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4"/>
  </p:sldMasterIdLst>
  <p:notesMasterIdLst>
    <p:notesMasterId r:id="rId19"/>
  </p:notesMasterIdLst>
  <p:sldIdLst>
    <p:sldId id="261" r:id="rId5"/>
    <p:sldId id="349" r:id="rId6"/>
    <p:sldId id="356" r:id="rId7"/>
    <p:sldId id="357" r:id="rId8"/>
    <p:sldId id="358" r:id="rId9"/>
    <p:sldId id="344" r:id="rId10"/>
    <p:sldId id="266" r:id="rId11"/>
    <p:sldId id="338" r:id="rId12"/>
    <p:sldId id="340" r:id="rId13"/>
    <p:sldId id="343" r:id="rId14"/>
    <p:sldId id="362" r:id="rId15"/>
    <p:sldId id="265" r:id="rId16"/>
    <p:sldId id="363" r:id="rId17"/>
    <p:sldId id="366" r:id="rId18"/>
  </p:sldIdLst>
  <p:sldSz cx="9144000" cy="5143500" type="screen16x9"/>
  <p:notesSz cx="6858000" cy="9144000"/>
  <p:embeddedFontLst>
    <p:embeddedFont>
      <p:font typeface="Comfortaa SemiBold" panose="020B0604020202020204" charset="0"/>
      <p:regular r:id="rId20"/>
      <p:bold r:id="rId21"/>
    </p:embeddedFont>
    <p:embeddedFont>
      <p:font typeface="Comic Sans MS" panose="030F0702030302020204" pitchFamily="66" charset="0"/>
      <p:regular r:id="rId22"/>
      <p:bold r:id="rId23"/>
      <p:italic r:id="rId24"/>
      <p:boldItalic r:id="rId25"/>
    </p:embeddedFont>
    <p:embeddedFont>
      <p:font typeface="Coming Soon" panose="020B0604020202020204" charset="0"/>
      <p:regular r:id="rId26"/>
    </p:embeddedFont>
    <p:embeddedFont>
      <p:font typeface="Mali Medium" panose="020B0604020202020204" charset="0"/>
      <p:regular r:id="rId27"/>
      <p:bold r:id="rId28"/>
      <p:italic r:id="rId29"/>
      <p:boldItalic r:id="rId30"/>
    </p:embeddedFont>
    <p:embeddedFont>
      <p:font typeface="Nerko One" panose="020B060402020202020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other authors"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65EFE4-F6E5-4547-B933-F1164C2935C3}">
  <a:tblStyle styleId="{6065EFE4-F6E5-4547-B933-F1164C2935C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108" d="100"/>
          <a:sy n="108" d="100"/>
        </p:scale>
        <p:origin x="667"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bahuy8588@gmail.com" userId="250bd0904416a179" providerId="LiveId" clId="{34F6AAC0-6C90-4EAA-9A41-9C4DADC5D4A8}"/>
    <pc:docChg chg="delSld">
      <pc:chgData name="nguyenbahuy8588@gmail.com" userId="250bd0904416a179" providerId="LiveId" clId="{34F6AAC0-6C90-4EAA-9A41-9C4DADC5D4A8}" dt="2022-12-18T01:15:12.627" v="5" actId="47"/>
      <pc:docMkLst>
        <pc:docMk/>
      </pc:docMkLst>
      <pc:sldChg chg="del">
        <pc:chgData name="nguyenbahuy8588@gmail.com" userId="250bd0904416a179" providerId="LiveId" clId="{34F6AAC0-6C90-4EAA-9A41-9C4DADC5D4A8}" dt="2022-12-18T01:15:03.756" v="1" actId="47"/>
        <pc:sldMkLst>
          <pc:docMk/>
          <pc:sldMk cId="0" sldId="263"/>
        </pc:sldMkLst>
      </pc:sldChg>
      <pc:sldChg chg="del">
        <pc:chgData name="nguyenbahuy8588@gmail.com" userId="250bd0904416a179" providerId="LiveId" clId="{34F6AAC0-6C90-4EAA-9A41-9C4DADC5D4A8}" dt="2022-12-18T01:15:02.941" v="0" actId="47"/>
        <pc:sldMkLst>
          <pc:docMk/>
          <pc:sldMk cId="0" sldId="270"/>
        </pc:sldMkLst>
      </pc:sldChg>
      <pc:sldChg chg="del">
        <pc:chgData name="nguyenbahuy8588@gmail.com" userId="250bd0904416a179" providerId="LiveId" clId="{34F6AAC0-6C90-4EAA-9A41-9C4DADC5D4A8}" dt="2022-12-18T01:15:08.390" v="3" actId="47"/>
        <pc:sldMkLst>
          <pc:docMk/>
          <pc:sldMk cId="4201087811" sldId="353"/>
        </pc:sldMkLst>
      </pc:sldChg>
      <pc:sldChg chg="del">
        <pc:chgData name="nguyenbahuy8588@gmail.com" userId="250bd0904416a179" providerId="LiveId" clId="{34F6AAC0-6C90-4EAA-9A41-9C4DADC5D4A8}" dt="2022-12-18T01:15:10.829" v="4" actId="47"/>
        <pc:sldMkLst>
          <pc:docMk/>
          <pc:sldMk cId="2883264560" sldId="354"/>
        </pc:sldMkLst>
      </pc:sldChg>
      <pc:sldChg chg="del">
        <pc:chgData name="nguyenbahuy8588@gmail.com" userId="250bd0904416a179" providerId="LiveId" clId="{34F6AAC0-6C90-4EAA-9A41-9C4DADC5D4A8}" dt="2022-12-18T01:15:12.627" v="5" actId="47"/>
        <pc:sldMkLst>
          <pc:docMk/>
          <pc:sldMk cId="2795056571" sldId="355"/>
        </pc:sldMkLst>
      </pc:sldChg>
      <pc:sldChg chg="del">
        <pc:chgData name="nguyenbahuy8588@gmail.com" userId="250bd0904416a179" providerId="LiveId" clId="{34F6AAC0-6C90-4EAA-9A41-9C4DADC5D4A8}" dt="2022-12-18T01:15:06.248" v="2" actId="47"/>
        <pc:sldMkLst>
          <pc:docMk/>
          <pc:sldMk cId="1116648877" sldId="364"/>
        </pc:sldMkLst>
      </pc:sldChg>
      <pc:sldMasterChg chg="delSldLayout">
        <pc:chgData name="nguyenbahuy8588@gmail.com" userId="250bd0904416a179" providerId="LiveId" clId="{34F6AAC0-6C90-4EAA-9A41-9C4DADC5D4A8}" dt="2022-12-18T01:15:02.941" v="0" actId="47"/>
        <pc:sldMasterMkLst>
          <pc:docMk/>
          <pc:sldMasterMk cId="0" sldId="2147483676"/>
        </pc:sldMasterMkLst>
        <pc:sldLayoutChg chg="del">
          <pc:chgData name="nguyenbahuy8588@gmail.com" userId="250bd0904416a179" providerId="LiveId" clId="{34F6AAC0-6C90-4EAA-9A41-9C4DADC5D4A8}" dt="2022-12-18T01:15:02.941" v="0" actId="47"/>
          <pc:sldLayoutMkLst>
            <pc:docMk/>
            <pc:sldMasterMk cId="0" sldId="2147483676"/>
            <pc:sldLayoutMk cId="0" sldId="214748365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626971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5"/>
        <p:cNvGrpSpPr/>
        <p:nvPr/>
      </p:nvGrpSpPr>
      <p:grpSpPr>
        <a:xfrm>
          <a:off x="0" y="0"/>
          <a:ext cx="0" cy="0"/>
          <a:chOff x="0" y="0"/>
          <a:chExt cx="0" cy="0"/>
        </a:xfrm>
      </p:grpSpPr>
      <p:sp>
        <p:nvSpPr>
          <p:cNvPr id="2226" name="Google Shape;2226;g11250933779_0_2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7" name="Google Shape;2227;g11250933779_0_2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6343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97726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5"/>
        <p:cNvGrpSpPr/>
        <p:nvPr/>
      </p:nvGrpSpPr>
      <p:grpSpPr>
        <a:xfrm>
          <a:off x="0" y="0"/>
          <a:ext cx="0" cy="0"/>
          <a:chOff x="0" y="0"/>
          <a:chExt cx="0" cy="0"/>
        </a:xfrm>
      </p:grpSpPr>
      <p:sp>
        <p:nvSpPr>
          <p:cNvPr id="4476" name="Google Shape;4476;g11250933779_0_2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7" name="Google Shape;4477;g11250933779_0_2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8268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11474dacc6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11474dacc6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9224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11474dacc6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11474dacc6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1657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11474dacc6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11474dacc6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796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11474dacc6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11474dacc6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3813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6"/>
        <p:cNvGrpSpPr/>
        <p:nvPr/>
      </p:nvGrpSpPr>
      <p:grpSpPr>
        <a:xfrm>
          <a:off x="0" y="0"/>
          <a:ext cx="0" cy="0"/>
          <a:chOff x="0" y="0"/>
          <a:chExt cx="0" cy="0"/>
        </a:xfrm>
      </p:grpSpPr>
      <p:sp>
        <p:nvSpPr>
          <p:cNvPr id="3817" name="Google Shape;3817;g11250933779_0_2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8" name="Google Shape;3818;g11250933779_0_2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0384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720000" y="2838375"/>
            <a:ext cx="3805200" cy="841800"/>
          </a:xfrm>
          <a:prstGeom prst="rect">
            <a:avLst/>
          </a:prstGeom>
        </p:spPr>
        <p:txBody>
          <a:bodyPr spcFirstLastPara="1" wrap="square" lIns="91425" tIns="0" rIns="91425" bIns="0" anchor="ctr" anchorCtr="0">
            <a:noAutofit/>
          </a:bodyPr>
          <a:lstStyle>
            <a:lvl1pPr lvl="0" algn="ctr">
              <a:spcBef>
                <a:spcPts val="0"/>
              </a:spcBef>
              <a:spcAft>
                <a:spcPts val="0"/>
              </a:spcAft>
              <a:buSzPts val="3600"/>
              <a:buNone/>
              <a:defRPr sz="3600">
                <a:solidFill>
                  <a:schemeClr val="dk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720000" y="1043500"/>
            <a:ext cx="3805200" cy="1378800"/>
          </a:xfrm>
          <a:prstGeom prst="rect">
            <a:avLst/>
          </a:prstGeom>
        </p:spPr>
        <p:txBody>
          <a:bodyPr spcFirstLastPara="1" wrap="square" lIns="91425" tIns="0" rIns="91425" bIns="0"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5" name="Google Shape;15;p3"/>
          <p:cNvSpPr txBox="1">
            <a:spLocks noGrp="1"/>
          </p:cNvSpPr>
          <p:nvPr>
            <p:ph type="subTitle" idx="1"/>
          </p:nvPr>
        </p:nvSpPr>
        <p:spPr>
          <a:xfrm>
            <a:off x="1297650" y="3793700"/>
            <a:ext cx="2649900" cy="534900"/>
          </a:xfrm>
          <a:prstGeom prst="rect">
            <a:avLst/>
          </a:prstGeom>
        </p:spPr>
        <p:txBody>
          <a:bodyPr spcFirstLastPara="1" wrap="square" lIns="91425" tIns="0" rIns="91425" bIns="0" anchor="t"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grpSp>
        <p:nvGrpSpPr>
          <p:cNvPr id="9" name="Google Shape;9;p2"/>
          <p:cNvGrpSpPr/>
          <p:nvPr/>
        </p:nvGrpSpPr>
        <p:grpSpPr>
          <a:xfrm>
            <a:off x="-1339" y="4"/>
            <a:ext cx="9146688" cy="5143520"/>
            <a:chOff x="236325" y="846675"/>
            <a:chExt cx="7145850" cy="4018375"/>
          </a:xfrm>
        </p:grpSpPr>
        <p:sp>
          <p:nvSpPr>
            <p:cNvPr id="10" name="Google Shape;10;p2"/>
            <p:cNvSpPr/>
            <p:nvPr/>
          </p:nvSpPr>
          <p:spPr>
            <a:xfrm>
              <a:off x="236325" y="846675"/>
              <a:ext cx="7145550" cy="4018375"/>
            </a:xfrm>
            <a:custGeom>
              <a:avLst/>
              <a:gdLst/>
              <a:ahLst/>
              <a:cxnLst/>
              <a:rect l="l" t="t" r="r" b="b"/>
              <a:pathLst>
                <a:path w="285822" h="160735" extrusionOk="0">
                  <a:moveTo>
                    <a:pt x="1" y="0"/>
                  </a:moveTo>
                  <a:lnTo>
                    <a:pt x="1" y="160734"/>
                  </a:lnTo>
                  <a:lnTo>
                    <a:pt x="285822" y="160734"/>
                  </a:lnTo>
                  <a:lnTo>
                    <a:pt x="2858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6625" y="846675"/>
              <a:ext cx="7145550" cy="4018375"/>
            </a:xfrm>
            <a:custGeom>
              <a:avLst/>
              <a:gdLst/>
              <a:ahLst/>
              <a:cxnLst/>
              <a:rect l="l" t="t" r="r" b="b"/>
              <a:pathLst>
                <a:path w="285822" h="160735" extrusionOk="0">
                  <a:moveTo>
                    <a:pt x="265212" y="16835"/>
                  </a:moveTo>
                  <a:lnTo>
                    <a:pt x="265212" y="16835"/>
                  </a:lnTo>
                  <a:cubicBezTo>
                    <a:pt x="265129" y="23420"/>
                    <a:pt x="265069" y="30016"/>
                    <a:pt x="265022" y="36600"/>
                  </a:cubicBezTo>
                  <a:lnTo>
                    <a:pt x="240673" y="36969"/>
                  </a:lnTo>
                  <a:cubicBezTo>
                    <a:pt x="240745" y="30385"/>
                    <a:pt x="240828" y="23812"/>
                    <a:pt x="240923" y="17228"/>
                  </a:cubicBezTo>
                  <a:lnTo>
                    <a:pt x="265212" y="16835"/>
                  </a:lnTo>
                  <a:close/>
                  <a:moveTo>
                    <a:pt x="237697" y="17276"/>
                  </a:moveTo>
                  <a:cubicBezTo>
                    <a:pt x="237614" y="23860"/>
                    <a:pt x="237542" y="30432"/>
                    <a:pt x="237506" y="37016"/>
                  </a:cubicBezTo>
                  <a:lnTo>
                    <a:pt x="213146" y="37386"/>
                  </a:lnTo>
                  <a:cubicBezTo>
                    <a:pt x="213218" y="30813"/>
                    <a:pt x="213301" y="24241"/>
                    <a:pt x="213396" y="17669"/>
                  </a:cubicBezTo>
                  <a:cubicBezTo>
                    <a:pt x="219564" y="17574"/>
                    <a:pt x="225731" y="17478"/>
                    <a:pt x="231899" y="17371"/>
                  </a:cubicBezTo>
                  <a:lnTo>
                    <a:pt x="237697" y="17276"/>
                  </a:lnTo>
                  <a:close/>
                  <a:moveTo>
                    <a:pt x="210170" y="17728"/>
                  </a:moveTo>
                  <a:cubicBezTo>
                    <a:pt x="210086" y="24301"/>
                    <a:pt x="210027" y="30873"/>
                    <a:pt x="209979" y="37445"/>
                  </a:cubicBezTo>
                  <a:lnTo>
                    <a:pt x="184821" y="37838"/>
                  </a:lnTo>
                  <a:cubicBezTo>
                    <a:pt x="184893" y="31266"/>
                    <a:pt x="184976" y="24694"/>
                    <a:pt x="185071" y="18121"/>
                  </a:cubicBezTo>
                  <a:cubicBezTo>
                    <a:pt x="193441" y="17990"/>
                    <a:pt x="201800" y="17859"/>
                    <a:pt x="210170" y="17728"/>
                  </a:cubicBezTo>
                  <a:close/>
                  <a:moveTo>
                    <a:pt x="181833" y="18157"/>
                  </a:moveTo>
                  <a:cubicBezTo>
                    <a:pt x="181761" y="24741"/>
                    <a:pt x="181690" y="31313"/>
                    <a:pt x="181654" y="37886"/>
                  </a:cubicBezTo>
                  <a:cubicBezTo>
                    <a:pt x="173534" y="38017"/>
                    <a:pt x="165414" y="38148"/>
                    <a:pt x="157294" y="38279"/>
                  </a:cubicBezTo>
                  <a:cubicBezTo>
                    <a:pt x="157365" y="31694"/>
                    <a:pt x="157449" y="25110"/>
                    <a:pt x="157544" y="18538"/>
                  </a:cubicBezTo>
                  <a:lnTo>
                    <a:pt x="157544" y="18526"/>
                  </a:lnTo>
                  <a:lnTo>
                    <a:pt x="181833" y="18157"/>
                  </a:lnTo>
                  <a:close/>
                  <a:moveTo>
                    <a:pt x="154317" y="18586"/>
                  </a:moveTo>
                  <a:cubicBezTo>
                    <a:pt x="154234" y="25170"/>
                    <a:pt x="154175" y="31754"/>
                    <a:pt x="154127" y="38338"/>
                  </a:cubicBezTo>
                  <a:cubicBezTo>
                    <a:pt x="146019" y="38469"/>
                    <a:pt x="137899" y="38600"/>
                    <a:pt x="129779" y="38743"/>
                  </a:cubicBezTo>
                  <a:cubicBezTo>
                    <a:pt x="129850" y="32147"/>
                    <a:pt x="129921" y="25551"/>
                    <a:pt x="130017" y="18955"/>
                  </a:cubicBezTo>
                  <a:lnTo>
                    <a:pt x="154317" y="18586"/>
                  </a:lnTo>
                  <a:close/>
                  <a:moveTo>
                    <a:pt x="126802" y="19002"/>
                  </a:moveTo>
                  <a:cubicBezTo>
                    <a:pt x="126719" y="25598"/>
                    <a:pt x="126659" y="32194"/>
                    <a:pt x="126612" y="38790"/>
                  </a:cubicBezTo>
                  <a:cubicBezTo>
                    <a:pt x="118491" y="38933"/>
                    <a:pt x="110371" y="39076"/>
                    <a:pt x="102263" y="39219"/>
                  </a:cubicBezTo>
                  <a:cubicBezTo>
                    <a:pt x="102323" y="32599"/>
                    <a:pt x="102406" y="25991"/>
                    <a:pt x="102501" y="19371"/>
                  </a:cubicBezTo>
                  <a:lnTo>
                    <a:pt x="106669" y="19300"/>
                  </a:lnTo>
                  <a:lnTo>
                    <a:pt x="126802" y="19002"/>
                  </a:lnTo>
                  <a:close/>
                  <a:moveTo>
                    <a:pt x="99275" y="19419"/>
                  </a:moveTo>
                  <a:lnTo>
                    <a:pt x="99275" y="19419"/>
                  </a:lnTo>
                  <a:cubicBezTo>
                    <a:pt x="99191" y="26039"/>
                    <a:pt x="99132" y="32659"/>
                    <a:pt x="99096" y="39279"/>
                  </a:cubicBezTo>
                  <a:cubicBezTo>
                    <a:pt x="90964" y="39422"/>
                    <a:pt x="82856" y="39576"/>
                    <a:pt x="74736" y="39719"/>
                  </a:cubicBezTo>
                  <a:cubicBezTo>
                    <a:pt x="74796" y="33099"/>
                    <a:pt x="74879" y="26468"/>
                    <a:pt x="74974" y="19848"/>
                  </a:cubicBezTo>
                  <a:cubicBezTo>
                    <a:pt x="83070" y="19705"/>
                    <a:pt x="91179" y="19562"/>
                    <a:pt x="99275" y="19419"/>
                  </a:cubicBezTo>
                  <a:close/>
                  <a:moveTo>
                    <a:pt x="71748" y="19907"/>
                  </a:moveTo>
                  <a:lnTo>
                    <a:pt x="71748" y="19907"/>
                  </a:lnTo>
                  <a:cubicBezTo>
                    <a:pt x="71676" y="26527"/>
                    <a:pt x="71617" y="33159"/>
                    <a:pt x="71569" y="39779"/>
                  </a:cubicBezTo>
                  <a:lnTo>
                    <a:pt x="56841" y="40064"/>
                  </a:lnTo>
                  <a:cubicBezTo>
                    <a:pt x="53626" y="40124"/>
                    <a:pt x="50423" y="40184"/>
                    <a:pt x="47209" y="40243"/>
                  </a:cubicBezTo>
                  <a:cubicBezTo>
                    <a:pt x="47280" y="33599"/>
                    <a:pt x="47352" y="26956"/>
                    <a:pt x="47447" y="20312"/>
                  </a:cubicBezTo>
                  <a:cubicBezTo>
                    <a:pt x="55555" y="20193"/>
                    <a:pt x="63651" y="20050"/>
                    <a:pt x="71748" y="19907"/>
                  </a:cubicBezTo>
                  <a:close/>
                  <a:moveTo>
                    <a:pt x="44220" y="20360"/>
                  </a:moveTo>
                  <a:lnTo>
                    <a:pt x="44220" y="20360"/>
                  </a:lnTo>
                  <a:cubicBezTo>
                    <a:pt x="44149" y="27003"/>
                    <a:pt x="44089" y="33647"/>
                    <a:pt x="44054" y="40303"/>
                  </a:cubicBezTo>
                  <a:cubicBezTo>
                    <a:pt x="35934" y="40445"/>
                    <a:pt x="27813" y="40588"/>
                    <a:pt x="19682" y="40743"/>
                  </a:cubicBezTo>
                  <a:cubicBezTo>
                    <a:pt x="19753" y="34052"/>
                    <a:pt x="19836" y="27349"/>
                    <a:pt x="19932" y="20657"/>
                  </a:cubicBezTo>
                  <a:cubicBezTo>
                    <a:pt x="28028" y="20586"/>
                    <a:pt x="36124" y="20491"/>
                    <a:pt x="44220" y="20360"/>
                  </a:cubicBezTo>
                  <a:close/>
                  <a:moveTo>
                    <a:pt x="264998" y="39636"/>
                  </a:moveTo>
                  <a:lnTo>
                    <a:pt x="264998" y="39636"/>
                  </a:lnTo>
                  <a:cubicBezTo>
                    <a:pt x="264974" y="43041"/>
                    <a:pt x="264950" y="46446"/>
                    <a:pt x="264938" y="49851"/>
                  </a:cubicBezTo>
                  <a:cubicBezTo>
                    <a:pt x="264903" y="53721"/>
                    <a:pt x="264891" y="57590"/>
                    <a:pt x="264879" y="61472"/>
                  </a:cubicBezTo>
                  <a:cubicBezTo>
                    <a:pt x="256735" y="61472"/>
                    <a:pt x="248603" y="61496"/>
                    <a:pt x="240471" y="61531"/>
                  </a:cubicBezTo>
                  <a:cubicBezTo>
                    <a:pt x="240507" y="54364"/>
                    <a:pt x="240566" y="47196"/>
                    <a:pt x="240638" y="40041"/>
                  </a:cubicBezTo>
                  <a:lnTo>
                    <a:pt x="264998" y="39636"/>
                  </a:lnTo>
                  <a:close/>
                  <a:moveTo>
                    <a:pt x="237471" y="40076"/>
                  </a:moveTo>
                  <a:lnTo>
                    <a:pt x="237471" y="40076"/>
                  </a:lnTo>
                  <a:cubicBezTo>
                    <a:pt x="237447" y="43339"/>
                    <a:pt x="237423" y="46589"/>
                    <a:pt x="237411" y="49851"/>
                  </a:cubicBezTo>
                  <a:cubicBezTo>
                    <a:pt x="237387" y="53745"/>
                    <a:pt x="237363" y="57638"/>
                    <a:pt x="237352" y="61543"/>
                  </a:cubicBezTo>
                  <a:cubicBezTo>
                    <a:pt x="229220" y="61579"/>
                    <a:pt x="221076" y="61639"/>
                    <a:pt x="212944" y="61710"/>
                  </a:cubicBezTo>
                  <a:cubicBezTo>
                    <a:pt x="212991" y="54626"/>
                    <a:pt x="213051" y="47553"/>
                    <a:pt x="213122" y="40469"/>
                  </a:cubicBezTo>
                  <a:cubicBezTo>
                    <a:pt x="221004" y="40338"/>
                    <a:pt x="228898" y="40219"/>
                    <a:pt x="236780" y="40088"/>
                  </a:cubicBezTo>
                  <a:lnTo>
                    <a:pt x="237471" y="40076"/>
                  </a:lnTo>
                  <a:close/>
                  <a:moveTo>
                    <a:pt x="209955" y="40517"/>
                  </a:moveTo>
                  <a:cubicBezTo>
                    <a:pt x="209931" y="43624"/>
                    <a:pt x="209920" y="46744"/>
                    <a:pt x="209896" y="49851"/>
                  </a:cubicBezTo>
                  <a:cubicBezTo>
                    <a:pt x="209872" y="53816"/>
                    <a:pt x="209848" y="57781"/>
                    <a:pt x="209836" y="61746"/>
                  </a:cubicBezTo>
                  <a:cubicBezTo>
                    <a:pt x="201430" y="61817"/>
                    <a:pt x="193025" y="61912"/>
                    <a:pt x="184619" y="62031"/>
                  </a:cubicBezTo>
                  <a:cubicBezTo>
                    <a:pt x="184666" y="54983"/>
                    <a:pt x="184714" y="47946"/>
                    <a:pt x="184785" y="40910"/>
                  </a:cubicBezTo>
                  <a:cubicBezTo>
                    <a:pt x="193179" y="40779"/>
                    <a:pt x="201573" y="40648"/>
                    <a:pt x="209955" y="40517"/>
                  </a:cubicBezTo>
                  <a:close/>
                  <a:moveTo>
                    <a:pt x="181630" y="40946"/>
                  </a:moveTo>
                  <a:lnTo>
                    <a:pt x="181630" y="40946"/>
                  </a:lnTo>
                  <a:cubicBezTo>
                    <a:pt x="181607" y="43910"/>
                    <a:pt x="181595" y="46875"/>
                    <a:pt x="181571" y="49839"/>
                  </a:cubicBezTo>
                  <a:cubicBezTo>
                    <a:pt x="181547" y="53911"/>
                    <a:pt x="181523" y="57983"/>
                    <a:pt x="181511" y="62067"/>
                  </a:cubicBezTo>
                  <a:cubicBezTo>
                    <a:pt x="173379" y="62174"/>
                    <a:pt x="165235" y="62293"/>
                    <a:pt x="157103" y="62436"/>
                  </a:cubicBezTo>
                  <a:cubicBezTo>
                    <a:pt x="157139" y="55400"/>
                    <a:pt x="157199" y="48363"/>
                    <a:pt x="157270" y="41327"/>
                  </a:cubicBezTo>
                  <a:lnTo>
                    <a:pt x="157270" y="41315"/>
                  </a:lnTo>
                  <a:lnTo>
                    <a:pt x="181630" y="40946"/>
                  </a:lnTo>
                  <a:close/>
                  <a:moveTo>
                    <a:pt x="154115" y="41374"/>
                  </a:moveTo>
                  <a:cubicBezTo>
                    <a:pt x="154091" y="44196"/>
                    <a:pt x="154067" y="47018"/>
                    <a:pt x="154055" y="49851"/>
                  </a:cubicBezTo>
                  <a:cubicBezTo>
                    <a:pt x="154032" y="54066"/>
                    <a:pt x="154008" y="58281"/>
                    <a:pt x="153996" y="62496"/>
                  </a:cubicBezTo>
                  <a:cubicBezTo>
                    <a:pt x="145864" y="62639"/>
                    <a:pt x="137720" y="62793"/>
                    <a:pt x="129588" y="62960"/>
                  </a:cubicBezTo>
                  <a:cubicBezTo>
                    <a:pt x="129624" y="55876"/>
                    <a:pt x="129671" y="48804"/>
                    <a:pt x="129743" y="41743"/>
                  </a:cubicBezTo>
                  <a:lnTo>
                    <a:pt x="154115" y="41374"/>
                  </a:lnTo>
                  <a:close/>
                  <a:moveTo>
                    <a:pt x="126576" y="41791"/>
                  </a:moveTo>
                  <a:lnTo>
                    <a:pt x="126576" y="41791"/>
                  </a:lnTo>
                  <a:cubicBezTo>
                    <a:pt x="126564" y="44470"/>
                    <a:pt x="126552" y="47161"/>
                    <a:pt x="126528" y="49851"/>
                  </a:cubicBezTo>
                  <a:cubicBezTo>
                    <a:pt x="126504" y="54233"/>
                    <a:pt x="126481" y="58626"/>
                    <a:pt x="126469" y="63008"/>
                  </a:cubicBezTo>
                  <a:cubicBezTo>
                    <a:pt x="118337" y="63174"/>
                    <a:pt x="110193" y="63353"/>
                    <a:pt x="102061" y="63544"/>
                  </a:cubicBezTo>
                  <a:cubicBezTo>
                    <a:pt x="102097" y="56412"/>
                    <a:pt x="102156" y="49292"/>
                    <a:pt x="102228" y="42172"/>
                  </a:cubicBezTo>
                  <a:cubicBezTo>
                    <a:pt x="105335" y="42112"/>
                    <a:pt x="108443" y="42065"/>
                    <a:pt x="111550" y="42017"/>
                  </a:cubicBezTo>
                  <a:lnTo>
                    <a:pt x="126576" y="41791"/>
                  </a:lnTo>
                  <a:close/>
                  <a:moveTo>
                    <a:pt x="99072" y="42219"/>
                  </a:moveTo>
                  <a:lnTo>
                    <a:pt x="99025" y="49851"/>
                  </a:lnTo>
                  <a:cubicBezTo>
                    <a:pt x="98989" y="54435"/>
                    <a:pt x="98977" y="59019"/>
                    <a:pt x="98953" y="63615"/>
                  </a:cubicBezTo>
                  <a:cubicBezTo>
                    <a:pt x="90821" y="63794"/>
                    <a:pt x="82689" y="63996"/>
                    <a:pt x="74546" y="64210"/>
                  </a:cubicBezTo>
                  <a:cubicBezTo>
                    <a:pt x="74581" y="57019"/>
                    <a:pt x="74629" y="49839"/>
                    <a:pt x="74700" y="42648"/>
                  </a:cubicBezTo>
                  <a:cubicBezTo>
                    <a:pt x="82832" y="42505"/>
                    <a:pt x="90952" y="42362"/>
                    <a:pt x="99072" y="42219"/>
                  </a:cubicBezTo>
                  <a:close/>
                  <a:moveTo>
                    <a:pt x="71545" y="42708"/>
                  </a:moveTo>
                  <a:lnTo>
                    <a:pt x="71545" y="42708"/>
                  </a:lnTo>
                  <a:cubicBezTo>
                    <a:pt x="71533" y="45089"/>
                    <a:pt x="71521" y="47470"/>
                    <a:pt x="71509" y="49851"/>
                  </a:cubicBezTo>
                  <a:cubicBezTo>
                    <a:pt x="71474" y="54661"/>
                    <a:pt x="71450" y="59472"/>
                    <a:pt x="71438" y="64282"/>
                  </a:cubicBezTo>
                  <a:cubicBezTo>
                    <a:pt x="66235" y="64425"/>
                    <a:pt x="61020" y="64556"/>
                    <a:pt x="55817" y="64698"/>
                  </a:cubicBezTo>
                  <a:cubicBezTo>
                    <a:pt x="52888" y="64782"/>
                    <a:pt x="49959" y="64841"/>
                    <a:pt x="47018" y="64901"/>
                  </a:cubicBezTo>
                  <a:cubicBezTo>
                    <a:pt x="47054" y="57638"/>
                    <a:pt x="47114" y="50375"/>
                    <a:pt x="47185" y="43101"/>
                  </a:cubicBezTo>
                  <a:cubicBezTo>
                    <a:pt x="55305" y="42981"/>
                    <a:pt x="63425" y="42851"/>
                    <a:pt x="71545" y="42708"/>
                  </a:cubicBezTo>
                  <a:close/>
                  <a:moveTo>
                    <a:pt x="44030" y="43148"/>
                  </a:moveTo>
                  <a:cubicBezTo>
                    <a:pt x="44018" y="45387"/>
                    <a:pt x="44006" y="47613"/>
                    <a:pt x="43982" y="49839"/>
                  </a:cubicBezTo>
                  <a:cubicBezTo>
                    <a:pt x="43958" y="54888"/>
                    <a:pt x="43935" y="59924"/>
                    <a:pt x="43923" y="64960"/>
                  </a:cubicBezTo>
                  <a:cubicBezTo>
                    <a:pt x="35814" y="65115"/>
                    <a:pt x="27647" y="65234"/>
                    <a:pt x="19515" y="65437"/>
                  </a:cubicBezTo>
                  <a:cubicBezTo>
                    <a:pt x="19539" y="58090"/>
                    <a:pt x="19586" y="50756"/>
                    <a:pt x="19658" y="43410"/>
                  </a:cubicBezTo>
                  <a:cubicBezTo>
                    <a:pt x="27778" y="43351"/>
                    <a:pt x="35910" y="43267"/>
                    <a:pt x="44030" y="43148"/>
                  </a:cubicBezTo>
                  <a:close/>
                  <a:moveTo>
                    <a:pt x="264867" y="64782"/>
                  </a:moveTo>
                  <a:lnTo>
                    <a:pt x="264867" y="64782"/>
                  </a:lnTo>
                  <a:cubicBezTo>
                    <a:pt x="264843" y="73033"/>
                    <a:pt x="264843" y="81284"/>
                    <a:pt x="264867" y="89547"/>
                  </a:cubicBezTo>
                  <a:lnTo>
                    <a:pt x="240400" y="89701"/>
                  </a:lnTo>
                  <a:cubicBezTo>
                    <a:pt x="240388" y="81439"/>
                    <a:pt x="240411" y="73164"/>
                    <a:pt x="240447" y="64901"/>
                  </a:cubicBezTo>
                  <a:lnTo>
                    <a:pt x="240447" y="64913"/>
                  </a:lnTo>
                  <a:cubicBezTo>
                    <a:pt x="244733" y="64877"/>
                    <a:pt x="249020" y="64853"/>
                    <a:pt x="253306" y="64829"/>
                  </a:cubicBezTo>
                  <a:cubicBezTo>
                    <a:pt x="257164" y="64817"/>
                    <a:pt x="261009" y="64806"/>
                    <a:pt x="264867" y="64782"/>
                  </a:cubicBezTo>
                  <a:close/>
                  <a:moveTo>
                    <a:pt x="237340" y="64925"/>
                  </a:moveTo>
                  <a:lnTo>
                    <a:pt x="237340" y="64925"/>
                  </a:lnTo>
                  <a:cubicBezTo>
                    <a:pt x="237316" y="73188"/>
                    <a:pt x="237316" y="81450"/>
                    <a:pt x="237340" y="89713"/>
                  </a:cubicBezTo>
                  <a:lnTo>
                    <a:pt x="212884" y="89892"/>
                  </a:lnTo>
                  <a:cubicBezTo>
                    <a:pt x="212872" y="81629"/>
                    <a:pt x="212896" y="73354"/>
                    <a:pt x="212932" y="65103"/>
                  </a:cubicBezTo>
                  <a:cubicBezTo>
                    <a:pt x="221076" y="65032"/>
                    <a:pt x="229208" y="64972"/>
                    <a:pt x="237340" y="64925"/>
                  </a:cubicBezTo>
                  <a:close/>
                  <a:moveTo>
                    <a:pt x="209836" y="65127"/>
                  </a:moveTo>
                  <a:cubicBezTo>
                    <a:pt x="209812" y="73378"/>
                    <a:pt x="209812" y="81641"/>
                    <a:pt x="209836" y="89904"/>
                  </a:cubicBezTo>
                  <a:lnTo>
                    <a:pt x="200014" y="89975"/>
                  </a:lnTo>
                  <a:lnTo>
                    <a:pt x="184559" y="90082"/>
                  </a:lnTo>
                  <a:cubicBezTo>
                    <a:pt x="184547" y="81843"/>
                    <a:pt x="184571" y="73604"/>
                    <a:pt x="184607" y="65365"/>
                  </a:cubicBezTo>
                  <a:cubicBezTo>
                    <a:pt x="193013" y="65270"/>
                    <a:pt x="201419" y="65198"/>
                    <a:pt x="209836" y="65127"/>
                  </a:cubicBezTo>
                  <a:close/>
                  <a:moveTo>
                    <a:pt x="181499" y="65401"/>
                  </a:moveTo>
                  <a:lnTo>
                    <a:pt x="181499" y="65401"/>
                  </a:lnTo>
                  <a:cubicBezTo>
                    <a:pt x="181476" y="73628"/>
                    <a:pt x="181476" y="81867"/>
                    <a:pt x="181499" y="90106"/>
                  </a:cubicBezTo>
                  <a:lnTo>
                    <a:pt x="157032" y="90273"/>
                  </a:lnTo>
                  <a:cubicBezTo>
                    <a:pt x="157032" y="82082"/>
                    <a:pt x="157044" y="73890"/>
                    <a:pt x="157092" y="65699"/>
                  </a:cubicBezTo>
                  <a:cubicBezTo>
                    <a:pt x="165224" y="65579"/>
                    <a:pt x="173367" y="65484"/>
                    <a:pt x="181499" y="65401"/>
                  </a:cubicBezTo>
                  <a:close/>
                  <a:moveTo>
                    <a:pt x="153984" y="65746"/>
                  </a:moveTo>
                  <a:lnTo>
                    <a:pt x="153984" y="65746"/>
                  </a:lnTo>
                  <a:cubicBezTo>
                    <a:pt x="153960" y="73926"/>
                    <a:pt x="153960" y="82117"/>
                    <a:pt x="153984" y="90297"/>
                  </a:cubicBezTo>
                  <a:cubicBezTo>
                    <a:pt x="145828" y="90356"/>
                    <a:pt x="137672" y="90416"/>
                    <a:pt x="129517" y="90475"/>
                  </a:cubicBezTo>
                  <a:cubicBezTo>
                    <a:pt x="129517" y="82355"/>
                    <a:pt x="129529" y="74235"/>
                    <a:pt x="129564" y="66103"/>
                  </a:cubicBezTo>
                  <a:cubicBezTo>
                    <a:pt x="137708" y="65972"/>
                    <a:pt x="145840" y="65853"/>
                    <a:pt x="153984" y="65746"/>
                  </a:cubicBezTo>
                  <a:close/>
                  <a:moveTo>
                    <a:pt x="126469" y="66163"/>
                  </a:moveTo>
                  <a:lnTo>
                    <a:pt x="126469" y="66163"/>
                  </a:lnTo>
                  <a:cubicBezTo>
                    <a:pt x="126445" y="74271"/>
                    <a:pt x="126445" y="82391"/>
                    <a:pt x="126469" y="90511"/>
                  </a:cubicBezTo>
                  <a:cubicBezTo>
                    <a:pt x="118313" y="90571"/>
                    <a:pt x="110157" y="90630"/>
                    <a:pt x="102001" y="90702"/>
                  </a:cubicBezTo>
                  <a:cubicBezTo>
                    <a:pt x="101989" y="82665"/>
                    <a:pt x="102013" y="74628"/>
                    <a:pt x="102049" y="66592"/>
                  </a:cubicBezTo>
                  <a:cubicBezTo>
                    <a:pt x="106954" y="66496"/>
                    <a:pt x="111860" y="66401"/>
                    <a:pt x="116765" y="66318"/>
                  </a:cubicBezTo>
                  <a:cubicBezTo>
                    <a:pt x="119992" y="66258"/>
                    <a:pt x="123230" y="66211"/>
                    <a:pt x="126469" y="66163"/>
                  </a:cubicBezTo>
                  <a:close/>
                  <a:moveTo>
                    <a:pt x="98953" y="66639"/>
                  </a:moveTo>
                  <a:cubicBezTo>
                    <a:pt x="98930" y="74664"/>
                    <a:pt x="98930" y="82701"/>
                    <a:pt x="98953" y="90725"/>
                  </a:cubicBezTo>
                  <a:cubicBezTo>
                    <a:pt x="90798" y="90797"/>
                    <a:pt x="82642" y="90868"/>
                    <a:pt x="74486" y="90940"/>
                  </a:cubicBezTo>
                  <a:cubicBezTo>
                    <a:pt x="74474" y="83010"/>
                    <a:pt x="74486" y="75069"/>
                    <a:pt x="74534" y="67127"/>
                  </a:cubicBezTo>
                  <a:cubicBezTo>
                    <a:pt x="82666" y="66949"/>
                    <a:pt x="90809" y="66794"/>
                    <a:pt x="98953" y="66639"/>
                  </a:cubicBezTo>
                  <a:close/>
                  <a:moveTo>
                    <a:pt x="71426" y="67187"/>
                  </a:moveTo>
                  <a:lnTo>
                    <a:pt x="71426" y="67187"/>
                  </a:lnTo>
                  <a:cubicBezTo>
                    <a:pt x="71402" y="75116"/>
                    <a:pt x="71414" y="83046"/>
                    <a:pt x="71438" y="90975"/>
                  </a:cubicBezTo>
                  <a:lnTo>
                    <a:pt x="62544" y="91071"/>
                  </a:lnTo>
                  <a:cubicBezTo>
                    <a:pt x="58253" y="91110"/>
                    <a:pt x="53955" y="91133"/>
                    <a:pt x="49648" y="91133"/>
                  </a:cubicBezTo>
                  <a:cubicBezTo>
                    <a:pt x="48756" y="91133"/>
                    <a:pt x="47863" y="91132"/>
                    <a:pt x="46971" y="91130"/>
                  </a:cubicBezTo>
                  <a:cubicBezTo>
                    <a:pt x="46959" y="83320"/>
                    <a:pt x="46983" y="75521"/>
                    <a:pt x="47006" y="67723"/>
                  </a:cubicBezTo>
                  <a:lnTo>
                    <a:pt x="48507" y="67687"/>
                  </a:lnTo>
                  <a:cubicBezTo>
                    <a:pt x="56150" y="67508"/>
                    <a:pt x="63782" y="67342"/>
                    <a:pt x="71426" y="67187"/>
                  </a:cubicBezTo>
                  <a:close/>
                  <a:moveTo>
                    <a:pt x="43911" y="67794"/>
                  </a:moveTo>
                  <a:lnTo>
                    <a:pt x="43911" y="67794"/>
                  </a:lnTo>
                  <a:cubicBezTo>
                    <a:pt x="43899" y="75569"/>
                    <a:pt x="43899" y="83344"/>
                    <a:pt x="43923" y="91130"/>
                  </a:cubicBezTo>
                  <a:cubicBezTo>
                    <a:pt x="39481" y="91130"/>
                    <a:pt x="35031" y="91120"/>
                    <a:pt x="30581" y="91120"/>
                  </a:cubicBezTo>
                  <a:cubicBezTo>
                    <a:pt x="26872" y="91120"/>
                    <a:pt x="23162" y="91127"/>
                    <a:pt x="19455" y="91154"/>
                  </a:cubicBezTo>
                  <a:cubicBezTo>
                    <a:pt x="19443" y="83641"/>
                    <a:pt x="19455" y="76128"/>
                    <a:pt x="19491" y="68616"/>
                  </a:cubicBezTo>
                  <a:cubicBezTo>
                    <a:pt x="27647" y="68342"/>
                    <a:pt x="35803" y="68020"/>
                    <a:pt x="43911" y="67794"/>
                  </a:cubicBezTo>
                  <a:close/>
                  <a:moveTo>
                    <a:pt x="264867" y="92619"/>
                  </a:moveTo>
                  <a:cubicBezTo>
                    <a:pt x="264903" y="100477"/>
                    <a:pt x="264950" y="108335"/>
                    <a:pt x="265046" y="116193"/>
                  </a:cubicBezTo>
                  <a:cubicBezTo>
                    <a:pt x="256854" y="116217"/>
                    <a:pt x="248674" y="116229"/>
                    <a:pt x="240483" y="116229"/>
                  </a:cubicBezTo>
                  <a:cubicBezTo>
                    <a:pt x="240459" y="111240"/>
                    <a:pt x="240435" y="106239"/>
                    <a:pt x="240423" y="101239"/>
                  </a:cubicBezTo>
                  <a:lnTo>
                    <a:pt x="240423" y="101251"/>
                  </a:lnTo>
                  <a:cubicBezTo>
                    <a:pt x="240411" y="98429"/>
                    <a:pt x="240400" y="95619"/>
                    <a:pt x="240400" y="92809"/>
                  </a:cubicBezTo>
                  <a:lnTo>
                    <a:pt x="259604" y="92654"/>
                  </a:lnTo>
                  <a:lnTo>
                    <a:pt x="264867" y="92619"/>
                  </a:lnTo>
                  <a:close/>
                  <a:moveTo>
                    <a:pt x="237363" y="92821"/>
                  </a:moveTo>
                  <a:cubicBezTo>
                    <a:pt x="237387" y="100631"/>
                    <a:pt x="237447" y="108430"/>
                    <a:pt x="237530" y="116229"/>
                  </a:cubicBezTo>
                  <a:cubicBezTo>
                    <a:pt x="229351" y="116229"/>
                    <a:pt x="221159" y="116240"/>
                    <a:pt x="212979" y="116240"/>
                  </a:cubicBezTo>
                  <a:cubicBezTo>
                    <a:pt x="212944" y="111240"/>
                    <a:pt x="212920" y="106239"/>
                    <a:pt x="212908" y="101239"/>
                  </a:cubicBezTo>
                  <a:cubicBezTo>
                    <a:pt x="212896" y="98500"/>
                    <a:pt x="212884" y="95750"/>
                    <a:pt x="212884" y="93000"/>
                  </a:cubicBezTo>
                  <a:lnTo>
                    <a:pt x="237363" y="92821"/>
                  </a:lnTo>
                  <a:close/>
                  <a:moveTo>
                    <a:pt x="209848" y="93023"/>
                  </a:moveTo>
                  <a:cubicBezTo>
                    <a:pt x="209872" y="100762"/>
                    <a:pt x="209931" y="108501"/>
                    <a:pt x="210015" y="116240"/>
                  </a:cubicBezTo>
                  <a:cubicBezTo>
                    <a:pt x="205621" y="116240"/>
                    <a:pt x="201228" y="116240"/>
                    <a:pt x="196835" y="116264"/>
                  </a:cubicBezTo>
                  <a:lnTo>
                    <a:pt x="184655" y="116288"/>
                  </a:lnTo>
                  <a:cubicBezTo>
                    <a:pt x="184619" y="111276"/>
                    <a:pt x="184595" y="106263"/>
                    <a:pt x="184583" y="101239"/>
                  </a:cubicBezTo>
                  <a:cubicBezTo>
                    <a:pt x="184571" y="98560"/>
                    <a:pt x="184559" y="95881"/>
                    <a:pt x="184559" y="93202"/>
                  </a:cubicBezTo>
                  <a:lnTo>
                    <a:pt x="209848" y="93023"/>
                  </a:lnTo>
                  <a:close/>
                  <a:moveTo>
                    <a:pt x="181523" y="93226"/>
                  </a:moveTo>
                  <a:cubicBezTo>
                    <a:pt x="181547" y="100917"/>
                    <a:pt x="181607" y="108609"/>
                    <a:pt x="181690" y="116300"/>
                  </a:cubicBezTo>
                  <a:lnTo>
                    <a:pt x="157127" y="116348"/>
                  </a:lnTo>
                  <a:cubicBezTo>
                    <a:pt x="157103" y="111311"/>
                    <a:pt x="157080" y="106275"/>
                    <a:pt x="157056" y="101239"/>
                  </a:cubicBezTo>
                  <a:cubicBezTo>
                    <a:pt x="157056" y="98619"/>
                    <a:pt x="157044" y="96012"/>
                    <a:pt x="157044" y="93404"/>
                  </a:cubicBezTo>
                  <a:lnTo>
                    <a:pt x="181523" y="93226"/>
                  </a:lnTo>
                  <a:close/>
                  <a:moveTo>
                    <a:pt x="153996" y="93428"/>
                  </a:moveTo>
                  <a:cubicBezTo>
                    <a:pt x="154032" y="101072"/>
                    <a:pt x="154091" y="108704"/>
                    <a:pt x="154175" y="116348"/>
                  </a:cubicBezTo>
                  <a:lnTo>
                    <a:pt x="129612" y="116395"/>
                  </a:lnTo>
                  <a:cubicBezTo>
                    <a:pt x="129588" y="111347"/>
                    <a:pt x="129564" y="106299"/>
                    <a:pt x="129540" y="101239"/>
                  </a:cubicBezTo>
                  <a:cubicBezTo>
                    <a:pt x="129529" y="98691"/>
                    <a:pt x="129529" y="96143"/>
                    <a:pt x="129529" y="93595"/>
                  </a:cubicBezTo>
                  <a:lnTo>
                    <a:pt x="153996" y="93428"/>
                  </a:lnTo>
                  <a:close/>
                  <a:moveTo>
                    <a:pt x="126481" y="93619"/>
                  </a:moveTo>
                  <a:cubicBezTo>
                    <a:pt x="126516" y="101215"/>
                    <a:pt x="126576" y="108811"/>
                    <a:pt x="126659" y="116419"/>
                  </a:cubicBezTo>
                  <a:cubicBezTo>
                    <a:pt x="118468" y="116431"/>
                    <a:pt x="110288" y="116455"/>
                    <a:pt x="102097" y="116479"/>
                  </a:cubicBezTo>
                  <a:cubicBezTo>
                    <a:pt x="102073" y="111407"/>
                    <a:pt x="102049" y="106323"/>
                    <a:pt x="102025" y="101239"/>
                  </a:cubicBezTo>
                  <a:cubicBezTo>
                    <a:pt x="102013" y="98750"/>
                    <a:pt x="102013" y="96262"/>
                    <a:pt x="102013" y="93773"/>
                  </a:cubicBezTo>
                  <a:cubicBezTo>
                    <a:pt x="108728" y="93738"/>
                    <a:pt x="115432" y="93690"/>
                    <a:pt x="122147" y="93642"/>
                  </a:cubicBezTo>
                  <a:lnTo>
                    <a:pt x="126481" y="93619"/>
                  </a:lnTo>
                  <a:close/>
                  <a:moveTo>
                    <a:pt x="98965" y="93785"/>
                  </a:moveTo>
                  <a:cubicBezTo>
                    <a:pt x="99001" y="101346"/>
                    <a:pt x="99060" y="108918"/>
                    <a:pt x="99144" y="116479"/>
                  </a:cubicBezTo>
                  <a:cubicBezTo>
                    <a:pt x="90952" y="116502"/>
                    <a:pt x="82773" y="116538"/>
                    <a:pt x="74581" y="116562"/>
                  </a:cubicBezTo>
                  <a:cubicBezTo>
                    <a:pt x="74557" y="111466"/>
                    <a:pt x="74522" y="106358"/>
                    <a:pt x="74510" y="101239"/>
                  </a:cubicBezTo>
                  <a:cubicBezTo>
                    <a:pt x="74498" y="98810"/>
                    <a:pt x="74498" y="96369"/>
                    <a:pt x="74498" y="93940"/>
                  </a:cubicBezTo>
                  <a:cubicBezTo>
                    <a:pt x="82654" y="93892"/>
                    <a:pt x="90809" y="93845"/>
                    <a:pt x="98965" y="93785"/>
                  </a:cubicBezTo>
                  <a:close/>
                  <a:moveTo>
                    <a:pt x="71450" y="93952"/>
                  </a:moveTo>
                  <a:cubicBezTo>
                    <a:pt x="71486" y="101501"/>
                    <a:pt x="71545" y="109049"/>
                    <a:pt x="71617" y="116586"/>
                  </a:cubicBezTo>
                  <a:cubicBezTo>
                    <a:pt x="67926" y="116610"/>
                    <a:pt x="64235" y="116621"/>
                    <a:pt x="60544" y="116633"/>
                  </a:cubicBezTo>
                  <a:cubicBezTo>
                    <a:pt x="56055" y="116657"/>
                    <a:pt x="51555" y="116669"/>
                    <a:pt x="47066" y="116681"/>
                  </a:cubicBezTo>
                  <a:cubicBezTo>
                    <a:pt x="47030" y="111538"/>
                    <a:pt x="47006" y="106394"/>
                    <a:pt x="46994" y="101239"/>
                  </a:cubicBezTo>
                  <a:cubicBezTo>
                    <a:pt x="46983" y="98857"/>
                    <a:pt x="46983" y="96476"/>
                    <a:pt x="46971" y="94083"/>
                  </a:cubicBezTo>
                  <a:cubicBezTo>
                    <a:pt x="48923" y="94071"/>
                    <a:pt x="50864" y="94059"/>
                    <a:pt x="52817" y="94047"/>
                  </a:cubicBezTo>
                  <a:cubicBezTo>
                    <a:pt x="59032" y="94023"/>
                    <a:pt x="65235" y="93988"/>
                    <a:pt x="71450" y="93952"/>
                  </a:cubicBezTo>
                  <a:close/>
                  <a:moveTo>
                    <a:pt x="43935" y="94119"/>
                  </a:moveTo>
                  <a:cubicBezTo>
                    <a:pt x="43970" y="101643"/>
                    <a:pt x="44030" y="109168"/>
                    <a:pt x="44101" y="116693"/>
                  </a:cubicBezTo>
                  <a:cubicBezTo>
                    <a:pt x="35922" y="116717"/>
                    <a:pt x="27730" y="116741"/>
                    <a:pt x="19551" y="116812"/>
                  </a:cubicBezTo>
                  <a:cubicBezTo>
                    <a:pt x="19515" y="111621"/>
                    <a:pt x="19491" y="106430"/>
                    <a:pt x="19479" y="101239"/>
                  </a:cubicBezTo>
                  <a:cubicBezTo>
                    <a:pt x="19467" y="98976"/>
                    <a:pt x="19467" y="96702"/>
                    <a:pt x="19467" y="94440"/>
                  </a:cubicBezTo>
                  <a:cubicBezTo>
                    <a:pt x="27635" y="94357"/>
                    <a:pt x="35803" y="94214"/>
                    <a:pt x="43935" y="94119"/>
                  </a:cubicBezTo>
                  <a:close/>
                  <a:moveTo>
                    <a:pt x="265081" y="119336"/>
                  </a:moveTo>
                  <a:cubicBezTo>
                    <a:pt x="265165" y="126182"/>
                    <a:pt x="265260" y="133028"/>
                    <a:pt x="265391" y="139874"/>
                  </a:cubicBezTo>
                  <a:cubicBezTo>
                    <a:pt x="262069" y="140005"/>
                    <a:pt x="258747" y="140101"/>
                    <a:pt x="255425" y="140184"/>
                  </a:cubicBezTo>
                  <a:cubicBezTo>
                    <a:pt x="250508" y="140303"/>
                    <a:pt x="245591" y="140386"/>
                    <a:pt x="240673" y="140458"/>
                  </a:cubicBezTo>
                  <a:cubicBezTo>
                    <a:pt x="240614" y="133433"/>
                    <a:pt x="240554" y="126408"/>
                    <a:pt x="240507" y="119384"/>
                  </a:cubicBezTo>
                  <a:lnTo>
                    <a:pt x="257676" y="119360"/>
                  </a:lnTo>
                  <a:lnTo>
                    <a:pt x="265081" y="119336"/>
                  </a:lnTo>
                  <a:close/>
                  <a:moveTo>
                    <a:pt x="71652" y="119717"/>
                  </a:moveTo>
                  <a:cubicBezTo>
                    <a:pt x="71736" y="126658"/>
                    <a:pt x="71843" y="133588"/>
                    <a:pt x="71974" y="140529"/>
                  </a:cubicBezTo>
                  <a:lnTo>
                    <a:pt x="59175" y="140541"/>
                  </a:lnTo>
                  <a:lnTo>
                    <a:pt x="59175" y="140529"/>
                  </a:lnTo>
                  <a:lnTo>
                    <a:pt x="47244" y="140529"/>
                  </a:lnTo>
                  <a:cubicBezTo>
                    <a:pt x="47185" y="133612"/>
                    <a:pt x="47125" y="126694"/>
                    <a:pt x="47078" y="119777"/>
                  </a:cubicBezTo>
                  <a:cubicBezTo>
                    <a:pt x="55269" y="119777"/>
                    <a:pt x="63461" y="119753"/>
                    <a:pt x="71652" y="119717"/>
                  </a:cubicBezTo>
                  <a:close/>
                  <a:moveTo>
                    <a:pt x="19562" y="119646"/>
                  </a:moveTo>
                  <a:lnTo>
                    <a:pt x="19562" y="119646"/>
                  </a:lnTo>
                  <a:cubicBezTo>
                    <a:pt x="27754" y="119729"/>
                    <a:pt x="35945" y="119765"/>
                    <a:pt x="44137" y="119777"/>
                  </a:cubicBezTo>
                  <a:cubicBezTo>
                    <a:pt x="44220" y="126694"/>
                    <a:pt x="44327" y="133612"/>
                    <a:pt x="44458" y="140541"/>
                  </a:cubicBezTo>
                  <a:cubicBezTo>
                    <a:pt x="42251" y="140538"/>
                    <a:pt x="40043" y="140536"/>
                    <a:pt x="37835" y="140536"/>
                  </a:cubicBezTo>
                  <a:cubicBezTo>
                    <a:pt x="31803" y="140536"/>
                    <a:pt x="25769" y="140547"/>
                    <a:pt x="19729" y="140565"/>
                  </a:cubicBezTo>
                  <a:cubicBezTo>
                    <a:pt x="19670" y="133588"/>
                    <a:pt x="19610" y="126623"/>
                    <a:pt x="19562" y="119646"/>
                  </a:cubicBezTo>
                  <a:close/>
                  <a:moveTo>
                    <a:pt x="99180" y="119586"/>
                  </a:moveTo>
                  <a:cubicBezTo>
                    <a:pt x="99251" y="126587"/>
                    <a:pt x="99358" y="133576"/>
                    <a:pt x="99489" y="140565"/>
                  </a:cubicBezTo>
                  <a:cubicBezTo>
                    <a:pt x="91250" y="140553"/>
                    <a:pt x="83011" y="140541"/>
                    <a:pt x="74772" y="140529"/>
                  </a:cubicBezTo>
                  <a:cubicBezTo>
                    <a:pt x="74700" y="133588"/>
                    <a:pt x="74641" y="126647"/>
                    <a:pt x="74605" y="119705"/>
                  </a:cubicBezTo>
                  <a:cubicBezTo>
                    <a:pt x="82797" y="119669"/>
                    <a:pt x="90988" y="119634"/>
                    <a:pt x="99180" y="119586"/>
                  </a:cubicBezTo>
                  <a:close/>
                  <a:moveTo>
                    <a:pt x="126695" y="119539"/>
                  </a:moveTo>
                  <a:cubicBezTo>
                    <a:pt x="126778" y="126563"/>
                    <a:pt x="126873" y="133600"/>
                    <a:pt x="127016" y="140648"/>
                  </a:cubicBezTo>
                  <a:cubicBezTo>
                    <a:pt x="118765" y="140613"/>
                    <a:pt x="110526" y="140589"/>
                    <a:pt x="102287" y="140577"/>
                  </a:cubicBezTo>
                  <a:cubicBezTo>
                    <a:pt x="102216" y="133576"/>
                    <a:pt x="102156" y="126587"/>
                    <a:pt x="102120" y="119586"/>
                  </a:cubicBezTo>
                  <a:cubicBezTo>
                    <a:pt x="108133" y="119562"/>
                    <a:pt x="114158" y="119550"/>
                    <a:pt x="120170" y="119539"/>
                  </a:cubicBezTo>
                  <a:close/>
                  <a:moveTo>
                    <a:pt x="154210" y="119479"/>
                  </a:moveTo>
                  <a:cubicBezTo>
                    <a:pt x="154294" y="126563"/>
                    <a:pt x="154401" y="133635"/>
                    <a:pt x="154532" y="140708"/>
                  </a:cubicBezTo>
                  <a:cubicBezTo>
                    <a:pt x="146293" y="140696"/>
                    <a:pt x="138042" y="140672"/>
                    <a:pt x="129802" y="140648"/>
                  </a:cubicBezTo>
                  <a:cubicBezTo>
                    <a:pt x="129731" y="133600"/>
                    <a:pt x="129683" y="126551"/>
                    <a:pt x="129636" y="119515"/>
                  </a:cubicBezTo>
                  <a:lnTo>
                    <a:pt x="154210" y="119479"/>
                  </a:lnTo>
                  <a:close/>
                  <a:moveTo>
                    <a:pt x="237566" y="119384"/>
                  </a:moveTo>
                  <a:cubicBezTo>
                    <a:pt x="237649" y="126420"/>
                    <a:pt x="237756" y="133469"/>
                    <a:pt x="237887" y="140505"/>
                  </a:cubicBezTo>
                  <a:cubicBezTo>
                    <a:pt x="229648" y="140613"/>
                    <a:pt x="221409" y="140684"/>
                    <a:pt x="213158" y="140720"/>
                  </a:cubicBezTo>
                  <a:cubicBezTo>
                    <a:pt x="213099" y="133624"/>
                    <a:pt x="213039" y="126527"/>
                    <a:pt x="212991" y="119419"/>
                  </a:cubicBezTo>
                  <a:cubicBezTo>
                    <a:pt x="221183" y="119419"/>
                    <a:pt x="229374" y="119408"/>
                    <a:pt x="237566" y="119384"/>
                  </a:cubicBezTo>
                  <a:close/>
                  <a:moveTo>
                    <a:pt x="181726" y="119455"/>
                  </a:moveTo>
                  <a:cubicBezTo>
                    <a:pt x="181809" y="126551"/>
                    <a:pt x="181916" y="133659"/>
                    <a:pt x="182047" y="140755"/>
                  </a:cubicBezTo>
                  <a:cubicBezTo>
                    <a:pt x="173808" y="140755"/>
                    <a:pt x="165557" y="140743"/>
                    <a:pt x="157318" y="140720"/>
                  </a:cubicBezTo>
                  <a:cubicBezTo>
                    <a:pt x="157246" y="133635"/>
                    <a:pt x="157199" y="126563"/>
                    <a:pt x="157151" y="119479"/>
                  </a:cubicBezTo>
                  <a:lnTo>
                    <a:pt x="181726" y="119455"/>
                  </a:lnTo>
                  <a:close/>
                  <a:moveTo>
                    <a:pt x="210051" y="119431"/>
                  </a:moveTo>
                  <a:cubicBezTo>
                    <a:pt x="210134" y="126539"/>
                    <a:pt x="210241" y="133635"/>
                    <a:pt x="210372" y="140743"/>
                  </a:cubicBezTo>
                  <a:cubicBezTo>
                    <a:pt x="205543" y="140761"/>
                    <a:pt x="200715" y="140772"/>
                    <a:pt x="195886" y="140772"/>
                  </a:cubicBezTo>
                  <a:cubicBezTo>
                    <a:pt x="194119" y="140772"/>
                    <a:pt x="192351" y="140770"/>
                    <a:pt x="190584" y="140767"/>
                  </a:cubicBezTo>
                  <a:lnTo>
                    <a:pt x="184833" y="140767"/>
                  </a:lnTo>
                  <a:cubicBezTo>
                    <a:pt x="184774" y="133671"/>
                    <a:pt x="184714" y="126563"/>
                    <a:pt x="184666" y="119467"/>
                  </a:cubicBezTo>
                  <a:lnTo>
                    <a:pt x="210051" y="119431"/>
                  </a:lnTo>
                  <a:close/>
                  <a:moveTo>
                    <a:pt x="17026" y="0"/>
                  </a:moveTo>
                  <a:cubicBezTo>
                    <a:pt x="16907" y="6001"/>
                    <a:pt x="16812" y="12001"/>
                    <a:pt x="16741" y="17990"/>
                  </a:cubicBezTo>
                  <a:cubicBezTo>
                    <a:pt x="11157" y="18109"/>
                    <a:pt x="5573" y="18240"/>
                    <a:pt x="0" y="18383"/>
                  </a:cubicBezTo>
                  <a:lnTo>
                    <a:pt x="0" y="20753"/>
                  </a:lnTo>
                  <a:cubicBezTo>
                    <a:pt x="5561" y="20753"/>
                    <a:pt x="11133" y="20729"/>
                    <a:pt x="16705" y="20681"/>
                  </a:cubicBezTo>
                  <a:lnTo>
                    <a:pt x="16705" y="20681"/>
                  </a:lnTo>
                  <a:cubicBezTo>
                    <a:pt x="16622" y="27396"/>
                    <a:pt x="16574" y="34099"/>
                    <a:pt x="16526" y="40815"/>
                  </a:cubicBezTo>
                  <a:cubicBezTo>
                    <a:pt x="11014" y="40934"/>
                    <a:pt x="5501" y="41076"/>
                    <a:pt x="0" y="41243"/>
                  </a:cubicBezTo>
                  <a:lnTo>
                    <a:pt x="0" y="43458"/>
                  </a:lnTo>
                  <a:cubicBezTo>
                    <a:pt x="1376" y="43461"/>
                    <a:pt x="2751" y="43462"/>
                    <a:pt x="4126" y="43462"/>
                  </a:cubicBezTo>
                  <a:cubicBezTo>
                    <a:pt x="8252" y="43462"/>
                    <a:pt x="12380" y="43449"/>
                    <a:pt x="16514" y="43422"/>
                  </a:cubicBezTo>
                  <a:lnTo>
                    <a:pt x="16514" y="43422"/>
                  </a:lnTo>
                  <a:lnTo>
                    <a:pt x="16479" y="49851"/>
                  </a:lnTo>
                  <a:cubicBezTo>
                    <a:pt x="16443" y="55078"/>
                    <a:pt x="16419" y="60293"/>
                    <a:pt x="16407" y="65520"/>
                  </a:cubicBezTo>
                  <a:cubicBezTo>
                    <a:pt x="10930" y="65675"/>
                    <a:pt x="5454" y="65865"/>
                    <a:pt x="0" y="66139"/>
                  </a:cubicBezTo>
                  <a:lnTo>
                    <a:pt x="0" y="69080"/>
                  </a:lnTo>
                  <a:cubicBezTo>
                    <a:pt x="5465" y="69020"/>
                    <a:pt x="10930" y="68878"/>
                    <a:pt x="16395" y="68711"/>
                  </a:cubicBezTo>
                  <a:lnTo>
                    <a:pt x="16395" y="68711"/>
                  </a:lnTo>
                  <a:cubicBezTo>
                    <a:pt x="16383" y="76200"/>
                    <a:pt x="16383" y="83689"/>
                    <a:pt x="16419" y="91178"/>
                  </a:cubicBezTo>
                  <a:cubicBezTo>
                    <a:pt x="10930" y="91237"/>
                    <a:pt x="5465" y="91333"/>
                    <a:pt x="0" y="91511"/>
                  </a:cubicBezTo>
                  <a:lnTo>
                    <a:pt x="0" y="94428"/>
                  </a:lnTo>
                  <a:cubicBezTo>
                    <a:pt x="3113" y="94476"/>
                    <a:pt x="6229" y="94496"/>
                    <a:pt x="9349" y="94496"/>
                  </a:cubicBezTo>
                  <a:cubicBezTo>
                    <a:pt x="11707" y="94496"/>
                    <a:pt x="14068" y="94484"/>
                    <a:pt x="16431" y="94464"/>
                  </a:cubicBezTo>
                  <a:cubicBezTo>
                    <a:pt x="16455" y="101917"/>
                    <a:pt x="16514" y="109382"/>
                    <a:pt x="16598" y="116836"/>
                  </a:cubicBezTo>
                  <a:cubicBezTo>
                    <a:pt x="11061" y="116883"/>
                    <a:pt x="5537" y="116967"/>
                    <a:pt x="0" y="117074"/>
                  </a:cubicBezTo>
                  <a:lnTo>
                    <a:pt x="0" y="119348"/>
                  </a:lnTo>
                  <a:cubicBezTo>
                    <a:pt x="5537" y="119467"/>
                    <a:pt x="11085" y="119550"/>
                    <a:pt x="16634" y="119610"/>
                  </a:cubicBezTo>
                  <a:cubicBezTo>
                    <a:pt x="16717" y="126599"/>
                    <a:pt x="16812" y="133588"/>
                    <a:pt x="16943" y="140577"/>
                  </a:cubicBezTo>
                  <a:cubicBezTo>
                    <a:pt x="11300" y="140613"/>
                    <a:pt x="5644" y="140672"/>
                    <a:pt x="0" y="140755"/>
                  </a:cubicBezTo>
                  <a:lnTo>
                    <a:pt x="0" y="143791"/>
                  </a:lnTo>
                  <a:cubicBezTo>
                    <a:pt x="5668" y="143934"/>
                    <a:pt x="11335" y="144042"/>
                    <a:pt x="17015" y="144125"/>
                  </a:cubicBezTo>
                  <a:cubicBezTo>
                    <a:pt x="17110" y="149626"/>
                    <a:pt x="17110" y="155174"/>
                    <a:pt x="17157" y="160734"/>
                  </a:cubicBezTo>
                  <a:lnTo>
                    <a:pt x="20098" y="160734"/>
                  </a:lnTo>
                  <a:cubicBezTo>
                    <a:pt x="19979" y="156543"/>
                    <a:pt x="19860" y="152352"/>
                    <a:pt x="19812" y="148197"/>
                  </a:cubicBezTo>
                  <a:cubicBezTo>
                    <a:pt x="19801" y="146863"/>
                    <a:pt x="19789" y="145518"/>
                    <a:pt x="19777" y="144172"/>
                  </a:cubicBezTo>
                  <a:lnTo>
                    <a:pt x="19777" y="144172"/>
                  </a:lnTo>
                  <a:cubicBezTo>
                    <a:pt x="28028" y="144292"/>
                    <a:pt x="36279" y="144363"/>
                    <a:pt x="44530" y="144411"/>
                  </a:cubicBezTo>
                  <a:cubicBezTo>
                    <a:pt x="44625" y="149816"/>
                    <a:pt x="44625" y="155269"/>
                    <a:pt x="44673" y="160734"/>
                  </a:cubicBezTo>
                  <a:lnTo>
                    <a:pt x="47614" y="160734"/>
                  </a:lnTo>
                  <a:cubicBezTo>
                    <a:pt x="47495" y="156543"/>
                    <a:pt x="47375" y="152352"/>
                    <a:pt x="47328" y="148197"/>
                  </a:cubicBezTo>
                  <a:cubicBezTo>
                    <a:pt x="47316" y="146935"/>
                    <a:pt x="47304" y="145685"/>
                    <a:pt x="47292" y="144423"/>
                  </a:cubicBezTo>
                  <a:lnTo>
                    <a:pt x="47292" y="144423"/>
                  </a:lnTo>
                  <a:cubicBezTo>
                    <a:pt x="55543" y="144470"/>
                    <a:pt x="63794" y="144482"/>
                    <a:pt x="72057" y="144482"/>
                  </a:cubicBezTo>
                  <a:cubicBezTo>
                    <a:pt x="72140" y="149864"/>
                    <a:pt x="72152" y="155293"/>
                    <a:pt x="72188" y="160734"/>
                  </a:cubicBezTo>
                  <a:lnTo>
                    <a:pt x="75129" y="160734"/>
                  </a:lnTo>
                  <a:cubicBezTo>
                    <a:pt x="75010" y="156543"/>
                    <a:pt x="74891" y="152352"/>
                    <a:pt x="74843" y="148197"/>
                  </a:cubicBezTo>
                  <a:lnTo>
                    <a:pt x="74807" y="144494"/>
                  </a:lnTo>
                  <a:lnTo>
                    <a:pt x="99561" y="144494"/>
                  </a:lnTo>
                  <a:cubicBezTo>
                    <a:pt x="99656" y="149864"/>
                    <a:pt x="99656" y="155293"/>
                    <a:pt x="99703" y="160722"/>
                  </a:cubicBezTo>
                  <a:lnTo>
                    <a:pt x="102644" y="160722"/>
                  </a:lnTo>
                  <a:cubicBezTo>
                    <a:pt x="102525" y="156531"/>
                    <a:pt x="102406" y="152352"/>
                    <a:pt x="102359" y="148197"/>
                  </a:cubicBezTo>
                  <a:cubicBezTo>
                    <a:pt x="102347" y="146959"/>
                    <a:pt x="102335" y="145720"/>
                    <a:pt x="102323" y="144494"/>
                  </a:cubicBezTo>
                  <a:cubicBezTo>
                    <a:pt x="107061" y="144494"/>
                    <a:pt x="111812" y="144494"/>
                    <a:pt x="116551" y="144518"/>
                  </a:cubicBezTo>
                  <a:cubicBezTo>
                    <a:pt x="120063" y="144530"/>
                    <a:pt x="123575" y="144542"/>
                    <a:pt x="127088" y="144553"/>
                  </a:cubicBezTo>
                  <a:cubicBezTo>
                    <a:pt x="127171" y="149911"/>
                    <a:pt x="127171" y="155317"/>
                    <a:pt x="127219" y="160722"/>
                  </a:cubicBezTo>
                  <a:lnTo>
                    <a:pt x="130160" y="160722"/>
                  </a:lnTo>
                  <a:cubicBezTo>
                    <a:pt x="130041" y="156531"/>
                    <a:pt x="129921" y="152352"/>
                    <a:pt x="129874" y="148197"/>
                  </a:cubicBezTo>
                  <a:cubicBezTo>
                    <a:pt x="129862" y="146982"/>
                    <a:pt x="129850" y="145780"/>
                    <a:pt x="129838" y="144565"/>
                  </a:cubicBezTo>
                  <a:lnTo>
                    <a:pt x="129838" y="144565"/>
                  </a:lnTo>
                  <a:cubicBezTo>
                    <a:pt x="138089" y="144601"/>
                    <a:pt x="146352" y="144637"/>
                    <a:pt x="154603" y="144684"/>
                  </a:cubicBezTo>
                  <a:cubicBezTo>
                    <a:pt x="154686" y="149995"/>
                    <a:pt x="154686" y="155352"/>
                    <a:pt x="154734" y="160722"/>
                  </a:cubicBezTo>
                  <a:lnTo>
                    <a:pt x="157675" y="160722"/>
                  </a:lnTo>
                  <a:cubicBezTo>
                    <a:pt x="157556" y="156531"/>
                    <a:pt x="157437" y="152352"/>
                    <a:pt x="157389" y="148197"/>
                  </a:cubicBezTo>
                  <a:cubicBezTo>
                    <a:pt x="157377" y="147030"/>
                    <a:pt x="157365" y="145863"/>
                    <a:pt x="157353" y="144696"/>
                  </a:cubicBezTo>
                  <a:lnTo>
                    <a:pt x="157353" y="144696"/>
                  </a:lnTo>
                  <a:cubicBezTo>
                    <a:pt x="165616" y="144732"/>
                    <a:pt x="173867" y="144756"/>
                    <a:pt x="182118" y="144780"/>
                  </a:cubicBezTo>
                  <a:cubicBezTo>
                    <a:pt x="182202" y="150054"/>
                    <a:pt x="182214" y="155388"/>
                    <a:pt x="182249" y="160722"/>
                  </a:cubicBezTo>
                  <a:lnTo>
                    <a:pt x="185202" y="160722"/>
                  </a:lnTo>
                  <a:cubicBezTo>
                    <a:pt x="185083" y="156531"/>
                    <a:pt x="184952" y="152352"/>
                    <a:pt x="184916" y="148197"/>
                  </a:cubicBezTo>
                  <a:cubicBezTo>
                    <a:pt x="184905" y="147054"/>
                    <a:pt x="184893" y="145911"/>
                    <a:pt x="184881" y="144780"/>
                  </a:cubicBezTo>
                  <a:lnTo>
                    <a:pt x="184881" y="144780"/>
                  </a:lnTo>
                  <a:cubicBezTo>
                    <a:pt x="186391" y="144782"/>
                    <a:pt x="187901" y="144783"/>
                    <a:pt x="189411" y="144783"/>
                  </a:cubicBezTo>
                  <a:cubicBezTo>
                    <a:pt x="196426" y="144783"/>
                    <a:pt x="203440" y="144761"/>
                    <a:pt x="210455" y="144732"/>
                  </a:cubicBezTo>
                  <a:cubicBezTo>
                    <a:pt x="210539" y="150030"/>
                    <a:pt x="210539" y="155376"/>
                    <a:pt x="210586" y="160722"/>
                  </a:cubicBezTo>
                  <a:lnTo>
                    <a:pt x="213527" y="160722"/>
                  </a:lnTo>
                  <a:cubicBezTo>
                    <a:pt x="213408" y="156531"/>
                    <a:pt x="213289" y="152352"/>
                    <a:pt x="213241" y="148197"/>
                  </a:cubicBezTo>
                  <a:cubicBezTo>
                    <a:pt x="213230" y="147030"/>
                    <a:pt x="213218" y="145875"/>
                    <a:pt x="213206" y="144720"/>
                  </a:cubicBezTo>
                  <a:cubicBezTo>
                    <a:pt x="221457" y="144673"/>
                    <a:pt x="229708" y="144589"/>
                    <a:pt x="237959" y="144470"/>
                  </a:cubicBezTo>
                  <a:cubicBezTo>
                    <a:pt x="238054" y="149852"/>
                    <a:pt x="238054" y="155281"/>
                    <a:pt x="238102" y="160722"/>
                  </a:cubicBezTo>
                  <a:lnTo>
                    <a:pt x="241043" y="160722"/>
                  </a:lnTo>
                  <a:cubicBezTo>
                    <a:pt x="240923" y="156531"/>
                    <a:pt x="240804" y="152352"/>
                    <a:pt x="240757" y="148197"/>
                  </a:cubicBezTo>
                  <a:cubicBezTo>
                    <a:pt x="240745" y="146935"/>
                    <a:pt x="240733" y="145685"/>
                    <a:pt x="240721" y="144423"/>
                  </a:cubicBezTo>
                  <a:cubicBezTo>
                    <a:pt x="243221" y="144387"/>
                    <a:pt x="245722" y="144339"/>
                    <a:pt x="248222" y="144292"/>
                  </a:cubicBezTo>
                  <a:cubicBezTo>
                    <a:pt x="253913" y="144184"/>
                    <a:pt x="259688" y="144113"/>
                    <a:pt x="265474" y="144018"/>
                  </a:cubicBezTo>
                  <a:cubicBezTo>
                    <a:pt x="265569" y="149542"/>
                    <a:pt x="265569" y="155126"/>
                    <a:pt x="265617" y="160722"/>
                  </a:cubicBezTo>
                  <a:lnTo>
                    <a:pt x="268570" y="160722"/>
                  </a:lnTo>
                  <a:cubicBezTo>
                    <a:pt x="268439" y="156531"/>
                    <a:pt x="268320" y="152352"/>
                    <a:pt x="268272" y="148197"/>
                  </a:cubicBezTo>
                  <a:cubicBezTo>
                    <a:pt x="268260" y="146780"/>
                    <a:pt x="268248" y="145375"/>
                    <a:pt x="268236" y="143970"/>
                  </a:cubicBezTo>
                  <a:cubicBezTo>
                    <a:pt x="274082" y="143863"/>
                    <a:pt x="279952" y="143732"/>
                    <a:pt x="285822" y="143518"/>
                  </a:cubicBezTo>
                  <a:lnTo>
                    <a:pt x="285822" y="138886"/>
                  </a:lnTo>
                  <a:cubicBezTo>
                    <a:pt x="279940" y="139184"/>
                    <a:pt x="274059" y="139505"/>
                    <a:pt x="268189" y="139755"/>
                  </a:cubicBezTo>
                  <a:cubicBezTo>
                    <a:pt x="268129" y="132945"/>
                    <a:pt x="268082" y="126146"/>
                    <a:pt x="268034" y="119336"/>
                  </a:cubicBezTo>
                  <a:lnTo>
                    <a:pt x="285822" y="119300"/>
                  </a:lnTo>
                  <a:lnTo>
                    <a:pt x="285822" y="116086"/>
                  </a:lnTo>
                  <a:cubicBezTo>
                    <a:pt x="279881" y="116133"/>
                    <a:pt x="273951" y="116157"/>
                    <a:pt x="268010" y="116181"/>
                  </a:cubicBezTo>
                  <a:cubicBezTo>
                    <a:pt x="267986" y="111204"/>
                    <a:pt x="267963" y="106215"/>
                    <a:pt x="267951" y="101239"/>
                  </a:cubicBezTo>
                  <a:cubicBezTo>
                    <a:pt x="267939" y="98357"/>
                    <a:pt x="267927" y="95476"/>
                    <a:pt x="267927" y="92595"/>
                  </a:cubicBezTo>
                  <a:lnTo>
                    <a:pt x="285822" y="92452"/>
                  </a:lnTo>
                  <a:lnTo>
                    <a:pt x="285822" y="89273"/>
                  </a:lnTo>
                  <a:cubicBezTo>
                    <a:pt x="280309" y="89380"/>
                    <a:pt x="274821" y="89475"/>
                    <a:pt x="269344" y="89511"/>
                  </a:cubicBezTo>
                  <a:lnTo>
                    <a:pt x="267927" y="89511"/>
                  </a:lnTo>
                  <a:cubicBezTo>
                    <a:pt x="267927" y="81272"/>
                    <a:pt x="267939" y="73021"/>
                    <a:pt x="267974" y="64770"/>
                  </a:cubicBezTo>
                  <a:cubicBezTo>
                    <a:pt x="273928" y="64758"/>
                    <a:pt x="279869" y="64734"/>
                    <a:pt x="285822" y="64722"/>
                  </a:cubicBezTo>
                  <a:lnTo>
                    <a:pt x="285822" y="61508"/>
                  </a:lnTo>
                  <a:cubicBezTo>
                    <a:pt x="279881" y="61484"/>
                    <a:pt x="273939" y="61472"/>
                    <a:pt x="267998" y="61472"/>
                  </a:cubicBezTo>
                  <a:cubicBezTo>
                    <a:pt x="268034" y="54173"/>
                    <a:pt x="268094" y="46875"/>
                    <a:pt x="268165" y="39588"/>
                  </a:cubicBezTo>
                  <a:lnTo>
                    <a:pt x="285810" y="39291"/>
                  </a:lnTo>
                  <a:lnTo>
                    <a:pt x="285810" y="36266"/>
                  </a:lnTo>
                  <a:lnTo>
                    <a:pt x="268189" y="36540"/>
                  </a:lnTo>
                  <a:cubicBezTo>
                    <a:pt x="268260" y="29956"/>
                    <a:pt x="268355" y="23372"/>
                    <a:pt x="268451" y="16776"/>
                  </a:cubicBezTo>
                  <a:lnTo>
                    <a:pt x="285810" y="16502"/>
                  </a:lnTo>
                  <a:lnTo>
                    <a:pt x="285810" y="13490"/>
                  </a:lnTo>
                  <a:cubicBezTo>
                    <a:pt x="280035" y="13573"/>
                    <a:pt x="274261" y="13668"/>
                    <a:pt x="268498" y="13752"/>
                  </a:cubicBezTo>
                  <a:cubicBezTo>
                    <a:pt x="268522" y="12192"/>
                    <a:pt x="268546" y="10632"/>
                    <a:pt x="268570" y="9061"/>
                  </a:cubicBezTo>
                  <a:cubicBezTo>
                    <a:pt x="268617" y="6036"/>
                    <a:pt x="268665" y="3024"/>
                    <a:pt x="268736" y="0"/>
                  </a:cubicBezTo>
                  <a:lnTo>
                    <a:pt x="265486" y="0"/>
                  </a:lnTo>
                  <a:cubicBezTo>
                    <a:pt x="265391" y="4608"/>
                    <a:pt x="265319" y="9204"/>
                    <a:pt x="265248" y="13811"/>
                  </a:cubicBezTo>
                  <a:lnTo>
                    <a:pt x="240971" y="14180"/>
                  </a:lnTo>
                  <a:cubicBezTo>
                    <a:pt x="240995" y="12466"/>
                    <a:pt x="241019" y="10763"/>
                    <a:pt x="241054" y="9061"/>
                  </a:cubicBezTo>
                  <a:cubicBezTo>
                    <a:pt x="241102" y="6036"/>
                    <a:pt x="241150" y="3024"/>
                    <a:pt x="241221" y="0"/>
                  </a:cubicBezTo>
                  <a:lnTo>
                    <a:pt x="237971" y="0"/>
                  </a:lnTo>
                  <a:cubicBezTo>
                    <a:pt x="237875" y="4739"/>
                    <a:pt x="237792" y="9489"/>
                    <a:pt x="237733" y="14228"/>
                  </a:cubicBezTo>
                  <a:lnTo>
                    <a:pt x="213444" y="14597"/>
                  </a:lnTo>
                  <a:cubicBezTo>
                    <a:pt x="213480" y="12752"/>
                    <a:pt x="213503" y="10906"/>
                    <a:pt x="213527" y="9061"/>
                  </a:cubicBezTo>
                  <a:cubicBezTo>
                    <a:pt x="213587" y="6036"/>
                    <a:pt x="213634" y="3024"/>
                    <a:pt x="213694" y="0"/>
                  </a:cubicBezTo>
                  <a:lnTo>
                    <a:pt x="210443" y="0"/>
                  </a:lnTo>
                  <a:cubicBezTo>
                    <a:pt x="210348" y="4882"/>
                    <a:pt x="210265" y="9763"/>
                    <a:pt x="210205" y="14657"/>
                  </a:cubicBezTo>
                  <a:lnTo>
                    <a:pt x="185119" y="15049"/>
                  </a:lnTo>
                  <a:cubicBezTo>
                    <a:pt x="185143" y="13049"/>
                    <a:pt x="185178" y="11049"/>
                    <a:pt x="185202" y="9061"/>
                  </a:cubicBezTo>
                  <a:cubicBezTo>
                    <a:pt x="185250" y="6036"/>
                    <a:pt x="185309" y="3024"/>
                    <a:pt x="185369" y="0"/>
                  </a:cubicBezTo>
                  <a:lnTo>
                    <a:pt x="182118" y="0"/>
                  </a:lnTo>
                  <a:cubicBezTo>
                    <a:pt x="182023" y="5036"/>
                    <a:pt x="181940" y="10061"/>
                    <a:pt x="181868" y="15097"/>
                  </a:cubicBezTo>
                  <a:cubicBezTo>
                    <a:pt x="173784" y="15228"/>
                    <a:pt x="165688" y="15359"/>
                    <a:pt x="157592" y="15490"/>
                  </a:cubicBezTo>
                  <a:cubicBezTo>
                    <a:pt x="157627" y="13347"/>
                    <a:pt x="157651" y="11204"/>
                    <a:pt x="157687" y="9061"/>
                  </a:cubicBezTo>
                  <a:cubicBezTo>
                    <a:pt x="157734" y="6036"/>
                    <a:pt x="157794" y="3024"/>
                    <a:pt x="157854" y="0"/>
                  </a:cubicBezTo>
                  <a:lnTo>
                    <a:pt x="154603" y="0"/>
                  </a:lnTo>
                  <a:cubicBezTo>
                    <a:pt x="154508" y="5179"/>
                    <a:pt x="154425" y="10358"/>
                    <a:pt x="154353" y="15538"/>
                  </a:cubicBezTo>
                  <a:cubicBezTo>
                    <a:pt x="146257" y="15669"/>
                    <a:pt x="138161" y="15800"/>
                    <a:pt x="130064" y="15942"/>
                  </a:cubicBezTo>
                  <a:cubicBezTo>
                    <a:pt x="130100" y="13645"/>
                    <a:pt x="130136" y="11347"/>
                    <a:pt x="130172" y="9061"/>
                  </a:cubicBezTo>
                  <a:cubicBezTo>
                    <a:pt x="130219" y="6036"/>
                    <a:pt x="130279" y="3024"/>
                    <a:pt x="130338" y="0"/>
                  </a:cubicBezTo>
                  <a:lnTo>
                    <a:pt x="127088" y="0"/>
                  </a:lnTo>
                  <a:cubicBezTo>
                    <a:pt x="126981" y="5334"/>
                    <a:pt x="126897" y="10668"/>
                    <a:pt x="126826" y="16002"/>
                  </a:cubicBezTo>
                  <a:cubicBezTo>
                    <a:pt x="118730" y="16133"/>
                    <a:pt x="110633" y="16276"/>
                    <a:pt x="102537" y="16419"/>
                  </a:cubicBezTo>
                  <a:cubicBezTo>
                    <a:pt x="102585" y="13966"/>
                    <a:pt x="102620" y="11513"/>
                    <a:pt x="102656" y="9061"/>
                  </a:cubicBezTo>
                  <a:cubicBezTo>
                    <a:pt x="102704" y="6036"/>
                    <a:pt x="102763" y="3024"/>
                    <a:pt x="102823" y="0"/>
                  </a:cubicBezTo>
                  <a:lnTo>
                    <a:pt x="99572" y="0"/>
                  </a:lnTo>
                  <a:cubicBezTo>
                    <a:pt x="99465" y="5489"/>
                    <a:pt x="99370" y="10978"/>
                    <a:pt x="99311" y="16478"/>
                  </a:cubicBezTo>
                  <a:cubicBezTo>
                    <a:pt x="91214" y="16621"/>
                    <a:pt x="83118" y="16764"/>
                    <a:pt x="75022" y="16919"/>
                  </a:cubicBezTo>
                  <a:cubicBezTo>
                    <a:pt x="75057" y="14299"/>
                    <a:pt x="75093" y="11680"/>
                    <a:pt x="75141" y="9061"/>
                  </a:cubicBezTo>
                  <a:cubicBezTo>
                    <a:pt x="75188" y="6036"/>
                    <a:pt x="75248" y="3024"/>
                    <a:pt x="75308" y="0"/>
                  </a:cubicBezTo>
                  <a:lnTo>
                    <a:pt x="72057" y="0"/>
                  </a:lnTo>
                  <a:cubicBezTo>
                    <a:pt x="71938" y="5655"/>
                    <a:pt x="71855" y="11311"/>
                    <a:pt x="71783" y="16978"/>
                  </a:cubicBezTo>
                  <a:cubicBezTo>
                    <a:pt x="65175" y="17097"/>
                    <a:pt x="58555" y="17228"/>
                    <a:pt x="51947" y="17347"/>
                  </a:cubicBezTo>
                  <a:lnTo>
                    <a:pt x="47495" y="17443"/>
                  </a:lnTo>
                  <a:cubicBezTo>
                    <a:pt x="47530" y="14645"/>
                    <a:pt x="47578" y="11847"/>
                    <a:pt x="47625" y="9061"/>
                  </a:cubicBezTo>
                  <a:cubicBezTo>
                    <a:pt x="47673" y="6036"/>
                    <a:pt x="47721" y="3024"/>
                    <a:pt x="47792" y="0"/>
                  </a:cubicBezTo>
                  <a:lnTo>
                    <a:pt x="44542" y="0"/>
                  </a:lnTo>
                  <a:cubicBezTo>
                    <a:pt x="44423" y="5834"/>
                    <a:pt x="44327" y="11668"/>
                    <a:pt x="44268" y="17490"/>
                  </a:cubicBezTo>
                  <a:cubicBezTo>
                    <a:pt x="36172" y="17645"/>
                    <a:pt x="28064" y="17788"/>
                    <a:pt x="19967" y="17931"/>
                  </a:cubicBezTo>
                  <a:cubicBezTo>
                    <a:pt x="20015" y="14978"/>
                    <a:pt x="20063" y="12013"/>
                    <a:pt x="20110" y="9061"/>
                  </a:cubicBezTo>
                  <a:cubicBezTo>
                    <a:pt x="20158" y="6036"/>
                    <a:pt x="20205" y="3024"/>
                    <a:pt x="20277" y="0"/>
                  </a:cubicBezTo>
                  <a:close/>
                </a:path>
              </a:pathLst>
            </a:custGeom>
            <a:solidFill>
              <a:srgbClr val="FFFFFF">
                <a:alpha val="26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p:nvPr/>
        </p:nvSpPr>
        <p:spPr>
          <a:xfrm>
            <a:off x="301200" y="301200"/>
            <a:ext cx="8541600" cy="4541100"/>
          </a:xfrm>
          <a:prstGeom prst="roundRect">
            <a:avLst>
              <a:gd name="adj" fmla="val 11238"/>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831625" y="1237401"/>
            <a:ext cx="5388900" cy="2275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91919"/>
              </a:buClr>
              <a:buSzPts val="5200"/>
              <a:buNone/>
              <a:defRPr sz="9600" b="1"/>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4" name="Google Shape;14;p2"/>
          <p:cNvSpPr txBox="1">
            <a:spLocks noGrp="1"/>
          </p:cNvSpPr>
          <p:nvPr>
            <p:ph type="subTitle" idx="1"/>
          </p:nvPr>
        </p:nvSpPr>
        <p:spPr>
          <a:xfrm>
            <a:off x="831625" y="3858463"/>
            <a:ext cx="4528800" cy="47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solidFill>
                  <a:schemeClr val="dk1"/>
                </a:solidFill>
                <a:latin typeface="Quicksand"/>
                <a:ea typeface="Quicksand"/>
                <a:cs typeface="Quicksand"/>
                <a:sym typeface="Quicksand"/>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5" name="Google Shape;15;p2"/>
          <p:cNvSpPr txBox="1">
            <a:spLocks noGrp="1"/>
          </p:cNvSpPr>
          <p:nvPr>
            <p:ph type="subTitle" idx="2"/>
          </p:nvPr>
        </p:nvSpPr>
        <p:spPr>
          <a:xfrm>
            <a:off x="7035300" y="539500"/>
            <a:ext cx="2108700" cy="349500"/>
          </a:xfrm>
          <a:prstGeom prst="rect">
            <a:avLst/>
          </a:prstGeom>
          <a:solidFill>
            <a:schemeClr val="lt2"/>
          </a:solidFill>
        </p:spPr>
        <p:txBody>
          <a:bodyPr spcFirstLastPara="1" wrap="square" lIns="91425" tIns="91425" rIns="91425" bIns="91425" anchor="ctr" anchorCtr="0">
            <a:noAutofit/>
          </a:bodyPr>
          <a:lstStyle>
            <a:lvl1pPr lvl="0" rtl="0">
              <a:spcBef>
                <a:spcPts val="0"/>
              </a:spcBef>
              <a:spcAft>
                <a:spcPts val="0"/>
              </a:spcAft>
              <a:buSzPts val="1400"/>
              <a:buNone/>
              <a:defRPr b="1">
                <a:solidFill>
                  <a:schemeClr val="lt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176911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324450" y="591275"/>
            <a:ext cx="7099500" cy="426300"/>
          </a:xfrm>
          <a:prstGeom prst="rect">
            <a:avLst/>
          </a:prstGeom>
        </p:spPr>
        <p:txBody>
          <a:bodyPr spcFirstLastPara="1" wrap="square" lIns="91425" tIns="0" rIns="91425" bIns="0"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18" name="Google Shape;18;p4"/>
          <p:cNvSpPr txBox="1">
            <a:spLocks noGrp="1"/>
          </p:cNvSpPr>
          <p:nvPr>
            <p:ph type="body" idx="1"/>
          </p:nvPr>
        </p:nvSpPr>
        <p:spPr>
          <a:xfrm>
            <a:off x="720000" y="1152475"/>
            <a:ext cx="7704000" cy="3416400"/>
          </a:xfrm>
          <a:prstGeom prst="rect">
            <a:avLst/>
          </a:prstGeom>
        </p:spPr>
        <p:txBody>
          <a:bodyPr spcFirstLastPara="1" wrap="square" lIns="91425" tIns="0" rIns="91425" bIns="0"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1324450" y="591275"/>
            <a:ext cx="7099500" cy="426300"/>
          </a:xfrm>
          <a:prstGeom prst="rect">
            <a:avLst/>
          </a:prstGeom>
        </p:spPr>
        <p:txBody>
          <a:bodyPr spcFirstLastPara="1" wrap="square" lIns="91425" tIns="0" rIns="91425" bIns="0"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21" name="Google Shape;21;p5"/>
          <p:cNvSpPr txBox="1">
            <a:spLocks noGrp="1"/>
          </p:cNvSpPr>
          <p:nvPr>
            <p:ph type="subTitle" idx="1"/>
          </p:nvPr>
        </p:nvSpPr>
        <p:spPr>
          <a:xfrm>
            <a:off x="1326438" y="2794975"/>
            <a:ext cx="2868300" cy="393600"/>
          </a:xfrm>
          <a:prstGeom prst="rect">
            <a:avLst/>
          </a:prstGeom>
        </p:spPr>
        <p:txBody>
          <a:bodyPr spcFirstLastPara="1" wrap="square" lIns="91425" tIns="0" rIns="91425" bIns="0" anchor="t" anchorCtr="0">
            <a:noAutofit/>
          </a:bodyPr>
          <a:lstStyle>
            <a:lvl1pPr lvl="0" algn="ctr" rtl="0">
              <a:spcBef>
                <a:spcPts val="0"/>
              </a:spcBef>
              <a:spcAft>
                <a:spcPts val="0"/>
              </a:spcAft>
              <a:buSzPts val="2200"/>
              <a:buNone/>
              <a:defRPr sz="2400">
                <a:solidFill>
                  <a:schemeClr val="dk2"/>
                </a:solidFill>
                <a:latin typeface="Nerko One"/>
                <a:ea typeface="Nerko One"/>
                <a:cs typeface="Nerko One"/>
                <a:sym typeface="Nerko One"/>
              </a:defRPr>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endParaRPr/>
          </a:p>
        </p:txBody>
      </p:sp>
      <p:sp>
        <p:nvSpPr>
          <p:cNvPr id="22" name="Google Shape;22;p5"/>
          <p:cNvSpPr txBox="1">
            <a:spLocks noGrp="1"/>
          </p:cNvSpPr>
          <p:nvPr>
            <p:ph type="subTitle" idx="2"/>
          </p:nvPr>
        </p:nvSpPr>
        <p:spPr>
          <a:xfrm>
            <a:off x="1326438" y="3307150"/>
            <a:ext cx="2868300" cy="1045500"/>
          </a:xfrm>
          <a:prstGeom prst="rect">
            <a:avLst/>
          </a:prstGeom>
        </p:spPr>
        <p:txBody>
          <a:bodyPr spcFirstLastPara="1" wrap="square" lIns="91425" tIns="0" rIns="91425" bIns="0"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3" name="Google Shape;23;p5"/>
          <p:cNvSpPr txBox="1">
            <a:spLocks noGrp="1"/>
          </p:cNvSpPr>
          <p:nvPr>
            <p:ph type="subTitle" idx="3"/>
          </p:nvPr>
        </p:nvSpPr>
        <p:spPr>
          <a:xfrm>
            <a:off x="4949263" y="2794975"/>
            <a:ext cx="2868300" cy="393600"/>
          </a:xfrm>
          <a:prstGeom prst="rect">
            <a:avLst/>
          </a:prstGeom>
        </p:spPr>
        <p:txBody>
          <a:bodyPr spcFirstLastPara="1" wrap="square" lIns="91425" tIns="0" rIns="91425" bIns="0" anchor="t" anchorCtr="0">
            <a:noAutofit/>
          </a:bodyPr>
          <a:lstStyle>
            <a:lvl1pPr lvl="0" algn="ctr" rtl="0">
              <a:spcBef>
                <a:spcPts val="0"/>
              </a:spcBef>
              <a:spcAft>
                <a:spcPts val="0"/>
              </a:spcAft>
              <a:buSzPts val="2200"/>
              <a:buNone/>
              <a:defRPr sz="2400">
                <a:solidFill>
                  <a:schemeClr val="dk2"/>
                </a:solidFill>
                <a:latin typeface="Nerko One"/>
                <a:ea typeface="Nerko One"/>
                <a:cs typeface="Nerko One"/>
                <a:sym typeface="Nerko One"/>
              </a:defRPr>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endParaRPr/>
          </a:p>
        </p:txBody>
      </p:sp>
      <p:sp>
        <p:nvSpPr>
          <p:cNvPr id="24" name="Google Shape;24;p5"/>
          <p:cNvSpPr txBox="1">
            <a:spLocks noGrp="1"/>
          </p:cNvSpPr>
          <p:nvPr>
            <p:ph type="subTitle" idx="4"/>
          </p:nvPr>
        </p:nvSpPr>
        <p:spPr>
          <a:xfrm>
            <a:off x="4949263" y="3307150"/>
            <a:ext cx="2868300" cy="1045500"/>
          </a:xfrm>
          <a:prstGeom prst="rect">
            <a:avLst/>
          </a:prstGeom>
        </p:spPr>
        <p:txBody>
          <a:bodyPr spcFirstLastPara="1" wrap="square" lIns="91425" tIns="0" rIns="91425" bIns="0"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55"/>
        <p:cNvGrpSpPr/>
        <p:nvPr/>
      </p:nvGrpSpPr>
      <p:grpSpPr>
        <a:xfrm>
          <a:off x="0" y="0"/>
          <a:ext cx="0" cy="0"/>
          <a:chOff x="0" y="0"/>
          <a:chExt cx="0" cy="0"/>
        </a:xfrm>
      </p:grpSpPr>
      <p:sp>
        <p:nvSpPr>
          <p:cNvPr id="56" name="Google Shape;56;p14"/>
          <p:cNvSpPr txBox="1">
            <a:spLocks noGrp="1"/>
          </p:cNvSpPr>
          <p:nvPr>
            <p:ph type="subTitle" idx="1"/>
          </p:nvPr>
        </p:nvSpPr>
        <p:spPr>
          <a:xfrm>
            <a:off x="1298550" y="2480900"/>
            <a:ext cx="6546900" cy="1344000"/>
          </a:xfrm>
          <a:prstGeom prst="rect">
            <a:avLst/>
          </a:prstGeom>
        </p:spPr>
        <p:txBody>
          <a:bodyPr spcFirstLastPara="1" wrap="square" lIns="91425" tIns="0" rIns="91425" bIns="0" anchor="t" anchorCtr="0">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a:endParaRPr/>
          </a:p>
        </p:txBody>
      </p:sp>
      <p:sp>
        <p:nvSpPr>
          <p:cNvPr id="57" name="Google Shape;57;p14"/>
          <p:cNvSpPr txBox="1">
            <a:spLocks noGrp="1"/>
          </p:cNvSpPr>
          <p:nvPr>
            <p:ph type="subTitle" idx="2"/>
          </p:nvPr>
        </p:nvSpPr>
        <p:spPr>
          <a:xfrm>
            <a:off x="2931800" y="3876625"/>
            <a:ext cx="3280500" cy="381300"/>
          </a:xfrm>
          <a:prstGeom prst="rect">
            <a:avLst/>
          </a:prstGeom>
        </p:spPr>
        <p:txBody>
          <a:bodyPr spcFirstLastPara="1" wrap="square" lIns="91425" tIns="0" rIns="91425" bIns="0" anchor="t" anchorCtr="0">
            <a:noAutofit/>
          </a:bodyPr>
          <a:lstStyle>
            <a:lvl1pPr lvl="0" algn="ctr">
              <a:spcBef>
                <a:spcPts val="0"/>
              </a:spcBef>
              <a:spcAft>
                <a:spcPts val="0"/>
              </a:spcAft>
              <a:buSzPts val="2400"/>
              <a:buFont typeface="Nerko One"/>
              <a:buNone/>
              <a:defRPr sz="2800">
                <a:solidFill>
                  <a:schemeClr val="dk2"/>
                </a:solidFill>
                <a:latin typeface="Nerko One"/>
                <a:ea typeface="Nerko One"/>
                <a:cs typeface="Nerko One"/>
                <a:sym typeface="Nerko One"/>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TITLE_AND_BODY_1_1">
    <p:spTree>
      <p:nvGrpSpPr>
        <p:cNvPr id="1" name="Shape 71"/>
        <p:cNvGrpSpPr/>
        <p:nvPr/>
      </p:nvGrpSpPr>
      <p:grpSpPr>
        <a:xfrm>
          <a:off x="0" y="0"/>
          <a:ext cx="0" cy="0"/>
          <a:chOff x="0" y="0"/>
          <a:chExt cx="0" cy="0"/>
        </a:xfrm>
      </p:grpSpPr>
      <p:sp>
        <p:nvSpPr>
          <p:cNvPr id="72" name="Google Shape;72;p19"/>
          <p:cNvSpPr txBox="1">
            <a:spLocks noGrp="1"/>
          </p:cNvSpPr>
          <p:nvPr>
            <p:ph type="title"/>
          </p:nvPr>
        </p:nvSpPr>
        <p:spPr>
          <a:xfrm>
            <a:off x="1324450" y="591275"/>
            <a:ext cx="7099500" cy="426300"/>
          </a:xfrm>
          <a:prstGeom prst="rect">
            <a:avLst/>
          </a:prstGeom>
        </p:spPr>
        <p:txBody>
          <a:bodyPr spcFirstLastPara="1" wrap="square" lIns="91425" tIns="0" rIns="91425" bIns="0"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73" name="Google Shape;73;p19"/>
          <p:cNvSpPr txBox="1">
            <a:spLocks noGrp="1"/>
          </p:cNvSpPr>
          <p:nvPr>
            <p:ph type="subTitle" idx="1"/>
          </p:nvPr>
        </p:nvSpPr>
        <p:spPr>
          <a:xfrm>
            <a:off x="3225462" y="3743948"/>
            <a:ext cx="2623500" cy="393600"/>
          </a:xfrm>
          <a:prstGeom prst="rect">
            <a:avLst/>
          </a:prstGeom>
        </p:spPr>
        <p:txBody>
          <a:bodyPr spcFirstLastPara="1" wrap="square" lIns="91425" tIns="0" rIns="91425" bIns="0" anchor="t" anchorCtr="0">
            <a:noAutofit/>
          </a:bodyPr>
          <a:lstStyle>
            <a:lvl1pPr lvl="0" rtl="0">
              <a:spcBef>
                <a:spcPts val="0"/>
              </a:spcBef>
              <a:spcAft>
                <a:spcPts val="0"/>
              </a:spcAft>
              <a:buSzPts val="1800"/>
              <a:buNone/>
              <a:defRPr sz="2400">
                <a:solidFill>
                  <a:schemeClr val="dk2"/>
                </a:solidFill>
                <a:latin typeface="Nerko One"/>
                <a:ea typeface="Nerko One"/>
                <a:cs typeface="Nerko One"/>
                <a:sym typeface="Nerko One"/>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4" name="Google Shape;74;p19"/>
          <p:cNvSpPr txBox="1">
            <a:spLocks noGrp="1"/>
          </p:cNvSpPr>
          <p:nvPr>
            <p:ph type="subTitle" idx="2"/>
          </p:nvPr>
        </p:nvSpPr>
        <p:spPr>
          <a:xfrm>
            <a:off x="3225451" y="4171400"/>
            <a:ext cx="3961500" cy="2919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5" name="Google Shape;75;p19"/>
          <p:cNvSpPr txBox="1">
            <a:spLocks noGrp="1"/>
          </p:cNvSpPr>
          <p:nvPr>
            <p:ph type="subTitle" idx="3"/>
          </p:nvPr>
        </p:nvSpPr>
        <p:spPr>
          <a:xfrm>
            <a:off x="3225462" y="2585374"/>
            <a:ext cx="2623500" cy="393600"/>
          </a:xfrm>
          <a:prstGeom prst="rect">
            <a:avLst/>
          </a:prstGeom>
        </p:spPr>
        <p:txBody>
          <a:bodyPr spcFirstLastPara="1" wrap="square" lIns="91425" tIns="0" rIns="91425" bIns="0" anchor="t" anchorCtr="0">
            <a:noAutofit/>
          </a:bodyPr>
          <a:lstStyle>
            <a:lvl1pPr lvl="0" rtl="0">
              <a:spcBef>
                <a:spcPts val="0"/>
              </a:spcBef>
              <a:spcAft>
                <a:spcPts val="0"/>
              </a:spcAft>
              <a:buSzPts val="1800"/>
              <a:buNone/>
              <a:defRPr sz="2400">
                <a:solidFill>
                  <a:schemeClr val="dk2"/>
                </a:solidFill>
                <a:latin typeface="Nerko One"/>
                <a:ea typeface="Nerko One"/>
                <a:cs typeface="Nerko One"/>
                <a:sym typeface="Nerko One"/>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6" name="Google Shape;76;p19"/>
          <p:cNvSpPr txBox="1">
            <a:spLocks noGrp="1"/>
          </p:cNvSpPr>
          <p:nvPr>
            <p:ph type="subTitle" idx="4"/>
          </p:nvPr>
        </p:nvSpPr>
        <p:spPr>
          <a:xfrm>
            <a:off x="3225451" y="3012825"/>
            <a:ext cx="3961500" cy="2919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7" name="Google Shape;77;p19"/>
          <p:cNvSpPr txBox="1">
            <a:spLocks noGrp="1"/>
          </p:cNvSpPr>
          <p:nvPr>
            <p:ph type="subTitle" idx="5"/>
          </p:nvPr>
        </p:nvSpPr>
        <p:spPr>
          <a:xfrm>
            <a:off x="3225462" y="1426800"/>
            <a:ext cx="2623500" cy="393600"/>
          </a:xfrm>
          <a:prstGeom prst="rect">
            <a:avLst/>
          </a:prstGeom>
        </p:spPr>
        <p:txBody>
          <a:bodyPr spcFirstLastPara="1" wrap="square" lIns="91425" tIns="0" rIns="91425" bIns="0" anchor="t" anchorCtr="0">
            <a:noAutofit/>
          </a:bodyPr>
          <a:lstStyle>
            <a:lvl1pPr lvl="0" rtl="0">
              <a:spcBef>
                <a:spcPts val="0"/>
              </a:spcBef>
              <a:spcAft>
                <a:spcPts val="0"/>
              </a:spcAft>
              <a:buSzPts val="1800"/>
              <a:buNone/>
              <a:defRPr sz="2400">
                <a:solidFill>
                  <a:schemeClr val="dk2"/>
                </a:solidFill>
                <a:latin typeface="Nerko One"/>
                <a:ea typeface="Nerko One"/>
                <a:cs typeface="Nerko One"/>
                <a:sym typeface="Nerko One"/>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8" name="Google Shape;78;p19"/>
          <p:cNvSpPr txBox="1">
            <a:spLocks noGrp="1"/>
          </p:cNvSpPr>
          <p:nvPr>
            <p:ph type="subTitle" idx="6"/>
          </p:nvPr>
        </p:nvSpPr>
        <p:spPr>
          <a:xfrm>
            <a:off x="3225451" y="1854250"/>
            <a:ext cx="3961500" cy="2919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TITLE_AND_BODY_1_1_1">
    <p:spTree>
      <p:nvGrpSpPr>
        <p:cNvPr id="1" name="Shape 87"/>
        <p:cNvGrpSpPr/>
        <p:nvPr/>
      </p:nvGrpSpPr>
      <p:grpSpPr>
        <a:xfrm>
          <a:off x="0" y="0"/>
          <a:ext cx="0" cy="0"/>
          <a:chOff x="0" y="0"/>
          <a:chExt cx="0" cy="0"/>
        </a:xfrm>
      </p:grpSpPr>
      <p:sp>
        <p:nvSpPr>
          <p:cNvPr id="88" name="Google Shape;88;p21"/>
          <p:cNvSpPr txBox="1">
            <a:spLocks noGrp="1"/>
          </p:cNvSpPr>
          <p:nvPr>
            <p:ph type="title"/>
          </p:nvPr>
        </p:nvSpPr>
        <p:spPr>
          <a:xfrm>
            <a:off x="1324450" y="591275"/>
            <a:ext cx="7099500" cy="426300"/>
          </a:xfrm>
          <a:prstGeom prst="rect">
            <a:avLst/>
          </a:prstGeom>
        </p:spPr>
        <p:txBody>
          <a:bodyPr spcFirstLastPara="1" wrap="square" lIns="91425" tIns="0" rIns="91425" bIns="0"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9" name="Google Shape;89;p21"/>
          <p:cNvSpPr txBox="1">
            <a:spLocks noGrp="1"/>
          </p:cNvSpPr>
          <p:nvPr>
            <p:ph type="subTitle" idx="1"/>
          </p:nvPr>
        </p:nvSpPr>
        <p:spPr>
          <a:xfrm>
            <a:off x="720000" y="1682050"/>
            <a:ext cx="2538900" cy="393600"/>
          </a:xfrm>
          <a:prstGeom prst="rect">
            <a:avLst/>
          </a:prstGeom>
        </p:spPr>
        <p:txBody>
          <a:bodyPr spcFirstLastPara="1" wrap="square" lIns="91425" tIns="0" rIns="91425" bIns="0" anchor="t" anchorCtr="0">
            <a:noAutofit/>
          </a:bodyPr>
          <a:lstStyle>
            <a:lvl1pPr lvl="0" algn="r" rtl="0">
              <a:spcBef>
                <a:spcPts val="0"/>
              </a:spcBef>
              <a:spcAft>
                <a:spcPts val="0"/>
              </a:spcAft>
              <a:buSzPts val="1800"/>
              <a:buNone/>
              <a:defRPr sz="2400">
                <a:solidFill>
                  <a:schemeClr val="dk2"/>
                </a:solidFill>
                <a:latin typeface="Nerko One"/>
                <a:ea typeface="Nerko One"/>
                <a:cs typeface="Nerko One"/>
                <a:sym typeface="Nerko 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90" name="Google Shape;90;p21"/>
          <p:cNvSpPr txBox="1">
            <a:spLocks noGrp="1"/>
          </p:cNvSpPr>
          <p:nvPr>
            <p:ph type="subTitle" idx="2"/>
          </p:nvPr>
        </p:nvSpPr>
        <p:spPr>
          <a:xfrm>
            <a:off x="720000" y="2120598"/>
            <a:ext cx="2538900" cy="572700"/>
          </a:xfrm>
          <a:prstGeom prst="rect">
            <a:avLst/>
          </a:prstGeom>
        </p:spPr>
        <p:txBody>
          <a:bodyPr spcFirstLastPara="1" wrap="square" lIns="91425" tIns="0" rIns="91425" bIns="0"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91" name="Google Shape;91;p21"/>
          <p:cNvSpPr txBox="1">
            <a:spLocks noGrp="1"/>
          </p:cNvSpPr>
          <p:nvPr>
            <p:ph type="subTitle" idx="3"/>
          </p:nvPr>
        </p:nvSpPr>
        <p:spPr>
          <a:xfrm>
            <a:off x="5885111" y="1682050"/>
            <a:ext cx="2538900" cy="393600"/>
          </a:xfrm>
          <a:prstGeom prst="rect">
            <a:avLst/>
          </a:prstGeom>
        </p:spPr>
        <p:txBody>
          <a:bodyPr spcFirstLastPara="1" wrap="square" lIns="91425" tIns="0" rIns="91425" bIns="0" anchor="t" anchorCtr="0">
            <a:noAutofit/>
          </a:bodyPr>
          <a:lstStyle>
            <a:lvl1pPr lvl="0" rtl="0">
              <a:spcBef>
                <a:spcPts val="0"/>
              </a:spcBef>
              <a:spcAft>
                <a:spcPts val="0"/>
              </a:spcAft>
              <a:buSzPts val="1800"/>
              <a:buNone/>
              <a:defRPr sz="2400">
                <a:solidFill>
                  <a:schemeClr val="dk2"/>
                </a:solidFill>
                <a:latin typeface="Nerko One"/>
                <a:ea typeface="Nerko One"/>
                <a:cs typeface="Nerko One"/>
                <a:sym typeface="Nerko One"/>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92" name="Google Shape;92;p21"/>
          <p:cNvSpPr txBox="1">
            <a:spLocks noGrp="1"/>
          </p:cNvSpPr>
          <p:nvPr>
            <p:ph type="subTitle" idx="4"/>
          </p:nvPr>
        </p:nvSpPr>
        <p:spPr>
          <a:xfrm>
            <a:off x="5885100" y="2120598"/>
            <a:ext cx="2538900" cy="5727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3" name="Google Shape;93;p21"/>
          <p:cNvSpPr txBox="1">
            <a:spLocks noGrp="1"/>
          </p:cNvSpPr>
          <p:nvPr>
            <p:ph type="subTitle" idx="5"/>
          </p:nvPr>
        </p:nvSpPr>
        <p:spPr>
          <a:xfrm>
            <a:off x="720000" y="3358152"/>
            <a:ext cx="2538900" cy="393600"/>
          </a:xfrm>
          <a:prstGeom prst="rect">
            <a:avLst/>
          </a:prstGeom>
        </p:spPr>
        <p:txBody>
          <a:bodyPr spcFirstLastPara="1" wrap="square" lIns="91425" tIns="0" rIns="91425" bIns="0" anchor="t" anchorCtr="0">
            <a:noAutofit/>
          </a:bodyPr>
          <a:lstStyle>
            <a:lvl1pPr lvl="0" algn="r" rtl="0">
              <a:spcBef>
                <a:spcPts val="0"/>
              </a:spcBef>
              <a:spcAft>
                <a:spcPts val="0"/>
              </a:spcAft>
              <a:buSzPts val="1800"/>
              <a:buNone/>
              <a:defRPr sz="2400">
                <a:solidFill>
                  <a:schemeClr val="dk2"/>
                </a:solidFill>
                <a:latin typeface="Nerko One"/>
                <a:ea typeface="Nerko One"/>
                <a:cs typeface="Nerko One"/>
                <a:sym typeface="Nerko 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94" name="Google Shape;94;p21"/>
          <p:cNvSpPr txBox="1">
            <a:spLocks noGrp="1"/>
          </p:cNvSpPr>
          <p:nvPr>
            <p:ph type="subTitle" idx="6"/>
          </p:nvPr>
        </p:nvSpPr>
        <p:spPr>
          <a:xfrm>
            <a:off x="720000" y="3796699"/>
            <a:ext cx="2538900" cy="572700"/>
          </a:xfrm>
          <a:prstGeom prst="rect">
            <a:avLst/>
          </a:prstGeom>
        </p:spPr>
        <p:txBody>
          <a:bodyPr spcFirstLastPara="1" wrap="square" lIns="91425" tIns="0" rIns="91425" bIns="0"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95" name="Google Shape;95;p21"/>
          <p:cNvSpPr txBox="1">
            <a:spLocks noGrp="1"/>
          </p:cNvSpPr>
          <p:nvPr>
            <p:ph type="subTitle" idx="7"/>
          </p:nvPr>
        </p:nvSpPr>
        <p:spPr>
          <a:xfrm>
            <a:off x="5885111" y="3358152"/>
            <a:ext cx="2538900" cy="393600"/>
          </a:xfrm>
          <a:prstGeom prst="rect">
            <a:avLst/>
          </a:prstGeom>
        </p:spPr>
        <p:txBody>
          <a:bodyPr spcFirstLastPara="1" wrap="square" lIns="91425" tIns="0" rIns="91425" bIns="0" anchor="t" anchorCtr="0">
            <a:noAutofit/>
          </a:bodyPr>
          <a:lstStyle>
            <a:lvl1pPr lvl="0" rtl="0">
              <a:spcBef>
                <a:spcPts val="0"/>
              </a:spcBef>
              <a:spcAft>
                <a:spcPts val="0"/>
              </a:spcAft>
              <a:buSzPts val="1800"/>
              <a:buNone/>
              <a:defRPr sz="2400">
                <a:solidFill>
                  <a:schemeClr val="dk2"/>
                </a:solidFill>
                <a:latin typeface="Nerko One"/>
                <a:ea typeface="Nerko One"/>
                <a:cs typeface="Nerko One"/>
                <a:sym typeface="Nerko One"/>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96" name="Google Shape;96;p21"/>
          <p:cNvSpPr txBox="1">
            <a:spLocks noGrp="1"/>
          </p:cNvSpPr>
          <p:nvPr>
            <p:ph type="subTitle" idx="8"/>
          </p:nvPr>
        </p:nvSpPr>
        <p:spPr>
          <a:xfrm>
            <a:off x="5885100" y="3796700"/>
            <a:ext cx="2538900" cy="5727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ive columns">
  <p:cSld name="TITLE_AND_BODY_1_1_2">
    <p:spTree>
      <p:nvGrpSpPr>
        <p:cNvPr id="1" name="Shape 97"/>
        <p:cNvGrpSpPr/>
        <p:nvPr/>
      </p:nvGrpSpPr>
      <p:grpSpPr>
        <a:xfrm>
          <a:off x="0" y="0"/>
          <a:ext cx="0" cy="0"/>
          <a:chOff x="0" y="0"/>
          <a:chExt cx="0" cy="0"/>
        </a:xfrm>
      </p:grpSpPr>
      <p:sp>
        <p:nvSpPr>
          <p:cNvPr id="98" name="Google Shape;98;p22"/>
          <p:cNvSpPr txBox="1">
            <a:spLocks noGrp="1"/>
          </p:cNvSpPr>
          <p:nvPr>
            <p:ph type="title"/>
          </p:nvPr>
        </p:nvSpPr>
        <p:spPr>
          <a:xfrm>
            <a:off x="1324450" y="591275"/>
            <a:ext cx="7099500" cy="426300"/>
          </a:xfrm>
          <a:prstGeom prst="rect">
            <a:avLst/>
          </a:prstGeom>
        </p:spPr>
        <p:txBody>
          <a:bodyPr spcFirstLastPara="1" wrap="square" lIns="91425" tIns="0" rIns="91425" bIns="0"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99" name="Google Shape;99;p22"/>
          <p:cNvSpPr txBox="1">
            <a:spLocks noGrp="1"/>
          </p:cNvSpPr>
          <p:nvPr>
            <p:ph type="subTitle" idx="1"/>
          </p:nvPr>
        </p:nvSpPr>
        <p:spPr>
          <a:xfrm>
            <a:off x="1098588" y="1547650"/>
            <a:ext cx="1656300" cy="426300"/>
          </a:xfrm>
          <a:prstGeom prst="rect">
            <a:avLst/>
          </a:prstGeom>
        </p:spPr>
        <p:txBody>
          <a:bodyPr spcFirstLastPara="1" wrap="square" lIns="91425" tIns="0" rIns="91425" bIns="0" anchor="t" anchorCtr="0">
            <a:noAutofit/>
          </a:bodyPr>
          <a:lstStyle>
            <a:lvl1pPr lvl="0" rtl="0">
              <a:spcBef>
                <a:spcPts val="0"/>
              </a:spcBef>
              <a:spcAft>
                <a:spcPts val="0"/>
              </a:spcAft>
              <a:buSzPts val="1800"/>
              <a:buNone/>
              <a:defRPr sz="2400">
                <a:solidFill>
                  <a:schemeClr val="dk2"/>
                </a:solidFill>
                <a:latin typeface="Nerko One"/>
                <a:ea typeface="Nerko One"/>
                <a:cs typeface="Nerko One"/>
                <a:sym typeface="Nerko One"/>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00" name="Google Shape;100;p22"/>
          <p:cNvSpPr txBox="1">
            <a:spLocks noGrp="1"/>
          </p:cNvSpPr>
          <p:nvPr>
            <p:ph type="subTitle" idx="2"/>
          </p:nvPr>
        </p:nvSpPr>
        <p:spPr>
          <a:xfrm>
            <a:off x="3573913" y="1624750"/>
            <a:ext cx="4471500" cy="2721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1" name="Google Shape;101;p22"/>
          <p:cNvSpPr txBox="1">
            <a:spLocks noGrp="1"/>
          </p:cNvSpPr>
          <p:nvPr>
            <p:ph type="subTitle" idx="3"/>
          </p:nvPr>
        </p:nvSpPr>
        <p:spPr>
          <a:xfrm>
            <a:off x="1098588" y="2172300"/>
            <a:ext cx="1656300" cy="426300"/>
          </a:xfrm>
          <a:prstGeom prst="rect">
            <a:avLst/>
          </a:prstGeom>
        </p:spPr>
        <p:txBody>
          <a:bodyPr spcFirstLastPara="1" wrap="square" lIns="91425" tIns="0" rIns="91425" bIns="0" anchor="t" anchorCtr="0">
            <a:noAutofit/>
          </a:bodyPr>
          <a:lstStyle>
            <a:lvl1pPr lvl="0" rtl="0">
              <a:spcBef>
                <a:spcPts val="0"/>
              </a:spcBef>
              <a:spcAft>
                <a:spcPts val="0"/>
              </a:spcAft>
              <a:buSzPts val="1800"/>
              <a:buNone/>
              <a:defRPr sz="2400">
                <a:solidFill>
                  <a:schemeClr val="dk2"/>
                </a:solidFill>
                <a:latin typeface="Nerko One"/>
                <a:ea typeface="Nerko One"/>
                <a:cs typeface="Nerko One"/>
                <a:sym typeface="Nerko One"/>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02" name="Google Shape;102;p22"/>
          <p:cNvSpPr txBox="1">
            <a:spLocks noGrp="1"/>
          </p:cNvSpPr>
          <p:nvPr>
            <p:ph type="subTitle" idx="4"/>
          </p:nvPr>
        </p:nvSpPr>
        <p:spPr>
          <a:xfrm>
            <a:off x="3573913" y="2249400"/>
            <a:ext cx="4471500" cy="2721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3" name="Google Shape;103;p22"/>
          <p:cNvSpPr txBox="1">
            <a:spLocks noGrp="1"/>
          </p:cNvSpPr>
          <p:nvPr>
            <p:ph type="subTitle" idx="5"/>
          </p:nvPr>
        </p:nvSpPr>
        <p:spPr>
          <a:xfrm>
            <a:off x="1098588" y="2796950"/>
            <a:ext cx="1656300" cy="426300"/>
          </a:xfrm>
          <a:prstGeom prst="rect">
            <a:avLst/>
          </a:prstGeom>
        </p:spPr>
        <p:txBody>
          <a:bodyPr spcFirstLastPara="1" wrap="square" lIns="91425" tIns="0" rIns="91425" bIns="0" anchor="t" anchorCtr="0">
            <a:noAutofit/>
          </a:bodyPr>
          <a:lstStyle>
            <a:lvl1pPr lvl="0" rtl="0">
              <a:spcBef>
                <a:spcPts val="0"/>
              </a:spcBef>
              <a:spcAft>
                <a:spcPts val="0"/>
              </a:spcAft>
              <a:buSzPts val="1800"/>
              <a:buNone/>
              <a:defRPr sz="2400">
                <a:solidFill>
                  <a:schemeClr val="dk2"/>
                </a:solidFill>
                <a:latin typeface="Nerko One"/>
                <a:ea typeface="Nerko One"/>
                <a:cs typeface="Nerko One"/>
                <a:sym typeface="Nerko One"/>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04" name="Google Shape;104;p22"/>
          <p:cNvSpPr txBox="1">
            <a:spLocks noGrp="1"/>
          </p:cNvSpPr>
          <p:nvPr>
            <p:ph type="subTitle" idx="6"/>
          </p:nvPr>
        </p:nvSpPr>
        <p:spPr>
          <a:xfrm>
            <a:off x="3573913" y="2874050"/>
            <a:ext cx="4471500" cy="2721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5" name="Google Shape;105;p22"/>
          <p:cNvSpPr txBox="1">
            <a:spLocks noGrp="1"/>
          </p:cNvSpPr>
          <p:nvPr>
            <p:ph type="subTitle" idx="7"/>
          </p:nvPr>
        </p:nvSpPr>
        <p:spPr>
          <a:xfrm>
            <a:off x="1098588" y="3421600"/>
            <a:ext cx="1656300" cy="426300"/>
          </a:xfrm>
          <a:prstGeom prst="rect">
            <a:avLst/>
          </a:prstGeom>
        </p:spPr>
        <p:txBody>
          <a:bodyPr spcFirstLastPara="1" wrap="square" lIns="91425" tIns="0" rIns="91425" bIns="0" anchor="t" anchorCtr="0">
            <a:noAutofit/>
          </a:bodyPr>
          <a:lstStyle>
            <a:lvl1pPr lvl="0" rtl="0">
              <a:spcBef>
                <a:spcPts val="0"/>
              </a:spcBef>
              <a:spcAft>
                <a:spcPts val="0"/>
              </a:spcAft>
              <a:buSzPts val="1800"/>
              <a:buNone/>
              <a:defRPr sz="2400">
                <a:solidFill>
                  <a:schemeClr val="dk2"/>
                </a:solidFill>
                <a:latin typeface="Nerko One"/>
                <a:ea typeface="Nerko One"/>
                <a:cs typeface="Nerko One"/>
                <a:sym typeface="Nerko One"/>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06" name="Google Shape;106;p22"/>
          <p:cNvSpPr txBox="1">
            <a:spLocks noGrp="1"/>
          </p:cNvSpPr>
          <p:nvPr>
            <p:ph type="subTitle" idx="8"/>
          </p:nvPr>
        </p:nvSpPr>
        <p:spPr>
          <a:xfrm>
            <a:off x="3573913" y="3498700"/>
            <a:ext cx="4471500" cy="2721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7" name="Google Shape;107;p22"/>
          <p:cNvSpPr txBox="1">
            <a:spLocks noGrp="1"/>
          </p:cNvSpPr>
          <p:nvPr>
            <p:ph type="subTitle" idx="9"/>
          </p:nvPr>
        </p:nvSpPr>
        <p:spPr>
          <a:xfrm>
            <a:off x="1098588" y="4046250"/>
            <a:ext cx="1656300" cy="426300"/>
          </a:xfrm>
          <a:prstGeom prst="rect">
            <a:avLst/>
          </a:prstGeom>
        </p:spPr>
        <p:txBody>
          <a:bodyPr spcFirstLastPara="1" wrap="square" lIns="91425" tIns="0" rIns="91425" bIns="0" anchor="t" anchorCtr="0">
            <a:noAutofit/>
          </a:bodyPr>
          <a:lstStyle>
            <a:lvl1pPr lvl="0" rtl="0">
              <a:spcBef>
                <a:spcPts val="0"/>
              </a:spcBef>
              <a:spcAft>
                <a:spcPts val="0"/>
              </a:spcAft>
              <a:buSzPts val="1800"/>
              <a:buNone/>
              <a:defRPr sz="2400">
                <a:solidFill>
                  <a:schemeClr val="dk2"/>
                </a:solidFill>
                <a:latin typeface="Nerko One"/>
                <a:ea typeface="Nerko One"/>
                <a:cs typeface="Nerko One"/>
                <a:sym typeface="Nerko One"/>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08" name="Google Shape;108;p22"/>
          <p:cNvSpPr txBox="1">
            <a:spLocks noGrp="1"/>
          </p:cNvSpPr>
          <p:nvPr>
            <p:ph type="subTitle" idx="13"/>
          </p:nvPr>
        </p:nvSpPr>
        <p:spPr>
          <a:xfrm>
            <a:off x="3573913" y="4123350"/>
            <a:ext cx="4471500" cy="2721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2">
    <p:spTree>
      <p:nvGrpSpPr>
        <p:cNvPr id="1" name="Shape 159"/>
        <p:cNvGrpSpPr/>
        <p:nvPr/>
      </p:nvGrpSpPr>
      <p:grpSpPr>
        <a:xfrm>
          <a:off x="0" y="0"/>
          <a:ext cx="0" cy="0"/>
          <a:chOff x="0" y="0"/>
          <a:chExt cx="0" cy="0"/>
        </a:xfrm>
      </p:grpSpPr>
      <p:grpSp>
        <p:nvGrpSpPr>
          <p:cNvPr id="160" name="Google Shape;160;p27"/>
          <p:cNvGrpSpPr/>
          <p:nvPr/>
        </p:nvGrpSpPr>
        <p:grpSpPr>
          <a:xfrm>
            <a:off x="3882949" y="540006"/>
            <a:ext cx="1378102" cy="201971"/>
            <a:chOff x="4147674" y="2583786"/>
            <a:chExt cx="671753" cy="98436"/>
          </a:xfrm>
        </p:grpSpPr>
        <p:sp>
          <p:nvSpPr>
            <p:cNvPr id="161" name="Google Shape;161;p27"/>
            <p:cNvSpPr/>
            <p:nvPr/>
          </p:nvSpPr>
          <p:spPr>
            <a:xfrm>
              <a:off x="4147674" y="2583786"/>
              <a:ext cx="668616" cy="98436"/>
            </a:xfrm>
            <a:custGeom>
              <a:avLst/>
              <a:gdLst/>
              <a:ahLst/>
              <a:cxnLst/>
              <a:rect l="l" t="t" r="r" b="b"/>
              <a:pathLst>
                <a:path w="4286" h="631" extrusionOk="0">
                  <a:moveTo>
                    <a:pt x="1450" y="1"/>
                  </a:moveTo>
                  <a:cubicBezTo>
                    <a:pt x="1418" y="1"/>
                    <a:pt x="1384" y="6"/>
                    <a:pt x="1350" y="17"/>
                  </a:cubicBezTo>
                  <a:cubicBezTo>
                    <a:pt x="1277" y="42"/>
                    <a:pt x="1229" y="103"/>
                    <a:pt x="1180" y="151"/>
                  </a:cubicBezTo>
                  <a:lnTo>
                    <a:pt x="1107" y="260"/>
                  </a:lnTo>
                  <a:cubicBezTo>
                    <a:pt x="1055" y="321"/>
                    <a:pt x="966" y="376"/>
                    <a:pt x="884" y="376"/>
                  </a:cubicBezTo>
                  <a:cubicBezTo>
                    <a:pt x="851" y="376"/>
                    <a:pt x="819" y="367"/>
                    <a:pt x="791" y="346"/>
                  </a:cubicBezTo>
                  <a:cubicBezTo>
                    <a:pt x="686" y="272"/>
                    <a:pt x="645" y="127"/>
                    <a:pt x="518" y="127"/>
                  </a:cubicBezTo>
                  <a:cubicBezTo>
                    <a:pt x="498" y="127"/>
                    <a:pt x="475" y="131"/>
                    <a:pt x="450" y="139"/>
                  </a:cubicBezTo>
                  <a:cubicBezTo>
                    <a:pt x="256" y="200"/>
                    <a:pt x="98" y="431"/>
                    <a:pt x="1" y="614"/>
                  </a:cubicBezTo>
                  <a:cubicBezTo>
                    <a:pt x="1" y="622"/>
                    <a:pt x="7" y="631"/>
                    <a:pt x="14" y="631"/>
                  </a:cubicBezTo>
                  <a:cubicBezTo>
                    <a:pt x="18" y="631"/>
                    <a:pt x="21" y="629"/>
                    <a:pt x="25" y="625"/>
                  </a:cubicBezTo>
                  <a:cubicBezTo>
                    <a:pt x="110" y="479"/>
                    <a:pt x="256" y="309"/>
                    <a:pt x="414" y="249"/>
                  </a:cubicBezTo>
                  <a:cubicBezTo>
                    <a:pt x="451" y="233"/>
                    <a:pt x="481" y="226"/>
                    <a:pt x="507" y="226"/>
                  </a:cubicBezTo>
                  <a:cubicBezTo>
                    <a:pt x="617" y="226"/>
                    <a:pt x="644" y="354"/>
                    <a:pt x="742" y="443"/>
                  </a:cubicBezTo>
                  <a:cubicBezTo>
                    <a:pt x="794" y="484"/>
                    <a:pt x="845" y="501"/>
                    <a:pt x="895" y="501"/>
                  </a:cubicBezTo>
                  <a:cubicBezTo>
                    <a:pt x="1010" y="501"/>
                    <a:pt x="1116" y="411"/>
                    <a:pt x="1193" y="309"/>
                  </a:cubicBezTo>
                  <a:cubicBezTo>
                    <a:pt x="1265" y="228"/>
                    <a:pt x="1350" y="114"/>
                    <a:pt x="1453" y="114"/>
                  </a:cubicBezTo>
                  <a:cubicBezTo>
                    <a:pt x="1490" y="114"/>
                    <a:pt x="1528" y="128"/>
                    <a:pt x="1569" y="163"/>
                  </a:cubicBezTo>
                  <a:cubicBezTo>
                    <a:pt x="1642" y="224"/>
                    <a:pt x="1691" y="309"/>
                    <a:pt x="1752" y="395"/>
                  </a:cubicBezTo>
                  <a:cubicBezTo>
                    <a:pt x="1833" y="499"/>
                    <a:pt x="1925" y="626"/>
                    <a:pt x="2072" y="626"/>
                  </a:cubicBezTo>
                  <a:cubicBezTo>
                    <a:pt x="2079" y="626"/>
                    <a:pt x="2086" y="626"/>
                    <a:pt x="2093" y="625"/>
                  </a:cubicBezTo>
                  <a:cubicBezTo>
                    <a:pt x="2275" y="625"/>
                    <a:pt x="2372" y="455"/>
                    <a:pt x="2482" y="333"/>
                  </a:cubicBezTo>
                  <a:cubicBezTo>
                    <a:pt x="2540" y="258"/>
                    <a:pt x="2605" y="188"/>
                    <a:pt x="2687" y="188"/>
                  </a:cubicBezTo>
                  <a:cubicBezTo>
                    <a:pt x="2724" y="188"/>
                    <a:pt x="2764" y="202"/>
                    <a:pt x="2810" y="236"/>
                  </a:cubicBezTo>
                  <a:cubicBezTo>
                    <a:pt x="2907" y="309"/>
                    <a:pt x="2968" y="406"/>
                    <a:pt x="3065" y="479"/>
                  </a:cubicBezTo>
                  <a:cubicBezTo>
                    <a:pt x="3216" y="575"/>
                    <a:pt x="3394" y="623"/>
                    <a:pt x="3572" y="623"/>
                  </a:cubicBezTo>
                  <a:cubicBezTo>
                    <a:pt x="3825" y="623"/>
                    <a:pt x="4079" y="526"/>
                    <a:pt x="4257" y="333"/>
                  </a:cubicBezTo>
                  <a:cubicBezTo>
                    <a:pt x="4285" y="305"/>
                    <a:pt x="4255" y="262"/>
                    <a:pt x="4217" y="262"/>
                  </a:cubicBezTo>
                  <a:cubicBezTo>
                    <a:pt x="4206" y="262"/>
                    <a:pt x="4195" y="265"/>
                    <a:pt x="4184" y="273"/>
                  </a:cubicBezTo>
                  <a:cubicBezTo>
                    <a:pt x="4023" y="434"/>
                    <a:pt x="3806" y="516"/>
                    <a:pt x="3588" y="516"/>
                  </a:cubicBezTo>
                  <a:cubicBezTo>
                    <a:pt x="3362" y="516"/>
                    <a:pt x="3135" y="428"/>
                    <a:pt x="2968" y="249"/>
                  </a:cubicBezTo>
                  <a:cubicBezTo>
                    <a:pt x="2894" y="165"/>
                    <a:pt x="2803" y="71"/>
                    <a:pt x="2685" y="71"/>
                  </a:cubicBezTo>
                  <a:cubicBezTo>
                    <a:pt x="2667" y="71"/>
                    <a:pt x="2647" y="73"/>
                    <a:pt x="2628" y="79"/>
                  </a:cubicBezTo>
                  <a:cubicBezTo>
                    <a:pt x="2493" y="115"/>
                    <a:pt x="2420" y="236"/>
                    <a:pt x="2347" y="333"/>
                  </a:cubicBezTo>
                  <a:cubicBezTo>
                    <a:pt x="2268" y="429"/>
                    <a:pt x="2178" y="514"/>
                    <a:pt x="2082" y="514"/>
                  </a:cubicBezTo>
                  <a:cubicBezTo>
                    <a:pt x="2030" y="514"/>
                    <a:pt x="1977" y="490"/>
                    <a:pt x="1922" y="431"/>
                  </a:cubicBezTo>
                  <a:cubicBezTo>
                    <a:pt x="1812" y="322"/>
                    <a:pt x="1764" y="176"/>
                    <a:pt x="1642" y="79"/>
                  </a:cubicBezTo>
                  <a:cubicBezTo>
                    <a:pt x="1592" y="28"/>
                    <a:pt x="1524" y="1"/>
                    <a:pt x="1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7"/>
            <p:cNvSpPr/>
            <p:nvPr/>
          </p:nvSpPr>
          <p:spPr>
            <a:xfrm>
              <a:off x="4733939" y="2622475"/>
              <a:ext cx="85488" cy="18876"/>
            </a:xfrm>
            <a:custGeom>
              <a:avLst/>
              <a:gdLst/>
              <a:ahLst/>
              <a:cxnLst/>
              <a:rect l="l" t="t" r="r" b="b"/>
              <a:pathLst>
                <a:path w="548" h="121" extrusionOk="0">
                  <a:moveTo>
                    <a:pt x="487" y="1"/>
                  </a:moveTo>
                  <a:cubicBezTo>
                    <a:pt x="402" y="12"/>
                    <a:pt x="305" y="12"/>
                    <a:pt x="219" y="37"/>
                  </a:cubicBezTo>
                  <a:cubicBezTo>
                    <a:pt x="146" y="49"/>
                    <a:pt x="61" y="61"/>
                    <a:pt x="0" y="110"/>
                  </a:cubicBezTo>
                  <a:cubicBezTo>
                    <a:pt x="23" y="117"/>
                    <a:pt x="47" y="120"/>
                    <a:pt x="71" y="120"/>
                  </a:cubicBezTo>
                  <a:cubicBezTo>
                    <a:pt x="125" y="120"/>
                    <a:pt x="181" y="106"/>
                    <a:pt x="232" y="98"/>
                  </a:cubicBezTo>
                  <a:cubicBezTo>
                    <a:pt x="316" y="98"/>
                    <a:pt x="402" y="85"/>
                    <a:pt x="487" y="85"/>
                  </a:cubicBezTo>
                  <a:cubicBezTo>
                    <a:pt x="548" y="74"/>
                    <a:pt x="548" y="1"/>
                    <a:pt x="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7"/>
            <p:cNvSpPr/>
            <p:nvPr/>
          </p:nvSpPr>
          <p:spPr>
            <a:xfrm>
              <a:off x="4779492" y="2626219"/>
              <a:ext cx="32448" cy="55224"/>
            </a:xfrm>
            <a:custGeom>
              <a:avLst/>
              <a:gdLst/>
              <a:ahLst/>
              <a:cxnLst/>
              <a:rect l="l" t="t" r="r" b="b"/>
              <a:pathLst>
                <a:path w="208" h="354" extrusionOk="0">
                  <a:moveTo>
                    <a:pt x="164" y="1"/>
                  </a:moveTo>
                  <a:cubicBezTo>
                    <a:pt x="143" y="1"/>
                    <a:pt x="122" y="13"/>
                    <a:pt x="122" y="37"/>
                  </a:cubicBezTo>
                  <a:cubicBezTo>
                    <a:pt x="122" y="147"/>
                    <a:pt x="73" y="256"/>
                    <a:pt x="13" y="342"/>
                  </a:cubicBezTo>
                  <a:cubicBezTo>
                    <a:pt x="0" y="342"/>
                    <a:pt x="13" y="353"/>
                    <a:pt x="24" y="353"/>
                  </a:cubicBezTo>
                  <a:cubicBezTo>
                    <a:pt x="134" y="293"/>
                    <a:pt x="207" y="171"/>
                    <a:pt x="207" y="37"/>
                  </a:cubicBezTo>
                  <a:cubicBezTo>
                    <a:pt x="207" y="13"/>
                    <a:pt x="186"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27"/>
          <p:cNvGrpSpPr/>
          <p:nvPr/>
        </p:nvGrpSpPr>
        <p:grpSpPr>
          <a:xfrm flipH="1">
            <a:off x="3882949" y="4401531"/>
            <a:ext cx="1378102" cy="201971"/>
            <a:chOff x="4147674" y="2583786"/>
            <a:chExt cx="671753" cy="98436"/>
          </a:xfrm>
        </p:grpSpPr>
        <p:sp>
          <p:nvSpPr>
            <p:cNvPr id="165" name="Google Shape;165;p27"/>
            <p:cNvSpPr/>
            <p:nvPr/>
          </p:nvSpPr>
          <p:spPr>
            <a:xfrm>
              <a:off x="4147674" y="2583786"/>
              <a:ext cx="668616" cy="98436"/>
            </a:xfrm>
            <a:custGeom>
              <a:avLst/>
              <a:gdLst/>
              <a:ahLst/>
              <a:cxnLst/>
              <a:rect l="l" t="t" r="r" b="b"/>
              <a:pathLst>
                <a:path w="4286" h="631" extrusionOk="0">
                  <a:moveTo>
                    <a:pt x="1450" y="1"/>
                  </a:moveTo>
                  <a:cubicBezTo>
                    <a:pt x="1418" y="1"/>
                    <a:pt x="1384" y="6"/>
                    <a:pt x="1350" y="17"/>
                  </a:cubicBezTo>
                  <a:cubicBezTo>
                    <a:pt x="1277" y="42"/>
                    <a:pt x="1229" y="103"/>
                    <a:pt x="1180" y="151"/>
                  </a:cubicBezTo>
                  <a:lnTo>
                    <a:pt x="1107" y="260"/>
                  </a:lnTo>
                  <a:cubicBezTo>
                    <a:pt x="1055" y="321"/>
                    <a:pt x="966" y="376"/>
                    <a:pt x="884" y="376"/>
                  </a:cubicBezTo>
                  <a:cubicBezTo>
                    <a:pt x="851" y="376"/>
                    <a:pt x="819" y="367"/>
                    <a:pt x="791" y="346"/>
                  </a:cubicBezTo>
                  <a:cubicBezTo>
                    <a:pt x="686" y="272"/>
                    <a:pt x="645" y="127"/>
                    <a:pt x="518" y="127"/>
                  </a:cubicBezTo>
                  <a:cubicBezTo>
                    <a:pt x="498" y="127"/>
                    <a:pt x="475" y="131"/>
                    <a:pt x="450" y="139"/>
                  </a:cubicBezTo>
                  <a:cubicBezTo>
                    <a:pt x="256" y="200"/>
                    <a:pt x="98" y="431"/>
                    <a:pt x="1" y="614"/>
                  </a:cubicBezTo>
                  <a:cubicBezTo>
                    <a:pt x="1" y="622"/>
                    <a:pt x="7" y="631"/>
                    <a:pt x="14" y="631"/>
                  </a:cubicBezTo>
                  <a:cubicBezTo>
                    <a:pt x="18" y="631"/>
                    <a:pt x="21" y="629"/>
                    <a:pt x="25" y="625"/>
                  </a:cubicBezTo>
                  <a:cubicBezTo>
                    <a:pt x="110" y="479"/>
                    <a:pt x="256" y="309"/>
                    <a:pt x="414" y="249"/>
                  </a:cubicBezTo>
                  <a:cubicBezTo>
                    <a:pt x="451" y="233"/>
                    <a:pt x="481" y="226"/>
                    <a:pt x="507" y="226"/>
                  </a:cubicBezTo>
                  <a:cubicBezTo>
                    <a:pt x="617" y="226"/>
                    <a:pt x="644" y="354"/>
                    <a:pt x="742" y="443"/>
                  </a:cubicBezTo>
                  <a:cubicBezTo>
                    <a:pt x="794" y="484"/>
                    <a:pt x="845" y="501"/>
                    <a:pt x="895" y="501"/>
                  </a:cubicBezTo>
                  <a:cubicBezTo>
                    <a:pt x="1010" y="501"/>
                    <a:pt x="1116" y="411"/>
                    <a:pt x="1193" y="309"/>
                  </a:cubicBezTo>
                  <a:cubicBezTo>
                    <a:pt x="1265" y="228"/>
                    <a:pt x="1350" y="114"/>
                    <a:pt x="1453" y="114"/>
                  </a:cubicBezTo>
                  <a:cubicBezTo>
                    <a:pt x="1490" y="114"/>
                    <a:pt x="1528" y="128"/>
                    <a:pt x="1569" y="163"/>
                  </a:cubicBezTo>
                  <a:cubicBezTo>
                    <a:pt x="1642" y="224"/>
                    <a:pt x="1691" y="309"/>
                    <a:pt x="1752" y="395"/>
                  </a:cubicBezTo>
                  <a:cubicBezTo>
                    <a:pt x="1833" y="499"/>
                    <a:pt x="1925" y="626"/>
                    <a:pt x="2072" y="626"/>
                  </a:cubicBezTo>
                  <a:cubicBezTo>
                    <a:pt x="2079" y="626"/>
                    <a:pt x="2086" y="626"/>
                    <a:pt x="2093" y="625"/>
                  </a:cubicBezTo>
                  <a:cubicBezTo>
                    <a:pt x="2275" y="625"/>
                    <a:pt x="2372" y="455"/>
                    <a:pt x="2482" y="333"/>
                  </a:cubicBezTo>
                  <a:cubicBezTo>
                    <a:pt x="2540" y="258"/>
                    <a:pt x="2605" y="188"/>
                    <a:pt x="2687" y="188"/>
                  </a:cubicBezTo>
                  <a:cubicBezTo>
                    <a:pt x="2724" y="188"/>
                    <a:pt x="2764" y="202"/>
                    <a:pt x="2810" y="236"/>
                  </a:cubicBezTo>
                  <a:cubicBezTo>
                    <a:pt x="2907" y="309"/>
                    <a:pt x="2968" y="406"/>
                    <a:pt x="3065" y="479"/>
                  </a:cubicBezTo>
                  <a:cubicBezTo>
                    <a:pt x="3216" y="575"/>
                    <a:pt x="3394" y="623"/>
                    <a:pt x="3572" y="623"/>
                  </a:cubicBezTo>
                  <a:cubicBezTo>
                    <a:pt x="3825" y="623"/>
                    <a:pt x="4079" y="526"/>
                    <a:pt x="4257" y="333"/>
                  </a:cubicBezTo>
                  <a:cubicBezTo>
                    <a:pt x="4285" y="305"/>
                    <a:pt x="4255" y="262"/>
                    <a:pt x="4217" y="262"/>
                  </a:cubicBezTo>
                  <a:cubicBezTo>
                    <a:pt x="4206" y="262"/>
                    <a:pt x="4195" y="265"/>
                    <a:pt x="4184" y="273"/>
                  </a:cubicBezTo>
                  <a:cubicBezTo>
                    <a:pt x="4023" y="434"/>
                    <a:pt x="3806" y="516"/>
                    <a:pt x="3588" y="516"/>
                  </a:cubicBezTo>
                  <a:cubicBezTo>
                    <a:pt x="3362" y="516"/>
                    <a:pt x="3135" y="428"/>
                    <a:pt x="2968" y="249"/>
                  </a:cubicBezTo>
                  <a:cubicBezTo>
                    <a:pt x="2894" y="165"/>
                    <a:pt x="2803" y="71"/>
                    <a:pt x="2685" y="71"/>
                  </a:cubicBezTo>
                  <a:cubicBezTo>
                    <a:pt x="2667" y="71"/>
                    <a:pt x="2647" y="73"/>
                    <a:pt x="2628" y="79"/>
                  </a:cubicBezTo>
                  <a:cubicBezTo>
                    <a:pt x="2493" y="115"/>
                    <a:pt x="2420" y="236"/>
                    <a:pt x="2347" y="333"/>
                  </a:cubicBezTo>
                  <a:cubicBezTo>
                    <a:pt x="2268" y="429"/>
                    <a:pt x="2178" y="514"/>
                    <a:pt x="2082" y="514"/>
                  </a:cubicBezTo>
                  <a:cubicBezTo>
                    <a:pt x="2030" y="514"/>
                    <a:pt x="1977" y="490"/>
                    <a:pt x="1922" y="431"/>
                  </a:cubicBezTo>
                  <a:cubicBezTo>
                    <a:pt x="1812" y="322"/>
                    <a:pt x="1764" y="176"/>
                    <a:pt x="1642" y="79"/>
                  </a:cubicBezTo>
                  <a:cubicBezTo>
                    <a:pt x="1592" y="28"/>
                    <a:pt x="1524" y="1"/>
                    <a:pt x="1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7"/>
            <p:cNvSpPr/>
            <p:nvPr/>
          </p:nvSpPr>
          <p:spPr>
            <a:xfrm>
              <a:off x="4733939" y="2622475"/>
              <a:ext cx="85488" cy="18876"/>
            </a:xfrm>
            <a:custGeom>
              <a:avLst/>
              <a:gdLst/>
              <a:ahLst/>
              <a:cxnLst/>
              <a:rect l="l" t="t" r="r" b="b"/>
              <a:pathLst>
                <a:path w="548" h="121" extrusionOk="0">
                  <a:moveTo>
                    <a:pt x="487" y="1"/>
                  </a:moveTo>
                  <a:cubicBezTo>
                    <a:pt x="402" y="12"/>
                    <a:pt x="305" y="12"/>
                    <a:pt x="219" y="37"/>
                  </a:cubicBezTo>
                  <a:cubicBezTo>
                    <a:pt x="146" y="49"/>
                    <a:pt x="61" y="61"/>
                    <a:pt x="0" y="110"/>
                  </a:cubicBezTo>
                  <a:cubicBezTo>
                    <a:pt x="23" y="117"/>
                    <a:pt x="47" y="120"/>
                    <a:pt x="71" y="120"/>
                  </a:cubicBezTo>
                  <a:cubicBezTo>
                    <a:pt x="125" y="120"/>
                    <a:pt x="181" y="106"/>
                    <a:pt x="232" y="98"/>
                  </a:cubicBezTo>
                  <a:cubicBezTo>
                    <a:pt x="316" y="98"/>
                    <a:pt x="402" y="85"/>
                    <a:pt x="487" y="85"/>
                  </a:cubicBezTo>
                  <a:cubicBezTo>
                    <a:pt x="548" y="74"/>
                    <a:pt x="548" y="1"/>
                    <a:pt x="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7"/>
            <p:cNvSpPr/>
            <p:nvPr/>
          </p:nvSpPr>
          <p:spPr>
            <a:xfrm>
              <a:off x="4779492" y="2626219"/>
              <a:ext cx="32448" cy="55224"/>
            </a:xfrm>
            <a:custGeom>
              <a:avLst/>
              <a:gdLst/>
              <a:ahLst/>
              <a:cxnLst/>
              <a:rect l="l" t="t" r="r" b="b"/>
              <a:pathLst>
                <a:path w="208" h="354" extrusionOk="0">
                  <a:moveTo>
                    <a:pt x="164" y="1"/>
                  </a:moveTo>
                  <a:cubicBezTo>
                    <a:pt x="143" y="1"/>
                    <a:pt x="122" y="13"/>
                    <a:pt x="122" y="37"/>
                  </a:cubicBezTo>
                  <a:cubicBezTo>
                    <a:pt x="122" y="147"/>
                    <a:pt x="73" y="256"/>
                    <a:pt x="13" y="342"/>
                  </a:cubicBezTo>
                  <a:cubicBezTo>
                    <a:pt x="0" y="342"/>
                    <a:pt x="13" y="353"/>
                    <a:pt x="24" y="353"/>
                  </a:cubicBezTo>
                  <a:cubicBezTo>
                    <a:pt x="134" y="293"/>
                    <a:pt x="207" y="171"/>
                    <a:pt x="207" y="37"/>
                  </a:cubicBezTo>
                  <a:cubicBezTo>
                    <a:pt x="207" y="13"/>
                    <a:pt x="186"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27"/>
          <p:cNvGrpSpPr/>
          <p:nvPr/>
        </p:nvGrpSpPr>
        <p:grpSpPr>
          <a:xfrm>
            <a:off x="8094803" y="3141721"/>
            <a:ext cx="329198" cy="1461788"/>
            <a:chOff x="4669138" y="2989504"/>
            <a:chExt cx="105431" cy="468132"/>
          </a:xfrm>
        </p:grpSpPr>
        <p:sp>
          <p:nvSpPr>
            <p:cNvPr id="169" name="Google Shape;169;p27"/>
            <p:cNvSpPr/>
            <p:nvPr/>
          </p:nvSpPr>
          <p:spPr>
            <a:xfrm>
              <a:off x="4670369" y="2997872"/>
              <a:ext cx="37161" cy="458435"/>
            </a:xfrm>
            <a:custGeom>
              <a:avLst/>
              <a:gdLst/>
              <a:ahLst/>
              <a:cxnLst/>
              <a:rect l="l" t="t" r="r" b="b"/>
              <a:pathLst>
                <a:path w="755" h="9314" extrusionOk="0">
                  <a:moveTo>
                    <a:pt x="390" y="366"/>
                  </a:moveTo>
                  <a:cubicBezTo>
                    <a:pt x="406" y="366"/>
                    <a:pt x="425" y="370"/>
                    <a:pt x="450" y="377"/>
                  </a:cubicBezTo>
                  <a:cubicBezTo>
                    <a:pt x="462" y="377"/>
                    <a:pt x="474" y="390"/>
                    <a:pt x="487" y="390"/>
                  </a:cubicBezTo>
                  <a:cubicBezTo>
                    <a:pt x="547" y="560"/>
                    <a:pt x="633" y="1204"/>
                    <a:pt x="620" y="1374"/>
                  </a:cubicBezTo>
                  <a:cubicBezTo>
                    <a:pt x="596" y="1374"/>
                    <a:pt x="584" y="1399"/>
                    <a:pt x="560" y="1399"/>
                  </a:cubicBezTo>
                  <a:cubicBezTo>
                    <a:pt x="520" y="1402"/>
                    <a:pt x="481" y="1404"/>
                    <a:pt x="443" y="1404"/>
                  </a:cubicBezTo>
                  <a:cubicBezTo>
                    <a:pt x="352" y="1404"/>
                    <a:pt x="264" y="1395"/>
                    <a:pt x="170" y="1387"/>
                  </a:cubicBezTo>
                  <a:cubicBezTo>
                    <a:pt x="133" y="1326"/>
                    <a:pt x="146" y="1290"/>
                    <a:pt x="146" y="1241"/>
                  </a:cubicBezTo>
                  <a:cubicBezTo>
                    <a:pt x="206" y="973"/>
                    <a:pt x="255" y="717"/>
                    <a:pt x="316" y="450"/>
                  </a:cubicBezTo>
                  <a:cubicBezTo>
                    <a:pt x="334" y="390"/>
                    <a:pt x="351" y="366"/>
                    <a:pt x="390" y="366"/>
                  </a:cubicBezTo>
                  <a:close/>
                  <a:moveTo>
                    <a:pt x="537" y="1495"/>
                  </a:moveTo>
                  <a:cubicBezTo>
                    <a:pt x="557" y="1495"/>
                    <a:pt x="584" y="1500"/>
                    <a:pt x="620" y="1508"/>
                  </a:cubicBezTo>
                  <a:cubicBezTo>
                    <a:pt x="657" y="1593"/>
                    <a:pt x="644" y="1679"/>
                    <a:pt x="644" y="1776"/>
                  </a:cubicBezTo>
                  <a:cubicBezTo>
                    <a:pt x="633" y="2189"/>
                    <a:pt x="620" y="2615"/>
                    <a:pt x="620" y="3028"/>
                  </a:cubicBezTo>
                  <a:cubicBezTo>
                    <a:pt x="608" y="3357"/>
                    <a:pt x="608" y="3673"/>
                    <a:pt x="608" y="4001"/>
                  </a:cubicBezTo>
                  <a:lnTo>
                    <a:pt x="608" y="5752"/>
                  </a:lnTo>
                  <a:cubicBezTo>
                    <a:pt x="608" y="6276"/>
                    <a:pt x="620" y="6798"/>
                    <a:pt x="633" y="7322"/>
                  </a:cubicBezTo>
                  <a:cubicBezTo>
                    <a:pt x="633" y="7625"/>
                    <a:pt x="633" y="7941"/>
                    <a:pt x="644" y="8258"/>
                  </a:cubicBezTo>
                  <a:lnTo>
                    <a:pt x="644" y="8465"/>
                  </a:lnTo>
                  <a:cubicBezTo>
                    <a:pt x="644" y="8489"/>
                    <a:pt x="633" y="8513"/>
                    <a:pt x="596" y="8525"/>
                  </a:cubicBezTo>
                  <a:cubicBezTo>
                    <a:pt x="560" y="8525"/>
                    <a:pt x="535" y="8501"/>
                    <a:pt x="535" y="8465"/>
                  </a:cubicBezTo>
                  <a:lnTo>
                    <a:pt x="535" y="8124"/>
                  </a:lnTo>
                  <a:cubicBezTo>
                    <a:pt x="535" y="8027"/>
                    <a:pt x="560" y="7930"/>
                    <a:pt x="560" y="7832"/>
                  </a:cubicBezTo>
                  <a:cubicBezTo>
                    <a:pt x="560" y="7552"/>
                    <a:pt x="560" y="7260"/>
                    <a:pt x="547" y="6981"/>
                  </a:cubicBezTo>
                  <a:cubicBezTo>
                    <a:pt x="547" y="6798"/>
                    <a:pt x="535" y="6616"/>
                    <a:pt x="523" y="6433"/>
                  </a:cubicBezTo>
                  <a:cubicBezTo>
                    <a:pt x="511" y="6081"/>
                    <a:pt x="487" y="5741"/>
                    <a:pt x="474" y="5400"/>
                  </a:cubicBezTo>
                  <a:cubicBezTo>
                    <a:pt x="462" y="5144"/>
                    <a:pt x="462" y="4889"/>
                    <a:pt x="462" y="4633"/>
                  </a:cubicBezTo>
                  <a:cubicBezTo>
                    <a:pt x="462" y="4281"/>
                    <a:pt x="474" y="3916"/>
                    <a:pt x="474" y="3563"/>
                  </a:cubicBezTo>
                  <a:cubicBezTo>
                    <a:pt x="474" y="3442"/>
                    <a:pt x="487" y="3320"/>
                    <a:pt x="487" y="3198"/>
                  </a:cubicBezTo>
                  <a:lnTo>
                    <a:pt x="487" y="2736"/>
                  </a:lnTo>
                  <a:lnTo>
                    <a:pt x="487" y="1654"/>
                  </a:lnTo>
                  <a:lnTo>
                    <a:pt x="487" y="1581"/>
                  </a:lnTo>
                  <a:cubicBezTo>
                    <a:pt x="487" y="1517"/>
                    <a:pt x="497" y="1495"/>
                    <a:pt x="537" y="1495"/>
                  </a:cubicBezTo>
                  <a:close/>
                  <a:moveTo>
                    <a:pt x="170" y="1496"/>
                  </a:moveTo>
                  <a:cubicBezTo>
                    <a:pt x="231" y="1533"/>
                    <a:pt x="206" y="1593"/>
                    <a:pt x="206" y="1642"/>
                  </a:cubicBezTo>
                  <a:cubicBezTo>
                    <a:pt x="219" y="1763"/>
                    <a:pt x="206" y="1885"/>
                    <a:pt x="206" y="2019"/>
                  </a:cubicBezTo>
                  <a:cubicBezTo>
                    <a:pt x="195" y="2420"/>
                    <a:pt x="195" y="2834"/>
                    <a:pt x="195" y="3247"/>
                  </a:cubicBezTo>
                  <a:lnTo>
                    <a:pt x="195" y="4220"/>
                  </a:lnTo>
                  <a:cubicBezTo>
                    <a:pt x="195" y="4390"/>
                    <a:pt x="206" y="4573"/>
                    <a:pt x="219" y="4755"/>
                  </a:cubicBezTo>
                  <a:lnTo>
                    <a:pt x="219" y="4841"/>
                  </a:lnTo>
                  <a:cubicBezTo>
                    <a:pt x="219" y="5230"/>
                    <a:pt x="231" y="5606"/>
                    <a:pt x="231" y="5996"/>
                  </a:cubicBezTo>
                  <a:cubicBezTo>
                    <a:pt x="231" y="6117"/>
                    <a:pt x="243" y="6239"/>
                    <a:pt x="243" y="6360"/>
                  </a:cubicBezTo>
                  <a:cubicBezTo>
                    <a:pt x="243" y="6871"/>
                    <a:pt x="243" y="7395"/>
                    <a:pt x="255" y="7905"/>
                  </a:cubicBezTo>
                  <a:lnTo>
                    <a:pt x="255" y="8368"/>
                  </a:lnTo>
                  <a:lnTo>
                    <a:pt x="255" y="8440"/>
                  </a:lnTo>
                  <a:cubicBezTo>
                    <a:pt x="248" y="8501"/>
                    <a:pt x="240" y="8529"/>
                    <a:pt x="209" y="8529"/>
                  </a:cubicBezTo>
                  <a:cubicBezTo>
                    <a:pt x="190" y="8529"/>
                    <a:pt x="163" y="8519"/>
                    <a:pt x="122" y="8501"/>
                  </a:cubicBezTo>
                  <a:cubicBezTo>
                    <a:pt x="122" y="8452"/>
                    <a:pt x="122" y="8404"/>
                    <a:pt x="109" y="8343"/>
                  </a:cubicBezTo>
                  <a:lnTo>
                    <a:pt x="109" y="8014"/>
                  </a:lnTo>
                  <a:cubicBezTo>
                    <a:pt x="97" y="7638"/>
                    <a:pt x="85" y="7249"/>
                    <a:pt x="85" y="6871"/>
                  </a:cubicBezTo>
                  <a:cubicBezTo>
                    <a:pt x="85" y="6579"/>
                    <a:pt x="85" y="6287"/>
                    <a:pt x="97" y="5996"/>
                  </a:cubicBezTo>
                  <a:cubicBezTo>
                    <a:pt x="97" y="5838"/>
                    <a:pt x="85" y="5668"/>
                    <a:pt x="85" y="5509"/>
                  </a:cubicBezTo>
                  <a:lnTo>
                    <a:pt x="85" y="4549"/>
                  </a:lnTo>
                  <a:cubicBezTo>
                    <a:pt x="85" y="4427"/>
                    <a:pt x="73" y="4306"/>
                    <a:pt x="60" y="4184"/>
                  </a:cubicBezTo>
                  <a:lnTo>
                    <a:pt x="60" y="4014"/>
                  </a:lnTo>
                  <a:lnTo>
                    <a:pt x="60" y="2992"/>
                  </a:lnTo>
                  <a:lnTo>
                    <a:pt x="60" y="2895"/>
                  </a:lnTo>
                  <a:cubicBezTo>
                    <a:pt x="73" y="2700"/>
                    <a:pt x="85" y="2517"/>
                    <a:pt x="97" y="2323"/>
                  </a:cubicBezTo>
                  <a:cubicBezTo>
                    <a:pt x="97" y="2104"/>
                    <a:pt x="109" y="1873"/>
                    <a:pt x="109" y="1642"/>
                  </a:cubicBezTo>
                  <a:cubicBezTo>
                    <a:pt x="122" y="1593"/>
                    <a:pt x="85" y="1520"/>
                    <a:pt x="170" y="1496"/>
                  </a:cubicBezTo>
                  <a:close/>
                  <a:moveTo>
                    <a:pt x="341" y="1484"/>
                  </a:moveTo>
                  <a:cubicBezTo>
                    <a:pt x="352" y="1484"/>
                    <a:pt x="365" y="1496"/>
                    <a:pt x="389" y="1496"/>
                  </a:cubicBezTo>
                  <a:cubicBezTo>
                    <a:pt x="389" y="1533"/>
                    <a:pt x="401" y="1569"/>
                    <a:pt x="401" y="1593"/>
                  </a:cubicBezTo>
                  <a:cubicBezTo>
                    <a:pt x="414" y="1812"/>
                    <a:pt x="425" y="2019"/>
                    <a:pt x="425" y="2238"/>
                  </a:cubicBezTo>
                  <a:lnTo>
                    <a:pt x="425" y="3101"/>
                  </a:lnTo>
                  <a:cubicBezTo>
                    <a:pt x="425" y="3271"/>
                    <a:pt x="401" y="3442"/>
                    <a:pt x="401" y="3612"/>
                  </a:cubicBezTo>
                  <a:cubicBezTo>
                    <a:pt x="401" y="4184"/>
                    <a:pt x="401" y="4768"/>
                    <a:pt x="414" y="5351"/>
                  </a:cubicBezTo>
                  <a:cubicBezTo>
                    <a:pt x="414" y="5606"/>
                    <a:pt x="438" y="5862"/>
                    <a:pt x="450" y="6117"/>
                  </a:cubicBezTo>
                  <a:lnTo>
                    <a:pt x="450" y="6141"/>
                  </a:lnTo>
                  <a:cubicBezTo>
                    <a:pt x="462" y="6360"/>
                    <a:pt x="474" y="6579"/>
                    <a:pt x="474" y="6787"/>
                  </a:cubicBezTo>
                  <a:cubicBezTo>
                    <a:pt x="487" y="7139"/>
                    <a:pt x="487" y="7492"/>
                    <a:pt x="487" y="7832"/>
                  </a:cubicBezTo>
                  <a:cubicBezTo>
                    <a:pt x="487" y="7941"/>
                    <a:pt x="474" y="8051"/>
                    <a:pt x="462" y="8160"/>
                  </a:cubicBezTo>
                  <a:lnTo>
                    <a:pt x="462" y="8355"/>
                  </a:lnTo>
                  <a:cubicBezTo>
                    <a:pt x="450" y="8404"/>
                    <a:pt x="450" y="8465"/>
                    <a:pt x="450" y="8513"/>
                  </a:cubicBezTo>
                  <a:cubicBezTo>
                    <a:pt x="425" y="8525"/>
                    <a:pt x="401" y="8538"/>
                    <a:pt x="377" y="8538"/>
                  </a:cubicBezTo>
                  <a:cubicBezTo>
                    <a:pt x="352" y="8538"/>
                    <a:pt x="328" y="8525"/>
                    <a:pt x="316" y="8489"/>
                  </a:cubicBezTo>
                  <a:lnTo>
                    <a:pt x="316" y="8416"/>
                  </a:lnTo>
                  <a:lnTo>
                    <a:pt x="316" y="6725"/>
                  </a:lnTo>
                  <a:cubicBezTo>
                    <a:pt x="316" y="6531"/>
                    <a:pt x="304" y="6324"/>
                    <a:pt x="304" y="6130"/>
                  </a:cubicBezTo>
                  <a:cubicBezTo>
                    <a:pt x="292" y="6093"/>
                    <a:pt x="292" y="6044"/>
                    <a:pt x="292" y="5996"/>
                  </a:cubicBezTo>
                  <a:cubicBezTo>
                    <a:pt x="328" y="5643"/>
                    <a:pt x="279" y="5290"/>
                    <a:pt x="292" y="4925"/>
                  </a:cubicBezTo>
                  <a:cubicBezTo>
                    <a:pt x="243" y="4512"/>
                    <a:pt x="268" y="4087"/>
                    <a:pt x="268" y="3661"/>
                  </a:cubicBezTo>
                  <a:cubicBezTo>
                    <a:pt x="255" y="3101"/>
                    <a:pt x="268" y="2554"/>
                    <a:pt x="268" y="2007"/>
                  </a:cubicBezTo>
                  <a:cubicBezTo>
                    <a:pt x="268" y="1836"/>
                    <a:pt x="279" y="1666"/>
                    <a:pt x="279" y="1496"/>
                  </a:cubicBezTo>
                  <a:cubicBezTo>
                    <a:pt x="316" y="1484"/>
                    <a:pt x="328" y="1484"/>
                    <a:pt x="341" y="1484"/>
                  </a:cubicBezTo>
                  <a:close/>
                  <a:moveTo>
                    <a:pt x="596" y="8611"/>
                  </a:moveTo>
                  <a:cubicBezTo>
                    <a:pt x="669" y="8611"/>
                    <a:pt x="693" y="8635"/>
                    <a:pt x="669" y="8744"/>
                  </a:cubicBezTo>
                  <a:cubicBezTo>
                    <a:pt x="601" y="8759"/>
                    <a:pt x="536" y="8764"/>
                    <a:pt x="472" y="8764"/>
                  </a:cubicBezTo>
                  <a:cubicBezTo>
                    <a:pt x="374" y="8764"/>
                    <a:pt x="278" y="8752"/>
                    <a:pt x="182" y="8744"/>
                  </a:cubicBezTo>
                  <a:cubicBezTo>
                    <a:pt x="133" y="8744"/>
                    <a:pt x="122" y="8720"/>
                    <a:pt x="133" y="8622"/>
                  </a:cubicBezTo>
                  <a:lnTo>
                    <a:pt x="206" y="8622"/>
                  </a:lnTo>
                  <a:cubicBezTo>
                    <a:pt x="328" y="8611"/>
                    <a:pt x="450" y="8611"/>
                    <a:pt x="584" y="8611"/>
                  </a:cubicBezTo>
                  <a:close/>
                  <a:moveTo>
                    <a:pt x="584" y="8830"/>
                  </a:moveTo>
                  <a:cubicBezTo>
                    <a:pt x="633" y="8830"/>
                    <a:pt x="644" y="8841"/>
                    <a:pt x="657" y="8890"/>
                  </a:cubicBezTo>
                  <a:cubicBezTo>
                    <a:pt x="657" y="8951"/>
                    <a:pt x="669" y="9024"/>
                    <a:pt x="669" y="9085"/>
                  </a:cubicBezTo>
                  <a:cubicBezTo>
                    <a:pt x="669" y="9146"/>
                    <a:pt x="620" y="9194"/>
                    <a:pt x="560" y="9219"/>
                  </a:cubicBezTo>
                  <a:cubicBezTo>
                    <a:pt x="511" y="9230"/>
                    <a:pt x="462" y="9243"/>
                    <a:pt x="414" y="9243"/>
                  </a:cubicBezTo>
                  <a:cubicBezTo>
                    <a:pt x="328" y="9243"/>
                    <a:pt x="243" y="9230"/>
                    <a:pt x="158" y="9194"/>
                  </a:cubicBezTo>
                  <a:cubicBezTo>
                    <a:pt x="122" y="9073"/>
                    <a:pt x="133" y="8963"/>
                    <a:pt x="158" y="8854"/>
                  </a:cubicBezTo>
                  <a:cubicBezTo>
                    <a:pt x="182" y="8841"/>
                    <a:pt x="195" y="8830"/>
                    <a:pt x="206" y="8830"/>
                  </a:cubicBezTo>
                  <a:close/>
                  <a:moveTo>
                    <a:pt x="401" y="0"/>
                  </a:moveTo>
                  <a:cubicBezTo>
                    <a:pt x="352" y="12"/>
                    <a:pt x="328" y="36"/>
                    <a:pt x="328" y="85"/>
                  </a:cubicBezTo>
                  <a:lnTo>
                    <a:pt x="292" y="268"/>
                  </a:lnTo>
                  <a:cubicBezTo>
                    <a:pt x="243" y="463"/>
                    <a:pt x="206" y="657"/>
                    <a:pt x="158" y="863"/>
                  </a:cubicBezTo>
                  <a:lnTo>
                    <a:pt x="49" y="1411"/>
                  </a:lnTo>
                  <a:cubicBezTo>
                    <a:pt x="36" y="1423"/>
                    <a:pt x="36" y="1447"/>
                    <a:pt x="36" y="1471"/>
                  </a:cubicBezTo>
                  <a:lnTo>
                    <a:pt x="36" y="2031"/>
                  </a:lnTo>
                  <a:lnTo>
                    <a:pt x="0" y="2907"/>
                  </a:lnTo>
                  <a:lnTo>
                    <a:pt x="0" y="4025"/>
                  </a:lnTo>
                  <a:lnTo>
                    <a:pt x="0" y="4306"/>
                  </a:lnTo>
                  <a:cubicBezTo>
                    <a:pt x="12" y="4415"/>
                    <a:pt x="12" y="4524"/>
                    <a:pt x="12" y="4633"/>
                  </a:cubicBezTo>
                  <a:lnTo>
                    <a:pt x="12" y="5071"/>
                  </a:lnTo>
                  <a:cubicBezTo>
                    <a:pt x="24" y="5619"/>
                    <a:pt x="24" y="6154"/>
                    <a:pt x="12" y="6701"/>
                  </a:cubicBezTo>
                  <a:cubicBezTo>
                    <a:pt x="12" y="7151"/>
                    <a:pt x="36" y="7601"/>
                    <a:pt x="36" y="8039"/>
                  </a:cubicBezTo>
                  <a:cubicBezTo>
                    <a:pt x="49" y="8246"/>
                    <a:pt x="73" y="8440"/>
                    <a:pt x="36" y="8635"/>
                  </a:cubicBezTo>
                  <a:cubicBezTo>
                    <a:pt x="24" y="8671"/>
                    <a:pt x="24" y="8708"/>
                    <a:pt x="36" y="8732"/>
                  </a:cubicBezTo>
                  <a:cubicBezTo>
                    <a:pt x="73" y="8817"/>
                    <a:pt x="60" y="8890"/>
                    <a:pt x="49" y="8963"/>
                  </a:cubicBezTo>
                  <a:cubicBezTo>
                    <a:pt x="49" y="9073"/>
                    <a:pt x="36" y="9170"/>
                    <a:pt x="109" y="9267"/>
                  </a:cubicBezTo>
                  <a:cubicBezTo>
                    <a:pt x="195" y="9303"/>
                    <a:pt x="282" y="9314"/>
                    <a:pt x="368" y="9314"/>
                  </a:cubicBezTo>
                  <a:cubicBezTo>
                    <a:pt x="428" y="9314"/>
                    <a:pt x="487" y="9309"/>
                    <a:pt x="547" y="9303"/>
                  </a:cubicBezTo>
                  <a:cubicBezTo>
                    <a:pt x="681" y="9292"/>
                    <a:pt x="730" y="9206"/>
                    <a:pt x="742" y="9097"/>
                  </a:cubicBezTo>
                  <a:lnTo>
                    <a:pt x="742" y="8963"/>
                  </a:lnTo>
                  <a:cubicBezTo>
                    <a:pt x="730" y="8914"/>
                    <a:pt x="717" y="8854"/>
                    <a:pt x="730" y="8805"/>
                  </a:cubicBezTo>
                  <a:cubicBezTo>
                    <a:pt x="754" y="8708"/>
                    <a:pt x="754" y="8611"/>
                    <a:pt x="730" y="8513"/>
                  </a:cubicBezTo>
                  <a:cubicBezTo>
                    <a:pt x="717" y="8476"/>
                    <a:pt x="717" y="8428"/>
                    <a:pt x="717" y="8392"/>
                  </a:cubicBezTo>
                  <a:cubicBezTo>
                    <a:pt x="717" y="8222"/>
                    <a:pt x="706" y="8051"/>
                    <a:pt x="706" y="7868"/>
                  </a:cubicBezTo>
                  <a:cubicBezTo>
                    <a:pt x="693" y="7370"/>
                    <a:pt x="693" y="6859"/>
                    <a:pt x="693" y="6349"/>
                  </a:cubicBezTo>
                  <a:cubicBezTo>
                    <a:pt x="693" y="6093"/>
                    <a:pt x="669" y="5838"/>
                    <a:pt x="669" y="5582"/>
                  </a:cubicBezTo>
                  <a:cubicBezTo>
                    <a:pt x="669" y="4962"/>
                    <a:pt x="657" y="4342"/>
                    <a:pt x="681" y="3722"/>
                  </a:cubicBezTo>
                  <a:cubicBezTo>
                    <a:pt x="693" y="3442"/>
                    <a:pt x="681" y="3150"/>
                    <a:pt x="693" y="2858"/>
                  </a:cubicBezTo>
                  <a:cubicBezTo>
                    <a:pt x="693" y="2517"/>
                    <a:pt x="706" y="2177"/>
                    <a:pt x="717" y="1849"/>
                  </a:cubicBezTo>
                  <a:cubicBezTo>
                    <a:pt x="730" y="1606"/>
                    <a:pt x="717" y="1363"/>
                    <a:pt x="681" y="1119"/>
                  </a:cubicBezTo>
                  <a:cubicBezTo>
                    <a:pt x="644" y="815"/>
                    <a:pt x="596" y="523"/>
                    <a:pt x="547" y="219"/>
                  </a:cubicBezTo>
                  <a:cubicBezTo>
                    <a:pt x="547" y="158"/>
                    <a:pt x="511" y="98"/>
                    <a:pt x="487" y="49"/>
                  </a:cubicBezTo>
                  <a:cubicBezTo>
                    <a:pt x="462" y="12"/>
                    <a:pt x="438" y="0"/>
                    <a:pt x="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7"/>
            <p:cNvSpPr/>
            <p:nvPr/>
          </p:nvSpPr>
          <p:spPr>
            <a:xfrm>
              <a:off x="4669138" y="2997035"/>
              <a:ext cx="39573" cy="460601"/>
            </a:xfrm>
            <a:custGeom>
              <a:avLst/>
              <a:gdLst/>
              <a:ahLst/>
              <a:cxnLst/>
              <a:rect l="l" t="t" r="r" b="b"/>
              <a:pathLst>
                <a:path w="804" h="9358" extrusionOk="0">
                  <a:moveTo>
                    <a:pt x="418" y="397"/>
                  </a:moveTo>
                  <a:cubicBezTo>
                    <a:pt x="432" y="397"/>
                    <a:pt x="450" y="400"/>
                    <a:pt x="475" y="407"/>
                  </a:cubicBezTo>
                  <a:cubicBezTo>
                    <a:pt x="475" y="407"/>
                    <a:pt x="487" y="418"/>
                    <a:pt x="499" y="418"/>
                  </a:cubicBezTo>
                  <a:cubicBezTo>
                    <a:pt x="548" y="601"/>
                    <a:pt x="633" y="1197"/>
                    <a:pt x="621" y="1380"/>
                  </a:cubicBezTo>
                  <a:cubicBezTo>
                    <a:pt x="609" y="1391"/>
                    <a:pt x="596" y="1391"/>
                    <a:pt x="585" y="1391"/>
                  </a:cubicBezTo>
                  <a:cubicBezTo>
                    <a:pt x="534" y="1396"/>
                    <a:pt x="483" y="1400"/>
                    <a:pt x="431" y="1400"/>
                  </a:cubicBezTo>
                  <a:cubicBezTo>
                    <a:pt x="359" y="1400"/>
                    <a:pt x="285" y="1394"/>
                    <a:pt x="207" y="1380"/>
                  </a:cubicBezTo>
                  <a:cubicBezTo>
                    <a:pt x="183" y="1343"/>
                    <a:pt x="183" y="1307"/>
                    <a:pt x="195" y="1270"/>
                  </a:cubicBezTo>
                  <a:lnTo>
                    <a:pt x="195" y="1258"/>
                  </a:lnTo>
                  <a:cubicBezTo>
                    <a:pt x="256" y="953"/>
                    <a:pt x="304" y="710"/>
                    <a:pt x="366" y="467"/>
                  </a:cubicBezTo>
                  <a:cubicBezTo>
                    <a:pt x="366" y="431"/>
                    <a:pt x="377" y="407"/>
                    <a:pt x="390" y="407"/>
                  </a:cubicBezTo>
                  <a:cubicBezTo>
                    <a:pt x="396" y="400"/>
                    <a:pt x="405" y="397"/>
                    <a:pt x="418" y="397"/>
                  </a:cubicBezTo>
                  <a:close/>
                  <a:moveTo>
                    <a:pt x="422" y="361"/>
                  </a:moveTo>
                  <a:cubicBezTo>
                    <a:pt x="405" y="361"/>
                    <a:pt x="390" y="364"/>
                    <a:pt x="377" y="370"/>
                  </a:cubicBezTo>
                  <a:cubicBezTo>
                    <a:pt x="341" y="394"/>
                    <a:pt x="329" y="431"/>
                    <a:pt x="329" y="467"/>
                  </a:cubicBezTo>
                  <a:cubicBezTo>
                    <a:pt x="268" y="698"/>
                    <a:pt x="220" y="953"/>
                    <a:pt x="158" y="1258"/>
                  </a:cubicBezTo>
                  <a:cubicBezTo>
                    <a:pt x="147" y="1307"/>
                    <a:pt x="134" y="1355"/>
                    <a:pt x="183" y="1404"/>
                  </a:cubicBezTo>
                  <a:lnTo>
                    <a:pt x="183" y="1416"/>
                  </a:lnTo>
                  <a:lnTo>
                    <a:pt x="195" y="1416"/>
                  </a:lnTo>
                  <a:cubicBezTo>
                    <a:pt x="280" y="1428"/>
                    <a:pt x="366" y="1440"/>
                    <a:pt x="450" y="1440"/>
                  </a:cubicBezTo>
                  <a:cubicBezTo>
                    <a:pt x="499" y="1440"/>
                    <a:pt x="536" y="1440"/>
                    <a:pt x="585" y="1428"/>
                  </a:cubicBezTo>
                  <a:cubicBezTo>
                    <a:pt x="609" y="1428"/>
                    <a:pt x="621" y="1416"/>
                    <a:pt x="633" y="1416"/>
                  </a:cubicBezTo>
                  <a:lnTo>
                    <a:pt x="645" y="1404"/>
                  </a:lnTo>
                  <a:lnTo>
                    <a:pt x="658" y="1404"/>
                  </a:lnTo>
                  <a:lnTo>
                    <a:pt x="658" y="1391"/>
                  </a:lnTo>
                  <a:cubicBezTo>
                    <a:pt x="669" y="1221"/>
                    <a:pt x="585" y="577"/>
                    <a:pt x="536" y="407"/>
                  </a:cubicBezTo>
                  <a:lnTo>
                    <a:pt x="523" y="394"/>
                  </a:lnTo>
                  <a:cubicBezTo>
                    <a:pt x="523" y="394"/>
                    <a:pt x="512" y="394"/>
                    <a:pt x="512" y="382"/>
                  </a:cubicBezTo>
                  <a:cubicBezTo>
                    <a:pt x="499" y="382"/>
                    <a:pt x="487" y="382"/>
                    <a:pt x="475" y="370"/>
                  </a:cubicBezTo>
                  <a:cubicBezTo>
                    <a:pt x="457" y="364"/>
                    <a:pt x="438" y="361"/>
                    <a:pt x="422" y="361"/>
                  </a:cubicBezTo>
                  <a:close/>
                  <a:moveTo>
                    <a:pt x="572" y="1525"/>
                  </a:moveTo>
                  <a:cubicBezTo>
                    <a:pt x="585" y="1525"/>
                    <a:pt x="609" y="1525"/>
                    <a:pt x="633" y="1537"/>
                  </a:cubicBezTo>
                  <a:cubicBezTo>
                    <a:pt x="658" y="1610"/>
                    <a:pt x="658" y="1696"/>
                    <a:pt x="658" y="1780"/>
                  </a:cubicBezTo>
                  <a:lnTo>
                    <a:pt x="658" y="1793"/>
                  </a:lnTo>
                  <a:cubicBezTo>
                    <a:pt x="645" y="1963"/>
                    <a:pt x="645" y="2134"/>
                    <a:pt x="645" y="2304"/>
                  </a:cubicBezTo>
                  <a:cubicBezTo>
                    <a:pt x="633" y="2547"/>
                    <a:pt x="621" y="2802"/>
                    <a:pt x="621" y="3045"/>
                  </a:cubicBezTo>
                  <a:cubicBezTo>
                    <a:pt x="621" y="3350"/>
                    <a:pt x="609" y="3653"/>
                    <a:pt x="609" y="4018"/>
                  </a:cubicBezTo>
                  <a:lnTo>
                    <a:pt x="609" y="4164"/>
                  </a:lnTo>
                  <a:cubicBezTo>
                    <a:pt x="609" y="4687"/>
                    <a:pt x="609" y="5234"/>
                    <a:pt x="621" y="5769"/>
                  </a:cubicBezTo>
                  <a:cubicBezTo>
                    <a:pt x="621" y="6098"/>
                    <a:pt x="621" y="6426"/>
                    <a:pt x="633" y="6742"/>
                  </a:cubicBezTo>
                  <a:cubicBezTo>
                    <a:pt x="633" y="6937"/>
                    <a:pt x="633" y="7131"/>
                    <a:pt x="645" y="7339"/>
                  </a:cubicBezTo>
                  <a:lnTo>
                    <a:pt x="645" y="7861"/>
                  </a:lnTo>
                  <a:lnTo>
                    <a:pt x="645" y="8275"/>
                  </a:lnTo>
                  <a:cubicBezTo>
                    <a:pt x="645" y="8312"/>
                    <a:pt x="645" y="8348"/>
                    <a:pt x="658" y="8385"/>
                  </a:cubicBezTo>
                  <a:lnTo>
                    <a:pt x="658" y="8482"/>
                  </a:lnTo>
                  <a:cubicBezTo>
                    <a:pt x="658" y="8506"/>
                    <a:pt x="633" y="8518"/>
                    <a:pt x="621" y="8518"/>
                  </a:cubicBezTo>
                  <a:cubicBezTo>
                    <a:pt x="609" y="8518"/>
                    <a:pt x="596" y="8518"/>
                    <a:pt x="585" y="8506"/>
                  </a:cubicBezTo>
                  <a:cubicBezTo>
                    <a:pt x="572" y="8506"/>
                    <a:pt x="572" y="8493"/>
                    <a:pt x="572" y="8482"/>
                  </a:cubicBezTo>
                  <a:lnTo>
                    <a:pt x="572" y="8141"/>
                  </a:lnTo>
                  <a:cubicBezTo>
                    <a:pt x="585" y="8093"/>
                    <a:pt x="585" y="8056"/>
                    <a:pt x="585" y="8007"/>
                  </a:cubicBezTo>
                  <a:cubicBezTo>
                    <a:pt x="596" y="7958"/>
                    <a:pt x="596" y="7898"/>
                    <a:pt x="596" y="7849"/>
                  </a:cubicBezTo>
                  <a:lnTo>
                    <a:pt x="596" y="6998"/>
                  </a:lnTo>
                  <a:cubicBezTo>
                    <a:pt x="596" y="6876"/>
                    <a:pt x="585" y="6755"/>
                    <a:pt x="572" y="6645"/>
                  </a:cubicBezTo>
                  <a:cubicBezTo>
                    <a:pt x="572" y="6572"/>
                    <a:pt x="572" y="6512"/>
                    <a:pt x="560" y="6450"/>
                  </a:cubicBezTo>
                  <a:cubicBezTo>
                    <a:pt x="560" y="6366"/>
                    <a:pt x="560" y="6280"/>
                    <a:pt x="548" y="6195"/>
                  </a:cubicBezTo>
                  <a:cubicBezTo>
                    <a:pt x="536" y="5940"/>
                    <a:pt x="523" y="5672"/>
                    <a:pt x="512" y="5417"/>
                  </a:cubicBezTo>
                  <a:lnTo>
                    <a:pt x="512" y="4760"/>
                  </a:lnTo>
                  <a:lnTo>
                    <a:pt x="512" y="4650"/>
                  </a:lnTo>
                  <a:lnTo>
                    <a:pt x="512" y="3580"/>
                  </a:lnTo>
                  <a:cubicBezTo>
                    <a:pt x="512" y="3520"/>
                    <a:pt x="523" y="3447"/>
                    <a:pt x="523" y="3386"/>
                  </a:cubicBezTo>
                  <a:lnTo>
                    <a:pt x="523" y="3215"/>
                  </a:lnTo>
                  <a:cubicBezTo>
                    <a:pt x="536" y="3069"/>
                    <a:pt x="536" y="2912"/>
                    <a:pt x="536" y="2753"/>
                  </a:cubicBezTo>
                  <a:cubicBezTo>
                    <a:pt x="536" y="2510"/>
                    <a:pt x="536" y="2255"/>
                    <a:pt x="523" y="2012"/>
                  </a:cubicBezTo>
                  <a:lnTo>
                    <a:pt x="523" y="1659"/>
                  </a:lnTo>
                  <a:lnTo>
                    <a:pt x="523" y="1598"/>
                  </a:lnTo>
                  <a:cubicBezTo>
                    <a:pt x="523" y="1561"/>
                    <a:pt x="536" y="1537"/>
                    <a:pt x="548" y="1537"/>
                  </a:cubicBezTo>
                  <a:cubicBezTo>
                    <a:pt x="548" y="1525"/>
                    <a:pt x="560" y="1525"/>
                    <a:pt x="572" y="1525"/>
                  </a:cubicBezTo>
                  <a:close/>
                  <a:moveTo>
                    <a:pt x="195" y="1537"/>
                  </a:moveTo>
                  <a:cubicBezTo>
                    <a:pt x="220" y="1561"/>
                    <a:pt x="220" y="1586"/>
                    <a:pt x="220" y="1623"/>
                  </a:cubicBezTo>
                  <a:lnTo>
                    <a:pt x="220" y="1659"/>
                  </a:lnTo>
                  <a:lnTo>
                    <a:pt x="220" y="1890"/>
                  </a:lnTo>
                  <a:cubicBezTo>
                    <a:pt x="207" y="1939"/>
                    <a:pt x="207" y="1988"/>
                    <a:pt x="207" y="2036"/>
                  </a:cubicBezTo>
                  <a:lnTo>
                    <a:pt x="207" y="2231"/>
                  </a:lnTo>
                  <a:cubicBezTo>
                    <a:pt x="207" y="2571"/>
                    <a:pt x="195" y="2924"/>
                    <a:pt x="195" y="3264"/>
                  </a:cubicBezTo>
                  <a:cubicBezTo>
                    <a:pt x="195" y="3580"/>
                    <a:pt x="195" y="3909"/>
                    <a:pt x="207" y="4237"/>
                  </a:cubicBezTo>
                  <a:cubicBezTo>
                    <a:pt x="207" y="4359"/>
                    <a:pt x="207" y="4480"/>
                    <a:pt x="220" y="4602"/>
                  </a:cubicBezTo>
                  <a:lnTo>
                    <a:pt x="220" y="4772"/>
                  </a:lnTo>
                  <a:lnTo>
                    <a:pt x="220" y="4809"/>
                  </a:lnTo>
                  <a:lnTo>
                    <a:pt x="220" y="4858"/>
                  </a:lnTo>
                  <a:lnTo>
                    <a:pt x="231" y="5247"/>
                  </a:lnTo>
                  <a:cubicBezTo>
                    <a:pt x="231" y="5502"/>
                    <a:pt x="231" y="5758"/>
                    <a:pt x="244" y="6013"/>
                  </a:cubicBezTo>
                  <a:lnTo>
                    <a:pt x="244" y="6183"/>
                  </a:lnTo>
                  <a:lnTo>
                    <a:pt x="244" y="6377"/>
                  </a:lnTo>
                  <a:cubicBezTo>
                    <a:pt x="256" y="6779"/>
                    <a:pt x="256" y="7193"/>
                    <a:pt x="256" y="7594"/>
                  </a:cubicBezTo>
                  <a:lnTo>
                    <a:pt x="256" y="7922"/>
                  </a:lnTo>
                  <a:lnTo>
                    <a:pt x="256" y="8385"/>
                  </a:lnTo>
                  <a:lnTo>
                    <a:pt x="256" y="8457"/>
                  </a:lnTo>
                  <a:cubicBezTo>
                    <a:pt x="256" y="8482"/>
                    <a:pt x="256" y="8518"/>
                    <a:pt x="244" y="8530"/>
                  </a:cubicBezTo>
                  <a:cubicBezTo>
                    <a:pt x="231" y="8530"/>
                    <a:pt x="195" y="8518"/>
                    <a:pt x="158" y="8506"/>
                  </a:cubicBezTo>
                  <a:lnTo>
                    <a:pt x="158" y="8469"/>
                  </a:lnTo>
                  <a:lnTo>
                    <a:pt x="158" y="8360"/>
                  </a:lnTo>
                  <a:lnTo>
                    <a:pt x="158" y="8190"/>
                  </a:lnTo>
                  <a:cubicBezTo>
                    <a:pt x="158" y="8129"/>
                    <a:pt x="158" y="8080"/>
                    <a:pt x="147" y="8031"/>
                  </a:cubicBezTo>
                  <a:lnTo>
                    <a:pt x="147" y="7667"/>
                  </a:lnTo>
                  <a:cubicBezTo>
                    <a:pt x="134" y="7412"/>
                    <a:pt x="134" y="7144"/>
                    <a:pt x="122" y="6888"/>
                  </a:cubicBezTo>
                  <a:cubicBezTo>
                    <a:pt x="122" y="6718"/>
                    <a:pt x="122" y="6536"/>
                    <a:pt x="134" y="6366"/>
                  </a:cubicBezTo>
                  <a:lnTo>
                    <a:pt x="134" y="6013"/>
                  </a:lnTo>
                  <a:lnTo>
                    <a:pt x="134" y="5745"/>
                  </a:lnTo>
                  <a:lnTo>
                    <a:pt x="134" y="5526"/>
                  </a:lnTo>
                  <a:cubicBezTo>
                    <a:pt x="122" y="5393"/>
                    <a:pt x="122" y="5271"/>
                    <a:pt x="122" y="5137"/>
                  </a:cubicBezTo>
                  <a:lnTo>
                    <a:pt x="122" y="4566"/>
                  </a:lnTo>
                  <a:cubicBezTo>
                    <a:pt x="122" y="4493"/>
                    <a:pt x="122" y="4407"/>
                    <a:pt x="110" y="4323"/>
                  </a:cubicBezTo>
                  <a:lnTo>
                    <a:pt x="110" y="4188"/>
                  </a:lnTo>
                  <a:cubicBezTo>
                    <a:pt x="110" y="4140"/>
                    <a:pt x="98" y="4091"/>
                    <a:pt x="98" y="4031"/>
                  </a:cubicBezTo>
                  <a:lnTo>
                    <a:pt x="98" y="3058"/>
                  </a:lnTo>
                  <a:lnTo>
                    <a:pt x="98" y="3009"/>
                  </a:lnTo>
                  <a:cubicBezTo>
                    <a:pt x="98" y="2972"/>
                    <a:pt x="98" y="2936"/>
                    <a:pt x="110" y="2912"/>
                  </a:cubicBezTo>
                  <a:lnTo>
                    <a:pt x="110" y="2717"/>
                  </a:lnTo>
                  <a:cubicBezTo>
                    <a:pt x="122" y="2596"/>
                    <a:pt x="134" y="2461"/>
                    <a:pt x="134" y="2340"/>
                  </a:cubicBezTo>
                  <a:cubicBezTo>
                    <a:pt x="134" y="2242"/>
                    <a:pt x="147" y="2134"/>
                    <a:pt x="147" y="2024"/>
                  </a:cubicBezTo>
                  <a:cubicBezTo>
                    <a:pt x="147" y="1902"/>
                    <a:pt x="147" y="1780"/>
                    <a:pt x="158" y="1659"/>
                  </a:cubicBezTo>
                  <a:lnTo>
                    <a:pt x="158" y="1623"/>
                  </a:lnTo>
                  <a:cubicBezTo>
                    <a:pt x="158" y="1586"/>
                    <a:pt x="158" y="1550"/>
                    <a:pt x="195" y="1537"/>
                  </a:cubicBezTo>
                  <a:close/>
                  <a:moveTo>
                    <a:pt x="366" y="1513"/>
                  </a:moveTo>
                  <a:cubicBezTo>
                    <a:pt x="377" y="1525"/>
                    <a:pt x="377" y="1525"/>
                    <a:pt x="390" y="1525"/>
                  </a:cubicBezTo>
                  <a:lnTo>
                    <a:pt x="402" y="1525"/>
                  </a:lnTo>
                  <a:lnTo>
                    <a:pt x="402" y="1550"/>
                  </a:lnTo>
                  <a:cubicBezTo>
                    <a:pt x="402" y="1574"/>
                    <a:pt x="414" y="1598"/>
                    <a:pt x="414" y="1610"/>
                  </a:cubicBezTo>
                  <a:lnTo>
                    <a:pt x="414" y="1744"/>
                  </a:lnTo>
                  <a:cubicBezTo>
                    <a:pt x="426" y="1915"/>
                    <a:pt x="426" y="2085"/>
                    <a:pt x="439" y="2255"/>
                  </a:cubicBezTo>
                  <a:cubicBezTo>
                    <a:pt x="439" y="2534"/>
                    <a:pt x="439" y="2826"/>
                    <a:pt x="426" y="3118"/>
                  </a:cubicBezTo>
                  <a:lnTo>
                    <a:pt x="426" y="3361"/>
                  </a:lnTo>
                  <a:cubicBezTo>
                    <a:pt x="414" y="3447"/>
                    <a:pt x="414" y="3532"/>
                    <a:pt x="414" y="3629"/>
                  </a:cubicBezTo>
                  <a:lnTo>
                    <a:pt x="414" y="5368"/>
                  </a:lnTo>
                  <a:cubicBezTo>
                    <a:pt x="414" y="5539"/>
                    <a:pt x="426" y="5721"/>
                    <a:pt x="439" y="5891"/>
                  </a:cubicBezTo>
                  <a:cubicBezTo>
                    <a:pt x="450" y="5964"/>
                    <a:pt x="450" y="6050"/>
                    <a:pt x="450" y="6134"/>
                  </a:cubicBezTo>
                  <a:lnTo>
                    <a:pt x="450" y="6147"/>
                  </a:lnTo>
                  <a:lnTo>
                    <a:pt x="463" y="6158"/>
                  </a:lnTo>
                  <a:lnTo>
                    <a:pt x="463" y="6366"/>
                  </a:lnTo>
                  <a:cubicBezTo>
                    <a:pt x="475" y="6512"/>
                    <a:pt x="475" y="6658"/>
                    <a:pt x="487" y="6804"/>
                  </a:cubicBezTo>
                  <a:cubicBezTo>
                    <a:pt x="487" y="7168"/>
                    <a:pt x="499" y="7521"/>
                    <a:pt x="499" y="7849"/>
                  </a:cubicBezTo>
                  <a:cubicBezTo>
                    <a:pt x="499" y="7922"/>
                    <a:pt x="487" y="7995"/>
                    <a:pt x="487" y="8068"/>
                  </a:cubicBezTo>
                  <a:cubicBezTo>
                    <a:pt x="475" y="8104"/>
                    <a:pt x="475" y="8141"/>
                    <a:pt x="475" y="8177"/>
                  </a:cubicBezTo>
                  <a:cubicBezTo>
                    <a:pt x="475" y="8239"/>
                    <a:pt x="463" y="8299"/>
                    <a:pt x="463" y="8360"/>
                  </a:cubicBezTo>
                  <a:lnTo>
                    <a:pt x="463" y="8372"/>
                  </a:lnTo>
                  <a:lnTo>
                    <a:pt x="463" y="8482"/>
                  </a:lnTo>
                  <a:lnTo>
                    <a:pt x="463" y="8518"/>
                  </a:lnTo>
                  <a:cubicBezTo>
                    <a:pt x="450" y="8518"/>
                    <a:pt x="450" y="8530"/>
                    <a:pt x="450" y="8530"/>
                  </a:cubicBezTo>
                  <a:cubicBezTo>
                    <a:pt x="426" y="8530"/>
                    <a:pt x="414" y="8542"/>
                    <a:pt x="402" y="8542"/>
                  </a:cubicBezTo>
                  <a:cubicBezTo>
                    <a:pt x="390" y="8542"/>
                    <a:pt x="366" y="8542"/>
                    <a:pt x="366" y="8506"/>
                  </a:cubicBezTo>
                  <a:lnTo>
                    <a:pt x="366" y="8433"/>
                  </a:lnTo>
                  <a:lnTo>
                    <a:pt x="366" y="7922"/>
                  </a:lnTo>
                  <a:lnTo>
                    <a:pt x="366" y="6742"/>
                  </a:lnTo>
                  <a:cubicBezTo>
                    <a:pt x="353" y="6609"/>
                    <a:pt x="353" y="6463"/>
                    <a:pt x="353" y="6341"/>
                  </a:cubicBezTo>
                  <a:cubicBezTo>
                    <a:pt x="341" y="6268"/>
                    <a:pt x="341" y="6207"/>
                    <a:pt x="341" y="6147"/>
                  </a:cubicBezTo>
                  <a:lnTo>
                    <a:pt x="341" y="6110"/>
                  </a:lnTo>
                  <a:lnTo>
                    <a:pt x="341" y="6013"/>
                  </a:lnTo>
                  <a:cubicBezTo>
                    <a:pt x="353" y="5806"/>
                    <a:pt x="341" y="5599"/>
                    <a:pt x="341" y="5404"/>
                  </a:cubicBezTo>
                  <a:cubicBezTo>
                    <a:pt x="329" y="5247"/>
                    <a:pt x="329" y="5101"/>
                    <a:pt x="329" y="4942"/>
                  </a:cubicBezTo>
                  <a:cubicBezTo>
                    <a:pt x="293" y="4650"/>
                    <a:pt x="304" y="4347"/>
                    <a:pt x="304" y="4055"/>
                  </a:cubicBezTo>
                  <a:lnTo>
                    <a:pt x="304" y="3678"/>
                  </a:lnTo>
                  <a:lnTo>
                    <a:pt x="304" y="2291"/>
                  </a:lnTo>
                  <a:lnTo>
                    <a:pt x="304" y="2024"/>
                  </a:lnTo>
                  <a:cubicBezTo>
                    <a:pt x="304" y="1915"/>
                    <a:pt x="317" y="1793"/>
                    <a:pt x="317" y="1671"/>
                  </a:cubicBezTo>
                  <a:cubicBezTo>
                    <a:pt x="329" y="1623"/>
                    <a:pt x="329" y="1574"/>
                    <a:pt x="329" y="1525"/>
                  </a:cubicBezTo>
                  <a:lnTo>
                    <a:pt x="341" y="1525"/>
                  </a:lnTo>
                  <a:cubicBezTo>
                    <a:pt x="353" y="1525"/>
                    <a:pt x="366" y="1513"/>
                    <a:pt x="366" y="1513"/>
                  </a:cubicBezTo>
                  <a:close/>
                  <a:moveTo>
                    <a:pt x="572" y="1492"/>
                  </a:moveTo>
                  <a:cubicBezTo>
                    <a:pt x="551" y="1492"/>
                    <a:pt x="535" y="1495"/>
                    <a:pt x="523" y="1501"/>
                  </a:cubicBezTo>
                  <a:cubicBezTo>
                    <a:pt x="499" y="1525"/>
                    <a:pt x="499" y="1550"/>
                    <a:pt x="487" y="1598"/>
                  </a:cubicBezTo>
                  <a:lnTo>
                    <a:pt x="487" y="1659"/>
                  </a:lnTo>
                  <a:lnTo>
                    <a:pt x="499" y="2012"/>
                  </a:lnTo>
                  <a:lnTo>
                    <a:pt x="499" y="2753"/>
                  </a:lnTo>
                  <a:lnTo>
                    <a:pt x="499" y="3215"/>
                  </a:lnTo>
                  <a:cubicBezTo>
                    <a:pt x="487" y="3277"/>
                    <a:pt x="487" y="3325"/>
                    <a:pt x="487" y="3386"/>
                  </a:cubicBezTo>
                  <a:cubicBezTo>
                    <a:pt x="487" y="3447"/>
                    <a:pt x="475" y="3507"/>
                    <a:pt x="475" y="3580"/>
                  </a:cubicBezTo>
                  <a:lnTo>
                    <a:pt x="475" y="4650"/>
                  </a:lnTo>
                  <a:lnTo>
                    <a:pt x="475" y="4760"/>
                  </a:lnTo>
                  <a:cubicBezTo>
                    <a:pt x="475" y="4979"/>
                    <a:pt x="475" y="5198"/>
                    <a:pt x="487" y="5417"/>
                  </a:cubicBezTo>
                  <a:cubicBezTo>
                    <a:pt x="487" y="5672"/>
                    <a:pt x="499" y="5940"/>
                    <a:pt x="512" y="6195"/>
                  </a:cubicBezTo>
                  <a:cubicBezTo>
                    <a:pt x="523" y="6280"/>
                    <a:pt x="523" y="6366"/>
                    <a:pt x="536" y="6450"/>
                  </a:cubicBezTo>
                  <a:lnTo>
                    <a:pt x="536" y="6645"/>
                  </a:lnTo>
                  <a:cubicBezTo>
                    <a:pt x="548" y="6755"/>
                    <a:pt x="560" y="6876"/>
                    <a:pt x="560" y="6998"/>
                  </a:cubicBezTo>
                  <a:lnTo>
                    <a:pt x="560" y="7849"/>
                  </a:lnTo>
                  <a:cubicBezTo>
                    <a:pt x="560" y="7898"/>
                    <a:pt x="560" y="7958"/>
                    <a:pt x="548" y="8007"/>
                  </a:cubicBezTo>
                  <a:cubicBezTo>
                    <a:pt x="548" y="8044"/>
                    <a:pt x="548" y="8093"/>
                    <a:pt x="536" y="8141"/>
                  </a:cubicBezTo>
                  <a:lnTo>
                    <a:pt x="536" y="8482"/>
                  </a:lnTo>
                  <a:cubicBezTo>
                    <a:pt x="536" y="8506"/>
                    <a:pt x="548" y="8530"/>
                    <a:pt x="560" y="8542"/>
                  </a:cubicBezTo>
                  <a:cubicBezTo>
                    <a:pt x="572" y="8555"/>
                    <a:pt x="596" y="8555"/>
                    <a:pt x="621" y="8555"/>
                  </a:cubicBezTo>
                  <a:lnTo>
                    <a:pt x="633" y="8555"/>
                  </a:lnTo>
                  <a:cubicBezTo>
                    <a:pt x="669" y="8555"/>
                    <a:pt x="694" y="8518"/>
                    <a:pt x="694" y="8482"/>
                  </a:cubicBezTo>
                  <a:cubicBezTo>
                    <a:pt x="694" y="8445"/>
                    <a:pt x="694" y="8409"/>
                    <a:pt x="682" y="8385"/>
                  </a:cubicBezTo>
                  <a:lnTo>
                    <a:pt x="682" y="8275"/>
                  </a:lnTo>
                  <a:lnTo>
                    <a:pt x="682" y="7861"/>
                  </a:lnTo>
                  <a:cubicBezTo>
                    <a:pt x="682" y="7691"/>
                    <a:pt x="682" y="7509"/>
                    <a:pt x="669" y="7339"/>
                  </a:cubicBezTo>
                  <a:lnTo>
                    <a:pt x="669" y="6742"/>
                  </a:lnTo>
                  <a:cubicBezTo>
                    <a:pt x="658" y="6426"/>
                    <a:pt x="658" y="6098"/>
                    <a:pt x="658" y="5769"/>
                  </a:cubicBezTo>
                  <a:cubicBezTo>
                    <a:pt x="645" y="5234"/>
                    <a:pt x="645" y="4687"/>
                    <a:pt x="645" y="4164"/>
                  </a:cubicBezTo>
                  <a:lnTo>
                    <a:pt x="645" y="4018"/>
                  </a:lnTo>
                  <a:cubicBezTo>
                    <a:pt x="645" y="3653"/>
                    <a:pt x="645" y="3350"/>
                    <a:pt x="658" y="3045"/>
                  </a:cubicBezTo>
                  <a:cubicBezTo>
                    <a:pt x="658" y="2802"/>
                    <a:pt x="669" y="2547"/>
                    <a:pt x="682" y="2304"/>
                  </a:cubicBezTo>
                  <a:cubicBezTo>
                    <a:pt x="682" y="2134"/>
                    <a:pt x="682" y="1963"/>
                    <a:pt x="694" y="1793"/>
                  </a:cubicBezTo>
                  <a:lnTo>
                    <a:pt x="694" y="1780"/>
                  </a:lnTo>
                  <a:cubicBezTo>
                    <a:pt x="694" y="1696"/>
                    <a:pt x="694" y="1598"/>
                    <a:pt x="669" y="1513"/>
                  </a:cubicBezTo>
                  <a:lnTo>
                    <a:pt x="658" y="1501"/>
                  </a:lnTo>
                  <a:cubicBezTo>
                    <a:pt x="621" y="1495"/>
                    <a:pt x="594" y="1492"/>
                    <a:pt x="572" y="1492"/>
                  </a:cubicBezTo>
                  <a:close/>
                  <a:moveTo>
                    <a:pt x="183" y="1501"/>
                  </a:moveTo>
                  <a:cubicBezTo>
                    <a:pt x="110" y="1525"/>
                    <a:pt x="122" y="1586"/>
                    <a:pt x="122" y="1634"/>
                  </a:cubicBezTo>
                  <a:lnTo>
                    <a:pt x="122" y="1659"/>
                  </a:lnTo>
                  <a:cubicBezTo>
                    <a:pt x="122" y="1780"/>
                    <a:pt x="110" y="1902"/>
                    <a:pt x="110" y="2024"/>
                  </a:cubicBezTo>
                  <a:cubicBezTo>
                    <a:pt x="110" y="2134"/>
                    <a:pt x="110" y="2231"/>
                    <a:pt x="98" y="2340"/>
                  </a:cubicBezTo>
                  <a:cubicBezTo>
                    <a:pt x="98" y="2461"/>
                    <a:pt x="85" y="2596"/>
                    <a:pt x="85" y="2717"/>
                  </a:cubicBezTo>
                  <a:cubicBezTo>
                    <a:pt x="74" y="2778"/>
                    <a:pt x="74" y="2839"/>
                    <a:pt x="74" y="2899"/>
                  </a:cubicBezTo>
                  <a:cubicBezTo>
                    <a:pt x="61" y="2936"/>
                    <a:pt x="61" y="2972"/>
                    <a:pt x="61" y="3009"/>
                  </a:cubicBezTo>
                  <a:lnTo>
                    <a:pt x="61" y="3058"/>
                  </a:lnTo>
                  <a:lnTo>
                    <a:pt x="61" y="4031"/>
                  </a:lnTo>
                  <a:cubicBezTo>
                    <a:pt x="61" y="4091"/>
                    <a:pt x="74" y="4140"/>
                    <a:pt x="74" y="4188"/>
                  </a:cubicBezTo>
                  <a:lnTo>
                    <a:pt x="74" y="4201"/>
                  </a:lnTo>
                  <a:cubicBezTo>
                    <a:pt x="74" y="4237"/>
                    <a:pt x="74" y="4286"/>
                    <a:pt x="85" y="4323"/>
                  </a:cubicBezTo>
                  <a:lnTo>
                    <a:pt x="85" y="4566"/>
                  </a:lnTo>
                  <a:cubicBezTo>
                    <a:pt x="98" y="4760"/>
                    <a:pt x="98" y="4955"/>
                    <a:pt x="98" y="5137"/>
                  </a:cubicBezTo>
                  <a:lnTo>
                    <a:pt x="98" y="5526"/>
                  </a:lnTo>
                  <a:lnTo>
                    <a:pt x="98" y="5745"/>
                  </a:lnTo>
                  <a:lnTo>
                    <a:pt x="98" y="6013"/>
                  </a:lnTo>
                  <a:lnTo>
                    <a:pt x="98" y="6366"/>
                  </a:lnTo>
                  <a:cubicBezTo>
                    <a:pt x="98" y="6536"/>
                    <a:pt x="85" y="6718"/>
                    <a:pt x="98" y="6888"/>
                  </a:cubicBezTo>
                  <a:cubicBezTo>
                    <a:pt x="98" y="7144"/>
                    <a:pt x="98" y="7412"/>
                    <a:pt x="110" y="7667"/>
                  </a:cubicBezTo>
                  <a:cubicBezTo>
                    <a:pt x="110" y="7788"/>
                    <a:pt x="110" y="7910"/>
                    <a:pt x="122" y="8031"/>
                  </a:cubicBezTo>
                  <a:lnTo>
                    <a:pt x="122" y="8190"/>
                  </a:lnTo>
                  <a:lnTo>
                    <a:pt x="122" y="8360"/>
                  </a:lnTo>
                  <a:lnTo>
                    <a:pt x="122" y="8469"/>
                  </a:lnTo>
                  <a:cubicBezTo>
                    <a:pt x="134" y="8482"/>
                    <a:pt x="134" y="8506"/>
                    <a:pt x="134" y="8518"/>
                  </a:cubicBezTo>
                  <a:lnTo>
                    <a:pt x="134" y="8530"/>
                  </a:lnTo>
                  <a:lnTo>
                    <a:pt x="147" y="8530"/>
                  </a:lnTo>
                  <a:cubicBezTo>
                    <a:pt x="183" y="8555"/>
                    <a:pt x="220" y="8566"/>
                    <a:pt x="231" y="8566"/>
                  </a:cubicBezTo>
                  <a:cubicBezTo>
                    <a:pt x="244" y="8566"/>
                    <a:pt x="256" y="8555"/>
                    <a:pt x="268" y="8555"/>
                  </a:cubicBezTo>
                  <a:cubicBezTo>
                    <a:pt x="280" y="8542"/>
                    <a:pt x="293" y="8506"/>
                    <a:pt x="293" y="8457"/>
                  </a:cubicBezTo>
                  <a:lnTo>
                    <a:pt x="293" y="8385"/>
                  </a:lnTo>
                  <a:lnTo>
                    <a:pt x="293" y="7922"/>
                  </a:lnTo>
                  <a:lnTo>
                    <a:pt x="293" y="7594"/>
                  </a:lnTo>
                  <a:cubicBezTo>
                    <a:pt x="293" y="7193"/>
                    <a:pt x="293" y="6779"/>
                    <a:pt x="280" y="6377"/>
                  </a:cubicBezTo>
                  <a:lnTo>
                    <a:pt x="280" y="6183"/>
                  </a:lnTo>
                  <a:cubicBezTo>
                    <a:pt x="280" y="6134"/>
                    <a:pt x="280" y="6074"/>
                    <a:pt x="268" y="6013"/>
                  </a:cubicBezTo>
                  <a:lnTo>
                    <a:pt x="268" y="5247"/>
                  </a:lnTo>
                  <a:lnTo>
                    <a:pt x="256" y="4858"/>
                  </a:lnTo>
                  <a:lnTo>
                    <a:pt x="256" y="4796"/>
                  </a:lnTo>
                  <a:lnTo>
                    <a:pt x="256" y="4772"/>
                  </a:lnTo>
                  <a:lnTo>
                    <a:pt x="256" y="4602"/>
                  </a:lnTo>
                  <a:cubicBezTo>
                    <a:pt x="244" y="4480"/>
                    <a:pt x="244" y="4359"/>
                    <a:pt x="244" y="4237"/>
                  </a:cubicBezTo>
                  <a:cubicBezTo>
                    <a:pt x="231" y="3909"/>
                    <a:pt x="231" y="3580"/>
                    <a:pt x="231" y="3264"/>
                  </a:cubicBezTo>
                  <a:cubicBezTo>
                    <a:pt x="231" y="2924"/>
                    <a:pt x="244" y="2571"/>
                    <a:pt x="244" y="2231"/>
                  </a:cubicBezTo>
                  <a:lnTo>
                    <a:pt x="244" y="2036"/>
                  </a:lnTo>
                  <a:lnTo>
                    <a:pt x="244" y="1890"/>
                  </a:lnTo>
                  <a:cubicBezTo>
                    <a:pt x="256" y="1817"/>
                    <a:pt x="256" y="1732"/>
                    <a:pt x="256" y="1659"/>
                  </a:cubicBezTo>
                  <a:lnTo>
                    <a:pt x="256" y="1634"/>
                  </a:lnTo>
                  <a:cubicBezTo>
                    <a:pt x="256" y="1586"/>
                    <a:pt x="256" y="1537"/>
                    <a:pt x="207" y="1501"/>
                  </a:cubicBezTo>
                  <a:close/>
                  <a:moveTo>
                    <a:pt x="356" y="1483"/>
                  </a:moveTo>
                  <a:cubicBezTo>
                    <a:pt x="350" y="1483"/>
                    <a:pt x="345" y="1488"/>
                    <a:pt x="329" y="1488"/>
                  </a:cubicBezTo>
                  <a:lnTo>
                    <a:pt x="293" y="1488"/>
                  </a:lnTo>
                  <a:lnTo>
                    <a:pt x="293" y="1513"/>
                  </a:lnTo>
                  <a:cubicBezTo>
                    <a:pt x="293" y="1561"/>
                    <a:pt x="293" y="1623"/>
                    <a:pt x="280" y="1671"/>
                  </a:cubicBezTo>
                  <a:cubicBezTo>
                    <a:pt x="280" y="1793"/>
                    <a:pt x="280" y="1915"/>
                    <a:pt x="268" y="2024"/>
                  </a:cubicBezTo>
                  <a:lnTo>
                    <a:pt x="268" y="2291"/>
                  </a:lnTo>
                  <a:lnTo>
                    <a:pt x="268" y="3678"/>
                  </a:lnTo>
                  <a:lnTo>
                    <a:pt x="268" y="4055"/>
                  </a:lnTo>
                  <a:cubicBezTo>
                    <a:pt x="268" y="4347"/>
                    <a:pt x="268" y="4650"/>
                    <a:pt x="293" y="4942"/>
                  </a:cubicBezTo>
                  <a:cubicBezTo>
                    <a:pt x="293" y="5101"/>
                    <a:pt x="293" y="5247"/>
                    <a:pt x="304" y="5404"/>
                  </a:cubicBezTo>
                  <a:cubicBezTo>
                    <a:pt x="317" y="5599"/>
                    <a:pt x="317" y="5806"/>
                    <a:pt x="304" y="6013"/>
                  </a:cubicBezTo>
                  <a:lnTo>
                    <a:pt x="304" y="6110"/>
                  </a:lnTo>
                  <a:lnTo>
                    <a:pt x="304" y="6147"/>
                  </a:lnTo>
                  <a:cubicBezTo>
                    <a:pt x="304" y="6207"/>
                    <a:pt x="304" y="6280"/>
                    <a:pt x="317" y="6341"/>
                  </a:cubicBezTo>
                  <a:cubicBezTo>
                    <a:pt x="317" y="6475"/>
                    <a:pt x="329" y="6609"/>
                    <a:pt x="329" y="6742"/>
                  </a:cubicBezTo>
                  <a:lnTo>
                    <a:pt x="329" y="7922"/>
                  </a:lnTo>
                  <a:lnTo>
                    <a:pt x="329" y="8433"/>
                  </a:lnTo>
                  <a:lnTo>
                    <a:pt x="329" y="8506"/>
                  </a:lnTo>
                  <a:cubicBezTo>
                    <a:pt x="329" y="8555"/>
                    <a:pt x="366" y="8579"/>
                    <a:pt x="402" y="8579"/>
                  </a:cubicBezTo>
                  <a:lnTo>
                    <a:pt x="414" y="8579"/>
                  </a:lnTo>
                  <a:cubicBezTo>
                    <a:pt x="426" y="8579"/>
                    <a:pt x="439" y="8566"/>
                    <a:pt x="463" y="8555"/>
                  </a:cubicBezTo>
                  <a:lnTo>
                    <a:pt x="487" y="8555"/>
                  </a:lnTo>
                  <a:lnTo>
                    <a:pt x="499" y="8542"/>
                  </a:lnTo>
                  <a:lnTo>
                    <a:pt x="499" y="8482"/>
                  </a:lnTo>
                  <a:lnTo>
                    <a:pt x="499" y="8372"/>
                  </a:lnTo>
                  <a:lnTo>
                    <a:pt x="499" y="8360"/>
                  </a:lnTo>
                  <a:cubicBezTo>
                    <a:pt x="499" y="8299"/>
                    <a:pt x="499" y="8239"/>
                    <a:pt x="512" y="8177"/>
                  </a:cubicBezTo>
                  <a:cubicBezTo>
                    <a:pt x="512" y="8141"/>
                    <a:pt x="512" y="8104"/>
                    <a:pt x="523" y="8068"/>
                  </a:cubicBezTo>
                  <a:cubicBezTo>
                    <a:pt x="523" y="7995"/>
                    <a:pt x="536" y="7922"/>
                    <a:pt x="536" y="7849"/>
                  </a:cubicBezTo>
                  <a:cubicBezTo>
                    <a:pt x="523" y="7521"/>
                    <a:pt x="523" y="7168"/>
                    <a:pt x="512" y="6804"/>
                  </a:cubicBezTo>
                  <a:cubicBezTo>
                    <a:pt x="512" y="6658"/>
                    <a:pt x="512" y="6512"/>
                    <a:pt x="499" y="6353"/>
                  </a:cubicBezTo>
                  <a:cubicBezTo>
                    <a:pt x="499" y="6293"/>
                    <a:pt x="499" y="6220"/>
                    <a:pt x="487" y="6158"/>
                  </a:cubicBezTo>
                  <a:lnTo>
                    <a:pt x="487" y="6147"/>
                  </a:lnTo>
                  <a:lnTo>
                    <a:pt x="487" y="6122"/>
                  </a:lnTo>
                  <a:cubicBezTo>
                    <a:pt x="487" y="6050"/>
                    <a:pt x="487" y="5964"/>
                    <a:pt x="475" y="5891"/>
                  </a:cubicBezTo>
                  <a:cubicBezTo>
                    <a:pt x="463" y="5721"/>
                    <a:pt x="450" y="5539"/>
                    <a:pt x="450" y="5368"/>
                  </a:cubicBezTo>
                  <a:cubicBezTo>
                    <a:pt x="439" y="4796"/>
                    <a:pt x="450" y="4237"/>
                    <a:pt x="450" y="3629"/>
                  </a:cubicBezTo>
                  <a:cubicBezTo>
                    <a:pt x="450" y="3532"/>
                    <a:pt x="450" y="3447"/>
                    <a:pt x="463" y="3361"/>
                  </a:cubicBezTo>
                  <a:lnTo>
                    <a:pt x="463" y="3118"/>
                  </a:lnTo>
                  <a:cubicBezTo>
                    <a:pt x="475" y="2826"/>
                    <a:pt x="475" y="2534"/>
                    <a:pt x="463" y="2255"/>
                  </a:cubicBezTo>
                  <a:cubicBezTo>
                    <a:pt x="463" y="2085"/>
                    <a:pt x="463" y="1915"/>
                    <a:pt x="450" y="1744"/>
                  </a:cubicBezTo>
                  <a:lnTo>
                    <a:pt x="450" y="1610"/>
                  </a:lnTo>
                  <a:cubicBezTo>
                    <a:pt x="450" y="1586"/>
                    <a:pt x="439" y="1561"/>
                    <a:pt x="439" y="1537"/>
                  </a:cubicBezTo>
                  <a:cubicBezTo>
                    <a:pt x="439" y="1537"/>
                    <a:pt x="439" y="1525"/>
                    <a:pt x="426" y="1513"/>
                  </a:cubicBezTo>
                  <a:lnTo>
                    <a:pt x="426" y="1501"/>
                  </a:lnTo>
                  <a:lnTo>
                    <a:pt x="414" y="1501"/>
                  </a:lnTo>
                  <a:lnTo>
                    <a:pt x="402" y="1488"/>
                  </a:lnTo>
                  <a:lnTo>
                    <a:pt x="366" y="1488"/>
                  </a:lnTo>
                  <a:cubicBezTo>
                    <a:pt x="361" y="1485"/>
                    <a:pt x="359" y="1483"/>
                    <a:pt x="356" y="1483"/>
                  </a:cubicBezTo>
                  <a:close/>
                  <a:moveTo>
                    <a:pt x="621" y="8639"/>
                  </a:moveTo>
                  <a:cubicBezTo>
                    <a:pt x="645" y="8639"/>
                    <a:pt x="669" y="8652"/>
                    <a:pt x="682" y="8664"/>
                  </a:cubicBezTo>
                  <a:lnTo>
                    <a:pt x="682" y="8749"/>
                  </a:lnTo>
                  <a:cubicBezTo>
                    <a:pt x="626" y="8760"/>
                    <a:pt x="570" y="8763"/>
                    <a:pt x="513" y="8763"/>
                  </a:cubicBezTo>
                  <a:cubicBezTo>
                    <a:pt x="436" y="8763"/>
                    <a:pt x="358" y="8756"/>
                    <a:pt x="280" y="8749"/>
                  </a:cubicBezTo>
                  <a:lnTo>
                    <a:pt x="220" y="8749"/>
                  </a:lnTo>
                  <a:cubicBezTo>
                    <a:pt x="195" y="8749"/>
                    <a:pt x="183" y="8737"/>
                    <a:pt x="183" y="8737"/>
                  </a:cubicBezTo>
                  <a:cubicBezTo>
                    <a:pt x="171" y="8725"/>
                    <a:pt x="171" y="8701"/>
                    <a:pt x="171" y="8664"/>
                  </a:cubicBezTo>
                  <a:lnTo>
                    <a:pt x="183" y="8664"/>
                  </a:lnTo>
                  <a:cubicBezTo>
                    <a:pt x="195" y="8652"/>
                    <a:pt x="220" y="8652"/>
                    <a:pt x="231" y="8652"/>
                  </a:cubicBezTo>
                  <a:lnTo>
                    <a:pt x="512" y="8652"/>
                  </a:lnTo>
                  <a:lnTo>
                    <a:pt x="609" y="8639"/>
                  </a:lnTo>
                  <a:close/>
                  <a:moveTo>
                    <a:pt x="609" y="8603"/>
                  </a:moveTo>
                  <a:lnTo>
                    <a:pt x="512" y="8615"/>
                  </a:lnTo>
                  <a:lnTo>
                    <a:pt x="231" y="8615"/>
                  </a:lnTo>
                  <a:cubicBezTo>
                    <a:pt x="207" y="8615"/>
                    <a:pt x="195" y="8615"/>
                    <a:pt x="183" y="8628"/>
                  </a:cubicBezTo>
                  <a:lnTo>
                    <a:pt x="147" y="8628"/>
                  </a:lnTo>
                  <a:lnTo>
                    <a:pt x="147" y="8639"/>
                  </a:lnTo>
                  <a:cubicBezTo>
                    <a:pt x="134" y="8688"/>
                    <a:pt x="134" y="8737"/>
                    <a:pt x="147" y="8761"/>
                  </a:cubicBezTo>
                  <a:cubicBezTo>
                    <a:pt x="171" y="8774"/>
                    <a:pt x="195" y="8785"/>
                    <a:pt x="207" y="8785"/>
                  </a:cubicBezTo>
                  <a:lnTo>
                    <a:pt x="280" y="8785"/>
                  </a:lnTo>
                  <a:cubicBezTo>
                    <a:pt x="353" y="8798"/>
                    <a:pt x="414" y="8798"/>
                    <a:pt x="487" y="8798"/>
                  </a:cubicBezTo>
                  <a:cubicBezTo>
                    <a:pt x="548" y="8798"/>
                    <a:pt x="621" y="8798"/>
                    <a:pt x="694" y="8774"/>
                  </a:cubicBezTo>
                  <a:lnTo>
                    <a:pt x="706" y="8774"/>
                  </a:lnTo>
                  <a:lnTo>
                    <a:pt x="706" y="8761"/>
                  </a:lnTo>
                  <a:cubicBezTo>
                    <a:pt x="718" y="8701"/>
                    <a:pt x="718" y="8664"/>
                    <a:pt x="706" y="8639"/>
                  </a:cubicBezTo>
                  <a:cubicBezTo>
                    <a:pt x="682" y="8615"/>
                    <a:pt x="645" y="8615"/>
                    <a:pt x="621" y="8603"/>
                  </a:cubicBezTo>
                  <a:close/>
                  <a:moveTo>
                    <a:pt x="596" y="8858"/>
                  </a:moveTo>
                  <a:cubicBezTo>
                    <a:pt x="645" y="8858"/>
                    <a:pt x="658" y="8871"/>
                    <a:pt x="658" y="8907"/>
                  </a:cubicBezTo>
                  <a:cubicBezTo>
                    <a:pt x="669" y="8980"/>
                    <a:pt x="669" y="9041"/>
                    <a:pt x="669" y="9102"/>
                  </a:cubicBezTo>
                  <a:cubicBezTo>
                    <a:pt x="669" y="9163"/>
                    <a:pt x="645" y="9199"/>
                    <a:pt x="585" y="9223"/>
                  </a:cubicBezTo>
                  <a:cubicBezTo>
                    <a:pt x="536" y="9236"/>
                    <a:pt x="487" y="9236"/>
                    <a:pt x="439" y="9236"/>
                  </a:cubicBezTo>
                  <a:cubicBezTo>
                    <a:pt x="377" y="9236"/>
                    <a:pt x="293" y="9236"/>
                    <a:pt x="195" y="9199"/>
                  </a:cubicBezTo>
                  <a:cubicBezTo>
                    <a:pt x="171" y="9090"/>
                    <a:pt x="183" y="8980"/>
                    <a:pt x="195" y="8883"/>
                  </a:cubicBezTo>
                  <a:cubicBezTo>
                    <a:pt x="195" y="8871"/>
                    <a:pt x="207" y="8871"/>
                    <a:pt x="207" y="8871"/>
                  </a:cubicBezTo>
                  <a:cubicBezTo>
                    <a:pt x="220" y="8871"/>
                    <a:pt x="220" y="8858"/>
                    <a:pt x="231" y="8858"/>
                  </a:cubicBezTo>
                  <a:close/>
                  <a:moveTo>
                    <a:pt x="609" y="8822"/>
                  </a:moveTo>
                  <a:cubicBezTo>
                    <a:pt x="475" y="8822"/>
                    <a:pt x="366" y="8822"/>
                    <a:pt x="231" y="8834"/>
                  </a:cubicBezTo>
                  <a:lnTo>
                    <a:pt x="195" y="8834"/>
                  </a:lnTo>
                  <a:cubicBezTo>
                    <a:pt x="183" y="8847"/>
                    <a:pt x="183" y="8847"/>
                    <a:pt x="171" y="8847"/>
                  </a:cubicBezTo>
                  <a:lnTo>
                    <a:pt x="158" y="8847"/>
                  </a:lnTo>
                  <a:lnTo>
                    <a:pt x="158" y="8858"/>
                  </a:lnTo>
                  <a:cubicBezTo>
                    <a:pt x="147" y="8980"/>
                    <a:pt x="134" y="9102"/>
                    <a:pt x="171" y="9223"/>
                  </a:cubicBezTo>
                  <a:lnTo>
                    <a:pt x="171" y="9236"/>
                  </a:lnTo>
                  <a:cubicBezTo>
                    <a:pt x="268" y="9272"/>
                    <a:pt x="341" y="9272"/>
                    <a:pt x="414" y="9272"/>
                  </a:cubicBezTo>
                  <a:lnTo>
                    <a:pt x="439" y="9272"/>
                  </a:lnTo>
                  <a:cubicBezTo>
                    <a:pt x="487" y="9272"/>
                    <a:pt x="536" y="9260"/>
                    <a:pt x="585" y="9247"/>
                  </a:cubicBezTo>
                  <a:cubicBezTo>
                    <a:pt x="658" y="9236"/>
                    <a:pt x="706" y="9175"/>
                    <a:pt x="706" y="9102"/>
                  </a:cubicBezTo>
                  <a:cubicBezTo>
                    <a:pt x="706" y="9041"/>
                    <a:pt x="706" y="8968"/>
                    <a:pt x="694" y="8907"/>
                  </a:cubicBezTo>
                  <a:cubicBezTo>
                    <a:pt x="694" y="8847"/>
                    <a:pt x="658" y="8822"/>
                    <a:pt x="609" y="8822"/>
                  </a:cubicBezTo>
                  <a:close/>
                  <a:moveTo>
                    <a:pt x="426" y="29"/>
                  </a:moveTo>
                  <a:cubicBezTo>
                    <a:pt x="450" y="29"/>
                    <a:pt x="475" y="42"/>
                    <a:pt x="487" y="78"/>
                  </a:cubicBezTo>
                  <a:cubicBezTo>
                    <a:pt x="523" y="126"/>
                    <a:pt x="548" y="175"/>
                    <a:pt x="560" y="236"/>
                  </a:cubicBezTo>
                  <a:cubicBezTo>
                    <a:pt x="572" y="358"/>
                    <a:pt x="596" y="491"/>
                    <a:pt x="621" y="601"/>
                  </a:cubicBezTo>
                  <a:cubicBezTo>
                    <a:pt x="645" y="783"/>
                    <a:pt x="669" y="966"/>
                    <a:pt x="694" y="1136"/>
                  </a:cubicBezTo>
                  <a:cubicBezTo>
                    <a:pt x="718" y="1367"/>
                    <a:pt x="731" y="1598"/>
                    <a:pt x="731" y="1866"/>
                  </a:cubicBezTo>
                  <a:cubicBezTo>
                    <a:pt x="718" y="1999"/>
                    <a:pt x="718" y="2134"/>
                    <a:pt x="718" y="2279"/>
                  </a:cubicBezTo>
                  <a:cubicBezTo>
                    <a:pt x="706" y="2474"/>
                    <a:pt x="706" y="2680"/>
                    <a:pt x="694" y="2875"/>
                  </a:cubicBezTo>
                  <a:lnTo>
                    <a:pt x="694" y="3228"/>
                  </a:lnTo>
                  <a:lnTo>
                    <a:pt x="694" y="3739"/>
                  </a:lnTo>
                  <a:cubicBezTo>
                    <a:pt x="669" y="4225"/>
                    <a:pt x="669" y="4699"/>
                    <a:pt x="669" y="5174"/>
                  </a:cubicBezTo>
                  <a:cubicBezTo>
                    <a:pt x="682" y="5307"/>
                    <a:pt x="682" y="5453"/>
                    <a:pt x="682" y="5599"/>
                  </a:cubicBezTo>
                  <a:cubicBezTo>
                    <a:pt x="682" y="5733"/>
                    <a:pt x="682" y="5879"/>
                    <a:pt x="694" y="6013"/>
                  </a:cubicBezTo>
                  <a:cubicBezTo>
                    <a:pt x="694" y="6122"/>
                    <a:pt x="694" y="6244"/>
                    <a:pt x="706" y="6366"/>
                  </a:cubicBezTo>
                  <a:lnTo>
                    <a:pt x="706" y="7217"/>
                  </a:lnTo>
                  <a:lnTo>
                    <a:pt x="706" y="7885"/>
                  </a:lnTo>
                  <a:cubicBezTo>
                    <a:pt x="706" y="8020"/>
                    <a:pt x="718" y="8153"/>
                    <a:pt x="718" y="8275"/>
                  </a:cubicBezTo>
                  <a:cubicBezTo>
                    <a:pt x="718" y="8323"/>
                    <a:pt x="718" y="8360"/>
                    <a:pt x="731" y="8409"/>
                  </a:cubicBezTo>
                  <a:lnTo>
                    <a:pt x="731" y="8433"/>
                  </a:lnTo>
                  <a:lnTo>
                    <a:pt x="731" y="8530"/>
                  </a:lnTo>
                  <a:cubicBezTo>
                    <a:pt x="767" y="8639"/>
                    <a:pt x="767" y="8725"/>
                    <a:pt x="742" y="8822"/>
                  </a:cubicBezTo>
                  <a:cubicBezTo>
                    <a:pt x="731" y="8858"/>
                    <a:pt x="731" y="8895"/>
                    <a:pt x="742" y="8931"/>
                  </a:cubicBezTo>
                  <a:lnTo>
                    <a:pt x="742" y="8980"/>
                  </a:lnTo>
                  <a:lnTo>
                    <a:pt x="742" y="9029"/>
                  </a:lnTo>
                  <a:cubicBezTo>
                    <a:pt x="755" y="9053"/>
                    <a:pt x="755" y="9090"/>
                    <a:pt x="755" y="9114"/>
                  </a:cubicBezTo>
                  <a:cubicBezTo>
                    <a:pt x="742" y="9223"/>
                    <a:pt x="682" y="9284"/>
                    <a:pt x="572" y="9309"/>
                  </a:cubicBezTo>
                  <a:cubicBezTo>
                    <a:pt x="518" y="9314"/>
                    <a:pt x="461" y="9318"/>
                    <a:pt x="403" y="9318"/>
                  </a:cubicBezTo>
                  <a:cubicBezTo>
                    <a:pt x="320" y="9318"/>
                    <a:pt x="233" y="9308"/>
                    <a:pt x="147" y="9272"/>
                  </a:cubicBezTo>
                  <a:cubicBezTo>
                    <a:pt x="85" y="9175"/>
                    <a:pt x="85" y="9077"/>
                    <a:pt x="98" y="8980"/>
                  </a:cubicBezTo>
                  <a:lnTo>
                    <a:pt x="98" y="8956"/>
                  </a:lnTo>
                  <a:cubicBezTo>
                    <a:pt x="98" y="8883"/>
                    <a:pt x="110" y="8822"/>
                    <a:pt x="85" y="8749"/>
                  </a:cubicBezTo>
                  <a:cubicBezTo>
                    <a:pt x="74" y="8725"/>
                    <a:pt x="74" y="8688"/>
                    <a:pt x="74" y="8664"/>
                  </a:cubicBezTo>
                  <a:cubicBezTo>
                    <a:pt x="98" y="8506"/>
                    <a:pt x="98" y="8360"/>
                    <a:pt x="85" y="8226"/>
                  </a:cubicBezTo>
                  <a:lnTo>
                    <a:pt x="85" y="8056"/>
                  </a:lnTo>
                  <a:cubicBezTo>
                    <a:pt x="85" y="7898"/>
                    <a:pt x="74" y="7739"/>
                    <a:pt x="74" y="7582"/>
                  </a:cubicBezTo>
                  <a:cubicBezTo>
                    <a:pt x="61" y="7302"/>
                    <a:pt x="61" y="7010"/>
                    <a:pt x="61" y="6718"/>
                  </a:cubicBezTo>
                  <a:cubicBezTo>
                    <a:pt x="74" y="6147"/>
                    <a:pt x="61" y="5575"/>
                    <a:pt x="49" y="5088"/>
                  </a:cubicBezTo>
                  <a:cubicBezTo>
                    <a:pt x="49" y="5015"/>
                    <a:pt x="49" y="4931"/>
                    <a:pt x="61" y="4858"/>
                  </a:cubicBezTo>
                  <a:lnTo>
                    <a:pt x="61" y="4650"/>
                  </a:lnTo>
                  <a:cubicBezTo>
                    <a:pt x="61" y="4577"/>
                    <a:pt x="61" y="4505"/>
                    <a:pt x="49" y="4432"/>
                  </a:cubicBezTo>
                  <a:lnTo>
                    <a:pt x="49" y="4323"/>
                  </a:lnTo>
                  <a:lnTo>
                    <a:pt x="49" y="4250"/>
                  </a:lnTo>
                  <a:cubicBezTo>
                    <a:pt x="37" y="4188"/>
                    <a:pt x="37" y="4115"/>
                    <a:pt x="37" y="4042"/>
                  </a:cubicBezTo>
                  <a:lnTo>
                    <a:pt x="37" y="3799"/>
                  </a:lnTo>
                  <a:cubicBezTo>
                    <a:pt x="37" y="3507"/>
                    <a:pt x="37" y="3215"/>
                    <a:pt x="49" y="2924"/>
                  </a:cubicBezTo>
                  <a:cubicBezTo>
                    <a:pt x="49" y="2753"/>
                    <a:pt x="49" y="2583"/>
                    <a:pt x="61" y="2413"/>
                  </a:cubicBezTo>
                  <a:cubicBezTo>
                    <a:pt x="61" y="2291"/>
                    <a:pt x="74" y="2170"/>
                    <a:pt x="74" y="2048"/>
                  </a:cubicBezTo>
                  <a:cubicBezTo>
                    <a:pt x="74" y="1926"/>
                    <a:pt x="74" y="1793"/>
                    <a:pt x="85" y="1671"/>
                  </a:cubicBezTo>
                  <a:lnTo>
                    <a:pt x="85" y="1488"/>
                  </a:lnTo>
                  <a:lnTo>
                    <a:pt x="85" y="1428"/>
                  </a:lnTo>
                  <a:lnTo>
                    <a:pt x="195" y="880"/>
                  </a:lnTo>
                  <a:lnTo>
                    <a:pt x="268" y="553"/>
                  </a:lnTo>
                  <a:cubicBezTo>
                    <a:pt x="293" y="467"/>
                    <a:pt x="304" y="370"/>
                    <a:pt x="329" y="285"/>
                  </a:cubicBezTo>
                  <a:cubicBezTo>
                    <a:pt x="341" y="261"/>
                    <a:pt x="341" y="224"/>
                    <a:pt x="341" y="199"/>
                  </a:cubicBezTo>
                  <a:cubicBezTo>
                    <a:pt x="353" y="163"/>
                    <a:pt x="353" y="139"/>
                    <a:pt x="366" y="102"/>
                  </a:cubicBezTo>
                  <a:cubicBezTo>
                    <a:pt x="377" y="53"/>
                    <a:pt x="390" y="42"/>
                    <a:pt x="426" y="29"/>
                  </a:cubicBezTo>
                  <a:close/>
                  <a:moveTo>
                    <a:pt x="440" y="1"/>
                  </a:moveTo>
                  <a:cubicBezTo>
                    <a:pt x="431" y="1"/>
                    <a:pt x="423" y="2"/>
                    <a:pt x="414" y="5"/>
                  </a:cubicBezTo>
                  <a:cubicBezTo>
                    <a:pt x="353" y="5"/>
                    <a:pt x="341" y="66"/>
                    <a:pt x="329" y="90"/>
                  </a:cubicBezTo>
                  <a:cubicBezTo>
                    <a:pt x="329" y="126"/>
                    <a:pt x="317" y="163"/>
                    <a:pt x="317" y="188"/>
                  </a:cubicBezTo>
                  <a:cubicBezTo>
                    <a:pt x="304" y="224"/>
                    <a:pt x="304" y="248"/>
                    <a:pt x="293" y="272"/>
                  </a:cubicBezTo>
                  <a:cubicBezTo>
                    <a:pt x="280" y="370"/>
                    <a:pt x="256" y="455"/>
                    <a:pt x="231" y="540"/>
                  </a:cubicBezTo>
                  <a:cubicBezTo>
                    <a:pt x="207" y="650"/>
                    <a:pt x="195" y="759"/>
                    <a:pt x="171" y="869"/>
                  </a:cubicBezTo>
                  <a:cubicBezTo>
                    <a:pt x="122" y="1051"/>
                    <a:pt x="85" y="1245"/>
                    <a:pt x="49" y="1428"/>
                  </a:cubicBezTo>
                  <a:lnTo>
                    <a:pt x="49" y="1488"/>
                  </a:lnTo>
                  <a:lnTo>
                    <a:pt x="49" y="1671"/>
                  </a:lnTo>
                  <a:cubicBezTo>
                    <a:pt x="49" y="1793"/>
                    <a:pt x="49" y="1926"/>
                    <a:pt x="37" y="2048"/>
                  </a:cubicBezTo>
                  <a:cubicBezTo>
                    <a:pt x="37" y="2170"/>
                    <a:pt x="37" y="2291"/>
                    <a:pt x="25" y="2413"/>
                  </a:cubicBezTo>
                  <a:cubicBezTo>
                    <a:pt x="25" y="2583"/>
                    <a:pt x="13" y="2753"/>
                    <a:pt x="13" y="2912"/>
                  </a:cubicBezTo>
                  <a:cubicBezTo>
                    <a:pt x="1" y="3215"/>
                    <a:pt x="1" y="3507"/>
                    <a:pt x="1" y="3799"/>
                  </a:cubicBezTo>
                  <a:lnTo>
                    <a:pt x="1" y="4042"/>
                  </a:lnTo>
                  <a:cubicBezTo>
                    <a:pt x="1" y="4115"/>
                    <a:pt x="13" y="4188"/>
                    <a:pt x="13" y="4250"/>
                  </a:cubicBezTo>
                  <a:lnTo>
                    <a:pt x="13" y="4323"/>
                  </a:lnTo>
                  <a:lnTo>
                    <a:pt x="13" y="4432"/>
                  </a:lnTo>
                  <a:cubicBezTo>
                    <a:pt x="25" y="4505"/>
                    <a:pt x="25" y="4577"/>
                    <a:pt x="25" y="4663"/>
                  </a:cubicBezTo>
                  <a:lnTo>
                    <a:pt x="25" y="4845"/>
                  </a:lnTo>
                  <a:cubicBezTo>
                    <a:pt x="13" y="4931"/>
                    <a:pt x="13" y="5015"/>
                    <a:pt x="13" y="5088"/>
                  </a:cubicBezTo>
                  <a:cubicBezTo>
                    <a:pt x="25" y="5575"/>
                    <a:pt x="37" y="6147"/>
                    <a:pt x="25" y="6718"/>
                  </a:cubicBezTo>
                  <a:cubicBezTo>
                    <a:pt x="25" y="7010"/>
                    <a:pt x="25" y="7302"/>
                    <a:pt x="37" y="7582"/>
                  </a:cubicBezTo>
                  <a:cubicBezTo>
                    <a:pt x="37" y="7739"/>
                    <a:pt x="49" y="7910"/>
                    <a:pt x="49" y="8068"/>
                  </a:cubicBezTo>
                  <a:lnTo>
                    <a:pt x="49" y="8226"/>
                  </a:lnTo>
                  <a:cubicBezTo>
                    <a:pt x="61" y="8360"/>
                    <a:pt x="61" y="8506"/>
                    <a:pt x="37" y="8652"/>
                  </a:cubicBezTo>
                  <a:cubicBezTo>
                    <a:pt x="37" y="8676"/>
                    <a:pt x="37" y="8725"/>
                    <a:pt x="49" y="8761"/>
                  </a:cubicBezTo>
                  <a:cubicBezTo>
                    <a:pt x="74" y="8822"/>
                    <a:pt x="74" y="8883"/>
                    <a:pt x="61" y="8956"/>
                  </a:cubicBezTo>
                  <a:lnTo>
                    <a:pt x="61" y="8980"/>
                  </a:lnTo>
                  <a:cubicBezTo>
                    <a:pt x="49" y="9077"/>
                    <a:pt x="49" y="9187"/>
                    <a:pt x="122" y="9296"/>
                  </a:cubicBezTo>
                  <a:lnTo>
                    <a:pt x="122" y="9309"/>
                  </a:lnTo>
                  <a:cubicBezTo>
                    <a:pt x="207" y="9345"/>
                    <a:pt x="304" y="9357"/>
                    <a:pt x="390" y="9357"/>
                  </a:cubicBezTo>
                  <a:cubicBezTo>
                    <a:pt x="450" y="9357"/>
                    <a:pt x="512" y="9345"/>
                    <a:pt x="585" y="9333"/>
                  </a:cubicBezTo>
                  <a:cubicBezTo>
                    <a:pt x="706" y="9320"/>
                    <a:pt x="779" y="9247"/>
                    <a:pt x="779" y="9114"/>
                  </a:cubicBezTo>
                  <a:cubicBezTo>
                    <a:pt x="791" y="9090"/>
                    <a:pt x="779" y="9053"/>
                    <a:pt x="779" y="9017"/>
                  </a:cubicBezTo>
                  <a:lnTo>
                    <a:pt x="779" y="8980"/>
                  </a:lnTo>
                  <a:lnTo>
                    <a:pt x="779" y="8931"/>
                  </a:lnTo>
                  <a:cubicBezTo>
                    <a:pt x="767" y="8895"/>
                    <a:pt x="767" y="8858"/>
                    <a:pt x="779" y="8834"/>
                  </a:cubicBezTo>
                  <a:cubicBezTo>
                    <a:pt x="804" y="8737"/>
                    <a:pt x="804" y="8639"/>
                    <a:pt x="767" y="8518"/>
                  </a:cubicBezTo>
                  <a:lnTo>
                    <a:pt x="767" y="8433"/>
                  </a:lnTo>
                  <a:lnTo>
                    <a:pt x="767" y="8409"/>
                  </a:lnTo>
                  <a:cubicBezTo>
                    <a:pt x="755" y="8360"/>
                    <a:pt x="755" y="8323"/>
                    <a:pt x="755" y="8275"/>
                  </a:cubicBezTo>
                  <a:cubicBezTo>
                    <a:pt x="755" y="8153"/>
                    <a:pt x="742" y="8020"/>
                    <a:pt x="742" y="7885"/>
                  </a:cubicBezTo>
                  <a:lnTo>
                    <a:pt x="742" y="7217"/>
                  </a:lnTo>
                  <a:cubicBezTo>
                    <a:pt x="742" y="6937"/>
                    <a:pt x="742" y="6645"/>
                    <a:pt x="731" y="6366"/>
                  </a:cubicBezTo>
                  <a:lnTo>
                    <a:pt x="731" y="6013"/>
                  </a:lnTo>
                  <a:cubicBezTo>
                    <a:pt x="718" y="5879"/>
                    <a:pt x="718" y="5733"/>
                    <a:pt x="718" y="5599"/>
                  </a:cubicBezTo>
                  <a:cubicBezTo>
                    <a:pt x="718" y="5453"/>
                    <a:pt x="706" y="5307"/>
                    <a:pt x="706" y="5174"/>
                  </a:cubicBezTo>
                  <a:cubicBezTo>
                    <a:pt x="706" y="4699"/>
                    <a:pt x="706" y="4225"/>
                    <a:pt x="718" y="3751"/>
                  </a:cubicBezTo>
                  <a:cubicBezTo>
                    <a:pt x="731" y="3569"/>
                    <a:pt x="731" y="3398"/>
                    <a:pt x="731" y="3228"/>
                  </a:cubicBezTo>
                  <a:lnTo>
                    <a:pt x="731" y="2875"/>
                  </a:lnTo>
                  <a:cubicBezTo>
                    <a:pt x="742" y="2680"/>
                    <a:pt x="742" y="2474"/>
                    <a:pt x="755" y="2279"/>
                  </a:cubicBezTo>
                  <a:cubicBezTo>
                    <a:pt x="755" y="2134"/>
                    <a:pt x="755" y="1999"/>
                    <a:pt x="767" y="1866"/>
                  </a:cubicBezTo>
                  <a:cubicBezTo>
                    <a:pt x="767" y="1598"/>
                    <a:pt x="755" y="1367"/>
                    <a:pt x="731" y="1136"/>
                  </a:cubicBezTo>
                  <a:cubicBezTo>
                    <a:pt x="706" y="953"/>
                    <a:pt x="682" y="771"/>
                    <a:pt x="645" y="601"/>
                  </a:cubicBezTo>
                  <a:cubicBezTo>
                    <a:pt x="633" y="480"/>
                    <a:pt x="609" y="358"/>
                    <a:pt x="596" y="236"/>
                  </a:cubicBezTo>
                  <a:cubicBezTo>
                    <a:pt x="585" y="163"/>
                    <a:pt x="560" y="115"/>
                    <a:pt x="523" y="53"/>
                  </a:cubicBezTo>
                  <a:cubicBezTo>
                    <a:pt x="496" y="16"/>
                    <a:pt x="468"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7"/>
            <p:cNvSpPr/>
            <p:nvPr/>
          </p:nvSpPr>
          <p:spPr>
            <a:xfrm>
              <a:off x="4722396" y="2990587"/>
              <a:ext cx="51533" cy="462668"/>
            </a:xfrm>
            <a:custGeom>
              <a:avLst/>
              <a:gdLst/>
              <a:ahLst/>
              <a:cxnLst/>
              <a:rect l="l" t="t" r="r" b="b"/>
              <a:pathLst>
                <a:path w="1047" h="9400" extrusionOk="0">
                  <a:moveTo>
                    <a:pt x="404" y="284"/>
                  </a:moveTo>
                  <a:cubicBezTo>
                    <a:pt x="424" y="284"/>
                    <a:pt x="444" y="297"/>
                    <a:pt x="451" y="319"/>
                  </a:cubicBezTo>
                  <a:cubicBezTo>
                    <a:pt x="476" y="416"/>
                    <a:pt x="512" y="513"/>
                    <a:pt x="536" y="611"/>
                  </a:cubicBezTo>
                  <a:cubicBezTo>
                    <a:pt x="560" y="744"/>
                    <a:pt x="573" y="878"/>
                    <a:pt x="597" y="1011"/>
                  </a:cubicBezTo>
                  <a:lnTo>
                    <a:pt x="597" y="1109"/>
                  </a:lnTo>
                  <a:cubicBezTo>
                    <a:pt x="494" y="1127"/>
                    <a:pt x="391" y="1154"/>
                    <a:pt x="288" y="1154"/>
                  </a:cubicBezTo>
                  <a:cubicBezTo>
                    <a:pt x="257" y="1154"/>
                    <a:pt x="226" y="1151"/>
                    <a:pt x="195" y="1146"/>
                  </a:cubicBezTo>
                  <a:cubicBezTo>
                    <a:pt x="184" y="1121"/>
                    <a:pt x="171" y="1097"/>
                    <a:pt x="171" y="1073"/>
                  </a:cubicBezTo>
                  <a:cubicBezTo>
                    <a:pt x="208" y="854"/>
                    <a:pt x="244" y="622"/>
                    <a:pt x="305" y="416"/>
                  </a:cubicBezTo>
                  <a:cubicBezTo>
                    <a:pt x="317" y="379"/>
                    <a:pt x="341" y="343"/>
                    <a:pt x="366" y="306"/>
                  </a:cubicBezTo>
                  <a:cubicBezTo>
                    <a:pt x="376" y="291"/>
                    <a:pt x="390" y="284"/>
                    <a:pt x="404" y="284"/>
                  </a:cubicBezTo>
                  <a:close/>
                  <a:moveTo>
                    <a:pt x="500" y="1194"/>
                  </a:moveTo>
                  <a:cubicBezTo>
                    <a:pt x="536" y="1194"/>
                    <a:pt x="573" y="1194"/>
                    <a:pt x="609" y="1206"/>
                  </a:cubicBezTo>
                  <a:cubicBezTo>
                    <a:pt x="646" y="1219"/>
                    <a:pt x="682" y="1230"/>
                    <a:pt x="682" y="1267"/>
                  </a:cubicBezTo>
                  <a:cubicBezTo>
                    <a:pt x="682" y="1303"/>
                    <a:pt x="657" y="1328"/>
                    <a:pt x="609" y="1328"/>
                  </a:cubicBezTo>
                  <a:cubicBezTo>
                    <a:pt x="500" y="1340"/>
                    <a:pt x="403" y="1352"/>
                    <a:pt x="293" y="1365"/>
                  </a:cubicBezTo>
                  <a:lnTo>
                    <a:pt x="293" y="1352"/>
                  </a:lnTo>
                  <a:cubicBezTo>
                    <a:pt x="260" y="1352"/>
                    <a:pt x="228" y="1358"/>
                    <a:pt x="195" y="1358"/>
                  </a:cubicBezTo>
                  <a:cubicBezTo>
                    <a:pt x="179" y="1358"/>
                    <a:pt x="163" y="1356"/>
                    <a:pt x="147" y="1352"/>
                  </a:cubicBezTo>
                  <a:cubicBezTo>
                    <a:pt x="135" y="1352"/>
                    <a:pt x="111" y="1328"/>
                    <a:pt x="111" y="1303"/>
                  </a:cubicBezTo>
                  <a:cubicBezTo>
                    <a:pt x="111" y="1292"/>
                    <a:pt x="122" y="1267"/>
                    <a:pt x="135" y="1243"/>
                  </a:cubicBezTo>
                  <a:cubicBezTo>
                    <a:pt x="147" y="1230"/>
                    <a:pt x="159" y="1230"/>
                    <a:pt x="171" y="1230"/>
                  </a:cubicBezTo>
                  <a:lnTo>
                    <a:pt x="500" y="1194"/>
                  </a:lnTo>
                  <a:close/>
                  <a:moveTo>
                    <a:pt x="633" y="1413"/>
                  </a:moveTo>
                  <a:cubicBezTo>
                    <a:pt x="706" y="1413"/>
                    <a:pt x="730" y="1438"/>
                    <a:pt x="743" y="1511"/>
                  </a:cubicBezTo>
                  <a:cubicBezTo>
                    <a:pt x="755" y="1632"/>
                    <a:pt x="767" y="1741"/>
                    <a:pt x="767" y="1863"/>
                  </a:cubicBezTo>
                  <a:cubicBezTo>
                    <a:pt x="779" y="2070"/>
                    <a:pt x="792" y="2289"/>
                    <a:pt x="803" y="2495"/>
                  </a:cubicBezTo>
                  <a:cubicBezTo>
                    <a:pt x="828" y="2933"/>
                    <a:pt x="840" y="3383"/>
                    <a:pt x="828" y="3821"/>
                  </a:cubicBezTo>
                  <a:lnTo>
                    <a:pt x="828" y="4636"/>
                  </a:lnTo>
                  <a:lnTo>
                    <a:pt x="828" y="4721"/>
                  </a:lnTo>
                  <a:cubicBezTo>
                    <a:pt x="828" y="4757"/>
                    <a:pt x="803" y="4794"/>
                    <a:pt x="767" y="4806"/>
                  </a:cubicBezTo>
                  <a:cubicBezTo>
                    <a:pt x="719" y="4818"/>
                    <a:pt x="657" y="4830"/>
                    <a:pt x="609" y="4843"/>
                  </a:cubicBezTo>
                  <a:cubicBezTo>
                    <a:pt x="524" y="4843"/>
                    <a:pt x="439" y="4843"/>
                    <a:pt x="354" y="4830"/>
                  </a:cubicBezTo>
                  <a:cubicBezTo>
                    <a:pt x="281" y="4830"/>
                    <a:pt x="195" y="4806"/>
                    <a:pt x="111" y="4794"/>
                  </a:cubicBezTo>
                  <a:cubicBezTo>
                    <a:pt x="98" y="4770"/>
                    <a:pt x="86" y="4733"/>
                    <a:pt x="86" y="4708"/>
                  </a:cubicBezTo>
                  <a:cubicBezTo>
                    <a:pt x="74" y="4527"/>
                    <a:pt x="62" y="4344"/>
                    <a:pt x="74" y="4149"/>
                  </a:cubicBezTo>
                  <a:cubicBezTo>
                    <a:pt x="86" y="4052"/>
                    <a:pt x="74" y="3954"/>
                    <a:pt x="74" y="3846"/>
                  </a:cubicBezTo>
                  <a:cubicBezTo>
                    <a:pt x="74" y="3687"/>
                    <a:pt x="86" y="3529"/>
                    <a:pt x="74" y="3359"/>
                  </a:cubicBezTo>
                  <a:cubicBezTo>
                    <a:pt x="74" y="3030"/>
                    <a:pt x="86" y="2690"/>
                    <a:pt x="86" y="2362"/>
                  </a:cubicBezTo>
                  <a:lnTo>
                    <a:pt x="86" y="1595"/>
                  </a:lnTo>
                  <a:cubicBezTo>
                    <a:pt x="86" y="1559"/>
                    <a:pt x="86" y="1522"/>
                    <a:pt x="98" y="1474"/>
                  </a:cubicBezTo>
                  <a:cubicBezTo>
                    <a:pt x="184" y="1438"/>
                    <a:pt x="268" y="1425"/>
                    <a:pt x="354" y="1425"/>
                  </a:cubicBezTo>
                  <a:cubicBezTo>
                    <a:pt x="439" y="1425"/>
                    <a:pt x="536" y="1413"/>
                    <a:pt x="633" y="1413"/>
                  </a:cubicBezTo>
                  <a:close/>
                  <a:moveTo>
                    <a:pt x="195" y="4879"/>
                  </a:moveTo>
                  <a:cubicBezTo>
                    <a:pt x="244" y="4891"/>
                    <a:pt x="293" y="4903"/>
                    <a:pt x="341" y="4903"/>
                  </a:cubicBezTo>
                  <a:cubicBezTo>
                    <a:pt x="393" y="4912"/>
                    <a:pt x="447" y="4916"/>
                    <a:pt x="501" y="4916"/>
                  </a:cubicBezTo>
                  <a:cubicBezTo>
                    <a:pt x="586" y="4916"/>
                    <a:pt x="673" y="4906"/>
                    <a:pt x="755" y="4891"/>
                  </a:cubicBezTo>
                  <a:lnTo>
                    <a:pt x="803" y="4891"/>
                  </a:lnTo>
                  <a:cubicBezTo>
                    <a:pt x="865" y="5062"/>
                    <a:pt x="803" y="5098"/>
                    <a:pt x="670" y="5098"/>
                  </a:cubicBezTo>
                  <a:cubicBezTo>
                    <a:pt x="581" y="5098"/>
                    <a:pt x="492" y="5103"/>
                    <a:pt x="402" y="5103"/>
                  </a:cubicBezTo>
                  <a:cubicBezTo>
                    <a:pt x="358" y="5103"/>
                    <a:pt x="313" y="5102"/>
                    <a:pt x="268" y="5098"/>
                  </a:cubicBezTo>
                  <a:cubicBezTo>
                    <a:pt x="184" y="5098"/>
                    <a:pt x="184" y="5098"/>
                    <a:pt x="98" y="5037"/>
                  </a:cubicBezTo>
                  <a:cubicBezTo>
                    <a:pt x="98" y="5013"/>
                    <a:pt x="86" y="4976"/>
                    <a:pt x="86" y="4952"/>
                  </a:cubicBezTo>
                  <a:cubicBezTo>
                    <a:pt x="86" y="4927"/>
                    <a:pt x="98" y="4916"/>
                    <a:pt x="98" y="4891"/>
                  </a:cubicBezTo>
                  <a:cubicBezTo>
                    <a:pt x="135" y="4879"/>
                    <a:pt x="171" y="4879"/>
                    <a:pt x="195" y="4879"/>
                  </a:cubicBezTo>
                  <a:close/>
                  <a:moveTo>
                    <a:pt x="184" y="5159"/>
                  </a:moveTo>
                  <a:cubicBezTo>
                    <a:pt x="277" y="5179"/>
                    <a:pt x="371" y="5188"/>
                    <a:pt x="462" y="5188"/>
                  </a:cubicBezTo>
                  <a:cubicBezTo>
                    <a:pt x="537" y="5188"/>
                    <a:pt x="611" y="5182"/>
                    <a:pt x="682" y="5171"/>
                  </a:cubicBezTo>
                  <a:lnTo>
                    <a:pt x="779" y="5171"/>
                  </a:lnTo>
                  <a:cubicBezTo>
                    <a:pt x="803" y="5171"/>
                    <a:pt x="816" y="5171"/>
                    <a:pt x="828" y="5208"/>
                  </a:cubicBezTo>
                  <a:cubicBezTo>
                    <a:pt x="840" y="5232"/>
                    <a:pt x="828" y="5281"/>
                    <a:pt x="803" y="5292"/>
                  </a:cubicBezTo>
                  <a:lnTo>
                    <a:pt x="694" y="5329"/>
                  </a:lnTo>
                  <a:cubicBezTo>
                    <a:pt x="649" y="5332"/>
                    <a:pt x="603" y="5334"/>
                    <a:pt x="556" y="5334"/>
                  </a:cubicBezTo>
                  <a:cubicBezTo>
                    <a:pt x="428" y="5334"/>
                    <a:pt x="296" y="5323"/>
                    <a:pt x="171" y="5305"/>
                  </a:cubicBezTo>
                  <a:cubicBezTo>
                    <a:pt x="147" y="5292"/>
                    <a:pt x="122" y="5281"/>
                    <a:pt x="111" y="5256"/>
                  </a:cubicBezTo>
                  <a:cubicBezTo>
                    <a:pt x="86" y="5232"/>
                    <a:pt x="86" y="5195"/>
                    <a:pt x="122" y="5159"/>
                  </a:cubicBezTo>
                  <a:close/>
                  <a:moveTo>
                    <a:pt x="111" y="5378"/>
                  </a:moveTo>
                  <a:cubicBezTo>
                    <a:pt x="244" y="5390"/>
                    <a:pt x="354" y="5402"/>
                    <a:pt x="476" y="5414"/>
                  </a:cubicBezTo>
                  <a:cubicBezTo>
                    <a:pt x="560" y="5414"/>
                    <a:pt x="646" y="5402"/>
                    <a:pt x="719" y="5402"/>
                  </a:cubicBezTo>
                  <a:cubicBezTo>
                    <a:pt x="755" y="5402"/>
                    <a:pt x="792" y="5390"/>
                    <a:pt x="828" y="5390"/>
                  </a:cubicBezTo>
                  <a:cubicBezTo>
                    <a:pt x="828" y="5427"/>
                    <a:pt x="840" y="5463"/>
                    <a:pt x="840" y="5487"/>
                  </a:cubicBezTo>
                  <a:cubicBezTo>
                    <a:pt x="852" y="5754"/>
                    <a:pt x="865" y="6010"/>
                    <a:pt x="889" y="6278"/>
                  </a:cubicBezTo>
                  <a:cubicBezTo>
                    <a:pt x="901" y="6594"/>
                    <a:pt x="925" y="6922"/>
                    <a:pt x="949" y="7238"/>
                  </a:cubicBezTo>
                  <a:lnTo>
                    <a:pt x="949" y="7603"/>
                  </a:lnTo>
                  <a:cubicBezTo>
                    <a:pt x="949" y="7943"/>
                    <a:pt x="949" y="8284"/>
                    <a:pt x="962" y="8624"/>
                  </a:cubicBezTo>
                  <a:cubicBezTo>
                    <a:pt x="962" y="8734"/>
                    <a:pt x="913" y="8795"/>
                    <a:pt x="828" y="8843"/>
                  </a:cubicBezTo>
                  <a:cubicBezTo>
                    <a:pt x="761" y="8877"/>
                    <a:pt x="693" y="8893"/>
                    <a:pt x="626" y="8893"/>
                  </a:cubicBezTo>
                  <a:cubicBezTo>
                    <a:pt x="547" y="8893"/>
                    <a:pt x="469" y="8871"/>
                    <a:pt x="390" y="8832"/>
                  </a:cubicBezTo>
                  <a:cubicBezTo>
                    <a:pt x="341" y="8807"/>
                    <a:pt x="317" y="8770"/>
                    <a:pt x="293" y="8722"/>
                  </a:cubicBezTo>
                  <a:lnTo>
                    <a:pt x="293" y="8686"/>
                  </a:lnTo>
                  <a:cubicBezTo>
                    <a:pt x="281" y="8613"/>
                    <a:pt x="281" y="8527"/>
                    <a:pt x="257" y="8467"/>
                  </a:cubicBezTo>
                  <a:cubicBezTo>
                    <a:pt x="232" y="8394"/>
                    <a:pt x="244" y="8321"/>
                    <a:pt x="232" y="8248"/>
                  </a:cubicBezTo>
                  <a:cubicBezTo>
                    <a:pt x="220" y="7992"/>
                    <a:pt x="195" y="7737"/>
                    <a:pt x="184" y="7481"/>
                  </a:cubicBezTo>
                  <a:lnTo>
                    <a:pt x="147" y="6862"/>
                  </a:lnTo>
                  <a:cubicBezTo>
                    <a:pt x="135" y="6667"/>
                    <a:pt x="122" y="6472"/>
                    <a:pt x="122" y="6289"/>
                  </a:cubicBezTo>
                  <a:cubicBezTo>
                    <a:pt x="111" y="5998"/>
                    <a:pt x="98" y="5706"/>
                    <a:pt x="98" y="5414"/>
                  </a:cubicBezTo>
                  <a:cubicBezTo>
                    <a:pt x="98" y="5414"/>
                    <a:pt x="98" y="5402"/>
                    <a:pt x="111" y="5378"/>
                  </a:cubicBezTo>
                  <a:close/>
                  <a:moveTo>
                    <a:pt x="865" y="8916"/>
                  </a:moveTo>
                  <a:cubicBezTo>
                    <a:pt x="876" y="8941"/>
                    <a:pt x="889" y="8965"/>
                    <a:pt x="889" y="8978"/>
                  </a:cubicBezTo>
                  <a:cubicBezTo>
                    <a:pt x="876" y="9038"/>
                    <a:pt x="876" y="9099"/>
                    <a:pt x="865" y="9172"/>
                  </a:cubicBezTo>
                  <a:cubicBezTo>
                    <a:pt x="852" y="9257"/>
                    <a:pt x="828" y="9294"/>
                    <a:pt x="730" y="9306"/>
                  </a:cubicBezTo>
                  <a:cubicBezTo>
                    <a:pt x="694" y="9318"/>
                    <a:pt x="657" y="9318"/>
                    <a:pt x="621" y="9318"/>
                  </a:cubicBezTo>
                  <a:cubicBezTo>
                    <a:pt x="500" y="9294"/>
                    <a:pt x="476" y="9294"/>
                    <a:pt x="451" y="9160"/>
                  </a:cubicBezTo>
                  <a:cubicBezTo>
                    <a:pt x="439" y="9099"/>
                    <a:pt x="414" y="9026"/>
                    <a:pt x="427" y="8941"/>
                  </a:cubicBezTo>
                  <a:lnTo>
                    <a:pt x="427" y="8941"/>
                  </a:lnTo>
                  <a:cubicBezTo>
                    <a:pt x="496" y="8957"/>
                    <a:pt x="560" y="8966"/>
                    <a:pt x="623" y="8966"/>
                  </a:cubicBezTo>
                  <a:cubicBezTo>
                    <a:pt x="704" y="8966"/>
                    <a:pt x="783" y="8951"/>
                    <a:pt x="865" y="8916"/>
                  </a:cubicBezTo>
                  <a:close/>
                  <a:moveTo>
                    <a:pt x="385" y="0"/>
                  </a:moveTo>
                  <a:cubicBezTo>
                    <a:pt x="378" y="0"/>
                    <a:pt x="372" y="1"/>
                    <a:pt x="366" y="2"/>
                  </a:cubicBezTo>
                  <a:cubicBezTo>
                    <a:pt x="330" y="2"/>
                    <a:pt x="305" y="38"/>
                    <a:pt x="305" y="100"/>
                  </a:cubicBezTo>
                  <a:cubicBezTo>
                    <a:pt x="317" y="184"/>
                    <a:pt x="293" y="270"/>
                    <a:pt x="257" y="355"/>
                  </a:cubicBezTo>
                  <a:cubicBezTo>
                    <a:pt x="244" y="379"/>
                    <a:pt x="232" y="416"/>
                    <a:pt x="220" y="452"/>
                  </a:cubicBezTo>
                  <a:cubicBezTo>
                    <a:pt x="195" y="598"/>
                    <a:pt x="171" y="744"/>
                    <a:pt x="135" y="902"/>
                  </a:cubicBezTo>
                  <a:cubicBezTo>
                    <a:pt x="111" y="1011"/>
                    <a:pt x="111" y="1133"/>
                    <a:pt x="49" y="1230"/>
                  </a:cubicBezTo>
                  <a:cubicBezTo>
                    <a:pt x="38" y="1255"/>
                    <a:pt x="38" y="1267"/>
                    <a:pt x="25" y="1292"/>
                  </a:cubicBezTo>
                  <a:lnTo>
                    <a:pt x="25" y="1511"/>
                  </a:lnTo>
                  <a:cubicBezTo>
                    <a:pt x="25" y="2033"/>
                    <a:pt x="38" y="2544"/>
                    <a:pt x="1" y="3067"/>
                  </a:cubicBezTo>
                  <a:lnTo>
                    <a:pt x="1" y="3213"/>
                  </a:lnTo>
                  <a:cubicBezTo>
                    <a:pt x="13" y="3359"/>
                    <a:pt x="25" y="3505"/>
                    <a:pt x="1" y="3651"/>
                  </a:cubicBezTo>
                  <a:lnTo>
                    <a:pt x="1" y="3954"/>
                  </a:lnTo>
                  <a:cubicBezTo>
                    <a:pt x="25" y="4113"/>
                    <a:pt x="13" y="4283"/>
                    <a:pt x="13" y="4441"/>
                  </a:cubicBezTo>
                  <a:lnTo>
                    <a:pt x="13" y="4551"/>
                  </a:lnTo>
                  <a:cubicBezTo>
                    <a:pt x="25" y="5025"/>
                    <a:pt x="38" y="5499"/>
                    <a:pt x="49" y="5986"/>
                  </a:cubicBezTo>
                  <a:cubicBezTo>
                    <a:pt x="49" y="6144"/>
                    <a:pt x="49" y="6314"/>
                    <a:pt x="62" y="6472"/>
                  </a:cubicBezTo>
                  <a:cubicBezTo>
                    <a:pt x="74" y="6752"/>
                    <a:pt x="98" y="7043"/>
                    <a:pt x="111" y="7324"/>
                  </a:cubicBezTo>
                  <a:lnTo>
                    <a:pt x="111" y="7408"/>
                  </a:lnTo>
                  <a:cubicBezTo>
                    <a:pt x="135" y="7652"/>
                    <a:pt x="147" y="7907"/>
                    <a:pt x="159" y="8151"/>
                  </a:cubicBezTo>
                  <a:cubicBezTo>
                    <a:pt x="171" y="8297"/>
                    <a:pt x="184" y="8443"/>
                    <a:pt x="195" y="8600"/>
                  </a:cubicBezTo>
                  <a:cubicBezTo>
                    <a:pt x="208" y="8686"/>
                    <a:pt x="220" y="8783"/>
                    <a:pt x="293" y="8856"/>
                  </a:cubicBezTo>
                  <a:cubicBezTo>
                    <a:pt x="330" y="8892"/>
                    <a:pt x="341" y="8953"/>
                    <a:pt x="354" y="9002"/>
                  </a:cubicBezTo>
                  <a:cubicBezTo>
                    <a:pt x="354" y="9075"/>
                    <a:pt x="366" y="9148"/>
                    <a:pt x="378" y="9208"/>
                  </a:cubicBezTo>
                  <a:cubicBezTo>
                    <a:pt x="390" y="9270"/>
                    <a:pt x="403" y="9318"/>
                    <a:pt x="463" y="9354"/>
                  </a:cubicBezTo>
                  <a:cubicBezTo>
                    <a:pt x="529" y="9373"/>
                    <a:pt x="602" y="9399"/>
                    <a:pt x="670" y="9399"/>
                  </a:cubicBezTo>
                  <a:cubicBezTo>
                    <a:pt x="691" y="9399"/>
                    <a:pt x="711" y="9397"/>
                    <a:pt x="730" y="9391"/>
                  </a:cubicBezTo>
                  <a:cubicBezTo>
                    <a:pt x="889" y="9354"/>
                    <a:pt x="938" y="9306"/>
                    <a:pt x="949" y="9160"/>
                  </a:cubicBezTo>
                  <a:cubicBezTo>
                    <a:pt x="962" y="9099"/>
                    <a:pt x="962" y="9038"/>
                    <a:pt x="962" y="8978"/>
                  </a:cubicBezTo>
                  <a:cubicBezTo>
                    <a:pt x="962" y="8916"/>
                    <a:pt x="962" y="8856"/>
                    <a:pt x="998" y="8807"/>
                  </a:cubicBezTo>
                  <a:cubicBezTo>
                    <a:pt x="1035" y="8770"/>
                    <a:pt x="1047" y="8722"/>
                    <a:pt x="1047" y="8673"/>
                  </a:cubicBezTo>
                  <a:cubicBezTo>
                    <a:pt x="1047" y="8552"/>
                    <a:pt x="1035" y="8430"/>
                    <a:pt x="1022" y="8308"/>
                  </a:cubicBezTo>
                  <a:cubicBezTo>
                    <a:pt x="1022" y="8235"/>
                    <a:pt x="1011" y="8162"/>
                    <a:pt x="1011" y="8102"/>
                  </a:cubicBezTo>
                  <a:cubicBezTo>
                    <a:pt x="1011" y="7834"/>
                    <a:pt x="1011" y="7567"/>
                    <a:pt x="998" y="7299"/>
                  </a:cubicBezTo>
                  <a:cubicBezTo>
                    <a:pt x="986" y="6922"/>
                    <a:pt x="962" y="6545"/>
                    <a:pt x="938" y="6168"/>
                  </a:cubicBezTo>
                  <a:cubicBezTo>
                    <a:pt x="925" y="5876"/>
                    <a:pt x="925" y="5572"/>
                    <a:pt x="901" y="5281"/>
                  </a:cubicBezTo>
                  <a:cubicBezTo>
                    <a:pt x="889" y="4916"/>
                    <a:pt x="901" y="4563"/>
                    <a:pt x="901" y="4198"/>
                  </a:cubicBezTo>
                  <a:cubicBezTo>
                    <a:pt x="901" y="3943"/>
                    <a:pt x="889" y="3675"/>
                    <a:pt x="901" y="3408"/>
                  </a:cubicBezTo>
                  <a:cubicBezTo>
                    <a:pt x="913" y="3103"/>
                    <a:pt x="876" y="2800"/>
                    <a:pt x="865" y="2495"/>
                  </a:cubicBezTo>
                  <a:lnTo>
                    <a:pt x="865" y="2471"/>
                  </a:lnTo>
                  <a:cubicBezTo>
                    <a:pt x="852" y="2240"/>
                    <a:pt x="828" y="2009"/>
                    <a:pt x="816" y="1778"/>
                  </a:cubicBezTo>
                  <a:cubicBezTo>
                    <a:pt x="816" y="1608"/>
                    <a:pt x="828" y="1449"/>
                    <a:pt x="767" y="1292"/>
                  </a:cubicBezTo>
                  <a:cubicBezTo>
                    <a:pt x="755" y="1243"/>
                    <a:pt x="743" y="1182"/>
                    <a:pt x="719" y="1146"/>
                  </a:cubicBezTo>
                  <a:cubicBezTo>
                    <a:pt x="694" y="1109"/>
                    <a:pt x="682" y="1060"/>
                    <a:pt x="682" y="1011"/>
                  </a:cubicBezTo>
                  <a:cubicBezTo>
                    <a:pt x="657" y="878"/>
                    <a:pt x="633" y="744"/>
                    <a:pt x="609" y="622"/>
                  </a:cubicBezTo>
                  <a:cubicBezTo>
                    <a:pt x="584" y="525"/>
                    <a:pt x="560" y="428"/>
                    <a:pt x="536" y="343"/>
                  </a:cubicBezTo>
                  <a:cubicBezTo>
                    <a:pt x="512" y="257"/>
                    <a:pt x="463" y="184"/>
                    <a:pt x="463" y="87"/>
                  </a:cubicBezTo>
                  <a:cubicBezTo>
                    <a:pt x="463" y="35"/>
                    <a:pt x="426"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7"/>
            <p:cNvSpPr/>
            <p:nvPr/>
          </p:nvSpPr>
          <p:spPr>
            <a:xfrm>
              <a:off x="4721215" y="2989504"/>
              <a:ext cx="53354" cy="464538"/>
            </a:xfrm>
            <a:custGeom>
              <a:avLst/>
              <a:gdLst/>
              <a:ahLst/>
              <a:cxnLst/>
              <a:rect l="l" t="t" r="r" b="b"/>
              <a:pathLst>
                <a:path w="1084" h="9438" extrusionOk="0">
                  <a:moveTo>
                    <a:pt x="424" y="323"/>
                  </a:moveTo>
                  <a:cubicBezTo>
                    <a:pt x="425" y="323"/>
                    <a:pt x="427" y="325"/>
                    <a:pt x="427" y="328"/>
                  </a:cubicBezTo>
                  <a:cubicBezTo>
                    <a:pt x="438" y="328"/>
                    <a:pt x="451" y="328"/>
                    <a:pt x="451" y="341"/>
                  </a:cubicBezTo>
                  <a:lnTo>
                    <a:pt x="475" y="389"/>
                  </a:lnTo>
                  <a:cubicBezTo>
                    <a:pt x="500" y="474"/>
                    <a:pt x="524" y="560"/>
                    <a:pt x="536" y="633"/>
                  </a:cubicBezTo>
                  <a:cubicBezTo>
                    <a:pt x="560" y="742"/>
                    <a:pt x="572" y="851"/>
                    <a:pt x="584" y="949"/>
                  </a:cubicBezTo>
                  <a:lnTo>
                    <a:pt x="597" y="1033"/>
                  </a:lnTo>
                  <a:cubicBezTo>
                    <a:pt x="608" y="1058"/>
                    <a:pt x="608" y="1070"/>
                    <a:pt x="608" y="1095"/>
                  </a:cubicBezTo>
                  <a:cubicBezTo>
                    <a:pt x="597" y="1095"/>
                    <a:pt x="597" y="1106"/>
                    <a:pt x="597" y="1119"/>
                  </a:cubicBezTo>
                  <a:cubicBezTo>
                    <a:pt x="572" y="1119"/>
                    <a:pt x="548" y="1131"/>
                    <a:pt x="524" y="1131"/>
                  </a:cubicBezTo>
                  <a:cubicBezTo>
                    <a:pt x="453" y="1148"/>
                    <a:pt x="382" y="1160"/>
                    <a:pt x="311" y="1160"/>
                  </a:cubicBezTo>
                  <a:cubicBezTo>
                    <a:pt x="284" y="1160"/>
                    <a:pt x="258" y="1158"/>
                    <a:pt x="232" y="1155"/>
                  </a:cubicBezTo>
                  <a:lnTo>
                    <a:pt x="232" y="1131"/>
                  </a:lnTo>
                  <a:cubicBezTo>
                    <a:pt x="219" y="1119"/>
                    <a:pt x="219" y="1106"/>
                    <a:pt x="219" y="1095"/>
                  </a:cubicBezTo>
                  <a:lnTo>
                    <a:pt x="232" y="1009"/>
                  </a:lnTo>
                  <a:cubicBezTo>
                    <a:pt x="256" y="827"/>
                    <a:pt x="292" y="633"/>
                    <a:pt x="341" y="438"/>
                  </a:cubicBezTo>
                  <a:cubicBezTo>
                    <a:pt x="354" y="401"/>
                    <a:pt x="390" y="365"/>
                    <a:pt x="402" y="341"/>
                  </a:cubicBezTo>
                  <a:cubicBezTo>
                    <a:pt x="411" y="332"/>
                    <a:pt x="419" y="323"/>
                    <a:pt x="424" y="323"/>
                  </a:cubicBezTo>
                  <a:close/>
                  <a:moveTo>
                    <a:pt x="419" y="287"/>
                  </a:moveTo>
                  <a:cubicBezTo>
                    <a:pt x="402" y="287"/>
                    <a:pt x="386" y="299"/>
                    <a:pt x="378" y="316"/>
                  </a:cubicBezTo>
                  <a:lnTo>
                    <a:pt x="305" y="425"/>
                  </a:lnTo>
                  <a:cubicBezTo>
                    <a:pt x="256" y="620"/>
                    <a:pt x="219" y="814"/>
                    <a:pt x="195" y="1009"/>
                  </a:cubicBezTo>
                  <a:lnTo>
                    <a:pt x="183" y="1082"/>
                  </a:lnTo>
                  <a:cubicBezTo>
                    <a:pt x="183" y="1106"/>
                    <a:pt x="183" y="1131"/>
                    <a:pt x="195" y="1143"/>
                  </a:cubicBezTo>
                  <a:lnTo>
                    <a:pt x="195" y="1168"/>
                  </a:lnTo>
                  <a:lnTo>
                    <a:pt x="208" y="1179"/>
                  </a:lnTo>
                  <a:lnTo>
                    <a:pt x="219" y="1179"/>
                  </a:lnTo>
                  <a:cubicBezTo>
                    <a:pt x="244" y="1192"/>
                    <a:pt x="281" y="1192"/>
                    <a:pt x="317" y="1192"/>
                  </a:cubicBezTo>
                  <a:cubicBezTo>
                    <a:pt x="390" y="1192"/>
                    <a:pt x="451" y="1179"/>
                    <a:pt x="524" y="1168"/>
                  </a:cubicBezTo>
                  <a:cubicBezTo>
                    <a:pt x="560" y="1168"/>
                    <a:pt x="584" y="1155"/>
                    <a:pt x="621" y="1155"/>
                  </a:cubicBezTo>
                  <a:lnTo>
                    <a:pt x="633" y="1143"/>
                  </a:lnTo>
                  <a:lnTo>
                    <a:pt x="633" y="1131"/>
                  </a:lnTo>
                  <a:lnTo>
                    <a:pt x="633" y="1095"/>
                  </a:lnTo>
                  <a:cubicBezTo>
                    <a:pt x="633" y="1070"/>
                    <a:pt x="645" y="1046"/>
                    <a:pt x="633" y="1033"/>
                  </a:cubicBezTo>
                  <a:lnTo>
                    <a:pt x="621" y="949"/>
                  </a:lnTo>
                  <a:cubicBezTo>
                    <a:pt x="608" y="839"/>
                    <a:pt x="597" y="730"/>
                    <a:pt x="572" y="633"/>
                  </a:cubicBezTo>
                  <a:cubicBezTo>
                    <a:pt x="560" y="547"/>
                    <a:pt x="524" y="462"/>
                    <a:pt x="500" y="389"/>
                  </a:cubicBezTo>
                  <a:lnTo>
                    <a:pt x="487" y="341"/>
                  </a:lnTo>
                  <a:cubicBezTo>
                    <a:pt x="475" y="304"/>
                    <a:pt x="463" y="292"/>
                    <a:pt x="438" y="292"/>
                  </a:cubicBezTo>
                  <a:cubicBezTo>
                    <a:pt x="432" y="289"/>
                    <a:pt x="425" y="287"/>
                    <a:pt x="419" y="287"/>
                  </a:cubicBezTo>
                  <a:close/>
                  <a:moveTo>
                    <a:pt x="524" y="1228"/>
                  </a:moveTo>
                  <a:cubicBezTo>
                    <a:pt x="560" y="1228"/>
                    <a:pt x="597" y="1228"/>
                    <a:pt x="633" y="1241"/>
                  </a:cubicBezTo>
                  <a:cubicBezTo>
                    <a:pt x="681" y="1252"/>
                    <a:pt x="681" y="1289"/>
                    <a:pt x="681" y="1301"/>
                  </a:cubicBezTo>
                  <a:cubicBezTo>
                    <a:pt x="681" y="1325"/>
                    <a:pt x="645" y="1338"/>
                    <a:pt x="633" y="1338"/>
                  </a:cubicBezTo>
                  <a:cubicBezTo>
                    <a:pt x="560" y="1338"/>
                    <a:pt x="475" y="1350"/>
                    <a:pt x="402" y="1362"/>
                  </a:cubicBezTo>
                  <a:lnTo>
                    <a:pt x="171" y="1362"/>
                  </a:lnTo>
                  <a:cubicBezTo>
                    <a:pt x="171" y="1362"/>
                    <a:pt x="146" y="1338"/>
                    <a:pt x="146" y="1325"/>
                  </a:cubicBezTo>
                  <a:cubicBezTo>
                    <a:pt x="146" y="1314"/>
                    <a:pt x="171" y="1289"/>
                    <a:pt x="171" y="1277"/>
                  </a:cubicBezTo>
                  <a:cubicBezTo>
                    <a:pt x="171" y="1277"/>
                    <a:pt x="183" y="1265"/>
                    <a:pt x="195" y="1265"/>
                  </a:cubicBezTo>
                  <a:lnTo>
                    <a:pt x="232" y="1265"/>
                  </a:lnTo>
                  <a:lnTo>
                    <a:pt x="524" y="1228"/>
                  </a:lnTo>
                  <a:close/>
                  <a:moveTo>
                    <a:pt x="524" y="1192"/>
                  </a:moveTo>
                  <a:lnTo>
                    <a:pt x="232" y="1228"/>
                  </a:lnTo>
                  <a:lnTo>
                    <a:pt x="195" y="1228"/>
                  </a:lnTo>
                  <a:cubicBezTo>
                    <a:pt x="183" y="1228"/>
                    <a:pt x="159" y="1241"/>
                    <a:pt x="146" y="1252"/>
                  </a:cubicBezTo>
                  <a:cubicBezTo>
                    <a:pt x="122" y="1277"/>
                    <a:pt x="110" y="1301"/>
                    <a:pt x="110" y="1325"/>
                  </a:cubicBezTo>
                  <a:cubicBezTo>
                    <a:pt x="122" y="1350"/>
                    <a:pt x="146" y="1387"/>
                    <a:pt x="171" y="1398"/>
                  </a:cubicBezTo>
                  <a:lnTo>
                    <a:pt x="414" y="1398"/>
                  </a:lnTo>
                  <a:cubicBezTo>
                    <a:pt x="487" y="1387"/>
                    <a:pt x="560" y="1374"/>
                    <a:pt x="633" y="1374"/>
                  </a:cubicBezTo>
                  <a:cubicBezTo>
                    <a:pt x="694" y="1362"/>
                    <a:pt x="718" y="1325"/>
                    <a:pt x="718" y="1289"/>
                  </a:cubicBezTo>
                  <a:cubicBezTo>
                    <a:pt x="718" y="1252"/>
                    <a:pt x="694" y="1216"/>
                    <a:pt x="645" y="1204"/>
                  </a:cubicBezTo>
                  <a:cubicBezTo>
                    <a:pt x="597" y="1204"/>
                    <a:pt x="560" y="1192"/>
                    <a:pt x="524" y="1192"/>
                  </a:cubicBezTo>
                  <a:close/>
                  <a:moveTo>
                    <a:pt x="657" y="1460"/>
                  </a:moveTo>
                  <a:cubicBezTo>
                    <a:pt x="718" y="1460"/>
                    <a:pt x="743" y="1471"/>
                    <a:pt x="743" y="1533"/>
                  </a:cubicBezTo>
                  <a:cubicBezTo>
                    <a:pt x="754" y="1630"/>
                    <a:pt x="767" y="1751"/>
                    <a:pt x="779" y="1885"/>
                  </a:cubicBezTo>
                  <a:cubicBezTo>
                    <a:pt x="779" y="1995"/>
                    <a:pt x="791" y="2116"/>
                    <a:pt x="791" y="2225"/>
                  </a:cubicBezTo>
                  <a:cubicBezTo>
                    <a:pt x="791" y="2323"/>
                    <a:pt x="803" y="2420"/>
                    <a:pt x="803" y="2517"/>
                  </a:cubicBezTo>
                  <a:cubicBezTo>
                    <a:pt x="840" y="3052"/>
                    <a:pt x="840" y="3466"/>
                    <a:pt x="840" y="3843"/>
                  </a:cubicBezTo>
                  <a:lnTo>
                    <a:pt x="840" y="4390"/>
                  </a:lnTo>
                  <a:lnTo>
                    <a:pt x="840" y="4658"/>
                  </a:lnTo>
                  <a:lnTo>
                    <a:pt x="840" y="4743"/>
                  </a:lnTo>
                  <a:cubicBezTo>
                    <a:pt x="827" y="4779"/>
                    <a:pt x="816" y="4803"/>
                    <a:pt x="791" y="4803"/>
                  </a:cubicBezTo>
                  <a:cubicBezTo>
                    <a:pt x="730" y="4828"/>
                    <a:pt x="681" y="4840"/>
                    <a:pt x="621" y="4840"/>
                  </a:cubicBezTo>
                  <a:cubicBezTo>
                    <a:pt x="597" y="4844"/>
                    <a:pt x="571" y="4846"/>
                    <a:pt x="544" y="4846"/>
                  </a:cubicBezTo>
                  <a:cubicBezTo>
                    <a:pt x="491" y="4846"/>
                    <a:pt x="434" y="4840"/>
                    <a:pt x="378" y="4840"/>
                  </a:cubicBezTo>
                  <a:cubicBezTo>
                    <a:pt x="329" y="4840"/>
                    <a:pt x="268" y="4828"/>
                    <a:pt x="219" y="4816"/>
                  </a:cubicBezTo>
                  <a:cubicBezTo>
                    <a:pt x="195" y="4816"/>
                    <a:pt x="171" y="4803"/>
                    <a:pt x="146" y="4803"/>
                  </a:cubicBezTo>
                  <a:cubicBezTo>
                    <a:pt x="146" y="4792"/>
                    <a:pt x="146" y="4792"/>
                    <a:pt x="135" y="4779"/>
                  </a:cubicBezTo>
                  <a:cubicBezTo>
                    <a:pt x="135" y="4767"/>
                    <a:pt x="122" y="4743"/>
                    <a:pt x="122" y="4730"/>
                  </a:cubicBezTo>
                  <a:lnTo>
                    <a:pt x="122" y="4609"/>
                  </a:lnTo>
                  <a:cubicBezTo>
                    <a:pt x="110" y="4476"/>
                    <a:pt x="110" y="4317"/>
                    <a:pt x="122" y="4184"/>
                  </a:cubicBezTo>
                  <a:lnTo>
                    <a:pt x="122" y="3989"/>
                  </a:lnTo>
                  <a:cubicBezTo>
                    <a:pt x="110" y="3952"/>
                    <a:pt x="110" y="3916"/>
                    <a:pt x="110" y="3868"/>
                  </a:cubicBezTo>
                  <a:lnTo>
                    <a:pt x="110" y="3673"/>
                  </a:lnTo>
                  <a:cubicBezTo>
                    <a:pt x="122" y="3576"/>
                    <a:pt x="122" y="3478"/>
                    <a:pt x="122" y="3381"/>
                  </a:cubicBezTo>
                  <a:cubicBezTo>
                    <a:pt x="110" y="3162"/>
                    <a:pt x="122" y="2955"/>
                    <a:pt x="122" y="2736"/>
                  </a:cubicBezTo>
                  <a:cubicBezTo>
                    <a:pt x="122" y="2627"/>
                    <a:pt x="135" y="2505"/>
                    <a:pt x="135" y="2384"/>
                  </a:cubicBezTo>
                  <a:lnTo>
                    <a:pt x="135" y="1885"/>
                  </a:lnTo>
                  <a:lnTo>
                    <a:pt x="135" y="1617"/>
                  </a:lnTo>
                  <a:lnTo>
                    <a:pt x="135" y="1533"/>
                  </a:lnTo>
                  <a:lnTo>
                    <a:pt x="135" y="1508"/>
                  </a:lnTo>
                  <a:cubicBezTo>
                    <a:pt x="219" y="1471"/>
                    <a:pt x="292" y="1471"/>
                    <a:pt x="378" y="1471"/>
                  </a:cubicBezTo>
                  <a:cubicBezTo>
                    <a:pt x="402" y="1460"/>
                    <a:pt x="438" y="1460"/>
                    <a:pt x="463" y="1460"/>
                  </a:cubicBezTo>
                  <a:close/>
                  <a:moveTo>
                    <a:pt x="463" y="1423"/>
                  </a:moveTo>
                  <a:cubicBezTo>
                    <a:pt x="438" y="1423"/>
                    <a:pt x="402" y="1435"/>
                    <a:pt x="378" y="1435"/>
                  </a:cubicBezTo>
                  <a:cubicBezTo>
                    <a:pt x="281" y="1435"/>
                    <a:pt x="195" y="1447"/>
                    <a:pt x="110" y="1471"/>
                  </a:cubicBezTo>
                  <a:lnTo>
                    <a:pt x="98" y="1484"/>
                  </a:lnTo>
                  <a:lnTo>
                    <a:pt x="98" y="1496"/>
                  </a:lnTo>
                  <a:lnTo>
                    <a:pt x="98" y="1533"/>
                  </a:lnTo>
                  <a:lnTo>
                    <a:pt x="98" y="1617"/>
                  </a:lnTo>
                  <a:lnTo>
                    <a:pt x="98" y="1885"/>
                  </a:lnTo>
                  <a:lnTo>
                    <a:pt x="98" y="2384"/>
                  </a:lnTo>
                  <a:cubicBezTo>
                    <a:pt x="98" y="2505"/>
                    <a:pt x="86" y="2627"/>
                    <a:pt x="86" y="2736"/>
                  </a:cubicBezTo>
                  <a:cubicBezTo>
                    <a:pt x="86" y="2943"/>
                    <a:pt x="73" y="3162"/>
                    <a:pt x="86" y="3381"/>
                  </a:cubicBezTo>
                  <a:lnTo>
                    <a:pt x="86" y="3673"/>
                  </a:lnTo>
                  <a:cubicBezTo>
                    <a:pt x="73" y="3733"/>
                    <a:pt x="73" y="3806"/>
                    <a:pt x="73" y="3868"/>
                  </a:cubicBezTo>
                  <a:cubicBezTo>
                    <a:pt x="73" y="3916"/>
                    <a:pt x="73" y="3952"/>
                    <a:pt x="86" y="4001"/>
                  </a:cubicBezTo>
                  <a:lnTo>
                    <a:pt x="86" y="4171"/>
                  </a:lnTo>
                  <a:cubicBezTo>
                    <a:pt x="73" y="4317"/>
                    <a:pt x="73" y="4476"/>
                    <a:pt x="86" y="4609"/>
                  </a:cubicBezTo>
                  <a:lnTo>
                    <a:pt x="86" y="4730"/>
                  </a:lnTo>
                  <a:cubicBezTo>
                    <a:pt x="86" y="4755"/>
                    <a:pt x="98" y="4779"/>
                    <a:pt x="110" y="4792"/>
                  </a:cubicBezTo>
                  <a:lnTo>
                    <a:pt x="110" y="4828"/>
                  </a:lnTo>
                  <a:lnTo>
                    <a:pt x="122" y="4840"/>
                  </a:lnTo>
                  <a:cubicBezTo>
                    <a:pt x="159" y="4840"/>
                    <a:pt x="183" y="4840"/>
                    <a:pt x="208" y="4852"/>
                  </a:cubicBezTo>
                  <a:cubicBezTo>
                    <a:pt x="268" y="4865"/>
                    <a:pt x="329" y="4865"/>
                    <a:pt x="378" y="4876"/>
                  </a:cubicBezTo>
                  <a:lnTo>
                    <a:pt x="633" y="4876"/>
                  </a:lnTo>
                  <a:cubicBezTo>
                    <a:pt x="681" y="4876"/>
                    <a:pt x="743" y="4852"/>
                    <a:pt x="803" y="4840"/>
                  </a:cubicBezTo>
                  <a:cubicBezTo>
                    <a:pt x="840" y="4828"/>
                    <a:pt x="864" y="4792"/>
                    <a:pt x="864" y="4743"/>
                  </a:cubicBezTo>
                  <a:cubicBezTo>
                    <a:pt x="876" y="4719"/>
                    <a:pt x="876" y="4682"/>
                    <a:pt x="876" y="4658"/>
                  </a:cubicBezTo>
                  <a:lnTo>
                    <a:pt x="876" y="4390"/>
                  </a:lnTo>
                  <a:lnTo>
                    <a:pt x="876" y="3843"/>
                  </a:lnTo>
                  <a:cubicBezTo>
                    <a:pt x="876" y="3466"/>
                    <a:pt x="876" y="3052"/>
                    <a:pt x="840" y="2517"/>
                  </a:cubicBezTo>
                  <a:cubicBezTo>
                    <a:pt x="840" y="2420"/>
                    <a:pt x="827" y="2323"/>
                    <a:pt x="827" y="2225"/>
                  </a:cubicBezTo>
                  <a:cubicBezTo>
                    <a:pt x="827" y="2116"/>
                    <a:pt x="816" y="1995"/>
                    <a:pt x="816" y="1885"/>
                  </a:cubicBezTo>
                  <a:cubicBezTo>
                    <a:pt x="803" y="1751"/>
                    <a:pt x="791" y="1630"/>
                    <a:pt x="779" y="1533"/>
                  </a:cubicBezTo>
                  <a:cubicBezTo>
                    <a:pt x="779" y="1447"/>
                    <a:pt x="743" y="1423"/>
                    <a:pt x="657" y="1423"/>
                  </a:cubicBezTo>
                  <a:close/>
                  <a:moveTo>
                    <a:pt x="198" y="4920"/>
                  </a:moveTo>
                  <a:cubicBezTo>
                    <a:pt x="205" y="4920"/>
                    <a:pt x="211" y="4921"/>
                    <a:pt x="219" y="4925"/>
                  </a:cubicBezTo>
                  <a:cubicBezTo>
                    <a:pt x="244" y="4925"/>
                    <a:pt x="281" y="4925"/>
                    <a:pt x="305" y="4938"/>
                  </a:cubicBezTo>
                  <a:cubicBezTo>
                    <a:pt x="329" y="4938"/>
                    <a:pt x="341" y="4938"/>
                    <a:pt x="365" y="4949"/>
                  </a:cubicBezTo>
                  <a:cubicBezTo>
                    <a:pt x="411" y="4957"/>
                    <a:pt x="457" y="4960"/>
                    <a:pt x="503" y="4960"/>
                  </a:cubicBezTo>
                  <a:cubicBezTo>
                    <a:pt x="605" y="4960"/>
                    <a:pt x="704" y="4946"/>
                    <a:pt x="779" y="4938"/>
                  </a:cubicBezTo>
                  <a:lnTo>
                    <a:pt x="816" y="4938"/>
                  </a:lnTo>
                  <a:cubicBezTo>
                    <a:pt x="840" y="4998"/>
                    <a:pt x="840" y="5047"/>
                    <a:pt x="827" y="5071"/>
                  </a:cubicBezTo>
                  <a:cubicBezTo>
                    <a:pt x="803" y="5095"/>
                    <a:pt x="767" y="5108"/>
                    <a:pt x="694" y="5108"/>
                  </a:cubicBezTo>
                  <a:lnTo>
                    <a:pt x="292" y="5108"/>
                  </a:lnTo>
                  <a:cubicBezTo>
                    <a:pt x="219" y="5108"/>
                    <a:pt x="219" y="5095"/>
                    <a:pt x="159" y="5059"/>
                  </a:cubicBezTo>
                  <a:lnTo>
                    <a:pt x="135" y="5047"/>
                  </a:lnTo>
                  <a:lnTo>
                    <a:pt x="135" y="5035"/>
                  </a:lnTo>
                  <a:lnTo>
                    <a:pt x="135" y="4974"/>
                  </a:lnTo>
                  <a:lnTo>
                    <a:pt x="135" y="4938"/>
                  </a:lnTo>
                  <a:lnTo>
                    <a:pt x="135" y="4925"/>
                  </a:lnTo>
                  <a:lnTo>
                    <a:pt x="159" y="4925"/>
                  </a:lnTo>
                  <a:cubicBezTo>
                    <a:pt x="175" y="4925"/>
                    <a:pt x="186" y="4920"/>
                    <a:pt x="198" y="4920"/>
                  </a:cubicBezTo>
                  <a:close/>
                  <a:moveTo>
                    <a:pt x="110" y="4889"/>
                  </a:moveTo>
                  <a:lnTo>
                    <a:pt x="110" y="4901"/>
                  </a:lnTo>
                  <a:cubicBezTo>
                    <a:pt x="110" y="4913"/>
                    <a:pt x="98" y="4925"/>
                    <a:pt x="98" y="4925"/>
                  </a:cubicBezTo>
                  <a:lnTo>
                    <a:pt x="98" y="4974"/>
                  </a:lnTo>
                  <a:lnTo>
                    <a:pt x="98" y="5035"/>
                  </a:lnTo>
                  <a:cubicBezTo>
                    <a:pt x="110" y="5047"/>
                    <a:pt x="110" y="5047"/>
                    <a:pt x="110" y="5059"/>
                  </a:cubicBezTo>
                  <a:lnTo>
                    <a:pt x="135" y="5084"/>
                  </a:lnTo>
                  <a:cubicBezTo>
                    <a:pt x="208" y="5132"/>
                    <a:pt x="219" y="5144"/>
                    <a:pt x="292" y="5144"/>
                  </a:cubicBezTo>
                  <a:lnTo>
                    <a:pt x="694" y="5144"/>
                  </a:lnTo>
                  <a:cubicBezTo>
                    <a:pt x="779" y="5144"/>
                    <a:pt x="827" y="5120"/>
                    <a:pt x="852" y="5084"/>
                  </a:cubicBezTo>
                  <a:cubicBezTo>
                    <a:pt x="876" y="5047"/>
                    <a:pt x="876" y="4998"/>
                    <a:pt x="852" y="4913"/>
                  </a:cubicBezTo>
                  <a:lnTo>
                    <a:pt x="840" y="4901"/>
                  </a:lnTo>
                  <a:lnTo>
                    <a:pt x="779" y="4901"/>
                  </a:lnTo>
                  <a:cubicBezTo>
                    <a:pt x="703" y="4909"/>
                    <a:pt x="605" y="4924"/>
                    <a:pt x="502" y="4924"/>
                  </a:cubicBezTo>
                  <a:cubicBezTo>
                    <a:pt x="457" y="4924"/>
                    <a:pt x="410" y="4921"/>
                    <a:pt x="365" y="4913"/>
                  </a:cubicBezTo>
                  <a:cubicBezTo>
                    <a:pt x="354" y="4901"/>
                    <a:pt x="329" y="4901"/>
                    <a:pt x="317" y="4901"/>
                  </a:cubicBezTo>
                  <a:cubicBezTo>
                    <a:pt x="281" y="4889"/>
                    <a:pt x="256" y="4889"/>
                    <a:pt x="219" y="4889"/>
                  </a:cubicBezTo>
                  <a:close/>
                  <a:moveTo>
                    <a:pt x="803" y="5205"/>
                  </a:moveTo>
                  <a:cubicBezTo>
                    <a:pt x="827" y="5205"/>
                    <a:pt x="840" y="5217"/>
                    <a:pt x="840" y="5230"/>
                  </a:cubicBezTo>
                  <a:cubicBezTo>
                    <a:pt x="852" y="5254"/>
                    <a:pt x="840" y="5290"/>
                    <a:pt x="816" y="5303"/>
                  </a:cubicBezTo>
                  <a:cubicBezTo>
                    <a:pt x="791" y="5314"/>
                    <a:pt x="754" y="5327"/>
                    <a:pt x="718" y="5327"/>
                  </a:cubicBezTo>
                  <a:cubicBezTo>
                    <a:pt x="663" y="5335"/>
                    <a:pt x="605" y="5339"/>
                    <a:pt x="547" y="5339"/>
                  </a:cubicBezTo>
                  <a:cubicBezTo>
                    <a:pt x="439" y="5339"/>
                    <a:pt x="326" y="5326"/>
                    <a:pt x="208" y="5303"/>
                  </a:cubicBezTo>
                  <a:cubicBezTo>
                    <a:pt x="183" y="5303"/>
                    <a:pt x="159" y="5290"/>
                    <a:pt x="146" y="5266"/>
                  </a:cubicBezTo>
                  <a:cubicBezTo>
                    <a:pt x="122" y="5241"/>
                    <a:pt x="135" y="5217"/>
                    <a:pt x="146" y="5205"/>
                  </a:cubicBezTo>
                  <a:lnTo>
                    <a:pt x="208" y="5205"/>
                  </a:lnTo>
                  <a:cubicBezTo>
                    <a:pt x="292" y="5219"/>
                    <a:pt x="381" y="5225"/>
                    <a:pt x="481" y="5225"/>
                  </a:cubicBezTo>
                  <a:cubicBezTo>
                    <a:pt x="553" y="5225"/>
                    <a:pt x="632" y="5222"/>
                    <a:pt x="718" y="5217"/>
                  </a:cubicBezTo>
                  <a:cubicBezTo>
                    <a:pt x="743" y="5205"/>
                    <a:pt x="767" y="5205"/>
                    <a:pt x="803" y="5205"/>
                  </a:cubicBezTo>
                  <a:close/>
                  <a:moveTo>
                    <a:pt x="122" y="5168"/>
                  </a:moveTo>
                  <a:cubicBezTo>
                    <a:pt x="98" y="5217"/>
                    <a:pt x="86" y="5254"/>
                    <a:pt x="110" y="5290"/>
                  </a:cubicBezTo>
                  <a:cubicBezTo>
                    <a:pt x="135" y="5314"/>
                    <a:pt x="171" y="5339"/>
                    <a:pt x="195" y="5339"/>
                  </a:cubicBezTo>
                  <a:cubicBezTo>
                    <a:pt x="317" y="5363"/>
                    <a:pt x="438" y="5376"/>
                    <a:pt x="548" y="5376"/>
                  </a:cubicBezTo>
                  <a:cubicBezTo>
                    <a:pt x="608" y="5376"/>
                    <a:pt x="657" y="5376"/>
                    <a:pt x="718" y="5363"/>
                  </a:cubicBezTo>
                  <a:cubicBezTo>
                    <a:pt x="754" y="5363"/>
                    <a:pt x="803" y="5351"/>
                    <a:pt x="840" y="5327"/>
                  </a:cubicBezTo>
                  <a:cubicBezTo>
                    <a:pt x="876" y="5314"/>
                    <a:pt x="889" y="5254"/>
                    <a:pt x="876" y="5217"/>
                  </a:cubicBezTo>
                  <a:cubicBezTo>
                    <a:pt x="864" y="5193"/>
                    <a:pt x="840" y="5168"/>
                    <a:pt x="803" y="5168"/>
                  </a:cubicBezTo>
                  <a:cubicBezTo>
                    <a:pt x="767" y="5168"/>
                    <a:pt x="730" y="5181"/>
                    <a:pt x="706" y="5181"/>
                  </a:cubicBezTo>
                  <a:cubicBezTo>
                    <a:pt x="626" y="5186"/>
                    <a:pt x="553" y="5189"/>
                    <a:pt x="484" y="5189"/>
                  </a:cubicBezTo>
                  <a:cubicBezTo>
                    <a:pt x="384" y="5189"/>
                    <a:pt x="294" y="5183"/>
                    <a:pt x="208" y="5168"/>
                  </a:cubicBezTo>
                  <a:close/>
                  <a:moveTo>
                    <a:pt x="244" y="5424"/>
                  </a:moveTo>
                  <a:cubicBezTo>
                    <a:pt x="329" y="5436"/>
                    <a:pt x="414" y="5449"/>
                    <a:pt x="500" y="5449"/>
                  </a:cubicBezTo>
                  <a:lnTo>
                    <a:pt x="681" y="5449"/>
                  </a:lnTo>
                  <a:cubicBezTo>
                    <a:pt x="706" y="5449"/>
                    <a:pt x="730" y="5436"/>
                    <a:pt x="743" y="5436"/>
                  </a:cubicBezTo>
                  <a:lnTo>
                    <a:pt x="840" y="5436"/>
                  </a:lnTo>
                  <a:lnTo>
                    <a:pt x="840" y="5449"/>
                  </a:lnTo>
                  <a:cubicBezTo>
                    <a:pt x="840" y="5473"/>
                    <a:pt x="852" y="5497"/>
                    <a:pt x="852" y="5509"/>
                  </a:cubicBezTo>
                  <a:cubicBezTo>
                    <a:pt x="852" y="5619"/>
                    <a:pt x="864" y="5728"/>
                    <a:pt x="864" y="5838"/>
                  </a:cubicBezTo>
                  <a:cubicBezTo>
                    <a:pt x="876" y="5984"/>
                    <a:pt x="876" y="6141"/>
                    <a:pt x="889" y="6300"/>
                  </a:cubicBezTo>
                  <a:cubicBezTo>
                    <a:pt x="900" y="6446"/>
                    <a:pt x="913" y="6592"/>
                    <a:pt x="925" y="6749"/>
                  </a:cubicBezTo>
                  <a:cubicBezTo>
                    <a:pt x="937" y="6920"/>
                    <a:pt x="937" y="7090"/>
                    <a:pt x="949" y="7260"/>
                  </a:cubicBezTo>
                  <a:cubicBezTo>
                    <a:pt x="962" y="7370"/>
                    <a:pt x="962" y="7467"/>
                    <a:pt x="962" y="7576"/>
                  </a:cubicBezTo>
                  <a:lnTo>
                    <a:pt x="962" y="7625"/>
                  </a:lnTo>
                  <a:lnTo>
                    <a:pt x="962" y="7954"/>
                  </a:lnTo>
                  <a:lnTo>
                    <a:pt x="962" y="8646"/>
                  </a:lnTo>
                  <a:cubicBezTo>
                    <a:pt x="962" y="8744"/>
                    <a:pt x="937" y="8805"/>
                    <a:pt x="840" y="8854"/>
                  </a:cubicBezTo>
                  <a:cubicBezTo>
                    <a:pt x="782" y="8882"/>
                    <a:pt x="721" y="8897"/>
                    <a:pt x="657" y="8897"/>
                  </a:cubicBezTo>
                  <a:cubicBezTo>
                    <a:pt x="585" y="8897"/>
                    <a:pt x="509" y="8879"/>
                    <a:pt x="427" y="8841"/>
                  </a:cubicBezTo>
                  <a:cubicBezTo>
                    <a:pt x="378" y="8817"/>
                    <a:pt x="354" y="8781"/>
                    <a:pt x="341" y="8732"/>
                  </a:cubicBezTo>
                  <a:cubicBezTo>
                    <a:pt x="329" y="8719"/>
                    <a:pt x="329" y="8719"/>
                    <a:pt x="329" y="8708"/>
                  </a:cubicBezTo>
                  <a:lnTo>
                    <a:pt x="329" y="8635"/>
                  </a:lnTo>
                  <a:cubicBezTo>
                    <a:pt x="317" y="8586"/>
                    <a:pt x="317" y="8525"/>
                    <a:pt x="305" y="8476"/>
                  </a:cubicBezTo>
                  <a:cubicBezTo>
                    <a:pt x="281" y="8428"/>
                    <a:pt x="281" y="8367"/>
                    <a:pt x="281" y="8319"/>
                  </a:cubicBezTo>
                  <a:lnTo>
                    <a:pt x="281" y="8270"/>
                  </a:lnTo>
                  <a:lnTo>
                    <a:pt x="256" y="8075"/>
                  </a:lnTo>
                  <a:cubicBezTo>
                    <a:pt x="244" y="7881"/>
                    <a:pt x="232" y="7698"/>
                    <a:pt x="219" y="7503"/>
                  </a:cubicBezTo>
                  <a:cubicBezTo>
                    <a:pt x="219" y="7370"/>
                    <a:pt x="208" y="7248"/>
                    <a:pt x="208" y="7114"/>
                  </a:cubicBezTo>
                  <a:cubicBezTo>
                    <a:pt x="195" y="7041"/>
                    <a:pt x="195" y="6957"/>
                    <a:pt x="195" y="6884"/>
                  </a:cubicBezTo>
                  <a:cubicBezTo>
                    <a:pt x="183" y="6822"/>
                    <a:pt x="183" y="6749"/>
                    <a:pt x="183" y="6689"/>
                  </a:cubicBezTo>
                  <a:cubicBezTo>
                    <a:pt x="171" y="6555"/>
                    <a:pt x="171" y="6433"/>
                    <a:pt x="159" y="6311"/>
                  </a:cubicBezTo>
                  <a:cubicBezTo>
                    <a:pt x="159" y="6081"/>
                    <a:pt x="146" y="5862"/>
                    <a:pt x="146" y="5643"/>
                  </a:cubicBezTo>
                  <a:lnTo>
                    <a:pt x="135" y="5436"/>
                  </a:lnTo>
                  <a:cubicBezTo>
                    <a:pt x="135" y="5436"/>
                    <a:pt x="146" y="5436"/>
                    <a:pt x="146" y="5424"/>
                  </a:cubicBezTo>
                  <a:close/>
                  <a:moveTo>
                    <a:pt x="122" y="5387"/>
                  </a:moveTo>
                  <a:lnTo>
                    <a:pt x="122" y="5400"/>
                  </a:lnTo>
                  <a:lnTo>
                    <a:pt x="110" y="5412"/>
                  </a:lnTo>
                  <a:cubicBezTo>
                    <a:pt x="110" y="5424"/>
                    <a:pt x="98" y="5436"/>
                    <a:pt x="98" y="5436"/>
                  </a:cubicBezTo>
                  <a:lnTo>
                    <a:pt x="110" y="5643"/>
                  </a:lnTo>
                  <a:cubicBezTo>
                    <a:pt x="110" y="5862"/>
                    <a:pt x="122" y="6081"/>
                    <a:pt x="122" y="6311"/>
                  </a:cubicBezTo>
                  <a:cubicBezTo>
                    <a:pt x="135" y="6433"/>
                    <a:pt x="135" y="6567"/>
                    <a:pt x="146" y="6689"/>
                  </a:cubicBezTo>
                  <a:cubicBezTo>
                    <a:pt x="146" y="6749"/>
                    <a:pt x="159" y="6822"/>
                    <a:pt x="159" y="6884"/>
                  </a:cubicBezTo>
                  <a:cubicBezTo>
                    <a:pt x="159" y="6968"/>
                    <a:pt x="159" y="7041"/>
                    <a:pt x="171" y="7114"/>
                  </a:cubicBezTo>
                  <a:cubicBezTo>
                    <a:pt x="171" y="7248"/>
                    <a:pt x="183" y="7382"/>
                    <a:pt x="183" y="7503"/>
                  </a:cubicBezTo>
                  <a:cubicBezTo>
                    <a:pt x="195" y="7698"/>
                    <a:pt x="208" y="7881"/>
                    <a:pt x="232" y="8075"/>
                  </a:cubicBezTo>
                  <a:lnTo>
                    <a:pt x="244" y="8270"/>
                  </a:lnTo>
                  <a:lnTo>
                    <a:pt x="244" y="8319"/>
                  </a:lnTo>
                  <a:cubicBezTo>
                    <a:pt x="244" y="8367"/>
                    <a:pt x="244" y="8428"/>
                    <a:pt x="268" y="8489"/>
                  </a:cubicBezTo>
                  <a:cubicBezTo>
                    <a:pt x="281" y="8538"/>
                    <a:pt x="281" y="8586"/>
                    <a:pt x="292" y="8646"/>
                  </a:cubicBezTo>
                  <a:lnTo>
                    <a:pt x="292" y="8708"/>
                  </a:lnTo>
                  <a:cubicBezTo>
                    <a:pt x="292" y="8719"/>
                    <a:pt x="305" y="8732"/>
                    <a:pt x="305" y="8744"/>
                  </a:cubicBezTo>
                  <a:cubicBezTo>
                    <a:pt x="317" y="8805"/>
                    <a:pt x="354" y="8854"/>
                    <a:pt x="414" y="8878"/>
                  </a:cubicBezTo>
                  <a:cubicBezTo>
                    <a:pt x="500" y="8914"/>
                    <a:pt x="572" y="8938"/>
                    <a:pt x="657" y="8938"/>
                  </a:cubicBezTo>
                  <a:cubicBezTo>
                    <a:pt x="718" y="8938"/>
                    <a:pt x="791" y="8914"/>
                    <a:pt x="852" y="8878"/>
                  </a:cubicBezTo>
                  <a:cubicBezTo>
                    <a:pt x="962" y="8829"/>
                    <a:pt x="998" y="8756"/>
                    <a:pt x="998" y="8646"/>
                  </a:cubicBezTo>
                  <a:lnTo>
                    <a:pt x="998" y="7954"/>
                  </a:lnTo>
                  <a:lnTo>
                    <a:pt x="998" y="7625"/>
                  </a:lnTo>
                  <a:lnTo>
                    <a:pt x="998" y="7576"/>
                  </a:lnTo>
                  <a:cubicBezTo>
                    <a:pt x="998" y="7467"/>
                    <a:pt x="998" y="7370"/>
                    <a:pt x="986" y="7260"/>
                  </a:cubicBezTo>
                  <a:cubicBezTo>
                    <a:pt x="973" y="7090"/>
                    <a:pt x="962" y="6920"/>
                    <a:pt x="962" y="6738"/>
                  </a:cubicBezTo>
                  <a:cubicBezTo>
                    <a:pt x="949" y="6592"/>
                    <a:pt x="937" y="6446"/>
                    <a:pt x="925" y="6287"/>
                  </a:cubicBezTo>
                  <a:cubicBezTo>
                    <a:pt x="913" y="6141"/>
                    <a:pt x="913" y="5984"/>
                    <a:pt x="900" y="5838"/>
                  </a:cubicBezTo>
                  <a:cubicBezTo>
                    <a:pt x="900" y="5728"/>
                    <a:pt x="889" y="5619"/>
                    <a:pt x="889" y="5509"/>
                  </a:cubicBezTo>
                  <a:cubicBezTo>
                    <a:pt x="889" y="5485"/>
                    <a:pt x="876" y="5473"/>
                    <a:pt x="876" y="5449"/>
                  </a:cubicBezTo>
                  <a:cubicBezTo>
                    <a:pt x="876" y="5436"/>
                    <a:pt x="876" y="5424"/>
                    <a:pt x="864" y="5412"/>
                  </a:cubicBezTo>
                  <a:lnTo>
                    <a:pt x="864" y="5387"/>
                  </a:lnTo>
                  <a:lnTo>
                    <a:pt x="852" y="5387"/>
                  </a:lnTo>
                  <a:cubicBezTo>
                    <a:pt x="840" y="5400"/>
                    <a:pt x="827" y="5400"/>
                    <a:pt x="816" y="5400"/>
                  </a:cubicBezTo>
                  <a:lnTo>
                    <a:pt x="743" y="5400"/>
                  </a:lnTo>
                  <a:cubicBezTo>
                    <a:pt x="718" y="5412"/>
                    <a:pt x="706" y="5412"/>
                    <a:pt x="681" y="5412"/>
                  </a:cubicBezTo>
                  <a:cubicBezTo>
                    <a:pt x="641" y="5412"/>
                    <a:pt x="601" y="5417"/>
                    <a:pt x="560" y="5417"/>
                  </a:cubicBezTo>
                  <a:cubicBezTo>
                    <a:pt x="540" y="5417"/>
                    <a:pt x="520" y="5416"/>
                    <a:pt x="500" y="5412"/>
                  </a:cubicBezTo>
                  <a:cubicBezTo>
                    <a:pt x="414" y="5412"/>
                    <a:pt x="341" y="5400"/>
                    <a:pt x="256" y="5400"/>
                  </a:cubicBezTo>
                  <a:cubicBezTo>
                    <a:pt x="219" y="5387"/>
                    <a:pt x="171" y="5387"/>
                    <a:pt x="135" y="5387"/>
                  </a:cubicBezTo>
                  <a:close/>
                  <a:moveTo>
                    <a:pt x="876" y="8963"/>
                  </a:moveTo>
                  <a:lnTo>
                    <a:pt x="876" y="8975"/>
                  </a:lnTo>
                  <a:cubicBezTo>
                    <a:pt x="889" y="8987"/>
                    <a:pt x="889" y="8987"/>
                    <a:pt x="889" y="9000"/>
                  </a:cubicBezTo>
                  <a:cubicBezTo>
                    <a:pt x="889" y="9060"/>
                    <a:pt x="889" y="9121"/>
                    <a:pt x="876" y="9182"/>
                  </a:cubicBezTo>
                  <a:cubicBezTo>
                    <a:pt x="864" y="9267"/>
                    <a:pt x="840" y="9292"/>
                    <a:pt x="754" y="9316"/>
                  </a:cubicBezTo>
                  <a:cubicBezTo>
                    <a:pt x="730" y="9316"/>
                    <a:pt x="706" y="9321"/>
                    <a:pt x="682" y="9321"/>
                  </a:cubicBezTo>
                  <a:cubicBezTo>
                    <a:pt x="670" y="9321"/>
                    <a:pt x="657" y="9320"/>
                    <a:pt x="645" y="9316"/>
                  </a:cubicBezTo>
                  <a:lnTo>
                    <a:pt x="633" y="9316"/>
                  </a:lnTo>
                  <a:cubicBezTo>
                    <a:pt x="524" y="9292"/>
                    <a:pt x="524" y="9292"/>
                    <a:pt x="500" y="9182"/>
                  </a:cubicBezTo>
                  <a:lnTo>
                    <a:pt x="487" y="9157"/>
                  </a:lnTo>
                  <a:cubicBezTo>
                    <a:pt x="475" y="9109"/>
                    <a:pt x="463" y="9048"/>
                    <a:pt x="475" y="8987"/>
                  </a:cubicBezTo>
                  <a:lnTo>
                    <a:pt x="475" y="8987"/>
                  </a:lnTo>
                  <a:cubicBezTo>
                    <a:pt x="536" y="8997"/>
                    <a:pt x="594" y="9003"/>
                    <a:pt x="650" y="9003"/>
                  </a:cubicBezTo>
                  <a:cubicBezTo>
                    <a:pt x="730" y="9003"/>
                    <a:pt x="805" y="8991"/>
                    <a:pt x="876" y="8963"/>
                  </a:cubicBezTo>
                  <a:close/>
                  <a:moveTo>
                    <a:pt x="900" y="8914"/>
                  </a:moveTo>
                  <a:lnTo>
                    <a:pt x="889" y="8927"/>
                  </a:lnTo>
                  <a:cubicBezTo>
                    <a:pt x="810" y="8955"/>
                    <a:pt x="732" y="8967"/>
                    <a:pt x="648" y="8967"/>
                  </a:cubicBezTo>
                  <a:cubicBezTo>
                    <a:pt x="590" y="8967"/>
                    <a:pt x="528" y="8961"/>
                    <a:pt x="463" y="8951"/>
                  </a:cubicBezTo>
                  <a:lnTo>
                    <a:pt x="438" y="8951"/>
                  </a:lnTo>
                  <a:lnTo>
                    <a:pt x="438" y="8963"/>
                  </a:lnTo>
                  <a:cubicBezTo>
                    <a:pt x="427" y="9036"/>
                    <a:pt x="438" y="9109"/>
                    <a:pt x="451" y="9170"/>
                  </a:cubicBezTo>
                  <a:lnTo>
                    <a:pt x="463" y="9194"/>
                  </a:lnTo>
                  <a:cubicBezTo>
                    <a:pt x="487" y="9316"/>
                    <a:pt x="511" y="9328"/>
                    <a:pt x="621" y="9352"/>
                  </a:cubicBezTo>
                  <a:lnTo>
                    <a:pt x="633" y="9352"/>
                  </a:lnTo>
                  <a:cubicBezTo>
                    <a:pt x="645" y="9352"/>
                    <a:pt x="657" y="9364"/>
                    <a:pt x="670" y="9364"/>
                  </a:cubicBezTo>
                  <a:cubicBezTo>
                    <a:pt x="706" y="9364"/>
                    <a:pt x="730" y="9352"/>
                    <a:pt x="754" y="9352"/>
                  </a:cubicBezTo>
                  <a:cubicBezTo>
                    <a:pt x="864" y="9328"/>
                    <a:pt x="900" y="9292"/>
                    <a:pt x="913" y="9194"/>
                  </a:cubicBezTo>
                  <a:cubicBezTo>
                    <a:pt x="925" y="9133"/>
                    <a:pt x="925" y="9060"/>
                    <a:pt x="925" y="9000"/>
                  </a:cubicBezTo>
                  <a:cubicBezTo>
                    <a:pt x="925" y="8987"/>
                    <a:pt x="925" y="8975"/>
                    <a:pt x="913" y="8963"/>
                  </a:cubicBezTo>
                  <a:lnTo>
                    <a:pt x="913" y="8938"/>
                  </a:lnTo>
                  <a:lnTo>
                    <a:pt x="900" y="8914"/>
                  </a:lnTo>
                  <a:close/>
                  <a:moveTo>
                    <a:pt x="402" y="36"/>
                  </a:moveTo>
                  <a:cubicBezTo>
                    <a:pt x="414" y="36"/>
                    <a:pt x="427" y="36"/>
                    <a:pt x="438" y="49"/>
                  </a:cubicBezTo>
                  <a:cubicBezTo>
                    <a:pt x="451" y="60"/>
                    <a:pt x="463" y="85"/>
                    <a:pt x="463" y="109"/>
                  </a:cubicBezTo>
                  <a:cubicBezTo>
                    <a:pt x="463" y="182"/>
                    <a:pt x="487" y="231"/>
                    <a:pt x="511" y="292"/>
                  </a:cubicBezTo>
                  <a:cubicBezTo>
                    <a:pt x="524" y="316"/>
                    <a:pt x="536" y="341"/>
                    <a:pt x="536" y="365"/>
                  </a:cubicBezTo>
                  <a:cubicBezTo>
                    <a:pt x="572" y="450"/>
                    <a:pt x="597" y="547"/>
                    <a:pt x="608" y="644"/>
                  </a:cubicBezTo>
                  <a:cubicBezTo>
                    <a:pt x="621" y="717"/>
                    <a:pt x="645" y="790"/>
                    <a:pt x="657" y="863"/>
                  </a:cubicBezTo>
                  <a:cubicBezTo>
                    <a:pt x="657" y="924"/>
                    <a:pt x="670" y="985"/>
                    <a:pt x="681" y="1046"/>
                  </a:cubicBezTo>
                  <a:cubicBezTo>
                    <a:pt x="694" y="1082"/>
                    <a:pt x="706" y="1131"/>
                    <a:pt x="730" y="1168"/>
                  </a:cubicBezTo>
                  <a:cubicBezTo>
                    <a:pt x="743" y="1204"/>
                    <a:pt x="754" y="1228"/>
                    <a:pt x="767" y="1265"/>
                  </a:cubicBezTo>
                  <a:cubicBezTo>
                    <a:pt x="767" y="1277"/>
                    <a:pt x="767" y="1301"/>
                    <a:pt x="779" y="1314"/>
                  </a:cubicBezTo>
                  <a:cubicBezTo>
                    <a:pt x="816" y="1435"/>
                    <a:pt x="816" y="1557"/>
                    <a:pt x="827" y="1666"/>
                  </a:cubicBezTo>
                  <a:lnTo>
                    <a:pt x="827" y="1800"/>
                  </a:lnTo>
                  <a:cubicBezTo>
                    <a:pt x="840" y="1958"/>
                    <a:pt x="852" y="2128"/>
                    <a:pt x="864" y="2287"/>
                  </a:cubicBezTo>
                  <a:lnTo>
                    <a:pt x="876" y="2493"/>
                  </a:lnTo>
                  <a:lnTo>
                    <a:pt x="876" y="2505"/>
                  </a:lnTo>
                  <a:lnTo>
                    <a:pt x="876" y="2517"/>
                  </a:lnTo>
                  <a:cubicBezTo>
                    <a:pt x="876" y="2639"/>
                    <a:pt x="889" y="2760"/>
                    <a:pt x="889" y="2882"/>
                  </a:cubicBezTo>
                  <a:cubicBezTo>
                    <a:pt x="900" y="3065"/>
                    <a:pt x="913" y="3247"/>
                    <a:pt x="913" y="3430"/>
                  </a:cubicBezTo>
                  <a:cubicBezTo>
                    <a:pt x="900" y="3612"/>
                    <a:pt x="900" y="3806"/>
                    <a:pt x="900" y="3976"/>
                  </a:cubicBezTo>
                  <a:lnTo>
                    <a:pt x="900" y="4220"/>
                  </a:lnTo>
                  <a:lnTo>
                    <a:pt x="900" y="4573"/>
                  </a:lnTo>
                  <a:cubicBezTo>
                    <a:pt x="900" y="4803"/>
                    <a:pt x="900" y="5059"/>
                    <a:pt x="913" y="5303"/>
                  </a:cubicBezTo>
                  <a:cubicBezTo>
                    <a:pt x="913" y="5449"/>
                    <a:pt x="925" y="5594"/>
                    <a:pt x="925" y="5740"/>
                  </a:cubicBezTo>
                  <a:cubicBezTo>
                    <a:pt x="937" y="5886"/>
                    <a:pt x="937" y="6044"/>
                    <a:pt x="949" y="6190"/>
                  </a:cubicBezTo>
                  <a:cubicBezTo>
                    <a:pt x="962" y="6348"/>
                    <a:pt x="962" y="6506"/>
                    <a:pt x="973" y="6665"/>
                  </a:cubicBezTo>
                  <a:lnTo>
                    <a:pt x="1010" y="7321"/>
                  </a:lnTo>
                  <a:cubicBezTo>
                    <a:pt x="1022" y="7492"/>
                    <a:pt x="1022" y="7662"/>
                    <a:pt x="1022" y="7832"/>
                  </a:cubicBezTo>
                  <a:lnTo>
                    <a:pt x="1022" y="8124"/>
                  </a:lnTo>
                  <a:lnTo>
                    <a:pt x="1022" y="8246"/>
                  </a:lnTo>
                  <a:cubicBezTo>
                    <a:pt x="1035" y="8282"/>
                    <a:pt x="1035" y="8306"/>
                    <a:pt x="1035" y="8330"/>
                  </a:cubicBezTo>
                  <a:lnTo>
                    <a:pt x="1035" y="8416"/>
                  </a:lnTo>
                  <a:cubicBezTo>
                    <a:pt x="1046" y="8501"/>
                    <a:pt x="1046" y="8598"/>
                    <a:pt x="1046" y="8695"/>
                  </a:cubicBezTo>
                  <a:cubicBezTo>
                    <a:pt x="1046" y="8744"/>
                    <a:pt x="1035" y="8792"/>
                    <a:pt x="1010" y="8817"/>
                  </a:cubicBezTo>
                  <a:cubicBezTo>
                    <a:pt x="973" y="8878"/>
                    <a:pt x="962" y="8927"/>
                    <a:pt x="962" y="9000"/>
                  </a:cubicBezTo>
                  <a:lnTo>
                    <a:pt x="962" y="9011"/>
                  </a:lnTo>
                  <a:lnTo>
                    <a:pt x="962" y="9182"/>
                  </a:lnTo>
                  <a:cubicBezTo>
                    <a:pt x="949" y="9303"/>
                    <a:pt x="913" y="9364"/>
                    <a:pt x="754" y="9400"/>
                  </a:cubicBezTo>
                  <a:cubicBezTo>
                    <a:pt x="739" y="9403"/>
                    <a:pt x="724" y="9404"/>
                    <a:pt x="708" y="9404"/>
                  </a:cubicBezTo>
                  <a:cubicBezTo>
                    <a:pt x="639" y="9404"/>
                    <a:pt x="569" y="9382"/>
                    <a:pt x="500" y="9352"/>
                  </a:cubicBezTo>
                  <a:cubicBezTo>
                    <a:pt x="451" y="9328"/>
                    <a:pt x="427" y="9279"/>
                    <a:pt x="414" y="9230"/>
                  </a:cubicBezTo>
                  <a:cubicBezTo>
                    <a:pt x="402" y="9157"/>
                    <a:pt x="402" y="9097"/>
                    <a:pt x="390" y="9024"/>
                  </a:cubicBezTo>
                  <a:cubicBezTo>
                    <a:pt x="390" y="8975"/>
                    <a:pt x="378" y="8914"/>
                    <a:pt x="329" y="8865"/>
                  </a:cubicBezTo>
                  <a:cubicBezTo>
                    <a:pt x="256" y="8792"/>
                    <a:pt x="244" y="8695"/>
                    <a:pt x="232" y="8622"/>
                  </a:cubicBezTo>
                  <a:cubicBezTo>
                    <a:pt x="232" y="8513"/>
                    <a:pt x="219" y="8403"/>
                    <a:pt x="219" y="8294"/>
                  </a:cubicBezTo>
                  <a:cubicBezTo>
                    <a:pt x="208" y="8257"/>
                    <a:pt x="208" y="8209"/>
                    <a:pt x="208" y="8173"/>
                  </a:cubicBezTo>
                  <a:cubicBezTo>
                    <a:pt x="195" y="7929"/>
                    <a:pt x="171" y="7674"/>
                    <a:pt x="159" y="7430"/>
                  </a:cubicBezTo>
                  <a:lnTo>
                    <a:pt x="159" y="7382"/>
                  </a:lnTo>
                  <a:lnTo>
                    <a:pt x="159" y="7346"/>
                  </a:lnTo>
                  <a:cubicBezTo>
                    <a:pt x="146" y="7260"/>
                    <a:pt x="146" y="7175"/>
                    <a:pt x="135" y="7090"/>
                  </a:cubicBezTo>
                  <a:cubicBezTo>
                    <a:pt x="122" y="6895"/>
                    <a:pt x="110" y="6689"/>
                    <a:pt x="110" y="6494"/>
                  </a:cubicBezTo>
                  <a:cubicBezTo>
                    <a:pt x="98" y="6384"/>
                    <a:pt x="98" y="6275"/>
                    <a:pt x="98" y="6166"/>
                  </a:cubicBezTo>
                  <a:lnTo>
                    <a:pt x="98" y="5995"/>
                  </a:lnTo>
                  <a:lnTo>
                    <a:pt x="62" y="4573"/>
                  </a:lnTo>
                  <a:lnTo>
                    <a:pt x="62" y="4463"/>
                  </a:lnTo>
                  <a:lnTo>
                    <a:pt x="62" y="4354"/>
                  </a:lnTo>
                  <a:cubicBezTo>
                    <a:pt x="62" y="4232"/>
                    <a:pt x="62" y="4098"/>
                    <a:pt x="49" y="3976"/>
                  </a:cubicBezTo>
                  <a:cubicBezTo>
                    <a:pt x="37" y="3879"/>
                    <a:pt x="37" y="3782"/>
                    <a:pt x="49" y="3673"/>
                  </a:cubicBezTo>
                  <a:cubicBezTo>
                    <a:pt x="62" y="3551"/>
                    <a:pt x="62" y="3417"/>
                    <a:pt x="49" y="3235"/>
                  </a:cubicBezTo>
                  <a:cubicBezTo>
                    <a:pt x="37" y="3174"/>
                    <a:pt x="37" y="3138"/>
                    <a:pt x="49" y="3089"/>
                  </a:cubicBezTo>
                  <a:cubicBezTo>
                    <a:pt x="73" y="2639"/>
                    <a:pt x="73" y="2177"/>
                    <a:pt x="62" y="1739"/>
                  </a:cubicBezTo>
                  <a:lnTo>
                    <a:pt x="62" y="1533"/>
                  </a:lnTo>
                  <a:cubicBezTo>
                    <a:pt x="62" y="1471"/>
                    <a:pt x="62" y="1411"/>
                    <a:pt x="73" y="1350"/>
                  </a:cubicBezTo>
                  <a:lnTo>
                    <a:pt x="73" y="1314"/>
                  </a:lnTo>
                  <a:cubicBezTo>
                    <a:pt x="73" y="1301"/>
                    <a:pt x="73" y="1277"/>
                    <a:pt x="86" y="1265"/>
                  </a:cubicBezTo>
                  <a:cubicBezTo>
                    <a:pt x="135" y="1192"/>
                    <a:pt x="146" y="1106"/>
                    <a:pt x="159" y="1022"/>
                  </a:cubicBezTo>
                  <a:cubicBezTo>
                    <a:pt x="159" y="997"/>
                    <a:pt x="171" y="960"/>
                    <a:pt x="171" y="924"/>
                  </a:cubicBezTo>
                  <a:cubicBezTo>
                    <a:pt x="195" y="827"/>
                    <a:pt x="219" y="730"/>
                    <a:pt x="232" y="644"/>
                  </a:cubicBezTo>
                  <a:cubicBezTo>
                    <a:pt x="244" y="584"/>
                    <a:pt x="256" y="523"/>
                    <a:pt x="268" y="474"/>
                  </a:cubicBezTo>
                  <a:cubicBezTo>
                    <a:pt x="268" y="438"/>
                    <a:pt x="281" y="414"/>
                    <a:pt x="292" y="377"/>
                  </a:cubicBezTo>
                  <a:cubicBezTo>
                    <a:pt x="329" y="292"/>
                    <a:pt x="354" y="206"/>
                    <a:pt x="354" y="122"/>
                  </a:cubicBezTo>
                  <a:cubicBezTo>
                    <a:pt x="354" y="49"/>
                    <a:pt x="378" y="36"/>
                    <a:pt x="402" y="36"/>
                  </a:cubicBezTo>
                  <a:close/>
                  <a:moveTo>
                    <a:pt x="390" y="0"/>
                  </a:moveTo>
                  <a:cubicBezTo>
                    <a:pt x="354" y="12"/>
                    <a:pt x="317" y="36"/>
                    <a:pt x="317" y="122"/>
                  </a:cubicBezTo>
                  <a:cubicBezTo>
                    <a:pt x="317" y="206"/>
                    <a:pt x="305" y="279"/>
                    <a:pt x="256" y="365"/>
                  </a:cubicBezTo>
                  <a:cubicBezTo>
                    <a:pt x="244" y="401"/>
                    <a:pt x="232" y="425"/>
                    <a:pt x="232" y="462"/>
                  </a:cubicBezTo>
                  <a:cubicBezTo>
                    <a:pt x="219" y="523"/>
                    <a:pt x="208" y="571"/>
                    <a:pt x="195" y="633"/>
                  </a:cubicBezTo>
                  <a:cubicBezTo>
                    <a:pt x="183" y="730"/>
                    <a:pt x="159" y="827"/>
                    <a:pt x="135" y="924"/>
                  </a:cubicBezTo>
                  <a:cubicBezTo>
                    <a:pt x="135" y="949"/>
                    <a:pt x="122" y="985"/>
                    <a:pt x="122" y="1022"/>
                  </a:cubicBezTo>
                  <a:cubicBezTo>
                    <a:pt x="110" y="1106"/>
                    <a:pt x="98" y="1179"/>
                    <a:pt x="49" y="1252"/>
                  </a:cubicBezTo>
                  <a:cubicBezTo>
                    <a:pt x="37" y="1265"/>
                    <a:pt x="37" y="1289"/>
                    <a:pt x="37" y="1314"/>
                  </a:cubicBezTo>
                  <a:lnTo>
                    <a:pt x="37" y="1350"/>
                  </a:lnTo>
                  <a:cubicBezTo>
                    <a:pt x="37" y="1411"/>
                    <a:pt x="25" y="1471"/>
                    <a:pt x="25" y="1533"/>
                  </a:cubicBezTo>
                  <a:lnTo>
                    <a:pt x="25" y="1739"/>
                  </a:lnTo>
                  <a:cubicBezTo>
                    <a:pt x="37" y="2177"/>
                    <a:pt x="37" y="2639"/>
                    <a:pt x="13" y="3089"/>
                  </a:cubicBezTo>
                  <a:lnTo>
                    <a:pt x="13" y="3235"/>
                  </a:lnTo>
                  <a:cubicBezTo>
                    <a:pt x="25" y="3417"/>
                    <a:pt x="25" y="3551"/>
                    <a:pt x="13" y="3673"/>
                  </a:cubicBezTo>
                  <a:cubicBezTo>
                    <a:pt x="0" y="3782"/>
                    <a:pt x="0" y="3879"/>
                    <a:pt x="13" y="3976"/>
                  </a:cubicBezTo>
                  <a:cubicBezTo>
                    <a:pt x="25" y="4098"/>
                    <a:pt x="25" y="4232"/>
                    <a:pt x="25" y="4354"/>
                  </a:cubicBezTo>
                  <a:lnTo>
                    <a:pt x="25" y="4463"/>
                  </a:lnTo>
                  <a:lnTo>
                    <a:pt x="25" y="4573"/>
                  </a:lnTo>
                  <a:lnTo>
                    <a:pt x="62" y="6008"/>
                  </a:lnTo>
                  <a:lnTo>
                    <a:pt x="62" y="6166"/>
                  </a:lnTo>
                  <a:cubicBezTo>
                    <a:pt x="62" y="6275"/>
                    <a:pt x="62" y="6384"/>
                    <a:pt x="73" y="6494"/>
                  </a:cubicBezTo>
                  <a:cubicBezTo>
                    <a:pt x="73" y="6689"/>
                    <a:pt x="86" y="6895"/>
                    <a:pt x="98" y="7090"/>
                  </a:cubicBezTo>
                  <a:cubicBezTo>
                    <a:pt x="110" y="7175"/>
                    <a:pt x="110" y="7260"/>
                    <a:pt x="122" y="7346"/>
                  </a:cubicBezTo>
                  <a:lnTo>
                    <a:pt x="122" y="7382"/>
                  </a:lnTo>
                  <a:lnTo>
                    <a:pt x="122" y="7430"/>
                  </a:lnTo>
                  <a:cubicBezTo>
                    <a:pt x="135" y="7686"/>
                    <a:pt x="159" y="7929"/>
                    <a:pt x="171" y="8173"/>
                  </a:cubicBezTo>
                  <a:cubicBezTo>
                    <a:pt x="171" y="8209"/>
                    <a:pt x="171" y="8257"/>
                    <a:pt x="183" y="8294"/>
                  </a:cubicBezTo>
                  <a:cubicBezTo>
                    <a:pt x="183" y="8403"/>
                    <a:pt x="195" y="8513"/>
                    <a:pt x="208" y="8622"/>
                  </a:cubicBezTo>
                  <a:cubicBezTo>
                    <a:pt x="208" y="8708"/>
                    <a:pt x="219" y="8805"/>
                    <a:pt x="292" y="8890"/>
                  </a:cubicBezTo>
                  <a:cubicBezTo>
                    <a:pt x="341" y="8927"/>
                    <a:pt x="354" y="8975"/>
                    <a:pt x="354" y="9036"/>
                  </a:cubicBezTo>
                  <a:cubicBezTo>
                    <a:pt x="365" y="9097"/>
                    <a:pt x="378" y="9170"/>
                    <a:pt x="390" y="9230"/>
                  </a:cubicBezTo>
                  <a:cubicBezTo>
                    <a:pt x="402" y="9292"/>
                    <a:pt x="414" y="9364"/>
                    <a:pt x="487" y="9389"/>
                  </a:cubicBezTo>
                  <a:cubicBezTo>
                    <a:pt x="548" y="9413"/>
                    <a:pt x="621" y="9437"/>
                    <a:pt x="694" y="9437"/>
                  </a:cubicBezTo>
                  <a:cubicBezTo>
                    <a:pt x="718" y="9437"/>
                    <a:pt x="743" y="9437"/>
                    <a:pt x="767" y="9425"/>
                  </a:cubicBezTo>
                  <a:cubicBezTo>
                    <a:pt x="925" y="9389"/>
                    <a:pt x="973" y="9340"/>
                    <a:pt x="998" y="9182"/>
                  </a:cubicBezTo>
                  <a:lnTo>
                    <a:pt x="998" y="9011"/>
                  </a:lnTo>
                  <a:lnTo>
                    <a:pt x="998" y="9000"/>
                  </a:lnTo>
                  <a:cubicBezTo>
                    <a:pt x="998" y="8938"/>
                    <a:pt x="1010" y="8890"/>
                    <a:pt x="1046" y="8841"/>
                  </a:cubicBezTo>
                  <a:cubicBezTo>
                    <a:pt x="1071" y="8805"/>
                    <a:pt x="1083" y="8744"/>
                    <a:pt x="1083" y="8695"/>
                  </a:cubicBezTo>
                  <a:cubicBezTo>
                    <a:pt x="1083" y="8598"/>
                    <a:pt x="1083" y="8501"/>
                    <a:pt x="1071" y="8416"/>
                  </a:cubicBezTo>
                  <a:lnTo>
                    <a:pt x="1071" y="8330"/>
                  </a:lnTo>
                  <a:cubicBezTo>
                    <a:pt x="1071" y="8306"/>
                    <a:pt x="1071" y="8270"/>
                    <a:pt x="1059" y="8246"/>
                  </a:cubicBezTo>
                  <a:lnTo>
                    <a:pt x="1059" y="8111"/>
                  </a:lnTo>
                  <a:lnTo>
                    <a:pt x="1059" y="7832"/>
                  </a:lnTo>
                  <a:cubicBezTo>
                    <a:pt x="1046" y="7662"/>
                    <a:pt x="1046" y="7492"/>
                    <a:pt x="1046" y="7321"/>
                  </a:cubicBezTo>
                  <a:lnTo>
                    <a:pt x="1010" y="6665"/>
                  </a:lnTo>
                  <a:cubicBezTo>
                    <a:pt x="998" y="6506"/>
                    <a:pt x="986" y="6348"/>
                    <a:pt x="986" y="6190"/>
                  </a:cubicBezTo>
                  <a:cubicBezTo>
                    <a:pt x="973" y="6044"/>
                    <a:pt x="973" y="5886"/>
                    <a:pt x="962" y="5740"/>
                  </a:cubicBezTo>
                  <a:cubicBezTo>
                    <a:pt x="962" y="5594"/>
                    <a:pt x="949" y="5449"/>
                    <a:pt x="949" y="5303"/>
                  </a:cubicBezTo>
                  <a:cubicBezTo>
                    <a:pt x="937" y="5059"/>
                    <a:pt x="937" y="4803"/>
                    <a:pt x="937" y="4573"/>
                  </a:cubicBezTo>
                  <a:lnTo>
                    <a:pt x="937" y="4220"/>
                  </a:lnTo>
                  <a:lnTo>
                    <a:pt x="937" y="3976"/>
                  </a:lnTo>
                  <a:lnTo>
                    <a:pt x="937" y="3430"/>
                  </a:lnTo>
                  <a:cubicBezTo>
                    <a:pt x="949" y="3247"/>
                    <a:pt x="937" y="3052"/>
                    <a:pt x="925" y="2882"/>
                  </a:cubicBezTo>
                  <a:cubicBezTo>
                    <a:pt x="925" y="2760"/>
                    <a:pt x="913" y="2639"/>
                    <a:pt x="913" y="2517"/>
                  </a:cubicBezTo>
                  <a:lnTo>
                    <a:pt x="913" y="2493"/>
                  </a:lnTo>
                  <a:lnTo>
                    <a:pt x="889" y="2287"/>
                  </a:lnTo>
                  <a:cubicBezTo>
                    <a:pt x="889" y="2116"/>
                    <a:pt x="876" y="1958"/>
                    <a:pt x="864" y="1800"/>
                  </a:cubicBezTo>
                  <a:cubicBezTo>
                    <a:pt x="864" y="1751"/>
                    <a:pt x="864" y="1714"/>
                    <a:pt x="852" y="1666"/>
                  </a:cubicBezTo>
                  <a:cubicBezTo>
                    <a:pt x="852" y="1544"/>
                    <a:pt x="852" y="1423"/>
                    <a:pt x="816" y="1301"/>
                  </a:cubicBezTo>
                  <a:cubicBezTo>
                    <a:pt x="803" y="1289"/>
                    <a:pt x="803" y="1277"/>
                    <a:pt x="791" y="1252"/>
                  </a:cubicBezTo>
                  <a:cubicBezTo>
                    <a:pt x="791" y="1216"/>
                    <a:pt x="779" y="1179"/>
                    <a:pt x="754" y="1155"/>
                  </a:cubicBezTo>
                  <a:cubicBezTo>
                    <a:pt x="730" y="1119"/>
                    <a:pt x="730" y="1082"/>
                    <a:pt x="718" y="1033"/>
                  </a:cubicBezTo>
                  <a:cubicBezTo>
                    <a:pt x="706" y="973"/>
                    <a:pt x="694" y="912"/>
                    <a:pt x="681" y="863"/>
                  </a:cubicBezTo>
                  <a:cubicBezTo>
                    <a:pt x="670" y="790"/>
                    <a:pt x="657" y="706"/>
                    <a:pt x="645" y="633"/>
                  </a:cubicBezTo>
                  <a:cubicBezTo>
                    <a:pt x="621" y="535"/>
                    <a:pt x="597" y="438"/>
                    <a:pt x="572" y="352"/>
                  </a:cubicBezTo>
                  <a:cubicBezTo>
                    <a:pt x="560" y="328"/>
                    <a:pt x="560" y="304"/>
                    <a:pt x="548" y="279"/>
                  </a:cubicBezTo>
                  <a:cubicBezTo>
                    <a:pt x="524" y="219"/>
                    <a:pt x="500" y="170"/>
                    <a:pt x="500" y="109"/>
                  </a:cubicBezTo>
                  <a:cubicBezTo>
                    <a:pt x="500" y="73"/>
                    <a:pt x="487" y="49"/>
                    <a:pt x="463" y="24"/>
                  </a:cubicBezTo>
                  <a:cubicBezTo>
                    <a:pt x="438" y="0"/>
                    <a:pt x="414" y="0"/>
                    <a:pt x="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173;p27"/>
          <p:cNvGrpSpPr/>
          <p:nvPr/>
        </p:nvGrpSpPr>
        <p:grpSpPr>
          <a:xfrm rot="10800000">
            <a:off x="720003" y="539996"/>
            <a:ext cx="329198" cy="1461788"/>
            <a:chOff x="4669138" y="2989504"/>
            <a:chExt cx="105431" cy="468132"/>
          </a:xfrm>
        </p:grpSpPr>
        <p:sp>
          <p:nvSpPr>
            <p:cNvPr id="174" name="Google Shape;174;p27"/>
            <p:cNvSpPr/>
            <p:nvPr/>
          </p:nvSpPr>
          <p:spPr>
            <a:xfrm>
              <a:off x="4670369" y="2997872"/>
              <a:ext cx="37161" cy="458435"/>
            </a:xfrm>
            <a:custGeom>
              <a:avLst/>
              <a:gdLst/>
              <a:ahLst/>
              <a:cxnLst/>
              <a:rect l="l" t="t" r="r" b="b"/>
              <a:pathLst>
                <a:path w="755" h="9314" extrusionOk="0">
                  <a:moveTo>
                    <a:pt x="390" y="366"/>
                  </a:moveTo>
                  <a:cubicBezTo>
                    <a:pt x="406" y="366"/>
                    <a:pt x="425" y="370"/>
                    <a:pt x="450" y="377"/>
                  </a:cubicBezTo>
                  <a:cubicBezTo>
                    <a:pt x="462" y="377"/>
                    <a:pt x="474" y="390"/>
                    <a:pt x="487" y="390"/>
                  </a:cubicBezTo>
                  <a:cubicBezTo>
                    <a:pt x="547" y="560"/>
                    <a:pt x="633" y="1204"/>
                    <a:pt x="620" y="1374"/>
                  </a:cubicBezTo>
                  <a:cubicBezTo>
                    <a:pt x="596" y="1374"/>
                    <a:pt x="584" y="1399"/>
                    <a:pt x="560" y="1399"/>
                  </a:cubicBezTo>
                  <a:cubicBezTo>
                    <a:pt x="520" y="1402"/>
                    <a:pt x="481" y="1404"/>
                    <a:pt x="443" y="1404"/>
                  </a:cubicBezTo>
                  <a:cubicBezTo>
                    <a:pt x="352" y="1404"/>
                    <a:pt x="264" y="1395"/>
                    <a:pt x="170" y="1387"/>
                  </a:cubicBezTo>
                  <a:cubicBezTo>
                    <a:pt x="133" y="1326"/>
                    <a:pt x="146" y="1290"/>
                    <a:pt x="146" y="1241"/>
                  </a:cubicBezTo>
                  <a:cubicBezTo>
                    <a:pt x="206" y="973"/>
                    <a:pt x="255" y="717"/>
                    <a:pt x="316" y="450"/>
                  </a:cubicBezTo>
                  <a:cubicBezTo>
                    <a:pt x="334" y="390"/>
                    <a:pt x="351" y="366"/>
                    <a:pt x="390" y="366"/>
                  </a:cubicBezTo>
                  <a:close/>
                  <a:moveTo>
                    <a:pt x="537" y="1495"/>
                  </a:moveTo>
                  <a:cubicBezTo>
                    <a:pt x="557" y="1495"/>
                    <a:pt x="584" y="1500"/>
                    <a:pt x="620" y="1508"/>
                  </a:cubicBezTo>
                  <a:cubicBezTo>
                    <a:pt x="657" y="1593"/>
                    <a:pt x="644" y="1679"/>
                    <a:pt x="644" y="1776"/>
                  </a:cubicBezTo>
                  <a:cubicBezTo>
                    <a:pt x="633" y="2189"/>
                    <a:pt x="620" y="2615"/>
                    <a:pt x="620" y="3028"/>
                  </a:cubicBezTo>
                  <a:cubicBezTo>
                    <a:pt x="608" y="3357"/>
                    <a:pt x="608" y="3673"/>
                    <a:pt x="608" y="4001"/>
                  </a:cubicBezTo>
                  <a:lnTo>
                    <a:pt x="608" y="5752"/>
                  </a:lnTo>
                  <a:cubicBezTo>
                    <a:pt x="608" y="6276"/>
                    <a:pt x="620" y="6798"/>
                    <a:pt x="633" y="7322"/>
                  </a:cubicBezTo>
                  <a:cubicBezTo>
                    <a:pt x="633" y="7625"/>
                    <a:pt x="633" y="7941"/>
                    <a:pt x="644" y="8258"/>
                  </a:cubicBezTo>
                  <a:lnTo>
                    <a:pt x="644" y="8465"/>
                  </a:lnTo>
                  <a:cubicBezTo>
                    <a:pt x="644" y="8489"/>
                    <a:pt x="633" y="8513"/>
                    <a:pt x="596" y="8525"/>
                  </a:cubicBezTo>
                  <a:cubicBezTo>
                    <a:pt x="560" y="8525"/>
                    <a:pt x="535" y="8501"/>
                    <a:pt x="535" y="8465"/>
                  </a:cubicBezTo>
                  <a:lnTo>
                    <a:pt x="535" y="8124"/>
                  </a:lnTo>
                  <a:cubicBezTo>
                    <a:pt x="535" y="8027"/>
                    <a:pt x="560" y="7930"/>
                    <a:pt x="560" y="7832"/>
                  </a:cubicBezTo>
                  <a:cubicBezTo>
                    <a:pt x="560" y="7552"/>
                    <a:pt x="560" y="7260"/>
                    <a:pt x="547" y="6981"/>
                  </a:cubicBezTo>
                  <a:cubicBezTo>
                    <a:pt x="547" y="6798"/>
                    <a:pt x="535" y="6616"/>
                    <a:pt x="523" y="6433"/>
                  </a:cubicBezTo>
                  <a:cubicBezTo>
                    <a:pt x="511" y="6081"/>
                    <a:pt x="487" y="5741"/>
                    <a:pt x="474" y="5400"/>
                  </a:cubicBezTo>
                  <a:cubicBezTo>
                    <a:pt x="462" y="5144"/>
                    <a:pt x="462" y="4889"/>
                    <a:pt x="462" y="4633"/>
                  </a:cubicBezTo>
                  <a:cubicBezTo>
                    <a:pt x="462" y="4281"/>
                    <a:pt x="474" y="3916"/>
                    <a:pt x="474" y="3563"/>
                  </a:cubicBezTo>
                  <a:cubicBezTo>
                    <a:pt x="474" y="3442"/>
                    <a:pt x="487" y="3320"/>
                    <a:pt x="487" y="3198"/>
                  </a:cubicBezTo>
                  <a:lnTo>
                    <a:pt x="487" y="2736"/>
                  </a:lnTo>
                  <a:lnTo>
                    <a:pt x="487" y="1654"/>
                  </a:lnTo>
                  <a:lnTo>
                    <a:pt x="487" y="1581"/>
                  </a:lnTo>
                  <a:cubicBezTo>
                    <a:pt x="487" y="1517"/>
                    <a:pt x="497" y="1495"/>
                    <a:pt x="537" y="1495"/>
                  </a:cubicBezTo>
                  <a:close/>
                  <a:moveTo>
                    <a:pt x="170" y="1496"/>
                  </a:moveTo>
                  <a:cubicBezTo>
                    <a:pt x="231" y="1533"/>
                    <a:pt x="206" y="1593"/>
                    <a:pt x="206" y="1642"/>
                  </a:cubicBezTo>
                  <a:cubicBezTo>
                    <a:pt x="219" y="1763"/>
                    <a:pt x="206" y="1885"/>
                    <a:pt x="206" y="2019"/>
                  </a:cubicBezTo>
                  <a:cubicBezTo>
                    <a:pt x="195" y="2420"/>
                    <a:pt x="195" y="2834"/>
                    <a:pt x="195" y="3247"/>
                  </a:cubicBezTo>
                  <a:lnTo>
                    <a:pt x="195" y="4220"/>
                  </a:lnTo>
                  <a:cubicBezTo>
                    <a:pt x="195" y="4390"/>
                    <a:pt x="206" y="4573"/>
                    <a:pt x="219" y="4755"/>
                  </a:cubicBezTo>
                  <a:lnTo>
                    <a:pt x="219" y="4841"/>
                  </a:lnTo>
                  <a:cubicBezTo>
                    <a:pt x="219" y="5230"/>
                    <a:pt x="231" y="5606"/>
                    <a:pt x="231" y="5996"/>
                  </a:cubicBezTo>
                  <a:cubicBezTo>
                    <a:pt x="231" y="6117"/>
                    <a:pt x="243" y="6239"/>
                    <a:pt x="243" y="6360"/>
                  </a:cubicBezTo>
                  <a:cubicBezTo>
                    <a:pt x="243" y="6871"/>
                    <a:pt x="243" y="7395"/>
                    <a:pt x="255" y="7905"/>
                  </a:cubicBezTo>
                  <a:lnTo>
                    <a:pt x="255" y="8368"/>
                  </a:lnTo>
                  <a:lnTo>
                    <a:pt x="255" y="8440"/>
                  </a:lnTo>
                  <a:cubicBezTo>
                    <a:pt x="248" y="8501"/>
                    <a:pt x="240" y="8529"/>
                    <a:pt x="209" y="8529"/>
                  </a:cubicBezTo>
                  <a:cubicBezTo>
                    <a:pt x="190" y="8529"/>
                    <a:pt x="163" y="8519"/>
                    <a:pt x="122" y="8501"/>
                  </a:cubicBezTo>
                  <a:cubicBezTo>
                    <a:pt x="122" y="8452"/>
                    <a:pt x="122" y="8404"/>
                    <a:pt x="109" y="8343"/>
                  </a:cubicBezTo>
                  <a:lnTo>
                    <a:pt x="109" y="8014"/>
                  </a:lnTo>
                  <a:cubicBezTo>
                    <a:pt x="97" y="7638"/>
                    <a:pt x="85" y="7249"/>
                    <a:pt x="85" y="6871"/>
                  </a:cubicBezTo>
                  <a:cubicBezTo>
                    <a:pt x="85" y="6579"/>
                    <a:pt x="85" y="6287"/>
                    <a:pt x="97" y="5996"/>
                  </a:cubicBezTo>
                  <a:cubicBezTo>
                    <a:pt x="97" y="5838"/>
                    <a:pt x="85" y="5668"/>
                    <a:pt x="85" y="5509"/>
                  </a:cubicBezTo>
                  <a:lnTo>
                    <a:pt x="85" y="4549"/>
                  </a:lnTo>
                  <a:cubicBezTo>
                    <a:pt x="85" y="4427"/>
                    <a:pt x="73" y="4306"/>
                    <a:pt x="60" y="4184"/>
                  </a:cubicBezTo>
                  <a:lnTo>
                    <a:pt x="60" y="4014"/>
                  </a:lnTo>
                  <a:lnTo>
                    <a:pt x="60" y="2992"/>
                  </a:lnTo>
                  <a:lnTo>
                    <a:pt x="60" y="2895"/>
                  </a:lnTo>
                  <a:cubicBezTo>
                    <a:pt x="73" y="2700"/>
                    <a:pt x="85" y="2517"/>
                    <a:pt x="97" y="2323"/>
                  </a:cubicBezTo>
                  <a:cubicBezTo>
                    <a:pt x="97" y="2104"/>
                    <a:pt x="109" y="1873"/>
                    <a:pt x="109" y="1642"/>
                  </a:cubicBezTo>
                  <a:cubicBezTo>
                    <a:pt x="122" y="1593"/>
                    <a:pt x="85" y="1520"/>
                    <a:pt x="170" y="1496"/>
                  </a:cubicBezTo>
                  <a:close/>
                  <a:moveTo>
                    <a:pt x="341" y="1484"/>
                  </a:moveTo>
                  <a:cubicBezTo>
                    <a:pt x="352" y="1484"/>
                    <a:pt x="365" y="1496"/>
                    <a:pt x="389" y="1496"/>
                  </a:cubicBezTo>
                  <a:cubicBezTo>
                    <a:pt x="389" y="1533"/>
                    <a:pt x="401" y="1569"/>
                    <a:pt x="401" y="1593"/>
                  </a:cubicBezTo>
                  <a:cubicBezTo>
                    <a:pt x="414" y="1812"/>
                    <a:pt x="425" y="2019"/>
                    <a:pt x="425" y="2238"/>
                  </a:cubicBezTo>
                  <a:lnTo>
                    <a:pt x="425" y="3101"/>
                  </a:lnTo>
                  <a:cubicBezTo>
                    <a:pt x="425" y="3271"/>
                    <a:pt x="401" y="3442"/>
                    <a:pt x="401" y="3612"/>
                  </a:cubicBezTo>
                  <a:cubicBezTo>
                    <a:pt x="401" y="4184"/>
                    <a:pt x="401" y="4768"/>
                    <a:pt x="414" y="5351"/>
                  </a:cubicBezTo>
                  <a:cubicBezTo>
                    <a:pt x="414" y="5606"/>
                    <a:pt x="438" y="5862"/>
                    <a:pt x="450" y="6117"/>
                  </a:cubicBezTo>
                  <a:lnTo>
                    <a:pt x="450" y="6141"/>
                  </a:lnTo>
                  <a:cubicBezTo>
                    <a:pt x="462" y="6360"/>
                    <a:pt x="474" y="6579"/>
                    <a:pt x="474" y="6787"/>
                  </a:cubicBezTo>
                  <a:cubicBezTo>
                    <a:pt x="487" y="7139"/>
                    <a:pt x="487" y="7492"/>
                    <a:pt x="487" y="7832"/>
                  </a:cubicBezTo>
                  <a:cubicBezTo>
                    <a:pt x="487" y="7941"/>
                    <a:pt x="474" y="8051"/>
                    <a:pt x="462" y="8160"/>
                  </a:cubicBezTo>
                  <a:lnTo>
                    <a:pt x="462" y="8355"/>
                  </a:lnTo>
                  <a:cubicBezTo>
                    <a:pt x="450" y="8404"/>
                    <a:pt x="450" y="8465"/>
                    <a:pt x="450" y="8513"/>
                  </a:cubicBezTo>
                  <a:cubicBezTo>
                    <a:pt x="425" y="8525"/>
                    <a:pt x="401" y="8538"/>
                    <a:pt x="377" y="8538"/>
                  </a:cubicBezTo>
                  <a:cubicBezTo>
                    <a:pt x="352" y="8538"/>
                    <a:pt x="328" y="8525"/>
                    <a:pt x="316" y="8489"/>
                  </a:cubicBezTo>
                  <a:lnTo>
                    <a:pt x="316" y="8416"/>
                  </a:lnTo>
                  <a:lnTo>
                    <a:pt x="316" y="6725"/>
                  </a:lnTo>
                  <a:cubicBezTo>
                    <a:pt x="316" y="6531"/>
                    <a:pt x="304" y="6324"/>
                    <a:pt x="304" y="6130"/>
                  </a:cubicBezTo>
                  <a:cubicBezTo>
                    <a:pt x="292" y="6093"/>
                    <a:pt x="292" y="6044"/>
                    <a:pt x="292" y="5996"/>
                  </a:cubicBezTo>
                  <a:cubicBezTo>
                    <a:pt x="328" y="5643"/>
                    <a:pt x="279" y="5290"/>
                    <a:pt x="292" y="4925"/>
                  </a:cubicBezTo>
                  <a:cubicBezTo>
                    <a:pt x="243" y="4512"/>
                    <a:pt x="268" y="4087"/>
                    <a:pt x="268" y="3661"/>
                  </a:cubicBezTo>
                  <a:cubicBezTo>
                    <a:pt x="255" y="3101"/>
                    <a:pt x="268" y="2554"/>
                    <a:pt x="268" y="2007"/>
                  </a:cubicBezTo>
                  <a:cubicBezTo>
                    <a:pt x="268" y="1836"/>
                    <a:pt x="279" y="1666"/>
                    <a:pt x="279" y="1496"/>
                  </a:cubicBezTo>
                  <a:cubicBezTo>
                    <a:pt x="316" y="1484"/>
                    <a:pt x="328" y="1484"/>
                    <a:pt x="341" y="1484"/>
                  </a:cubicBezTo>
                  <a:close/>
                  <a:moveTo>
                    <a:pt x="596" y="8611"/>
                  </a:moveTo>
                  <a:cubicBezTo>
                    <a:pt x="669" y="8611"/>
                    <a:pt x="693" y="8635"/>
                    <a:pt x="669" y="8744"/>
                  </a:cubicBezTo>
                  <a:cubicBezTo>
                    <a:pt x="601" y="8759"/>
                    <a:pt x="536" y="8764"/>
                    <a:pt x="472" y="8764"/>
                  </a:cubicBezTo>
                  <a:cubicBezTo>
                    <a:pt x="374" y="8764"/>
                    <a:pt x="278" y="8752"/>
                    <a:pt x="182" y="8744"/>
                  </a:cubicBezTo>
                  <a:cubicBezTo>
                    <a:pt x="133" y="8744"/>
                    <a:pt x="122" y="8720"/>
                    <a:pt x="133" y="8622"/>
                  </a:cubicBezTo>
                  <a:lnTo>
                    <a:pt x="206" y="8622"/>
                  </a:lnTo>
                  <a:cubicBezTo>
                    <a:pt x="328" y="8611"/>
                    <a:pt x="450" y="8611"/>
                    <a:pt x="584" y="8611"/>
                  </a:cubicBezTo>
                  <a:close/>
                  <a:moveTo>
                    <a:pt x="584" y="8830"/>
                  </a:moveTo>
                  <a:cubicBezTo>
                    <a:pt x="633" y="8830"/>
                    <a:pt x="644" y="8841"/>
                    <a:pt x="657" y="8890"/>
                  </a:cubicBezTo>
                  <a:cubicBezTo>
                    <a:pt x="657" y="8951"/>
                    <a:pt x="669" y="9024"/>
                    <a:pt x="669" y="9085"/>
                  </a:cubicBezTo>
                  <a:cubicBezTo>
                    <a:pt x="669" y="9146"/>
                    <a:pt x="620" y="9194"/>
                    <a:pt x="560" y="9219"/>
                  </a:cubicBezTo>
                  <a:cubicBezTo>
                    <a:pt x="511" y="9230"/>
                    <a:pt x="462" y="9243"/>
                    <a:pt x="414" y="9243"/>
                  </a:cubicBezTo>
                  <a:cubicBezTo>
                    <a:pt x="328" y="9243"/>
                    <a:pt x="243" y="9230"/>
                    <a:pt x="158" y="9194"/>
                  </a:cubicBezTo>
                  <a:cubicBezTo>
                    <a:pt x="122" y="9073"/>
                    <a:pt x="133" y="8963"/>
                    <a:pt x="158" y="8854"/>
                  </a:cubicBezTo>
                  <a:cubicBezTo>
                    <a:pt x="182" y="8841"/>
                    <a:pt x="195" y="8830"/>
                    <a:pt x="206" y="8830"/>
                  </a:cubicBezTo>
                  <a:close/>
                  <a:moveTo>
                    <a:pt x="401" y="0"/>
                  </a:moveTo>
                  <a:cubicBezTo>
                    <a:pt x="352" y="12"/>
                    <a:pt x="328" y="36"/>
                    <a:pt x="328" y="85"/>
                  </a:cubicBezTo>
                  <a:lnTo>
                    <a:pt x="292" y="268"/>
                  </a:lnTo>
                  <a:cubicBezTo>
                    <a:pt x="243" y="463"/>
                    <a:pt x="206" y="657"/>
                    <a:pt x="158" y="863"/>
                  </a:cubicBezTo>
                  <a:lnTo>
                    <a:pt x="49" y="1411"/>
                  </a:lnTo>
                  <a:cubicBezTo>
                    <a:pt x="36" y="1423"/>
                    <a:pt x="36" y="1447"/>
                    <a:pt x="36" y="1471"/>
                  </a:cubicBezTo>
                  <a:lnTo>
                    <a:pt x="36" y="2031"/>
                  </a:lnTo>
                  <a:lnTo>
                    <a:pt x="0" y="2907"/>
                  </a:lnTo>
                  <a:lnTo>
                    <a:pt x="0" y="4025"/>
                  </a:lnTo>
                  <a:lnTo>
                    <a:pt x="0" y="4306"/>
                  </a:lnTo>
                  <a:cubicBezTo>
                    <a:pt x="12" y="4415"/>
                    <a:pt x="12" y="4524"/>
                    <a:pt x="12" y="4633"/>
                  </a:cubicBezTo>
                  <a:lnTo>
                    <a:pt x="12" y="5071"/>
                  </a:lnTo>
                  <a:cubicBezTo>
                    <a:pt x="24" y="5619"/>
                    <a:pt x="24" y="6154"/>
                    <a:pt x="12" y="6701"/>
                  </a:cubicBezTo>
                  <a:cubicBezTo>
                    <a:pt x="12" y="7151"/>
                    <a:pt x="36" y="7601"/>
                    <a:pt x="36" y="8039"/>
                  </a:cubicBezTo>
                  <a:cubicBezTo>
                    <a:pt x="49" y="8246"/>
                    <a:pt x="73" y="8440"/>
                    <a:pt x="36" y="8635"/>
                  </a:cubicBezTo>
                  <a:cubicBezTo>
                    <a:pt x="24" y="8671"/>
                    <a:pt x="24" y="8708"/>
                    <a:pt x="36" y="8732"/>
                  </a:cubicBezTo>
                  <a:cubicBezTo>
                    <a:pt x="73" y="8817"/>
                    <a:pt x="60" y="8890"/>
                    <a:pt x="49" y="8963"/>
                  </a:cubicBezTo>
                  <a:cubicBezTo>
                    <a:pt x="49" y="9073"/>
                    <a:pt x="36" y="9170"/>
                    <a:pt x="109" y="9267"/>
                  </a:cubicBezTo>
                  <a:cubicBezTo>
                    <a:pt x="195" y="9303"/>
                    <a:pt x="282" y="9314"/>
                    <a:pt x="368" y="9314"/>
                  </a:cubicBezTo>
                  <a:cubicBezTo>
                    <a:pt x="428" y="9314"/>
                    <a:pt x="487" y="9309"/>
                    <a:pt x="547" y="9303"/>
                  </a:cubicBezTo>
                  <a:cubicBezTo>
                    <a:pt x="681" y="9292"/>
                    <a:pt x="730" y="9206"/>
                    <a:pt x="742" y="9097"/>
                  </a:cubicBezTo>
                  <a:lnTo>
                    <a:pt x="742" y="8963"/>
                  </a:lnTo>
                  <a:cubicBezTo>
                    <a:pt x="730" y="8914"/>
                    <a:pt x="717" y="8854"/>
                    <a:pt x="730" y="8805"/>
                  </a:cubicBezTo>
                  <a:cubicBezTo>
                    <a:pt x="754" y="8708"/>
                    <a:pt x="754" y="8611"/>
                    <a:pt x="730" y="8513"/>
                  </a:cubicBezTo>
                  <a:cubicBezTo>
                    <a:pt x="717" y="8476"/>
                    <a:pt x="717" y="8428"/>
                    <a:pt x="717" y="8392"/>
                  </a:cubicBezTo>
                  <a:cubicBezTo>
                    <a:pt x="717" y="8222"/>
                    <a:pt x="706" y="8051"/>
                    <a:pt x="706" y="7868"/>
                  </a:cubicBezTo>
                  <a:cubicBezTo>
                    <a:pt x="693" y="7370"/>
                    <a:pt x="693" y="6859"/>
                    <a:pt x="693" y="6349"/>
                  </a:cubicBezTo>
                  <a:cubicBezTo>
                    <a:pt x="693" y="6093"/>
                    <a:pt x="669" y="5838"/>
                    <a:pt x="669" y="5582"/>
                  </a:cubicBezTo>
                  <a:cubicBezTo>
                    <a:pt x="669" y="4962"/>
                    <a:pt x="657" y="4342"/>
                    <a:pt x="681" y="3722"/>
                  </a:cubicBezTo>
                  <a:cubicBezTo>
                    <a:pt x="693" y="3442"/>
                    <a:pt x="681" y="3150"/>
                    <a:pt x="693" y="2858"/>
                  </a:cubicBezTo>
                  <a:cubicBezTo>
                    <a:pt x="693" y="2517"/>
                    <a:pt x="706" y="2177"/>
                    <a:pt x="717" y="1849"/>
                  </a:cubicBezTo>
                  <a:cubicBezTo>
                    <a:pt x="730" y="1606"/>
                    <a:pt x="717" y="1363"/>
                    <a:pt x="681" y="1119"/>
                  </a:cubicBezTo>
                  <a:cubicBezTo>
                    <a:pt x="644" y="815"/>
                    <a:pt x="596" y="523"/>
                    <a:pt x="547" y="219"/>
                  </a:cubicBezTo>
                  <a:cubicBezTo>
                    <a:pt x="547" y="158"/>
                    <a:pt x="511" y="98"/>
                    <a:pt x="487" y="49"/>
                  </a:cubicBezTo>
                  <a:cubicBezTo>
                    <a:pt x="462" y="12"/>
                    <a:pt x="438" y="0"/>
                    <a:pt x="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7"/>
            <p:cNvSpPr/>
            <p:nvPr/>
          </p:nvSpPr>
          <p:spPr>
            <a:xfrm>
              <a:off x="4669138" y="2997035"/>
              <a:ext cx="39573" cy="460601"/>
            </a:xfrm>
            <a:custGeom>
              <a:avLst/>
              <a:gdLst/>
              <a:ahLst/>
              <a:cxnLst/>
              <a:rect l="l" t="t" r="r" b="b"/>
              <a:pathLst>
                <a:path w="804" h="9358" extrusionOk="0">
                  <a:moveTo>
                    <a:pt x="418" y="397"/>
                  </a:moveTo>
                  <a:cubicBezTo>
                    <a:pt x="432" y="397"/>
                    <a:pt x="450" y="400"/>
                    <a:pt x="475" y="407"/>
                  </a:cubicBezTo>
                  <a:cubicBezTo>
                    <a:pt x="475" y="407"/>
                    <a:pt x="487" y="418"/>
                    <a:pt x="499" y="418"/>
                  </a:cubicBezTo>
                  <a:cubicBezTo>
                    <a:pt x="548" y="601"/>
                    <a:pt x="633" y="1197"/>
                    <a:pt x="621" y="1380"/>
                  </a:cubicBezTo>
                  <a:cubicBezTo>
                    <a:pt x="609" y="1391"/>
                    <a:pt x="596" y="1391"/>
                    <a:pt x="585" y="1391"/>
                  </a:cubicBezTo>
                  <a:cubicBezTo>
                    <a:pt x="534" y="1396"/>
                    <a:pt x="483" y="1400"/>
                    <a:pt x="431" y="1400"/>
                  </a:cubicBezTo>
                  <a:cubicBezTo>
                    <a:pt x="359" y="1400"/>
                    <a:pt x="285" y="1394"/>
                    <a:pt x="207" y="1380"/>
                  </a:cubicBezTo>
                  <a:cubicBezTo>
                    <a:pt x="183" y="1343"/>
                    <a:pt x="183" y="1307"/>
                    <a:pt x="195" y="1270"/>
                  </a:cubicBezTo>
                  <a:lnTo>
                    <a:pt x="195" y="1258"/>
                  </a:lnTo>
                  <a:cubicBezTo>
                    <a:pt x="256" y="953"/>
                    <a:pt x="304" y="710"/>
                    <a:pt x="366" y="467"/>
                  </a:cubicBezTo>
                  <a:cubicBezTo>
                    <a:pt x="366" y="431"/>
                    <a:pt x="377" y="407"/>
                    <a:pt x="390" y="407"/>
                  </a:cubicBezTo>
                  <a:cubicBezTo>
                    <a:pt x="396" y="400"/>
                    <a:pt x="405" y="397"/>
                    <a:pt x="418" y="397"/>
                  </a:cubicBezTo>
                  <a:close/>
                  <a:moveTo>
                    <a:pt x="422" y="361"/>
                  </a:moveTo>
                  <a:cubicBezTo>
                    <a:pt x="405" y="361"/>
                    <a:pt x="390" y="364"/>
                    <a:pt x="377" y="370"/>
                  </a:cubicBezTo>
                  <a:cubicBezTo>
                    <a:pt x="341" y="394"/>
                    <a:pt x="329" y="431"/>
                    <a:pt x="329" y="467"/>
                  </a:cubicBezTo>
                  <a:cubicBezTo>
                    <a:pt x="268" y="698"/>
                    <a:pt x="220" y="953"/>
                    <a:pt x="158" y="1258"/>
                  </a:cubicBezTo>
                  <a:cubicBezTo>
                    <a:pt x="147" y="1307"/>
                    <a:pt x="134" y="1355"/>
                    <a:pt x="183" y="1404"/>
                  </a:cubicBezTo>
                  <a:lnTo>
                    <a:pt x="183" y="1416"/>
                  </a:lnTo>
                  <a:lnTo>
                    <a:pt x="195" y="1416"/>
                  </a:lnTo>
                  <a:cubicBezTo>
                    <a:pt x="280" y="1428"/>
                    <a:pt x="366" y="1440"/>
                    <a:pt x="450" y="1440"/>
                  </a:cubicBezTo>
                  <a:cubicBezTo>
                    <a:pt x="499" y="1440"/>
                    <a:pt x="536" y="1440"/>
                    <a:pt x="585" y="1428"/>
                  </a:cubicBezTo>
                  <a:cubicBezTo>
                    <a:pt x="609" y="1428"/>
                    <a:pt x="621" y="1416"/>
                    <a:pt x="633" y="1416"/>
                  </a:cubicBezTo>
                  <a:lnTo>
                    <a:pt x="645" y="1404"/>
                  </a:lnTo>
                  <a:lnTo>
                    <a:pt x="658" y="1404"/>
                  </a:lnTo>
                  <a:lnTo>
                    <a:pt x="658" y="1391"/>
                  </a:lnTo>
                  <a:cubicBezTo>
                    <a:pt x="669" y="1221"/>
                    <a:pt x="585" y="577"/>
                    <a:pt x="536" y="407"/>
                  </a:cubicBezTo>
                  <a:lnTo>
                    <a:pt x="523" y="394"/>
                  </a:lnTo>
                  <a:cubicBezTo>
                    <a:pt x="523" y="394"/>
                    <a:pt x="512" y="394"/>
                    <a:pt x="512" y="382"/>
                  </a:cubicBezTo>
                  <a:cubicBezTo>
                    <a:pt x="499" y="382"/>
                    <a:pt x="487" y="382"/>
                    <a:pt x="475" y="370"/>
                  </a:cubicBezTo>
                  <a:cubicBezTo>
                    <a:pt x="457" y="364"/>
                    <a:pt x="438" y="361"/>
                    <a:pt x="422" y="361"/>
                  </a:cubicBezTo>
                  <a:close/>
                  <a:moveTo>
                    <a:pt x="572" y="1525"/>
                  </a:moveTo>
                  <a:cubicBezTo>
                    <a:pt x="585" y="1525"/>
                    <a:pt x="609" y="1525"/>
                    <a:pt x="633" y="1537"/>
                  </a:cubicBezTo>
                  <a:cubicBezTo>
                    <a:pt x="658" y="1610"/>
                    <a:pt x="658" y="1696"/>
                    <a:pt x="658" y="1780"/>
                  </a:cubicBezTo>
                  <a:lnTo>
                    <a:pt x="658" y="1793"/>
                  </a:lnTo>
                  <a:cubicBezTo>
                    <a:pt x="645" y="1963"/>
                    <a:pt x="645" y="2134"/>
                    <a:pt x="645" y="2304"/>
                  </a:cubicBezTo>
                  <a:cubicBezTo>
                    <a:pt x="633" y="2547"/>
                    <a:pt x="621" y="2802"/>
                    <a:pt x="621" y="3045"/>
                  </a:cubicBezTo>
                  <a:cubicBezTo>
                    <a:pt x="621" y="3350"/>
                    <a:pt x="609" y="3653"/>
                    <a:pt x="609" y="4018"/>
                  </a:cubicBezTo>
                  <a:lnTo>
                    <a:pt x="609" y="4164"/>
                  </a:lnTo>
                  <a:cubicBezTo>
                    <a:pt x="609" y="4687"/>
                    <a:pt x="609" y="5234"/>
                    <a:pt x="621" y="5769"/>
                  </a:cubicBezTo>
                  <a:cubicBezTo>
                    <a:pt x="621" y="6098"/>
                    <a:pt x="621" y="6426"/>
                    <a:pt x="633" y="6742"/>
                  </a:cubicBezTo>
                  <a:cubicBezTo>
                    <a:pt x="633" y="6937"/>
                    <a:pt x="633" y="7131"/>
                    <a:pt x="645" y="7339"/>
                  </a:cubicBezTo>
                  <a:lnTo>
                    <a:pt x="645" y="7861"/>
                  </a:lnTo>
                  <a:lnTo>
                    <a:pt x="645" y="8275"/>
                  </a:lnTo>
                  <a:cubicBezTo>
                    <a:pt x="645" y="8312"/>
                    <a:pt x="645" y="8348"/>
                    <a:pt x="658" y="8385"/>
                  </a:cubicBezTo>
                  <a:lnTo>
                    <a:pt x="658" y="8482"/>
                  </a:lnTo>
                  <a:cubicBezTo>
                    <a:pt x="658" y="8506"/>
                    <a:pt x="633" y="8518"/>
                    <a:pt x="621" y="8518"/>
                  </a:cubicBezTo>
                  <a:cubicBezTo>
                    <a:pt x="609" y="8518"/>
                    <a:pt x="596" y="8518"/>
                    <a:pt x="585" y="8506"/>
                  </a:cubicBezTo>
                  <a:cubicBezTo>
                    <a:pt x="572" y="8506"/>
                    <a:pt x="572" y="8493"/>
                    <a:pt x="572" y="8482"/>
                  </a:cubicBezTo>
                  <a:lnTo>
                    <a:pt x="572" y="8141"/>
                  </a:lnTo>
                  <a:cubicBezTo>
                    <a:pt x="585" y="8093"/>
                    <a:pt x="585" y="8056"/>
                    <a:pt x="585" y="8007"/>
                  </a:cubicBezTo>
                  <a:cubicBezTo>
                    <a:pt x="596" y="7958"/>
                    <a:pt x="596" y="7898"/>
                    <a:pt x="596" y="7849"/>
                  </a:cubicBezTo>
                  <a:lnTo>
                    <a:pt x="596" y="6998"/>
                  </a:lnTo>
                  <a:cubicBezTo>
                    <a:pt x="596" y="6876"/>
                    <a:pt x="585" y="6755"/>
                    <a:pt x="572" y="6645"/>
                  </a:cubicBezTo>
                  <a:cubicBezTo>
                    <a:pt x="572" y="6572"/>
                    <a:pt x="572" y="6512"/>
                    <a:pt x="560" y="6450"/>
                  </a:cubicBezTo>
                  <a:cubicBezTo>
                    <a:pt x="560" y="6366"/>
                    <a:pt x="560" y="6280"/>
                    <a:pt x="548" y="6195"/>
                  </a:cubicBezTo>
                  <a:cubicBezTo>
                    <a:pt x="536" y="5940"/>
                    <a:pt x="523" y="5672"/>
                    <a:pt x="512" y="5417"/>
                  </a:cubicBezTo>
                  <a:lnTo>
                    <a:pt x="512" y="4760"/>
                  </a:lnTo>
                  <a:lnTo>
                    <a:pt x="512" y="4650"/>
                  </a:lnTo>
                  <a:lnTo>
                    <a:pt x="512" y="3580"/>
                  </a:lnTo>
                  <a:cubicBezTo>
                    <a:pt x="512" y="3520"/>
                    <a:pt x="523" y="3447"/>
                    <a:pt x="523" y="3386"/>
                  </a:cubicBezTo>
                  <a:lnTo>
                    <a:pt x="523" y="3215"/>
                  </a:lnTo>
                  <a:cubicBezTo>
                    <a:pt x="536" y="3069"/>
                    <a:pt x="536" y="2912"/>
                    <a:pt x="536" y="2753"/>
                  </a:cubicBezTo>
                  <a:cubicBezTo>
                    <a:pt x="536" y="2510"/>
                    <a:pt x="536" y="2255"/>
                    <a:pt x="523" y="2012"/>
                  </a:cubicBezTo>
                  <a:lnTo>
                    <a:pt x="523" y="1659"/>
                  </a:lnTo>
                  <a:lnTo>
                    <a:pt x="523" y="1598"/>
                  </a:lnTo>
                  <a:cubicBezTo>
                    <a:pt x="523" y="1561"/>
                    <a:pt x="536" y="1537"/>
                    <a:pt x="548" y="1537"/>
                  </a:cubicBezTo>
                  <a:cubicBezTo>
                    <a:pt x="548" y="1525"/>
                    <a:pt x="560" y="1525"/>
                    <a:pt x="572" y="1525"/>
                  </a:cubicBezTo>
                  <a:close/>
                  <a:moveTo>
                    <a:pt x="195" y="1537"/>
                  </a:moveTo>
                  <a:cubicBezTo>
                    <a:pt x="220" y="1561"/>
                    <a:pt x="220" y="1586"/>
                    <a:pt x="220" y="1623"/>
                  </a:cubicBezTo>
                  <a:lnTo>
                    <a:pt x="220" y="1659"/>
                  </a:lnTo>
                  <a:lnTo>
                    <a:pt x="220" y="1890"/>
                  </a:lnTo>
                  <a:cubicBezTo>
                    <a:pt x="207" y="1939"/>
                    <a:pt x="207" y="1988"/>
                    <a:pt x="207" y="2036"/>
                  </a:cubicBezTo>
                  <a:lnTo>
                    <a:pt x="207" y="2231"/>
                  </a:lnTo>
                  <a:cubicBezTo>
                    <a:pt x="207" y="2571"/>
                    <a:pt x="195" y="2924"/>
                    <a:pt x="195" y="3264"/>
                  </a:cubicBezTo>
                  <a:cubicBezTo>
                    <a:pt x="195" y="3580"/>
                    <a:pt x="195" y="3909"/>
                    <a:pt x="207" y="4237"/>
                  </a:cubicBezTo>
                  <a:cubicBezTo>
                    <a:pt x="207" y="4359"/>
                    <a:pt x="207" y="4480"/>
                    <a:pt x="220" y="4602"/>
                  </a:cubicBezTo>
                  <a:lnTo>
                    <a:pt x="220" y="4772"/>
                  </a:lnTo>
                  <a:lnTo>
                    <a:pt x="220" y="4809"/>
                  </a:lnTo>
                  <a:lnTo>
                    <a:pt x="220" y="4858"/>
                  </a:lnTo>
                  <a:lnTo>
                    <a:pt x="231" y="5247"/>
                  </a:lnTo>
                  <a:cubicBezTo>
                    <a:pt x="231" y="5502"/>
                    <a:pt x="231" y="5758"/>
                    <a:pt x="244" y="6013"/>
                  </a:cubicBezTo>
                  <a:lnTo>
                    <a:pt x="244" y="6183"/>
                  </a:lnTo>
                  <a:lnTo>
                    <a:pt x="244" y="6377"/>
                  </a:lnTo>
                  <a:cubicBezTo>
                    <a:pt x="256" y="6779"/>
                    <a:pt x="256" y="7193"/>
                    <a:pt x="256" y="7594"/>
                  </a:cubicBezTo>
                  <a:lnTo>
                    <a:pt x="256" y="7922"/>
                  </a:lnTo>
                  <a:lnTo>
                    <a:pt x="256" y="8385"/>
                  </a:lnTo>
                  <a:lnTo>
                    <a:pt x="256" y="8457"/>
                  </a:lnTo>
                  <a:cubicBezTo>
                    <a:pt x="256" y="8482"/>
                    <a:pt x="256" y="8518"/>
                    <a:pt x="244" y="8530"/>
                  </a:cubicBezTo>
                  <a:cubicBezTo>
                    <a:pt x="231" y="8530"/>
                    <a:pt x="195" y="8518"/>
                    <a:pt x="158" y="8506"/>
                  </a:cubicBezTo>
                  <a:lnTo>
                    <a:pt x="158" y="8469"/>
                  </a:lnTo>
                  <a:lnTo>
                    <a:pt x="158" y="8360"/>
                  </a:lnTo>
                  <a:lnTo>
                    <a:pt x="158" y="8190"/>
                  </a:lnTo>
                  <a:cubicBezTo>
                    <a:pt x="158" y="8129"/>
                    <a:pt x="158" y="8080"/>
                    <a:pt x="147" y="8031"/>
                  </a:cubicBezTo>
                  <a:lnTo>
                    <a:pt x="147" y="7667"/>
                  </a:lnTo>
                  <a:cubicBezTo>
                    <a:pt x="134" y="7412"/>
                    <a:pt x="134" y="7144"/>
                    <a:pt x="122" y="6888"/>
                  </a:cubicBezTo>
                  <a:cubicBezTo>
                    <a:pt x="122" y="6718"/>
                    <a:pt x="122" y="6536"/>
                    <a:pt x="134" y="6366"/>
                  </a:cubicBezTo>
                  <a:lnTo>
                    <a:pt x="134" y="6013"/>
                  </a:lnTo>
                  <a:lnTo>
                    <a:pt x="134" y="5745"/>
                  </a:lnTo>
                  <a:lnTo>
                    <a:pt x="134" y="5526"/>
                  </a:lnTo>
                  <a:cubicBezTo>
                    <a:pt x="122" y="5393"/>
                    <a:pt x="122" y="5271"/>
                    <a:pt x="122" y="5137"/>
                  </a:cubicBezTo>
                  <a:lnTo>
                    <a:pt x="122" y="4566"/>
                  </a:lnTo>
                  <a:cubicBezTo>
                    <a:pt x="122" y="4493"/>
                    <a:pt x="122" y="4407"/>
                    <a:pt x="110" y="4323"/>
                  </a:cubicBezTo>
                  <a:lnTo>
                    <a:pt x="110" y="4188"/>
                  </a:lnTo>
                  <a:cubicBezTo>
                    <a:pt x="110" y="4140"/>
                    <a:pt x="98" y="4091"/>
                    <a:pt x="98" y="4031"/>
                  </a:cubicBezTo>
                  <a:lnTo>
                    <a:pt x="98" y="3058"/>
                  </a:lnTo>
                  <a:lnTo>
                    <a:pt x="98" y="3009"/>
                  </a:lnTo>
                  <a:cubicBezTo>
                    <a:pt x="98" y="2972"/>
                    <a:pt x="98" y="2936"/>
                    <a:pt x="110" y="2912"/>
                  </a:cubicBezTo>
                  <a:lnTo>
                    <a:pt x="110" y="2717"/>
                  </a:lnTo>
                  <a:cubicBezTo>
                    <a:pt x="122" y="2596"/>
                    <a:pt x="134" y="2461"/>
                    <a:pt x="134" y="2340"/>
                  </a:cubicBezTo>
                  <a:cubicBezTo>
                    <a:pt x="134" y="2242"/>
                    <a:pt x="147" y="2134"/>
                    <a:pt x="147" y="2024"/>
                  </a:cubicBezTo>
                  <a:cubicBezTo>
                    <a:pt x="147" y="1902"/>
                    <a:pt x="147" y="1780"/>
                    <a:pt x="158" y="1659"/>
                  </a:cubicBezTo>
                  <a:lnTo>
                    <a:pt x="158" y="1623"/>
                  </a:lnTo>
                  <a:cubicBezTo>
                    <a:pt x="158" y="1586"/>
                    <a:pt x="158" y="1550"/>
                    <a:pt x="195" y="1537"/>
                  </a:cubicBezTo>
                  <a:close/>
                  <a:moveTo>
                    <a:pt x="366" y="1513"/>
                  </a:moveTo>
                  <a:cubicBezTo>
                    <a:pt x="377" y="1525"/>
                    <a:pt x="377" y="1525"/>
                    <a:pt x="390" y="1525"/>
                  </a:cubicBezTo>
                  <a:lnTo>
                    <a:pt x="402" y="1525"/>
                  </a:lnTo>
                  <a:lnTo>
                    <a:pt x="402" y="1550"/>
                  </a:lnTo>
                  <a:cubicBezTo>
                    <a:pt x="402" y="1574"/>
                    <a:pt x="414" y="1598"/>
                    <a:pt x="414" y="1610"/>
                  </a:cubicBezTo>
                  <a:lnTo>
                    <a:pt x="414" y="1744"/>
                  </a:lnTo>
                  <a:cubicBezTo>
                    <a:pt x="426" y="1915"/>
                    <a:pt x="426" y="2085"/>
                    <a:pt x="439" y="2255"/>
                  </a:cubicBezTo>
                  <a:cubicBezTo>
                    <a:pt x="439" y="2534"/>
                    <a:pt x="439" y="2826"/>
                    <a:pt x="426" y="3118"/>
                  </a:cubicBezTo>
                  <a:lnTo>
                    <a:pt x="426" y="3361"/>
                  </a:lnTo>
                  <a:cubicBezTo>
                    <a:pt x="414" y="3447"/>
                    <a:pt x="414" y="3532"/>
                    <a:pt x="414" y="3629"/>
                  </a:cubicBezTo>
                  <a:lnTo>
                    <a:pt x="414" y="5368"/>
                  </a:lnTo>
                  <a:cubicBezTo>
                    <a:pt x="414" y="5539"/>
                    <a:pt x="426" y="5721"/>
                    <a:pt x="439" y="5891"/>
                  </a:cubicBezTo>
                  <a:cubicBezTo>
                    <a:pt x="450" y="5964"/>
                    <a:pt x="450" y="6050"/>
                    <a:pt x="450" y="6134"/>
                  </a:cubicBezTo>
                  <a:lnTo>
                    <a:pt x="450" y="6147"/>
                  </a:lnTo>
                  <a:lnTo>
                    <a:pt x="463" y="6158"/>
                  </a:lnTo>
                  <a:lnTo>
                    <a:pt x="463" y="6366"/>
                  </a:lnTo>
                  <a:cubicBezTo>
                    <a:pt x="475" y="6512"/>
                    <a:pt x="475" y="6658"/>
                    <a:pt x="487" y="6804"/>
                  </a:cubicBezTo>
                  <a:cubicBezTo>
                    <a:pt x="487" y="7168"/>
                    <a:pt x="499" y="7521"/>
                    <a:pt x="499" y="7849"/>
                  </a:cubicBezTo>
                  <a:cubicBezTo>
                    <a:pt x="499" y="7922"/>
                    <a:pt x="487" y="7995"/>
                    <a:pt x="487" y="8068"/>
                  </a:cubicBezTo>
                  <a:cubicBezTo>
                    <a:pt x="475" y="8104"/>
                    <a:pt x="475" y="8141"/>
                    <a:pt x="475" y="8177"/>
                  </a:cubicBezTo>
                  <a:cubicBezTo>
                    <a:pt x="475" y="8239"/>
                    <a:pt x="463" y="8299"/>
                    <a:pt x="463" y="8360"/>
                  </a:cubicBezTo>
                  <a:lnTo>
                    <a:pt x="463" y="8372"/>
                  </a:lnTo>
                  <a:lnTo>
                    <a:pt x="463" y="8482"/>
                  </a:lnTo>
                  <a:lnTo>
                    <a:pt x="463" y="8518"/>
                  </a:lnTo>
                  <a:cubicBezTo>
                    <a:pt x="450" y="8518"/>
                    <a:pt x="450" y="8530"/>
                    <a:pt x="450" y="8530"/>
                  </a:cubicBezTo>
                  <a:cubicBezTo>
                    <a:pt x="426" y="8530"/>
                    <a:pt x="414" y="8542"/>
                    <a:pt x="402" y="8542"/>
                  </a:cubicBezTo>
                  <a:cubicBezTo>
                    <a:pt x="390" y="8542"/>
                    <a:pt x="366" y="8542"/>
                    <a:pt x="366" y="8506"/>
                  </a:cubicBezTo>
                  <a:lnTo>
                    <a:pt x="366" y="8433"/>
                  </a:lnTo>
                  <a:lnTo>
                    <a:pt x="366" y="7922"/>
                  </a:lnTo>
                  <a:lnTo>
                    <a:pt x="366" y="6742"/>
                  </a:lnTo>
                  <a:cubicBezTo>
                    <a:pt x="353" y="6609"/>
                    <a:pt x="353" y="6463"/>
                    <a:pt x="353" y="6341"/>
                  </a:cubicBezTo>
                  <a:cubicBezTo>
                    <a:pt x="341" y="6268"/>
                    <a:pt x="341" y="6207"/>
                    <a:pt x="341" y="6147"/>
                  </a:cubicBezTo>
                  <a:lnTo>
                    <a:pt x="341" y="6110"/>
                  </a:lnTo>
                  <a:lnTo>
                    <a:pt x="341" y="6013"/>
                  </a:lnTo>
                  <a:cubicBezTo>
                    <a:pt x="353" y="5806"/>
                    <a:pt x="341" y="5599"/>
                    <a:pt x="341" y="5404"/>
                  </a:cubicBezTo>
                  <a:cubicBezTo>
                    <a:pt x="329" y="5247"/>
                    <a:pt x="329" y="5101"/>
                    <a:pt x="329" y="4942"/>
                  </a:cubicBezTo>
                  <a:cubicBezTo>
                    <a:pt x="293" y="4650"/>
                    <a:pt x="304" y="4347"/>
                    <a:pt x="304" y="4055"/>
                  </a:cubicBezTo>
                  <a:lnTo>
                    <a:pt x="304" y="3678"/>
                  </a:lnTo>
                  <a:lnTo>
                    <a:pt x="304" y="2291"/>
                  </a:lnTo>
                  <a:lnTo>
                    <a:pt x="304" y="2024"/>
                  </a:lnTo>
                  <a:cubicBezTo>
                    <a:pt x="304" y="1915"/>
                    <a:pt x="317" y="1793"/>
                    <a:pt x="317" y="1671"/>
                  </a:cubicBezTo>
                  <a:cubicBezTo>
                    <a:pt x="329" y="1623"/>
                    <a:pt x="329" y="1574"/>
                    <a:pt x="329" y="1525"/>
                  </a:cubicBezTo>
                  <a:lnTo>
                    <a:pt x="341" y="1525"/>
                  </a:lnTo>
                  <a:cubicBezTo>
                    <a:pt x="353" y="1525"/>
                    <a:pt x="366" y="1513"/>
                    <a:pt x="366" y="1513"/>
                  </a:cubicBezTo>
                  <a:close/>
                  <a:moveTo>
                    <a:pt x="572" y="1492"/>
                  </a:moveTo>
                  <a:cubicBezTo>
                    <a:pt x="551" y="1492"/>
                    <a:pt x="535" y="1495"/>
                    <a:pt x="523" y="1501"/>
                  </a:cubicBezTo>
                  <a:cubicBezTo>
                    <a:pt x="499" y="1525"/>
                    <a:pt x="499" y="1550"/>
                    <a:pt x="487" y="1598"/>
                  </a:cubicBezTo>
                  <a:lnTo>
                    <a:pt x="487" y="1659"/>
                  </a:lnTo>
                  <a:lnTo>
                    <a:pt x="499" y="2012"/>
                  </a:lnTo>
                  <a:lnTo>
                    <a:pt x="499" y="2753"/>
                  </a:lnTo>
                  <a:lnTo>
                    <a:pt x="499" y="3215"/>
                  </a:lnTo>
                  <a:cubicBezTo>
                    <a:pt x="487" y="3277"/>
                    <a:pt x="487" y="3325"/>
                    <a:pt x="487" y="3386"/>
                  </a:cubicBezTo>
                  <a:cubicBezTo>
                    <a:pt x="487" y="3447"/>
                    <a:pt x="475" y="3507"/>
                    <a:pt x="475" y="3580"/>
                  </a:cubicBezTo>
                  <a:lnTo>
                    <a:pt x="475" y="4650"/>
                  </a:lnTo>
                  <a:lnTo>
                    <a:pt x="475" y="4760"/>
                  </a:lnTo>
                  <a:cubicBezTo>
                    <a:pt x="475" y="4979"/>
                    <a:pt x="475" y="5198"/>
                    <a:pt x="487" y="5417"/>
                  </a:cubicBezTo>
                  <a:cubicBezTo>
                    <a:pt x="487" y="5672"/>
                    <a:pt x="499" y="5940"/>
                    <a:pt x="512" y="6195"/>
                  </a:cubicBezTo>
                  <a:cubicBezTo>
                    <a:pt x="523" y="6280"/>
                    <a:pt x="523" y="6366"/>
                    <a:pt x="536" y="6450"/>
                  </a:cubicBezTo>
                  <a:lnTo>
                    <a:pt x="536" y="6645"/>
                  </a:lnTo>
                  <a:cubicBezTo>
                    <a:pt x="548" y="6755"/>
                    <a:pt x="560" y="6876"/>
                    <a:pt x="560" y="6998"/>
                  </a:cubicBezTo>
                  <a:lnTo>
                    <a:pt x="560" y="7849"/>
                  </a:lnTo>
                  <a:cubicBezTo>
                    <a:pt x="560" y="7898"/>
                    <a:pt x="560" y="7958"/>
                    <a:pt x="548" y="8007"/>
                  </a:cubicBezTo>
                  <a:cubicBezTo>
                    <a:pt x="548" y="8044"/>
                    <a:pt x="548" y="8093"/>
                    <a:pt x="536" y="8141"/>
                  </a:cubicBezTo>
                  <a:lnTo>
                    <a:pt x="536" y="8482"/>
                  </a:lnTo>
                  <a:cubicBezTo>
                    <a:pt x="536" y="8506"/>
                    <a:pt x="548" y="8530"/>
                    <a:pt x="560" y="8542"/>
                  </a:cubicBezTo>
                  <a:cubicBezTo>
                    <a:pt x="572" y="8555"/>
                    <a:pt x="596" y="8555"/>
                    <a:pt x="621" y="8555"/>
                  </a:cubicBezTo>
                  <a:lnTo>
                    <a:pt x="633" y="8555"/>
                  </a:lnTo>
                  <a:cubicBezTo>
                    <a:pt x="669" y="8555"/>
                    <a:pt x="694" y="8518"/>
                    <a:pt x="694" y="8482"/>
                  </a:cubicBezTo>
                  <a:cubicBezTo>
                    <a:pt x="694" y="8445"/>
                    <a:pt x="694" y="8409"/>
                    <a:pt x="682" y="8385"/>
                  </a:cubicBezTo>
                  <a:lnTo>
                    <a:pt x="682" y="8275"/>
                  </a:lnTo>
                  <a:lnTo>
                    <a:pt x="682" y="7861"/>
                  </a:lnTo>
                  <a:cubicBezTo>
                    <a:pt x="682" y="7691"/>
                    <a:pt x="682" y="7509"/>
                    <a:pt x="669" y="7339"/>
                  </a:cubicBezTo>
                  <a:lnTo>
                    <a:pt x="669" y="6742"/>
                  </a:lnTo>
                  <a:cubicBezTo>
                    <a:pt x="658" y="6426"/>
                    <a:pt x="658" y="6098"/>
                    <a:pt x="658" y="5769"/>
                  </a:cubicBezTo>
                  <a:cubicBezTo>
                    <a:pt x="645" y="5234"/>
                    <a:pt x="645" y="4687"/>
                    <a:pt x="645" y="4164"/>
                  </a:cubicBezTo>
                  <a:lnTo>
                    <a:pt x="645" y="4018"/>
                  </a:lnTo>
                  <a:cubicBezTo>
                    <a:pt x="645" y="3653"/>
                    <a:pt x="645" y="3350"/>
                    <a:pt x="658" y="3045"/>
                  </a:cubicBezTo>
                  <a:cubicBezTo>
                    <a:pt x="658" y="2802"/>
                    <a:pt x="669" y="2547"/>
                    <a:pt x="682" y="2304"/>
                  </a:cubicBezTo>
                  <a:cubicBezTo>
                    <a:pt x="682" y="2134"/>
                    <a:pt x="682" y="1963"/>
                    <a:pt x="694" y="1793"/>
                  </a:cubicBezTo>
                  <a:lnTo>
                    <a:pt x="694" y="1780"/>
                  </a:lnTo>
                  <a:cubicBezTo>
                    <a:pt x="694" y="1696"/>
                    <a:pt x="694" y="1598"/>
                    <a:pt x="669" y="1513"/>
                  </a:cubicBezTo>
                  <a:lnTo>
                    <a:pt x="658" y="1501"/>
                  </a:lnTo>
                  <a:cubicBezTo>
                    <a:pt x="621" y="1495"/>
                    <a:pt x="594" y="1492"/>
                    <a:pt x="572" y="1492"/>
                  </a:cubicBezTo>
                  <a:close/>
                  <a:moveTo>
                    <a:pt x="183" y="1501"/>
                  </a:moveTo>
                  <a:cubicBezTo>
                    <a:pt x="110" y="1525"/>
                    <a:pt x="122" y="1586"/>
                    <a:pt x="122" y="1634"/>
                  </a:cubicBezTo>
                  <a:lnTo>
                    <a:pt x="122" y="1659"/>
                  </a:lnTo>
                  <a:cubicBezTo>
                    <a:pt x="122" y="1780"/>
                    <a:pt x="110" y="1902"/>
                    <a:pt x="110" y="2024"/>
                  </a:cubicBezTo>
                  <a:cubicBezTo>
                    <a:pt x="110" y="2134"/>
                    <a:pt x="110" y="2231"/>
                    <a:pt x="98" y="2340"/>
                  </a:cubicBezTo>
                  <a:cubicBezTo>
                    <a:pt x="98" y="2461"/>
                    <a:pt x="85" y="2596"/>
                    <a:pt x="85" y="2717"/>
                  </a:cubicBezTo>
                  <a:cubicBezTo>
                    <a:pt x="74" y="2778"/>
                    <a:pt x="74" y="2839"/>
                    <a:pt x="74" y="2899"/>
                  </a:cubicBezTo>
                  <a:cubicBezTo>
                    <a:pt x="61" y="2936"/>
                    <a:pt x="61" y="2972"/>
                    <a:pt x="61" y="3009"/>
                  </a:cubicBezTo>
                  <a:lnTo>
                    <a:pt x="61" y="3058"/>
                  </a:lnTo>
                  <a:lnTo>
                    <a:pt x="61" y="4031"/>
                  </a:lnTo>
                  <a:cubicBezTo>
                    <a:pt x="61" y="4091"/>
                    <a:pt x="74" y="4140"/>
                    <a:pt x="74" y="4188"/>
                  </a:cubicBezTo>
                  <a:lnTo>
                    <a:pt x="74" y="4201"/>
                  </a:lnTo>
                  <a:cubicBezTo>
                    <a:pt x="74" y="4237"/>
                    <a:pt x="74" y="4286"/>
                    <a:pt x="85" y="4323"/>
                  </a:cubicBezTo>
                  <a:lnTo>
                    <a:pt x="85" y="4566"/>
                  </a:lnTo>
                  <a:cubicBezTo>
                    <a:pt x="98" y="4760"/>
                    <a:pt x="98" y="4955"/>
                    <a:pt x="98" y="5137"/>
                  </a:cubicBezTo>
                  <a:lnTo>
                    <a:pt x="98" y="5526"/>
                  </a:lnTo>
                  <a:lnTo>
                    <a:pt x="98" y="5745"/>
                  </a:lnTo>
                  <a:lnTo>
                    <a:pt x="98" y="6013"/>
                  </a:lnTo>
                  <a:lnTo>
                    <a:pt x="98" y="6366"/>
                  </a:lnTo>
                  <a:cubicBezTo>
                    <a:pt x="98" y="6536"/>
                    <a:pt x="85" y="6718"/>
                    <a:pt x="98" y="6888"/>
                  </a:cubicBezTo>
                  <a:cubicBezTo>
                    <a:pt x="98" y="7144"/>
                    <a:pt x="98" y="7412"/>
                    <a:pt x="110" y="7667"/>
                  </a:cubicBezTo>
                  <a:cubicBezTo>
                    <a:pt x="110" y="7788"/>
                    <a:pt x="110" y="7910"/>
                    <a:pt x="122" y="8031"/>
                  </a:cubicBezTo>
                  <a:lnTo>
                    <a:pt x="122" y="8190"/>
                  </a:lnTo>
                  <a:lnTo>
                    <a:pt x="122" y="8360"/>
                  </a:lnTo>
                  <a:lnTo>
                    <a:pt x="122" y="8469"/>
                  </a:lnTo>
                  <a:cubicBezTo>
                    <a:pt x="134" y="8482"/>
                    <a:pt x="134" y="8506"/>
                    <a:pt x="134" y="8518"/>
                  </a:cubicBezTo>
                  <a:lnTo>
                    <a:pt x="134" y="8530"/>
                  </a:lnTo>
                  <a:lnTo>
                    <a:pt x="147" y="8530"/>
                  </a:lnTo>
                  <a:cubicBezTo>
                    <a:pt x="183" y="8555"/>
                    <a:pt x="220" y="8566"/>
                    <a:pt x="231" y="8566"/>
                  </a:cubicBezTo>
                  <a:cubicBezTo>
                    <a:pt x="244" y="8566"/>
                    <a:pt x="256" y="8555"/>
                    <a:pt x="268" y="8555"/>
                  </a:cubicBezTo>
                  <a:cubicBezTo>
                    <a:pt x="280" y="8542"/>
                    <a:pt x="293" y="8506"/>
                    <a:pt x="293" y="8457"/>
                  </a:cubicBezTo>
                  <a:lnTo>
                    <a:pt x="293" y="8385"/>
                  </a:lnTo>
                  <a:lnTo>
                    <a:pt x="293" y="7922"/>
                  </a:lnTo>
                  <a:lnTo>
                    <a:pt x="293" y="7594"/>
                  </a:lnTo>
                  <a:cubicBezTo>
                    <a:pt x="293" y="7193"/>
                    <a:pt x="293" y="6779"/>
                    <a:pt x="280" y="6377"/>
                  </a:cubicBezTo>
                  <a:lnTo>
                    <a:pt x="280" y="6183"/>
                  </a:lnTo>
                  <a:cubicBezTo>
                    <a:pt x="280" y="6134"/>
                    <a:pt x="280" y="6074"/>
                    <a:pt x="268" y="6013"/>
                  </a:cubicBezTo>
                  <a:lnTo>
                    <a:pt x="268" y="5247"/>
                  </a:lnTo>
                  <a:lnTo>
                    <a:pt x="256" y="4858"/>
                  </a:lnTo>
                  <a:lnTo>
                    <a:pt x="256" y="4796"/>
                  </a:lnTo>
                  <a:lnTo>
                    <a:pt x="256" y="4772"/>
                  </a:lnTo>
                  <a:lnTo>
                    <a:pt x="256" y="4602"/>
                  </a:lnTo>
                  <a:cubicBezTo>
                    <a:pt x="244" y="4480"/>
                    <a:pt x="244" y="4359"/>
                    <a:pt x="244" y="4237"/>
                  </a:cubicBezTo>
                  <a:cubicBezTo>
                    <a:pt x="231" y="3909"/>
                    <a:pt x="231" y="3580"/>
                    <a:pt x="231" y="3264"/>
                  </a:cubicBezTo>
                  <a:cubicBezTo>
                    <a:pt x="231" y="2924"/>
                    <a:pt x="244" y="2571"/>
                    <a:pt x="244" y="2231"/>
                  </a:cubicBezTo>
                  <a:lnTo>
                    <a:pt x="244" y="2036"/>
                  </a:lnTo>
                  <a:lnTo>
                    <a:pt x="244" y="1890"/>
                  </a:lnTo>
                  <a:cubicBezTo>
                    <a:pt x="256" y="1817"/>
                    <a:pt x="256" y="1732"/>
                    <a:pt x="256" y="1659"/>
                  </a:cubicBezTo>
                  <a:lnTo>
                    <a:pt x="256" y="1634"/>
                  </a:lnTo>
                  <a:cubicBezTo>
                    <a:pt x="256" y="1586"/>
                    <a:pt x="256" y="1537"/>
                    <a:pt x="207" y="1501"/>
                  </a:cubicBezTo>
                  <a:close/>
                  <a:moveTo>
                    <a:pt x="356" y="1483"/>
                  </a:moveTo>
                  <a:cubicBezTo>
                    <a:pt x="350" y="1483"/>
                    <a:pt x="345" y="1488"/>
                    <a:pt x="329" y="1488"/>
                  </a:cubicBezTo>
                  <a:lnTo>
                    <a:pt x="293" y="1488"/>
                  </a:lnTo>
                  <a:lnTo>
                    <a:pt x="293" y="1513"/>
                  </a:lnTo>
                  <a:cubicBezTo>
                    <a:pt x="293" y="1561"/>
                    <a:pt x="293" y="1623"/>
                    <a:pt x="280" y="1671"/>
                  </a:cubicBezTo>
                  <a:cubicBezTo>
                    <a:pt x="280" y="1793"/>
                    <a:pt x="280" y="1915"/>
                    <a:pt x="268" y="2024"/>
                  </a:cubicBezTo>
                  <a:lnTo>
                    <a:pt x="268" y="2291"/>
                  </a:lnTo>
                  <a:lnTo>
                    <a:pt x="268" y="3678"/>
                  </a:lnTo>
                  <a:lnTo>
                    <a:pt x="268" y="4055"/>
                  </a:lnTo>
                  <a:cubicBezTo>
                    <a:pt x="268" y="4347"/>
                    <a:pt x="268" y="4650"/>
                    <a:pt x="293" y="4942"/>
                  </a:cubicBezTo>
                  <a:cubicBezTo>
                    <a:pt x="293" y="5101"/>
                    <a:pt x="293" y="5247"/>
                    <a:pt x="304" y="5404"/>
                  </a:cubicBezTo>
                  <a:cubicBezTo>
                    <a:pt x="317" y="5599"/>
                    <a:pt x="317" y="5806"/>
                    <a:pt x="304" y="6013"/>
                  </a:cubicBezTo>
                  <a:lnTo>
                    <a:pt x="304" y="6110"/>
                  </a:lnTo>
                  <a:lnTo>
                    <a:pt x="304" y="6147"/>
                  </a:lnTo>
                  <a:cubicBezTo>
                    <a:pt x="304" y="6207"/>
                    <a:pt x="304" y="6280"/>
                    <a:pt x="317" y="6341"/>
                  </a:cubicBezTo>
                  <a:cubicBezTo>
                    <a:pt x="317" y="6475"/>
                    <a:pt x="329" y="6609"/>
                    <a:pt x="329" y="6742"/>
                  </a:cubicBezTo>
                  <a:lnTo>
                    <a:pt x="329" y="7922"/>
                  </a:lnTo>
                  <a:lnTo>
                    <a:pt x="329" y="8433"/>
                  </a:lnTo>
                  <a:lnTo>
                    <a:pt x="329" y="8506"/>
                  </a:lnTo>
                  <a:cubicBezTo>
                    <a:pt x="329" y="8555"/>
                    <a:pt x="366" y="8579"/>
                    <a:pt x="402" y="8579"/>
                  </a:cubicBezTo>
                  <a:lnTo>
                    <a:pt x="414" y="8579"/>
                  </a:lnTo>
                  <a:cubicBezTo>
                    <a:pt x="426" y="8579"/>
                    <a:pt x="439" y="8566"/>
                    <a:pt x="463" y="8555"/>
                  </a:cubicBezTo>
                  <a:lnTo>
                    <a:pt x="487" y="8555"/>
                  </a:lnTo>
                  <a:lnTo>
                    <a:pt x="499" y="8542"/>
                  </a:lnTo>
                  <a:lnTo>
                    <a:pt x="499" y="8482"/>
                  </a:lnTo>
                  <a:lnTo>
                    <a:pt x="499" y="8372"/>
                  </a:lnTo>
                  <a:lnTo>
                    <a:pt x="499" y="8360"/>
                  </a:lnTo>
                  <a:cubicBezTo>
                    <a:pt x="499" y="8299"/>
                    <a:pt x="499" y="8239"/>
                    <a:pt x="512" y="8177"/>
                  </a:cubicBezTo>
                  <a:cubicBezTo>
                    <a:pt x="512" y="8141"/>
                    <a:pt x="512" y="8104"/>
                    <a:pt x="523" y="8068"/>
                  </a:cubicBezTo>
                  <a:cubicBezTo>
                    <a:pt x="523" y="7995"/>
                    <a:pt x="536" y="7922"/>
                    <a:pt x="536" y="7849"/>
                  </a:cubicBezTo>
                  <a:cubicBezTo>
                    <a:pt x="523" y="7521"/>
                    <a:pt x="523" y="7168"/>
                    <a:pt x="512" y="6804"/>
                  </a:cubicBezTo>
                  <a:cubicBezTo>
                    <a:pt x="512" y="6658"/>
                    <a:pt x="512" y="6512"/>
                    <a:pt x="499" y="6353"/>
                  </a:cubicBezTo>
                  <a:cubicBezTo>
                    <a:pt x="499" y="6293"/>
                    <a:pt x="499" y="6220"/>
                    <a:pt x="487" y="6158"/>
                  </a:cubicBezTo>
                  <a:lnTo>
                    <a:pt x="487" y="6147"/>
                  </a:lnTo>
                  <a:lnTo>
                    <a:pt x="487" y="6122"/>
                  </a:lnTo>
                  <a:cubicBezTo>
                    <a:pt x="487" y="6050"/>
                    <a:pt x="487" y="5964"/>
                    <a:pt x="475" y="5891"/>
                  </a:cubicBezTo>
                  <a:cubicBezTo>
                    <a:pt x="463" y="5721"/>
                    <a:pt x="450" y="5539"/>
                    <a:pt x="450" y="5368"/>
                  </a:cubicBezTo>
                  <a:cubicBezTo>
                    <a:pt x="439" y="4796"/>
                    <a:pt x="450" y="4237"/>
                    <a:pt x="450" y="3629"/>
                  </a:cubicBezTo>
                  <a:cubicBezTo>
                    <a:pt x="450" y="3532"/>
                    <a:pt x="450" y="3447"/>
                    <a:pt x="463" y="3361"/>
                  </a:cubicBezTo>
                  <a:lnTo>
                    <a:pt x="463" y="3118"/>
                  </a:lnTo>
                  <a:cubicBezTo>
                    <a:pt x="475" y="2826"/>
                    <a:pt x="475" y="2534"/>
                    <a:pt x="463" y="2255"/>
                  </a:cubicBezTo>
                  <a:cubicBezTo>
                    <a:pt x="463" y="2085"/>
                    <a:pt x="463" y="1915"/>
                    <a:pt x="450" y="1744"/>
                  </a:cubicBezTo>
                  <a:lnTo>
                    <a:pt x="450" y="1610"/>
                  </a:lnTo>
                  <a:cubicBezTo>
                    <a:pt x="450" y="1586"/>
                    <a:pt x="439" y="1561"/>
                    <a:pt x="439" y="1537"/>
                  </a:cubicBezTo>
                  <a:cubicBezTo>
                    <a:pt x="439" y="1537"/>
                    <a:pt x="439" y="1525"/>
                    <a:pt x="426" y="1513"/>
                  </a:cubicBezTo>
                  <a:lnTo>
                    <a:pt x="426" y="1501"/>
                  </a:lnTo>
                  <a:lnTo>
                    <a:pt x="414" y="1501"/>
                  </a:lnTo>
                  <a:lnTo>
                    <a:pt x="402" y="1488"/>
                  </a:lnTo>
                  <a:lnTo>
                    <a:pt x="366" y="1488"/>
                  </a:lnTo>
                  <a:cubicBezTo>
                    <a:pt x="361" y="1485"/>
                    <a:pt x="359" y="1483"/>
                    <a:pt x="356" y="1483"/>
                  </a:cubicBezTo>
                  <a:close/>
                  <a:moveTo>
                    <a:pt x="621" y="8639"/>
                  </a:moveTo>
                  <a:cubicBezTo>
                    <a:pt x="645" y="8639"/>
                    <a:pt x="669" y="8652"/>
                    <a:pt x="682" y="8664"/>
                  </a:cubicBezTo>
                  <a:lnTo>
                    <a:pt x="682" y="8749"/>
                  </a:lnTo>
                  <a:cubicBezTo>
                    <a:pt x="626" y="8760"/>
                    <a:pt x="570" y="8763"/>
                    <a:pt x="513" y="8763"/>
                  </a:cubicBezTo>
                  <a:cubicBezTo>
                    <a:pt x="436" y="8763"/>
                    <a:pt x="358" y="8756"/>
                    <a:pt x="280" y="8749"/>
                  </a:cubicBezTo>
                  <a:lnTo>
                    <a:pt x="220" y="8749"/>
                  </a:lnTo>
                  <a:cubicBezTo>
                    <a:pt x="195" y="8749"/>
                    <a:pt x="183" y="8737"/>
                    <a:pt x="183" y="8737"/>
                  </a:cubicBezTo>
                  <a:cubicBezTo>
                    <a:pt x="171" y="8725"/>
                    <a:pt x="171" y="8701"/>
                    <a:pt x="171" y="8664"/>
                  </a:cubicBezTo>
                  <a:lnTo>
                    <a:pt x="183" y="8664"/>
                  </a:lnTo>
                  <a:cubicBezTo>
                    <a:pt x="195" y="8652"/>
                    <a:pt x="220" y="8652"/>
                    <a:pt x="231" y="8652"/>
                  </a:cubicBezTo>
                  <a:lnTo>
                    <a:pt x="512" y="8652"/>
                  </a:lnTo>
                  <a:lnTo>
                    <a:pt x="609" y="8639"/>
                  </a:lnTo>
                  <a:close/>
                  <a:moveTo>
                    <a:pt x="609" y="8603"/>
                  </a:moveTo>
                  <a:lnTo>
                    <a:pt x="512" y="8615"/>
                  </a:lnTo>
                  <a:lnTo>
                    <a:pt x="231" y="8615"/>
                  </a:lnTo>
                  <a:cubicBezTo>
                    <a:pt x="207" y="8615"/>
                    <a:pt x="195" y="8615"/>
                    <a:pt x="183" y="8628"/>
                  </a:cubicBezTo>
                  <a:lnTo>
                    <a:pt x="147" y="8628"/>
                  </a:lnTo>
                  <a:lnTo>
                    <a:pt x="147" y="8639"/>
                  </a:lnTo>
                  <a:cubicBezTo>
                    <a:pt x="134" y="8688"/>
                    <a:pt x="134" y="8737"/>
                    <a:pt x="147" y="8761"/>
                  </a:cubicBezTo>
                  <a:cubicBezTo>
                    <a:pt x="171" y="8774"/>
                    <a:pt x="195" y="8785"/>
                    <a:pt x="207" y="8785"/>
                  </a:cubicBezTo>
                  <a:lnTo>
                    <a:pt x="280" y="8785"/>
                  </a:lnTo>
                  <a:cubicBezTo>
                    <a:pt x="353" y="8798"/>
                    <a:pt x="414" y="8798"/>
                    <a:pt x="487" y="8798"/>
                  </a:cubicBezTo>
                  <a:cubicBezTo>
                    <a:pt x="548" y="8798"/>
                    <a:pt x="621" y="8798"/>
                    <a:pt x="694" y="8774"/>
                  </a:cubicBezTo>
                  <a:lnTo>
                    <a:pt x="706" y="8774"/>
                  </a:lnTo>
                  <a:lnTo>
                    <a:pt x="706" y="8761"/>
                  </a:lnTo>
                  <a:cubicBezTo>
                    <a:pt x="718" y="8701"/>
                    <a:pt x="718" y="8664"/>
                    <a:pt x="706" y="8639"/>
                  </a:cubicBezTo>
                  <a:cubicBezTo>
                    <a:pt x="682" y="8615"/>
                    <a:pt x="645" y="8615"/>
                    <a:pt x="621" y="8603"/>
                  </a:cubicBezTo>
                  <a:close/>
                  <a:moveTo>
                    <a:pt x="596" y="8858"/>
                  </a:moveTo>
                  <a:cubicBezTo>
                    <a:pt x="645" y="8858"/>
                    <a:pt x="658" y="8871"/>
                    <a:pt x="658" y="8907"/>
                  </a:cubicBezTo>
                  <a:cubicBezTo>
                    <a:pt x="669" y="8980"/>
                    <a:pt x="669" y="9041"/>
                    <a:pt x="669" y="9102"/>
                  </a:cubicBezTo>
                  <a:cubicBezTo>
                    <a:pt x="669" y="9163"/>
                    <a:pt x="645" y="9199"/>
                    <a:pt x="585" y="9223"/>
                  </a:cubicBezTo>
                  <a:cubicBezTo>
                    <a:pt x="536" y="9236"/>
                    <a:pt x="487" y="9236"/>
                    <a:pt x="439" y="9236"/>
                  </a:cubicBezTo>
                  <a:cubicBezTo>
                    <a:pt x="377" y="9236"/>
                    <a:pt x="293" y="9236"/>
                    <a:pt x="195" y="9199"/>
                  </a:cubicBezTo>
                  <a:cubicBezTo>
                    <a:pt x="171" y="9090"/>
                    <a:pt x="183" y="8980"/>
                    <a:pt x="195" y="8883"/>
                  </a:cubicBezTo>
                  <a:cubicBezTo>
                    <a:pt x="195" y="8871"/>
                    <a:pt x="207" y="8871"/>
                    <a:pt x="207" y="8871"/>
                  </a:cubicBezTo>
                  <a:cubicBezTo>
                    <a:pt x="220" y="8871"/>
                    <a:pt x="220" y="8858"/>
                    <a:pt x="231" y="8858"/>
                  </a:cubicBezTo>
                  <a:close/>
                  <a:moveTo>
                    <a:pt x="609" y="8822"/>
                  </a:moveTo>
                  <a:cubicBezTo>
                    <a:pt x="475" y="8822"/>
                    <a:pt x="366" y="8822"/>
                    <a:pt x="231" y="8834"/>
                  </a:cubicBezTo>
                  <a:lnTo>
                    <a:pt x="195" y="8834"/>
                  </a:lnTo>
                  <a:cubicBezTo>
                    <a:pt x="183" y="8847"/>
                    <a:pt x="183" y="8847"/>
                    <a:pt x="171" y="8847"/>
                  </a:cubicBezTo>
                  <a:lnTo>
                    <a:pt x="158" y="8847"/>
                  </a:lnTo>
                  <a:lnTo>
                    <a:pt x="158" y="8858"/>
                  </a:lnTo>
                  <a:cubicBezTo>
                    <a:pt x="147" y="8980"/>
                    <a:pt x="134" y="9102"/>
                    <a:pt x="171" y="9223"/>
                  </a:cubicBezTo>
                  <a:lnTo>
                    <a:pt x="171" y="9236"/>
                  </a:lnTo>
                  <a:cubicBezTo>
                    <a:pt x="268" y="9272"/>
                    <a:pt x="341" y="9272"/>
                    <a:pt x="414" y="9272"/>
                  </a:cubicBezTo>
                  <a:lnTo>
                    <a:pt x="439" y="9272"/>
                  </a:lnTo>
                  <a:cubicBezTo>
                    <a:pt x="487" y="9272"/>
                    <a:pt x="536" y="9260"/>
                    <a:pt x="585" y="9247"/>
                  </a:cubicBezTo>
                  <a:cubicBezTo>
                    <a:pt x="658" y="9236"/>
                    <a:pt x="706" y="9175"/>
                    <a:pt x="706" y="9102"/>
                  </a:cubicBezTo>
                  <a:cubicBezTo>
                    <a:pt x="706" y="9041"/>
                    <a:pt x="706" y="8968"/>
                    <a:pt x="694" y="8907"/>
                  </a:cubicBezTo>
                  <a:cubicBezTo>
                    <a:pt x="694" y="8847"/>
                    <a:pt x="658" y="8822"/>
                    <a:pt x="609" y="8822"/>
                  </a:cubicBezTo>
                  <a:close/>
                  <a:moveTo>
                    <a:pt x="426" y="29"/>
                  </a:moveTo>
                  <a:cubicBezTo>
                    <a:pt x="450" y="29"/>
                    <a:pt x="475" y="42"/>
                    <a:pt x="487" y="78"/>
                  </a:cubicBezTo>
                  <a:cubicBezTo>
                    <a:pt x="523" y="126"/>
                    <a:pt x="548" y="175"/>
                    <a:pt x="560" y="236"/>
                  </a:cubicBezTo>
                  <a:cubicBezTo>
                    <a:pt x="572" y="358"/>
                    <a:pt x="596" y="491"/>
                    <a:pt x="621" y="601"/>
                  </a:cubicBezTo>
                  <a:cubicBezTo>
                    <a:pt x="645" y="783"/>
                    <a:pt x="669" y="966"/>
                    <a:pt x="694" y="1136"/>
                  </a:cubicBezTo>
                  <a:cubicBezTo>
                    <a:pt x="718" y="1367"/>
                    <a:pt x="731" y="1598"/>
                    <a:pt x="731" y="1866"/>
                  </a:cubicBezTo>
                  <a:cubicBezTo>
                    <a:pt x="718" y="1999"/>
                    <a:pt x="718" y="2134"/>
                    <a:pt x="718" y="2279"/>
                  </a:cubicBezTo>
                  <a:cubicBezTo>
                    <a:pt x="706" y="2474"/>
                    <a:pt x="706" y="2680"/>
                    <a:pt x="694" y="2875"/>
                  </a:cubicBezTo>
                  <a:lnTo>
                    <a:pt x="694" y="3228"/>
                  </a:lnTo>
                  <a:lnTo>
                    <a:pt x="694" y="3739"/>
                  </a:lnTo>
                  <a:cubicBezTo>
                    <a:pt x="669" y="4225"/>
                    <a:pt x="669" y="4699"/>
                    <a:pt x="669" y="5174"/>
                  </a:cubicBezTo>
                  <a:cubicBezTo>
                    <a:pt x="682" y="5307"/>
                    <a:pt x="682" y="5453"/>
                    <a:pt x="682" y="5599"/>
                  </a:cubicBezTo>
                  <a:cubicBezTo>
                    <a:pt x="682" y="5733"/>
                    <a:pt x="682" y="5879"/>
                    <a:pt x="694" y="6013"/>
                  </a:cubicBezTo>
                  <a:cubicBezTo>
                    <a:pt x="694" y="6122"/>
                    <a:pt x="694" y="6244"/>
                    <a:pt x="706" y="6366"/>
                  </a:cubicBezTo>
                  <a:lnTo>
                    <a:pt x="706" y="7217"/>
                  </a:lnTo>
                  <a:lnTo>
                    <a:pt x="706" y="7885"/>
                  </a:lnTo>
                  <a:cubicBezTo>
                    <a:pt x="706" y="8020"/>
                    <a:pt x="718" y="8153"/>
                    <a:pt x="718" y="8275"/>
                  </a:cubicBezTo>
                  <a:cubicBezTo>
                    <a:pt x="718" y="8323"/>
                    <a:pt x="718" y="8360"/>
                    <a:pt x="731" y="8409"/>
                  </a:cubicBezTo>
                  <a:lnTo>
                    <a:pt x="731" y="8433"/>
                  </a:lnTo>
                  <a:lnTo>
                    <a:pt x="731" y="8530"/>
                  </a:lnTo>
                  <a:cubicBezTo>
                    <a:pt x="767" y="8639"/>
                    <a:pt x="767" y="8725"/>
                    <a:pt x="742" y="8822"/>
                  </a:cubicBezTo>
                  <a:cubicBezTo>
                    <a:pt x="731" y="8858"/>
                    <a:pt x="731" y="8895"/>
                    <a:pt x="742" y="8931"/>
                  </a:cubicBezTo>
                  <a:lnTo>
                    <a:pt x="742" y="8980"/>
                  </a:lnTo>
                  <a:lnTo>
                    <a:pt x="742" y="9029"/>
                  </a:lnTo>
                  <a:cubicBezTo>
                    <a:pt x="755" y="9053"/>
                    <a:pt x="755" y="9090"/>
                    <a:pt x="755" y="9114"/>
                  </a:cubicBezTo>
                  <a:cubicBezTo>
                    <a:pt x="742" y="9223"/>
                    <a:pt x="682" y="9284"/>
                    <a:pt x="572" y="9309"/>
                  </a:cubicBezTo>
                  <a:cubicBezTo>
                    <a:pt x="518" y="9314"/>
                    <a:pt x="461" y="9318"/>
                    <a:pt x="403" y="9318"/>
                  </a:cubicBezTo>
                  <a:cubicBezTo>
                    <a:pt x="320" y="9318"/>
                    <a:pt x="233" y="9308"/>
                    <a:pt x="147" y="9272"/>
                  </a:cubicBezTo>
                  <a:cubicBezTo>
                    <a:pt x="85" y="9175"/>
                    <a:pt x="85" y="9077"/>
                    <a:pt x="98" y="8980"/>
                  </a:cubicBezTo>
                  <a:lnTo>
                    <a:pt x="98" y="8956"/>
                  </a:lnTo>
                  <a:cubicBezTo>
                    <a:pt x="98" y="8883"/>
                    <a:pt x="110" y="8822"/>
                    <a:pt x="85" y="8749"/>
                  </a:cubicBezTo>
                  <a:cubicBezTo>
                    <a:pt x="74" y="8725"/>
                    <a:pt x="74" y="8688"/>
                    <a:pt x="74" y="8664"/>
                  </a:cubicBezTo>
                  <a:cubicBezTo>
                    <a:pt x="98" y="8506"/>
                    <a:pt x="98" y="8360"/>
                    <a:pt x="85" y="8226"/>
                  </a:cubicBezTo>
                  <a:lnTo>
                    <a:pt x="85" y="8056"/>
                  </a:lnTo>
                  <a:cubicBezTo>
                    <a:pt x="85" y="7898"/>
                    <a:pt x="74" y="7739"/>
                    <a:pt x="74" y="7582"/>
                  </a:cubicBezTo>
                  <a:cubicBezTo>
                    <a:pt x="61" y="7302"/>
                    <a:pt x="61" y="7010"/>
                    <a:pt x="61" y="6718"/>
                  </a:cubicBezTo>
                  <a:cubicBezTo>
                    <a:pt x="74" y="6147"/>
                    <a:pt x="61" y="5575"/>
                    <a:pt x="49" y="5088"/>
                  </a:cubicBezTo>
                  <a:cubicBezTo>
                    <a:pt x="49" y="5015"/>
                    <a:pt x="49" y="4931"/>
                    <a:pt x="61" y="4858"/>
                  </a:cubicBezTo>
                  <a:lnTo>
                    <a:pt x="61" y="4650"/>
                  </a:lnTo>
                  <a:cubicBezTo>
                    <a:pt x="61" y="4577"/>
                    <a:pt x="61" y="4505"/>
                    <a:pt x="49" y="4432"/>
                  </a:cubicBezTo>
                  <a:lnTo>
                    <a:pt x="49" y="4323"/>
                  </a:lnTo>
                  <a:lnTo>
                    <a:pt x="49" y="4250"/>
                  </a:lnTo>
                  <a:cubicBezTo>
                    <a:pt x="37" y="4188"/>
                    <a:pt x="37" y="4115"/>
                    <a:pt x="37" y="4042"/>
                  </a:cubicBezTo>
                  <a:lnTo>
                    <a:pt x="37" y="3799"/>
                  </a:lnTo>
                  <a:cubicBezTo>
                    <a:pt x="37" y="3507"/>
                    <a:pt x="37" y="3215"/>
                    <a:pt x="49" y="2924"/>
                  </a:cubicBezTo>
                  <a:cubicBezTo>
                    <a:pt x="49" y="2753"/>
                    <a:pt x="49" y="2583"/>
                    <a:pt x="61" y="2413"/>
                  </a:cubicBezTo>
                  <a:cubicBezTo>
                    <a:pt x="61" y="2291"/>
                    <a:pt x="74" y="2170"/>
                    <a:pt x="74" y="2048"/>
                  </a:cubicBezTo>
                  <a:cubicBezTo>
                    <a:pt x="74" y="1926"/>
                    <a:pt x="74" y="1793"/>
                    <a:pt x="85" y="1671"/>
                  </a:cubicBezTo>
                  <a:lnTo>
                    <a:pt x="85" y="1488"/>
                  </a:lnTo>
                  <a:lnTo>
                    <a:pt x="85" y="1428"/>
                  </a:lnTo>
                  <a:lnTo>
                    <a:pt x="195" y="880"/>
                  </a:lnTo>
                  <a:lnTo>
                    <a:pt x="268" y="553"/>
                  </a:lnTo>
                  <a:cubicBezTo>
                    <a:pt x="293" y="467"/>
                    <a:pt x="304" y="370"/>
                    <a:pt x="329" y="285"/>
                  </a:cubicBezTo>
                  <a:cubicBezTo>
                    <a:pt x="341" y="261"/>
                    <a:pt x="341" y="224"/>
                    <a:pt x="341" y="199"/>
                  </a:cubicBezTo>
                  <a:cubicBezTo>
                    <a:pt x="353" y="163"/>
                    <a:pt x="353" y="139"/>
                    <a:pt x="366" y="102"/>
                  </a:cubicBezTo>
                  <a:cubicBezTo>
                    <a:pt x="377" y="53"/>
                    <a:pt x="390" y="42"/>
                    <a:pt x="426" y="29"/>
                  </a:cubicBezTo>
                  <a:close/>
                  <a:moveTo>
                    <a:pt x="440" y="1"/>
                  </a:moveTo>
                  <a:cubicBezTo>
                    <a:pt x="431" y="1"/>
                    <a:pt x="423" y="2"/>
                    <a:pt x="414" y="5"/>
                  </a:cubicBezTo>
                  <a:cubicBezTo>
                    <a:pt x="353" y="5"/>
                    <a:pt x="341" y="66"/>
                    <a:pt x="329" y="90"/>
                  </a:cubicBezTo>
                  <a:cubicBezTo>
                    <a:pt x="329" y="126"/>
                    <a:pt x="317" y="163"/>
                    <a:pt x="317" y="188"/>
                  </a:cubicBezTo>
                  <a:cubicBezTo>
                    <a:pt x="304" y="224"/>
                    <a:pt x="304" y="248"/>
                    <a:pt x="293" y="272"/>
                  </a:cubicBezTo>
                  <a:cubicBezTo>
                    <a:pt x="280" y="370"/>
                    <a:pt x="256" y="455"/>
                    <a:pt x="231" y="540"/>
                  </a:cubicBezTo>
                  <a:cubicBezTo>
                    <a:pt x="207" y="650"/>
                    <a:pt x="195" y="759"/>
                    <a:pt x="171" y="869"/>
                  </a:cubicBezTo>
                  <a:cubicBezTo>
                    <a:pt x="122" y="1051"/>
                    <a:pt x="85" y="1245"/>
                    <a:pt x="49" y="1428"/>
                  </a:cubicBezTo>
                  <a:lnTo>
                    <a:pt x="49" y="1488"/>
                  </a:lnTo>
                  <a:lnTo>
                    <a:pt x="49" y="1671"/>
                  </a:lnTo>
                  <a:cubicBezTo>
                    <a:pt x="49" y="1793"/>
                    <a:pt x="49" y="1926"/>
                    <a:pt x="37" y="2048"/>
                  </a:cubicBezTo>
                  <a:cubicBezTo>
                    <a:pt x="37" y="2170"/>
                    <a:pt x="37" y="2291"/>
                    <a:pt x="25" y="2413"/>
                  </a:cubicBezTo>
                  <a:cubicBezTo>
                    <a:pt x="25" y="2583"/>
                    <a:pt x="13" y="2753"/>
                    <a:pt x="13" y="2912"/>
                  </a:cubicBezTo>
                  <a:cubicBezTo>
                    <a:pt x="1" y="3215"/>
                    <a:pt x="1" y="3507"/>
                    <a:pt x="1" y="3799"/>
                  </a:cubicBezTo>
                  <a:lnTo>
                    <a:pt x="1" y="4042"/>
                  </a:lnTo>
                  <a:cubicBezTo>
                    <a:pt x="1" y="4115"/>
                    <a:pt x="13" y="4188"/>
                    <a:pt x="13" y="4250"/>
                  </a:cubicBezTo>
                  <a:lnTo>
                    <a:pt x="13" y="4323"/>
                  </a:lnTo>
                  <a:lnTo>
                    <a:pt x="13" y="4432"/>
                  </a:lnTo>
                  <a:cubicBezTo>
                    <a:pt x="25" y="4505"/>
                    <a:pt x="25" y="4577"/>
                    <a:pt x="25" y="4663"/>
                  </a:cubicBezTo>
                  <a:lnTo>
                    <a:pt x="25" y="4845"/>
                  </a:lnTo>
                  <a:cubicBezTo>
                    <a:pt x="13" y="4931"/>
                    <a:pt x="13" y="5015"/>
                    <a:pt x="13" y="5088"/>
                  </a:cubicBezTo>
                  <a:cubicBezTo>
                    <a:pt x="25" y="5575"/>
                    <a:pt x="37" y="6147"/>
                    <a:pt x="25" y="6718"/>
                  </a:cubicBezTo>
                  <a:cubicBezTo>
                    <a:pt x="25" y="7010"/>
                    <a:pt x="25" y="7302"/>
                    <a:pt x="37" y="7582"/>
                  </a:cubicBezTo>
                  <a:cubicBezTo>
                    <a:pt x="37" y="7739"/>
                    <a:pt x="49" y="7910"/>
                    <a:pt x="49" y="8068"/>
                  </a:cubicBezTo>
                  <a:lnTo>
                    <a:pt x="49" y="8226"/>
                  </a:lnTo>
                  <a:cubicBezTo>
                    <a:pt x="61" y="8360"/>
                    <a:pt x="61" y="8506"/>
                    <a:pt x="37" y="8652"/>
                  </a:cubicBezTo>
                  <a:cubicBezTo>
                    <a:pt x="37" y="8676"/>
                    <a:pt x="37" y="8725"/>
                    <a:pt x="49" y="8761"/>
                  </a:cubicBezTo>
                  <a:cubicBezTo>
                    <a:pt x="74" y="8822"/>
                    <a:pt x="74" y="8883"/>
                    <a:pt x="61" y="8956"/>
                  </a:cubicBezTo>
                  <a:lnTo>
                    <a:pt x="61" y="8980"/>
                  </a:lnTo>
                  <a:cubicBezTo>
                    <a:pt x="49" y="9077"/>
                    <a:pt x="49" y="9187"/>
                    <a:pt x="122" y="9296"/>
                  </a:cubicBezTo>
                  <a:lnTo>
                    <a:pt x="122" y="9309"/>
                  </a:lnTo>
                  <a:cubicBezTo>
                    <a:pt x="207" y="9345"/>
                    <a:pt x="304" y="9357"/>
                    <a:pt x="390" y="9357"/>
                  </a:cubicBezTo>
                  <a:cubicBezTo>
                    <a:pt x="450" y="9357"/>
                    <a:pt x="512" y="9345"/>
                    <a:pt x="585" y="9333"/>
                  </a:cubicBezTo>
                  <a:cubicBezTo>
                    <a:pt x="706" y="9320"/>
                    <a:pt x="779" y="9247"/>
                    <a:pt x="779" y="9114"/>
                  </a:cubicBezTo>
                  <a:cubicBezTo>
                    <a:pt x="791" y="9090"/>
                    <a:pt x="779" y="9053"/>
                    <a:pt x="779" y="9017"/>
                  </a:cubicBezTo>
                  <a:lnTo>
                    <a:pt x="779" y="8980"/>
                  </a:lnTo>
                  <a:lnTo>
                    <a:pt x="779" y="8931"/>
                  </a:lnTo>
                  <a:cubicBezTo>
                    <a:pt x="767" y="8895"/>
                    <a:pt x="767" y="8858"/>
                    <a:pt x="779" y="8834"/>
                  </a:cubicBezTo>
                  <a:cubicBezTo>
                    <a:pt x="804" y="8737"/>
                    <a:pt x="804" y="8639"/>
                    <a:pt x="767" y="8518"/>
                  </a:cubicBezTo>
                  <a:lnTo>
                    <a:pt x="767" y="8433"/>
                  </a:lnTo>
                  <a:lnTo>
                    <a:pt x="767" y="8409"/>
                  </a:lnTo>
                  <a:cubicBezTo>
                    <a:pt x="755" y="8360"/>
                    <a:pt x="755" y="8323"/>
                    <a:pt x="755" y="8275"/>
                  </a:cubicBezTo>
                  <a:cubicBezTo>
                    <a:pt x="755" y="8153"/>
                    <a:pt x="742" y="8020"/>
                    <a:pt x="742" y="7885"/>
                  </a:cubicBezTo>
                  <a:lnTo>
                    <a:pt x="742" y="7217"/>
                  </a:lnTo>
                  <a:cubicBezTo>
                    <a:pt x="742" y="6937"/>
                    <a:pt x="742" y="6645"/>
                    <a:pt x="731" y="6366"/>
                  </a:cubicBezTo>
                  <a:lnTo>
                    <a:pt x="731" y="6013"/>
                  </a:lnTo>
                  <a:cubicBezTo>
                    <a:pt x="718" y="5879"/>
                    <a:pt x="718" y="5733"/>
                    <a:pt x="718" y="5599"/>
                  </a:cubicBezTo>
                  <a:cubicBezTo>
                    <a:pt x="718" y="5453"/>
                    <a:pt x="706" y="5307"/>
                    <a:pt x="706" y="5174"/>
                  </a:cubicBezTo>
                  <a:cubicBezTo>
                    <a:pt x="706" y="4699"/>
                    <a:pt x="706" y="4225"/>
                    <a:pt x="718" y="3751"/>
                  </a:cubicBezTo>
                  <a:cubicBezTo>
                    <a:pt x="731" y="3569"/>
                    <a:pt x="731" y="3398"/>
                    <a:pt x="731" y="3228"/>
                  </a:cubicBezTo>
                  <a:lnTo>
                    <a:pt x="731" y="2875"/>
                  </a:lnTo>
                  <a:cubicBezTo>
                    <a:pt x="742" y="2680"/>
                    <a:pt x="742" y="2474"/>
                    <a:pt x="755" y="2279"/>
                  </a:cubicBezTo>
                  <a:cubicBezTo>
                    <a:pt x="755" y="2134"/>
                    <a:pt x="755" y="1999"/>
                    <a:pt x="767" y="1866"/>
                  </a:cubicBezTo>
                  <a:cubicBezTo>
                    <a:pt x="767" y="1598"/>
                    <a:pt x="755" y="1367"/>
                    <a:pt x="731" y="1136"/>
                  </a:cubicBezTo>
                  <a:cubicBezTo>
                    <a:pt x="706" y="953"/>
                    <a:pt x="682" y="771"/>
                    <a:pt x="645" y="601"/>
                  </a:cubicBezTo>
                  <a:cubicBezTo>
                    <a:pt x="633" y="480"/>
                    <a:pt x="609" y="358"/>
                    <a:pt x="596" y="236"/>
                  </a:cubicBezTo>
                  <a:cubicBezTo>
                    <a:pt x="585" y="163"/>
                    <a:pt x="560" y="115"/>
                    <a:pt x="523" y="53"/>
                  </a:cubicBezTo>
                  <a:cubicBezTo>
                    <a:pt x="496" y="16"/>
                    <a:pt x="468"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7"/>
            <p:cNvSpPr/>
            <p:nvPr/>
          </p:nvSpPr>
          <p:spPr>
            <a:xfrm>
              <a:off x="4722396" y="2990587"/>
              <a:ext cx="51533" cy="462668"/>
            </a:xfrm>
            <a:custGeom>
              <a:avLst/>
              <a:gdLst/>
              <a:ahLst/>
              <a:cxnLst/>
              <a:rect l="l" t="t" r="r" b="b"/>
              <a:pathLst>
                <a:path w="1047" h="9400" extrusionOk="0">
                  <a:moveTo>
                    <a:pt x="404" y="284"/>
                  </a:moveTo>
                  <a:cubicBezTo>
                    <a:pt x="424" y="284"/>
                    <a:pt x="444" y="297"/>
                    <a:pt x="451" y="319"/>
                  </a:cubicBezTo>
                  <a:cubicBezTo>
                    <a:pt x="476" y="416"/>
                    <a:pt x="512" y="513"/>
                    <a:pt x="536" y="611"/>
                  </a:cubicBezTo>
                  <a:cubicBezTo>
                    <a:pt x="560" y="744"/>
                    <a:pt x="573" y="878"/>
                    <a:pt x="597" y="1011"/>
                  </a:cubicBezTo>
                  <a:lnTo>
                    <a:pt x="597" y="1109"/>
                  </a:lnTo>
                  <a:cubicBezTo>
                    <a:pt x="494" y="1127"/>
                    <a:pt x="391" y="1154"/>
                    <a:pt x="288" y="1154"/>
                  </a:cubicBezTo>
                  <a:cubicBezTo>
                    <a:pt x="257" y="1154"/>
                    <a:pt x="226" y="1151"/>
                    <a:pt x="195" y="1146"/>
                  </a:cubicBezTo>
                  <a:cubicBezTo>
                    <a:pt x="184" y="1121"/>
                    <a:pt x="171" y="1097"/>
                    <a:pt x="171" y="1073"/>
                  </a:cubicBezTo>
                  <a:cubicBezTo>
                    <a:pt x="208" y="854"/>
                    <a:pt x="244" y="622"/>
                    <a:pt x="305" y="416"/>
                  </a:cubicBezTo>
                  <a:cubicBezTo>
                    <a:pt x="317" y="379"/>
                    <a:pt x="341" y="343"/>
                    <a:pt x="366" y="306"/>
                  </a:cubicBezTo>
                  <a:cubicBezTo>
                    <a:pt x="376" y="291"/>
                    <a:pt x="390" y="284"/>
                    <a:pt x="404" y="284"/>
                  </a:cubicBezTo>
                  <a:close/>
                  <a:moveTo>
                    <a:pt x="500" y="1194"/>
                  </a:moveTo>
                  <a:cubicBezTo>
                    <a:pt x="536" y="1194"/>
                    <a:pt x="573" y="1194"/>
                    <a:pt x="609" y="1206"/>
                  </a:cubicBezTo>
                  <a:cubicBezTo>
                    <a:pt x="646" y="1219"/>
                    <a:pt x="682" y="1230"/>
                    <a:pt x="682" y="1267"/>
                  </a:cubicBezTo>
                  <a:cubicBezTo>
                    <a:pt x="682" y="1303"/>
                    <a:pt x="657" y="1328"/>
                    <a:pt x="609" y="1328"/>
                  </a:cubicBezTo>
                  <a:cubicBezTo>
                    <a:pt x="500" y="1340"/>
                    <a:pt x="403" y="1352"/>
                    <a:pt x="293" y="1365"/>
                  </a:cubicBezTo>
                  <a:lnTo>
                    <a:pt x="293" y="1352"/>
                  </a:lnTo>
                  <a:cubicBezTo>
                    <a:pt x="260" y="1352"/>
                    <a:pt x="228" y="1358"/>
                    <a:pt x="195" y="1358"/>
                  </a:cubicBezTo>
                  <a:cubicBezTo>
                    <a:pt x="179" y="1358"/>
                    <a:pt x="163" y="1356"/>
                    <a:pt x="147" y="1352"/>
                  </a:cubicBezTo>
                  <a:cubicBezTo>
                    <a:pt x="135" y="1352"/>
                    <a:pt x="111" y="1328"/>
                    <a:pt x="111" y="1303"/>
                  </a:cubicBezTo>
                  <a:cubicBezTo>
                    <a:pt x="111" y="1292"/>
                    <a:pt x="122" y="1267"/>
                    <a:pt x="135" y="1243"/>
                  </a:cubicBezTo>
                  <a:cubicBezTo>
                    <a:pt x="147" y="1230"/>
                    <a:pt x="159" y="1230"/>
                    <a:pt x="171" y="1230"/>
                  </a:cubicBezTo>
                  <a:lnTo>
                    <a:pt x="500" y="1194"/>
                  </a:lnTo>
                  <a:close/>
                  <a:moveTo>
                    <a:pt x="633" y="1413"/>
                  </a:moveTo>
                  <a:cubicBezTo>
                    <a:pt x="706" y="1413"/>
                    <a:pt x="730" y="1438"/>
                    <a:pt x="743" y="1511"/>
                  </a:cubicBezTo>
                  <a:cubicBezTo>
                    <a:pt x="755" y="1632"/>
                    <a:pt x="767" y="1741"/>
                    <a:pt x="767" y="1863"/>
                  </a:cubicBezTo>
                  <a:cubicBezTo>
                    <a:pt x="779" y="2070"/>
                    <a:pt x="792" y="2289"/>
                    <a:pt x="803" y="2495"/>
                  </a:cubicBezTo>
                  <a:cubicBezTo>
                    <a:pt x="828" y="2933"/>
                    <a:pt x="840" y="3383"/>
                    <a:pt x="828" y="3821"/>
                  </a:cubicBezTo>
                  <a:lnTo>
                    <a:pt x="828" y="4636"/>
                  </a:lnTo>
                  <a:lnTo>
                    <a:pt x="828" y="4721"/>
                  </a:lnTo>
                  <a:cubicBezTo>
                    <a:pt x="828" y="4757"/>
                    <a:pt x="803" y="4794"/>
                    <a:pt x="767" y="4806"/>
                  </a:cubicBezTo>
                  <a:cubicBezTo>
                    <a:pt x="719" y="4818"/>
                    <a:pt x="657" y="4830"/>
                    <a:pt x="609" y="4843"/>
                  </a:cubicBezTo>
                  <a:cubicBezTo>
                    <a:pt x="524" y="4843"/>
                    <a:pt x="439" y="4843"/>
                    <a:pt x="354" y="4830"/>
                  </a:cubicBezTo>
                  <a:cubicBezTo>
                    <a:pt x="281" y="4830"/>
                    <a:pt x="195" y="4806"/>
                    <a:pt x="111" y="4794"/>
                  </a:cubicBezTo>
                  <a:cubicBezTo>
                    <a:pt x="98" y="4770"/>
                    <a:pt x="86" y="4733"/>
                    <a:pt x="86" y="4708"/>
                  </a:cubicBezTo>
                  <a:cubicBezTo>
                    <a:pt x="74" y="4527"/>
                    <a:pt x="62" y="4344"/>
                    <a:pt x="74" y="4149"/>
                  </a:cubicBezTo>
                  <a:cubicBezTo>
                    <a:pt x="86" y="4052"/>
                    <a:pt x="74" y="3954"/>
                    <a:pt x="74" y="3846"/>
                  </a:cubicBezTo>
                  <a:cubicBezTo>
                    <a:pt x="74" y="3687"/>
                    <a:pt x="86" y="3529"/>
                    <a:pt x="74" y="3359"/>
                  </a:cubicBezTo>
                  <a:cubicBezTo>
                    <a:pt x="74" y="3030"/>
                    <a:pt x="86" y="2690"/>
                    <a:pt x="86" y="2362"/>
                  </a:cubicBezTo>
                  <a:lnTo>
                    <a:pt x="86" y="1595"/>
                  </a:lnTo>
                  <a:cubicBezTo>
                    <a:pt x="86" y="1559"/>
                    <a:pt x="86" y="1522"/>
                    <a:pt x="98" y="1474"/>
                  </a:cubicBezTo>
                  <a:cubicBezTo>
                    <a:pt x="184" y="1438"/>
                    <a:pt x="268" y="1425"/>
                    <a:pt x="354" y="1425"/>
                  </a:cubicBezTo>
                  <a:cubicBezTo>
                    <a:pt x="439" y="1425"/>
                    <a:pt x="536" y="1413"/>
                    <a:pt x="633" y="1413"/>
                  </a:cubicBezTo>
                  <a:close/>
                  <a:moveTo>
                    <a:pt x="195" y="4879"/>
                  </a:moveTo>
                  <a:cubicBezTo>
                    <a:pt x="244" y="4891"/>
                    <a:pt x="293" y="4903"/>
                    <a:pt x="341" y="4903"/>
                  </a:cubicBezTo>
                  <a:cubicBezTo>
                    <a:pt x="393" y="4912"/>
                    <a:pt x="447" y="4916"/>
                    <a:pt x="501" y="4916"/>
                  </a:cubicBezTo>
                  <a:cubicBezTo>
                    <a:pt x="586" y="4916"/>
                    <a:pt x="673" y="4906"/>
                    <a:pt x="755" y="4891"/>
                  </a:cubicBezTo>
                  <a:lnTo>
                    <a:pt x="803" y="4891"/>
                  </a:lnTo>
                  <a:cubicBezTo>
                    <a:pt x="865" y="5062"/>
                    <a:pt x="803" y="5098"/>
                    <a:pt x="670" y="5098"/>
                  </a:cubicBezTo>
                  <a:cubicBezTo>
                    <a:pt x="581" y="5098"/>
                    <a:pt x="492" y="5103"/>
                    <a:pt x="402" y="5103"/>
                  </a:cubicBezTo>
                  <a:cubicBezTo>
                    <a:pt x="358" y="5103"/>
                    <a:pt x="313" y="5102"/>
                    <a:pt x="268" y="5098"/>
                  </a:cubicBezTo>
                  <a:cubicBezTo>
                    <a:pt x="184" y="5098"/>
                    <a:pt x="184" y="5098"/>
                    <a:pt x="98" y="5037"/>
                  </a:cubicBezTo>
                  <a:cubicBezTo>
                    <a:pt x="98" y="5013"/>
                    <a:pt x="86" y="4976"/>
                    <a:pt x="86" y="4952"/>
                  </a:cubicBezTo>
                  <a:cubicBezTo>
                    <a:pt x="86" y="4927"/>
                    <a:pt x="98" y="4916"/>
                    <a:pt x="98" y="4891"/>
                  </a:cubicBezTo>
                  <a:cubicBezTo>
                    <a:pt x="135" y="4879"/>
                    <a:pt x="171" y="4879"/>
                    <a:pt x="195" y="4879"/>
                  </a:cubicBezTo>
                  <a:close/>
                  <a:moveTo>
                    <a:pt x="184" y="5159"/>
                  </a:moveTo>
                  <a:cubicBezTo>
                    <a:pt x="277" y="5179"/>
                    <a:pt x="371" y="5188"/>
                    <a:pt x="462" y="5188"/>
                  </a:cubicBezTo>
                  <a:cubicBezTo>
                    <a:pt x="537" y="5188"/>
                    <a:pt x="611" y="5182"/>
                    <a:pt x="682" y="5171"/>
                  </a:cubicBezTo>
                  <a:lnTo>
                    <a:pt x="779" y="5171"/>
                  </a:lnTo>
                  <a:cubicBezTo>
                    <a:pt x="803" y="5171"/>
                    <a:pt x="816" y="5171"/>
                    <a:pt x="828" y="5208"/>
                  </a:cubicBezTo>
                  <a:cubicBezTo>
                    <a:pt x="840" y="5232"/>
                    <a:pt x="828" y="5281"/>
                    <a:pt x="803" y="5292"/>
                  </a:cubicBezTo>
                  <a:lnTo>
                    <a:pt x="694" y="5329"/>
                  </a:lnTo>
                  <a:cubicBezTo>
                    <a:pt x="649" y="5332"/>
                    <a:pt x="603" y="5334"/>
                    <a:pt x="556" y="5334"/>
                  </a:cubicBezTo>
                  <a:cubicBezTo>
                    <a:pt x="428" y="5334"/>
                    <a:pt x="296" y="5323"/>
                    <a:pt x="171" y="5305"/>
                  </a:cubicBezTo>
                  <a:cubicBezTo>
                    <a:pt x="147" y="5292"/>
                    <a:pt x="122" y="5281"/>
                    <a:pt x="111" y="5256"/>
                  </a:cubicBezTo>
                  <a:cubicBezTo>
                    <a:pt x="86" y="5232"/>
                    <a:pt x="86" y="5195"/>
                    <a:pt x="122" y="5159"/>
                  </a:cubicBezTo>
                  <a:close/>
                  <a:moveTo>
                    <a:pt x="111" y="5378"/>
                  </a:moveTo>
                  <a:cubicBezTo>
                    <a:pt x="244" y="5390"/>
                    <a:pt x="354" y="5402"/>
                    <a:pt x="476" y="5414"/>
                  </a:cubicBezTo>
                  <a:cubicBezTo>
                    <a:pt x="560" y="5414"/>
                    <a:pt x="646" y="5402"/>
                    <a:pt x="719" y="5402"/>
                  </a:cubicBezTo>
                  <a:cubicBezTo>
                    <a:pt x="755" y="5402"/>
                    <a:pt x="792" y="5390"/>
                    <a:pt x="828" y="5390"/>
                  </a:cubicBezTo>
                  <a:cubicBezTo>
                    <a:pt x="828" y="5427"/>
                    <a:pt x="840" y="5463"/>
                    <a:pt x="840" y="5487"/>
                  </a:cubicBezTo>
                  <a:cubicBezTo>
                    <a:pt x="852" y="5754"/>
                    <a:pt x="865" y="6010"/>
                    <a:pt x="889" y="6278"/>
                  </a:cubicBezTo>
                  <a:cubicBezTo>
                    <a:pt x="901" y="6594"/>
                    <a:pt x="925" y="6922"/>
                    <a:pt x="949" y="7238"/>
                  </a:cubicBezTo>
                  <a:lnTo>
                    <a:pt x="949" y="7603"/>
                  </a:lnTo>
                  <a:cubicBezTo>
                    <a:pt x="949" y="7943"/>
                    <a:pt x="949" y="8284"/>
                    <a:pt x="962" y="8624"/>
                  </a:cubicBezTo>
                  <a:cubicBezTo>
                    <a:pt x="962" y="8734"/>
                    <a:pt x="913" y="8795"/>
                    <a:pt x="828" y="8843"/>
                  </a:cubicBezTo>
                  <a:cubicBezTo>
                    <a:pt x="761" y="8877"/>
                    <a:pt x="693" y="8893"/>
                    <a:pt x="626" y="8893"/>
                  </a:cubicBezTo>
                  <a:cubicBezTo>
                    <a:pt x="547" y="8893"/>
                    <a:pt x="469" y="8871"/>
                    <a:pt x="390" y="8832"/>
                  </a:cubicBezTo>
                  <a:cubicBezTo>
                    <a:pt x="341" y="8807"/>
                    <a:pt x="317" y="8770"/>
                    <a:pt x="293" y="8722"/>
                  </a:cubicBezTo>
                  <a:lnTo>
                    <a:pt x="293" y="8686"/>
                  </a:lnTo>
                  <a:cubicBezTo>
                    <a:pt x="281" y="8613"/>
                    <a:pt x="281" y="8527"/>
                    <a:pt x="257" y="8467"/>
                  </a:cubicBezTo>
                  <a:cubicBezTo>
                    <a:pt x="232" y="8394"/>
                    <a:pt x="244" y="8321"/>
                    <a:pt x="232" y="8248"/>
                  </a:cubicBezTo>
                  <a:cubicBezTo>
                    <a:pt x="220" y="7992"/>
                    <a:pt x="195" y="7737"/>
                    <a:pt x="184" y="7481"/>
                  </a:cubicBezTo>
                  <a:lnTo>
                    <a:pt x="147" y="6862"/>
                  </a:lnTo>
                  <a:cubicBezTo>
                    <a:pt x="135" y="6667"/>
                    <a:pt x="122" y="6472"/>
                    <a:pt x="122" y="6289"/>
                  </a:cubicBezTo>
                  <a:cubicBezTo>
                    <a:pt x="111" y="5998"/>
                    <a:pt x="98" y="5706"/>
                    <a:pt x="98" y="5414"/>
                  </a:cubicBezTo>
                  <a:cubicBezTo>
                    <a:pt x="98" y="5414"/>
                    <a:pt x="98" y="5402"/>
                    <a:pt x="111" y="5378"/>
                  </a:cubicBezTo>
                  <a:close/>
                  <a:moveTo>
                    <a:pt x="865" y="8916"/>
                  </a:moveTo>
                  <a:cubicBezTo>
                    <a:pt x="876" y="8941"/>
                    <a:pt x="889" y="8965"/>
                    <a:pt x="889" y="8978"/>
                  </a:cubicBezTo>
                  <a:cubicBezTo>
                    <a:pt x="876" y="9038"/>
                    <a:pt x="876" y="9099"/>
                    <a:pt x="865" y="9172"/>
                  </a:cubicBezTo>
                  <a:cubicBezTo>
                    <a:pt x="852" y="9257"/>
                    <a:pt x="828" y="9294"/>
                    <a:pt x="730" y="9306"/>
                  </a:cubicBezTo>
                  <a:cubicBezTo>
                    <a:pt x="694" y="9318"/>
                    <a:pt x="657" y="9318"/>
                    <a:pt x="621" y="9318"/>
                  </a:cubicBezTo>
                  <a:cubicBezTo>
                    <a:pt x="500" y="9294"/>
                    <a:pt x="476" y="9294"/>
                    <a:pt x="451" y="9160"/>
                  </a:cubicBezTo>
                  <a:cubicBezTo>
                    <a:pt x="439" y="9099"/>
                    <a:pt x="414" y="9026"/>
                    <a:pt x="427" y="8941"/>
                  </a:cubicBezTo>
                  <a:lnTo>
                    <a:pt x="427" y="8941"/>
                  </a:lnTo>
                  <a:cubicBezTo>
                    <a:pt x="496" y="8957"/>
                    <a:pt x="560" y="8966"/>
                    <a:pt x="623" y="8966"/>
                  </a:cubicBezTo>
                  <a:cubicBezTo>
                    <a:pt x="704" y="8966"/>
                    <a:pt x="783" y="8951"/>
                    <a:pt x="865" y="8916"/>
                  </a:cubicBezTo>
                  <a:close/>
                  <a:moveTo>
                    <a:pt x="385" y="0"/>
                  </a:moveTo>
                  <a:cubicBezTo>
                    <a:pt x="378" y="0"/>
                    <a:pt x="372" y="1"/>
                    <a:pt x="366" y="2"/>
                  </a:cubicBezTo>
                  <a:cubicBezTo>
                    <a:pt x="330" y="2"/>
                    <a:pt x="305" y="38"/>
                    <a:pt x="305" y="100"/>
                  </a:cubicBezTo>
                  <a:cubicBezTo>
                    <a:pt x="317" y="184"/>
                    <a:pt x="293" y="270"/>
                    <a:pt x="257" y="355"/>
                  </a:cubicBezTo>
                  <a:cubicBezTo>
                    <a:pt x="244" y="379"/>
                    <a:pt x="232" y="416"/>
                    <a:pt x="220" y="452"/>
                  </a:cubicBezTo>
                  <a:cubicBezTo>
                    <a:pt x="195" y="598"/>
                    <a:pt x="171" y="744"/>
                    <a:pt x="135" y="902"/>
                  </a:cubicBezTo>
                  <a:cubicBezTo>
                    <a:pt x="111" y="1011"/>
                    <a:pt x="111" y="1133"/>
                    <a:pt x="49" y="1230"/>
                  </a:cubicBezTo>
                  <a:cubicBezTo>
                    <a:pt x="38" y="1255"/>
                    <a:pt x="38" y="1267"/>
                    <a:pt x="25" y="1292"/>
                  </a:cubicBezTo>
                  <a:lnTo>
                    <a:pt x="25" y="1511"/>
                  </a:lnTo>
                  <a:cubicBezTo>
                    <a:pt x="25" y="2033"/>
                    <a:pt x="38" y="2544"/>
                    <a:pt x="1" y="3067"/>
                  </a:cubicBezTo>
                  <a:lnTo>
                    <a:pt x="1" y="3213"/>
                  </a:lnTo>
                  <a:cubicBezTo>
                    <a:pt x="13" y="3359"/>
                    <a:pt x="25" y="3505"/>
                    <a:pt x="1" y="3651"/>
                  </a:cubicBezTo>
                  <a:lnTo>
                    <a:pt x="1" y="3954"/>
                  </a:lnTo>
                  <a:cubicBezTo>
                    <a:pt x="25" y="4113"/>
                    <a:pt x="13" y="4283"/>
                    <a:pt x="13" y="4441"/>
                  </a:cubicBezTo>
                  <a:lnTo>
                    <a:pt x="13" y="4551"/>
                  </a:lnTo>
                  <a:cubicBezTo>
                    <a:pt x="25" y="5025"/>
                    <a:pt x="38" y="5499"/>
                    <a:pt x="49" y="5986"/>
                  </a:cubicBezTo>
                  <a:cubicBezTo>
                    <a:pt x="49" y="6144"/>
                    <a:pt x="49" y="6314"/>
                    <a:pt x="62" y="6472"/>
                  </a:cubicBezTo>
                  <a:cubicBezTo>
                    <a:pt x="74" y="6752"/>
                    <a:pt x="98" y="7043"/>
                    <a:pt x="111" y="7324"/>
                  </a:cubicBezTo>
                  <a:lnTo>
                    <a:pt x="111" y="7408"/>
                  </a:lnTo>
                  <a:cubicBezTo>
                    <a:pt x="135" y="7652"/>
                    <a:pt x="147" y="7907"/>
                    <a:pt x="159" y="8151"/>
                  </a:cubicBezTo>
                  <a:cubicBezTo>
                    <a:pt x="171" y="8297"/>
                    <a:pt x="184" y="8443"/>
                    <a:pt x="195" y="8600"/>
                  </a:cubicBezTo>
                  <a:cubicBezTo>
                    <a:pt x="208" y="8686"/>
                    <a:pt x="220" y="8783"/>
                    <a:pt x="293" y="8856"/>
                  </a:cubicBezTo>
                  <a:cubicBezTo>
                    <a:pt x="330" y="8892"/>
                    <a:pt x="341" y="8953"/>
                    <a:pt x="354" y="9002"/>
                  </a:cubicBezTo>
                  <a:cubicBezTo>
                    <a:pt x="354" y="9075"/>
                    <a:pt x="366" y="9148"/>
                    <a:pt x="378" y="9208"/>
                  </a:cubicBezTo>
                  <a:cubicBezTo>
                    <a:pt x="390" y="9270"/>
                    <a:pt x="403" y="9318"/>
                    <a:pt x="463" y="9354"/>
                  </a:cubicBezTo>
                  <a:cubicBezTo>
                    <a:pt x="529" y="9373"/>
                    <a:pt x="602" y="9399"/>
                    <a:pt x="670" y="9399"/>
                  </a:cubicBezTo>
                  <a:cubicBezTo>
                    <a:pt x="691" y="9399"/>
                    <a:pt x="711" y="9397"/>
                    <a:pt x="730" y="9391"/>
                  </a:cubicBezTo>
                  <a:cubicBezTo>
                    <a:pt x="889" y="9354"/>
                    <a:pt x="938" y="9306"/>
                    <a:pt x="949" y="9160"/>
                  </a:cubicBezTo>
                  <a:cubicBezTo>
                    <a:pt x="962" y="9099"/>
                    <a:pt x="962" y="9038"/>
                    <a:pt x="962" y="8978"/>
                  </a:cubicBezTo>
                  <a:cubicBezTo>
                    <a:pt x="962" y="8916"/>
                    <a:pt x="962" y="8856"/>
                    <a:pt x="998" y="8807"/>
                  </a:cubicBezTo>
                  <a:cubicBezTo>
                    <a:pt x="1035" y="8770"/>
                    <a:pt x="1047" y="8722"/>
                    <a:pt x="1047" y="8673"/>
                  </a:cubicBezTo>
                  <a:cubicBezTo>
                    <a:pt x="1047" y="8552"/>
                    <a:pt x="1035" y="8430"/>
                    <a:pt x="1022" y="8308"/>
                  </a:cubicBezTo>
                  <a:cubicBezTo>
                    <a:pt x="1022" y="8235"/>
                    <a:pt x="1011" y="8162"/>
                    <a:pt x="1011" y="8102"/>
                  </a:cubicBezTo>
                  <a:cubicBezTo>
                    <a:pt x="1011" y="7834"/>
                    <a:pt x="1011" y="7567"/>
                    <a:pt x="998" y="7299"/>
                  </a:cubicBezTo>
                  <a:cubicBezTo>
                    <a:pt x="986" y="6922"/>
                    <a:pt x="962" y="6545"/>
                    <a:pt x="938" y="6168"/>
                  </a:cubicBezTo>
                  <a:cubicBezTo>
                    <a:pt x="925" y="5876"/>
                    <a:pt x="925" y="5572"/>
                    <a:pt x="901" y="5281"/>
                  </a:cubicBezTo>
                  <a:cubicBezTo>
                    <a:pt x="889" y="4916"/>
                    <a:pt x="901" y="4563"/>
                    <a:pt x="901" y="4198"/>
                  </a:cubicBezTo>
                  <a:cubicBezTo>
                    <a:pt x="901" y="3943"/>
                    <a:pt x="889" y="3675"/>
                    <a:pt x="901" y="3408"/>
                  </a:cubicBezTo>
                  <a:cubicBezTo>
                    <a:pt x="913" y="3103"/>
                    <a:pt x="876" y="2800"/>
                    <a:pt x="865" y="2495"/>
                  </a:cubicBezTo>
                  <a:lnTo>
                    <a:pt x="865" y="2471"/>
                  </a:lnTo>
                  <a:cubicBezTo>
                    <a:pt x="852" y="2240"/>
                    <a:pt x="828" y="2009"/>
                    <a:pt x="816" y="1778"/>
                  </a:cubicBezTo>
                  <a:cubicBezTo>
                    <a:pt x="816" y="1608"/>
                    <a:pt x="828" y="1449"/>
                    <a:pt x="767" y="1292"/>
                  </a:cubicBezTo>
                  <a:cubicBezTo>
                    <a:pt x="755" y="1243"/>
                    <a:pt x="743" y="1182"/>
                    <a:pt x="719" y="1146"/>
                  </a:cubicBezTo>
                  <a:cubicBezTo>
                    <a:pt x="694" y="1109"/>
                    <a:pt x="682" y="1060"/>
                    <a:pt x="682" y="1011"/>
                  </a:cubicBezTo>
                  <a:cubicBezTo>
                    <a:pt x="657" y="878"/>
                    <a:pt x="633" y="744"/>
                    <a:pt x="609" y="622"/>
                  </a:cubicBezTo>
                  <a:cubicBezTo>
                    <a:pt x="584" y="525"/>
                    <a:pt x="560" y="428"/>
                    <a:pt x="536" y="343"/>
                  </a:cubicBezTo>
                  <a:cubicBezTo>
                    <a:pt x="512" y="257"/>
                    <a:pt x="463" y="184"/>
                    <a:pt x="463" y="87"/>
                  </a:cubicBezTo>
                  <a:cubicBezTo>
                    <a:pt x="463" y="35"/>
                    <a:pt x="426"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7"/>
            <p:cNvSpPr/>
            <p:nvPr/>
          </p:nvSpPr>
          <p:spPr>
            <a:xfrm>
              <a:off x="4721215" y="2989504"/>
              <a:ext cx="53354" cy="464538"/>
            </a:xfrm>
            <a:custGeom>
              <a:avLst/>
              <a:gdLst/>
              <a:ahLst/>
              <a:cxnLst/>
              <a:rect l="l" t="t" r="r" b="b"/>
              <a:pathLst>
                <a:path w="1084" h="9438" extrusionOk="0">
                  <a:moveTo>
                    <a:pt x="424" y="323"/>
                  </a:moveTo>
                  <a:cubicBezTo>
                    <a:pt x="425" y="323"/>
                    <a:pt x="427" y="325"/>
                    <a:pt x="427" y="328"/>
                  </a:cubicBezTo>
                  <a:cubicBezTo>
                    <a:pt x="438" y="328"/>
                    <a:pt x="451" y="328"/>
                    <a:pt x="451" y="341"/>
                  </a:cubicBezTo>
                  <a:lnTo>
                    <a:pt x="475" y="389"/>
                  </a:lnTo>
                  <a:cubicBezTo>
                    <a:pt x="500" y="474"/>
                    <a:pt x="524" y="560"/>
                    <a:pt x="536" y="633"/>
                  </a:cubicBezTo>
                  <a:cubicBezTo>
                    <a:pt x="560" y="742"/>
                    <a:pt x="572" y="851"/>
                    <a:pt x="584" y="949"/>
                  </a:cubicBezTo>
                  <a:lnTo>
                    <a:pt x="597" y="1033"/>
                  </a:lnTo>
                  <a:cubicBezTo>
                    <a:pt x="608" y="1058"/>
                    <a:pt x="608" y="1070"/>
                    <a:pt x="608" y="1095"/>
                  </a:cubicBezTo>
                  <a:cubicBezTo>
                    <a:pt x="597" y="1095"/>
                    <a:pt x="597" y="1106"/>
                    <a:pt x="597" y="1119"/>
                  </a:cubicBezTo>
                  <a:cubicBezTo>
                    <a:pt x="572" y="1119"/>
                    <a:pt x="548" y="1131"/>
                    <a:pt x="524" y="1131"/>
                  </a:cubicBezTo>
                  <a:cubicBezTo>
                    <a:pt x="453" y="1148"/>
                    <a:pt x="382" y="1160"/>
                    <a:pt x="311" y="1160"/>
                  </a:cubicBezTo>
                  <a:cubicBezTo>
                    <a:pt x="284" y="1160"/>
                    <a:pt x="258" y="1158"/>
                    <a:pt x="232" y="1155"/>
                  </a:cubicBezTo>
                  <a:lnTo>
                    <a:pt x="232" y="1131"/>
                  </a:lnTo>
                  <a:cubicBezTo>
                    <a:pt x="219" y="1119"/>
                    <a:pt x="219" y="1106"/>
                    <a:pt x="219" y="1095"/>
                  </a:cubicBezTo>
                  <a:lnTo>
                    <a:pt x="232" y="1009"/>
                  </a:lnTo>
                  <a:cubicBezTo>
                    <a:pt x="256" y="827"/>
                    <a:pt x="292" y="633"/>
                    <a:pt x="341" y="438"/>
                  </a:cubicBezTo>
                  <a:cubicBezTo>
                    <a:pt x="354" y="401"/>
                    <a:pt x="390" y="365"/>
                    <a:pt x="402" y="341"/>
                  </a:cubicBezTo>
                  <a:cubicBezTo>
                    <a:pt x="411" y="332"/>
                    <a:pt x="419" y="323"/>
                    <a:pt x="424" y="323"/>
                  </a:cubicBezTo>
                  <a:close/>
                  <a:moveTo>
                    <a:pt x="419" y="287"/>
                  </a:moveTo>
                  <a:cubicBezTo>
                    <a:pt x="402" y="287"/>
                    <a:pt x="386" y="299"/>
                    <a:pt x="378" y="316"/>
                  </a:cubicBezTo>
                  <a:lnTo>
                    <a:pt x="305" y="425"/>
                  </a:lnTo>
                  <a:cubicBezTo>
                    <a:pt x="256" y="620"/>
                    <a:pt x="219" y="814"/>
                    <a:pt x="195" y="1009"/>
                  </a:cubicBezTo>
                  <a:lnTo>
                    <a:pt x="183" y="1082"/>
                  </a:lnTo>
                  <a:cubicBezTo>
                    <a:pt x="183" y="1106"/>
                    <a:pt x="183" y="1131"/>
                    <a:pt x="195" y="1143"/>
                  </a:cubicBezTo>
                  <a:lnTo>
                    <a:pt x="195" y="1168"/>
                  </a:lnTo>
                  <a:lnTo>
                    <a:pt x="208" y="1179"/>
                  </a:lnTo>
                  <a:lnTo>
                    <a:pt x="219" y="1179"/>
                  </a:lnTo>
                  <a:cubicBezTo>
                    <a:pt x="244" y="1192"/>
                    <a:pt x="281" y="1192"/>
                    <a:pt x="317" y="1192"/>
                  </a:cubicBezTo>
                  <a:cubicBezTo>
                    <a:pt x="390" y="1192"/>
                    <a:pt x="451" y="1179"/>
                    <a:pt x="524" y="1168"/>
                  </a:cubicBezTo>
                  <a:cubicBezTo>
                    <a:pt x="560" y="1168"/>
                    <a:pt x="584" y="1155"/>
                    <a:pt x="621" y="1155"/>
                  </a:cubicBezTo>
                  <a:lnTo>
                    <a:pt x="633" y="1143"/>
                  </a:lnTo>
                  <a:lnTo>
                    <a:pt x="633" y="1131"/>
                  </a:lnTo>
                  <a:lnTo>
                    <a:pt x="633" y="1095"/>
                  </a:lnTo>
                  <a:cubicBezTo>
                    <a:pt x="633" y="1070"/>
                    <a:pt x="645" y="1046"/>
                    <a:pt x="633" y="1033"/>
                  </a:cubicBezTo>
                  <a:lnTo>
                    <a:pt x="621" y="949"/>
                  </a:lnTo>
                  <a:cubicBezTo>
                    <a:pt x="608" y="839"/>
                    <a:pt x="597" y="730"/>
                    <a:pt x="572" y="633"/>
                  </a:cubicBezTo>
                  <a:cubicBezTo>
                    <a:pt x="560" y="547"/>
                    <a:pt x="524" y="462"/>
                    <a:pt x="500" y="389"/>
                  </a:cubicBezTo>
                  <a:lnTo>
                    <a:pt x="487" y="341"/>
                  </a:lnTo>
                  <a:cubicBezTo>
                    <a:pt x="475" y="304"/>
                    <a:pt x="463" y="292"/>
                    <a:pt x="438" y="292"/>
                  </a:cubicBezTo>
                  <a:cubicBezTo>
                    <a:pt x="432" y="289"/>
                    <a:pt x="425" y="287"/>
                    <a:pt x="419" y="287"/>
                  </a:cubicBezTo>
                  <a:close/>
                  <a:moveTo>
                    <a:pt x="524" y="1228"/>
                  </a:moveTo>
                  <a:cubicBezTo>
                    <a:pt x="560" y="1228"/>
                    <a:pt x="597" y="1228"/>
                    <a:pt x="633" y="1241"/>
                  </a:cubicBezTo>
                  <a:cubicBezTo>
                    <a:pt x="681" y="1252"/>
                    <a:pt x="681" y="1289"/>
                    <a:pt x="681" y="1301"/>
                  </a:cubicBezTo>
                  <a:cubicBezTo>
                    <a:pt x="681" y="1325"/>
                    <a:pt x="645" y="1338"/>
                    <a:pt x="633" y="1338"/>
                  </a:cubicBezTo>
                  <a:cubicBezTo>
                    <a:pt x="560" y="1338"/>
                    <a:pt x="475" y="1350"/>
                    <a:pt x="402" y="1362"/>
                  </a:cubicBezTo>
                  <a:lnTo>
                    <a:pt x="171" y="1362"/>
                  </a:lnTo>
                  <a:cubicBezTo>
                    <a:pt x="171" y="1362"/>
                    <a:pt x="146" y="1338"/>
                    <a:pt x="146" y="1325"/>
                  </a:cubicBezTo>
                  <a:cubicBezTo>
                    <a:pt x="146" y="1314"/>
                    <a:pt x="171" y="1289"/>
                    <a:pt x="171" y="1277"/>
                  </a:cubicBezTo>
                  <a:cubicBezTo>
                    <a:pt x="171" y="1277"/>
                    <a:pt x="183" y="1265"/>
                    <a:pt x="195" y="1265"/>
                  </a:cubicBezTo>
                  <a:lnTo>
                    <a:pt x="232" y="1265"/>
                  </a:lnTo>
                  <a:lnTo>
                    <a:pt x="524" y="1228"/>
                  </a:lnTo>
                  <a:close/>
                  <a:moveTo>
                    <a:pt x="524" y="1192"/>
                  </a:moveTo>
                  <a:lnTo>
                    <a:pt x="232" y="1228"/>
                  </a:lnTo>
                  <a:lnTo>
                    <a:pt x="195" y="1228"/>
                  </a:lnTo>
                  <a:cubicBezTo>
                    <a:pt x="183" y="1228"/>
                    <a:pt x="159" y="1241"/>
                    <a:pt x="146" y="1252"/>
                  </a:cubicBezTo>
                  <a:cubicBezTo>
                    <a:pt x="122" y="1277"/>
                    <a:pt x="110" y="1301"/>
                    <a:pt x="110" y="1325"/>
                  </a:cubicBezTo>
                  <a:cubicBezTo>
                    <a:pt x="122" y="1350"/>
                    <a:pt x="146" y="1387"/>
                    <a:pt x="171" y="1398"/>
                  </a:cubicBezTo>
                  <a:lnTo>
                    <a:pt x="414" y="1398"/>
                  </a:lnTo>
                  <a:cubicBezTo>
                    <a:pt x="487" y="1387"/>
                    <a:pt x="560" y="1374"/>
                    <a:pt x="633" y="1374"/>
                  </a:cubicBezTo>
                  <a:cubicBezTo>
                    <a:pt x="694" y="1362"/>
                    <a:pt x="718" y="1325"/>
                    <a:pt x="718" y="1289"/>
                  </a:cubicBezTo>
                  <a:cubicBezTo>
                    <a:pt x="718" y="1252"/>
                    <a:pt x="694" y="1216"/>
                    <a:pt x="645" y="1204"/>
                  </a:cubicBezTo>
                  <a:cubicBezTo>
                    <a:pt x="597" y="1204"/>
                    <a:pt x="560" y="1192"/>
                    <a:pt x="524" y="1192"/>
                  </a:cubicBezTo>
                  <a:close/>
                  <a:moveTo>
                    <a:pt x="657" y="1460"/>
                  </a:moveTo>
                  <a:cubicBezTo>
                    <a:pt x="718" y="1460"/>
                    <a:pt x="743" y="1471"/>
                    <a:pt x="743" y="1533"/>
                  </a:cubicBezTo>
                  <a:cubicBezTo>
                    <a:pt x="754" y="1630"/>
                    <a:pt x="767" y="1751"/>
                    <a:pt x="779" y="1885"/>
                  </a:cubicBezTo>
                  <a:cubicBezTo>
                    <a:pt x="779" y="1995"/>
                    <a:pt x="791" y="2116"/>
                    <a:pt x="791" y="2225"/>
                  </a:cubicBezTo>
                  <a:cubicBezTo>
                    <a:pt x="791" y="2323"/>
                    <a:pt x="803" y="2420"/>
                    <a:pt x="803" y="2517"/>
                  </a:cubicBezTo>
                  <a:cubicBezTo>
                    <a:pt x="840" y="3052"/>
                    <a:pt x="840" y="3466"/>
                    <a:pt x="840" y="3843"/>
                  </a:cubicBezTo>
                  <a:lnTo>
                    <a:pt x="840" y="4390"/>
                  </a:lnTo>
                  <a:lnTo>
                    <a:pt x="840" y="4658"/>
                  </a:lnTo>
                  <a:lnTo>
                    <a:pt x="840" y="4743"/>
                  </a:lnTo>
                  <a:cubicBezTo>
                    <a:pt x="827" y="4779"/>
                    <a:pt x="816" y="4803"/>
                    <a:pt x="791" y="4803"/>
                  </a:cubicBezTo>
                  <a:cubicBezTo>
                    <a:pt x="730" y="4828"/>
                    <a:pt x="681" y="4840"/>
                    <a:pt x="621" y="4840"/>
                  </a:cubicBezTo>
                  <a:cubicBezTo>
                    <a:pt x="597" y="4844"/>
                    <a:pt x="571" y="4846"/>
                    <a:pt x="544" y="4846"/>
                  </a:cubicBezTo>
                  <a:cubicBezTo>
                    <a:pt x="491" y="4846"/>
                    <a:pt x="434" y="4840"/>
                    <a:pt x="378" y="4840"/>
                  </a:cubicBezTo>
                  <a:cubicBezTo>
                    <a:pt x="329" y="4840"/>
                    <a:pt x="268" y="4828"/>
                    <a:pt x="219" y="4816"/>
                  </a:cubicBezTo>
                  <a:cubicBezTo>
                    <a:pt x="195" y="4816"/>
                    <a:pt x="171" y="4803"/>
                    <a:pt x="146" y="4803"/>
                  </a:cubicBezTo>
                  <a:cubicBezTo>
                    <a:pt x="146" y="4792"/>
                    <a:pt x="146" y="4792"/>
                    <a:pt x="135" y="4779"/>
                  </a:cubicBezTo>
                  <a:cubicBezTo>
                    <a:pt x="135" y="4767"/>
                    <a:pt x="122" y="4743"/>
                    <a:pt x="122" y="4730"/>
                  </a:cubicBezTo>
                  <a:lnTo>
                    <a:pt x="122" y="4609"/>
                  </a:lnTo>
                  <a:cubicBezTo>
                    <a:pt x="110" y="4476"/>
                    <a:pt x="110" y="4317"/>
                    <a:pt x="122" y="4184"/>
                  </a:cubicBezTo>
                  <a:lnTo>
                    <a:pt x="122" y="3989"/>
                  </a:lnTo>
                  <a:cubicBezTo>
                    <a:pt x="110" y="3952"/>
                    <a:pt x="110" y="3916"/>
                    <a:pt x="110" y="3868"/>
                  </a:cubicBezTo>
                  <a:lnTo>
                    <a:pt x="110" y="3673"/>
                  </a:lnTo>
                  <a:cubicBezTo>
                    <a:pt x="122" y="3576"/>
                    <a:pt x="122" y="3478"/>
                    <a:pt x="122" y="3381"/>
                  </a:cubicBezTo>
                  <a:cubicBezTo>
                    <a:pt x="110" y="3162"/>
                    <a:pt x="122" y="2955"/>
                    <a:pt x="122" y="2736"/>
                  </a:cubicBezTo>
                  <a:cubicBezTo>
                    <a:pt x="122" y="2627"/>
                    <a:pt x="135" y="2505"/>
                    <a:pt x="135" y="2384"/>
                  </a:cubicBezTo>
                  <a:lnTo>
                    <a:pt x="135" y="1885"/>
                  </a:lnTo>
                  <a:lnTo>
                    <a:pt x="135" y="1617"/>
                  </a:lnTo>
                  <a:lnTo>
                    <a:pt x="135" y="1533"/>
                  </a:lnTo>
                  <a:lnTo>
                    <a:pt x="135" y="1508"/>
                  </a:lnTo>
                  <a:cubicBezTo>
                    <a:pt x="219" y="1471"/>
                    <a:pt x="292" y="1471"/>
                    <a:pt x="378" y="1471"/>
                  </a:cubicBezTo>
                  <a:cubicBezTo>
                    <a:pt x="402" y="1460"/>
                    <a:pt x="438" y="1460"/>
                    <a:pt x="463" y="1460"/>
                  </a:cubicBezTo>
                  <a:close/>
                  <a:moveTo>
                    <a:pt x="463" y="1423"/>
                  </a:moveTo>
                  <a:cubicBezTo>
                    <a:pt x="438" y="1423"/>
                    <a:pt x="402" y="1435"/>
                    <a:pt x="378" y="1435"/>
                  </a:cubicBezTo>
                  <a:cubicBezTo>
                    <a:pt x="281" y="1435"/>
                    <a:pt x="195" y="1447"/>
                    <a:pt x="110" y="1471"/>
                  </a:cubicBezTo>
                  <a:lnTo>
                    <a:pt x="98" y="1484"/>
                  </a:lnTo>
                  <a:lnTo>
                    <a:pt x="98" y="1496"/>
                  </a:lnTo>
                  <a:lnTo>
                    <a:pt x="98" y="1533"/>
                  </a:lnTo>
                  <a:lnTo>
                    <a:pt x="98" y="1617"/>
                  </a:lnTo>
                  <a:lnTo>
                    <a:pt x="98" y="1885"/>
                  </a:lnTo>
                  <a:lnTo>
                    <a:pt x="98" y="2384"/>
                  </a:lnTo>
                  <a:cubicBezTo>
                    <a:pt x="98" y="2505"/>
                    <a:pt x="86" y="2627"/>
                    <a:pt x="86" y="2736"/>
                  </a:cubicBezTo>
                  <a:cubicBezTo>
                    <a:pt x="86" y="2943"/>
                    <a:pt x="73" y="3162"/>
                    <a:pt x="86" y="3381"/>
                  </a:cubicBezTo>
                  <a:lnTo>
                    <a:pt x="86" y="3673"/>
                  </a:lnTo>
                  <a:cubicBezTo>
                    <a:pt x="73" y="3733"/>
                    <a:pt x="73" y="3806"/>
                    <a:pt x="73" y="3868"/>
                  </a:cubicBezTo>
                  <a:cubicBezTo>
                    <a:pt x="73" y="3916"/>
                    <a:pt x="73" y="3952"/>
                    <a:pt x="86" y="4001"/>
                  </a:cubicBezTo>
                  <a:lnTo>
                    <a:pt x="86" y="4171"/>
                  </a:lnTo>
                  <a:cubicBezTo>
                    <a:pt x="73" y="4317"/>
                    <a:pt x="73" y="4476"/>
                    <a:pt x="86" y="4609"/>
                  </a:cubicBezTo>
                  <a:lnTo>
                    <a:pt x="86" y="4730"/>
                  </a:lnTo>
                  <a:cubicBezTo>
                    <a:pt x="86" y="4755"/>
                    <a:pt x="98" y="4779"/>
                    <a:pt x="110" y="4792"/>
                  </a:cubicBezTo>
                  <a:lnTo>
                    <a:pt x="110" y="4828"/>
                  </a:lnTo>
                  <a:lnTo>
                    <a:pt x="122" y="4840"/>
                  </a:lnTo>
                  <a:cubicBezTo>
                    <a:pt x="159" y="4840"/>
                    <a:pt x="183" y="4840"/>
                    <a:pt x="208" y="4852"/>
                  </a:cubicBezTo>
                  <a:cubicBezTo>
                    <a:pt x="268" y="4865"/>
                    <a:pt x="329" y="4865"/>
                    <a:pt x="378" y="4876"/>
                  </a:cubicBezTo>
                  <a:lnTo>
                    <a:pt x="633" y="4876"/>
                  </a:lnTo>
                  <a:cubicBezTo>
                    <a:pt x="681" y="4876"/>
                    <a:pt x="743" y="4852"/>
                    <a:pt x="803" y="4840"/>
                  </a:cubicBezTo>
                  <a:cubicBezTo>
                    <a:pt x="840" y="4828"/>
                    <a:pt x="864" y="4792"/>
                    <a:pt x="864" y="4743"/>
                  </a:cubicBezTo>
                  <a:cubicBezTo>
                    <a:pt x="876" y="4719"/>
                    <a:pt x="876" y="4682"/>
                    <a:pt x="876" y="4658"/>
                  </a:cubicBezTo>
                  <a:lnTo>
                    <a:pt x="876" y="4390"/>
                  </a:lnTo>
                  <a:lnTo>
                    <a:pt x="876" y="3843"/>
                  </a:lnTo>
                  <a:cubicBezTo>
                    <a:pt x="876" y="3466"/>
                    <a:pt x="876" y="3052"/>
                    <a:pt x="840" y="2517"/>
                  </a:cubicBezTo>
                  <a:cubicBezTo>
                    <a:pt x="840" y="2420"/>
                    <a:pt x="827" y="2323"/>
                    <a:pt x="827" y="2225"/>
                  </a:cubicBezTo>
                  <a:cubicBezTo>
                    <a:pt x="827" y="2116"/>
                    <a:pt x="816" y="1995"/>
                    <a:pt x="816" y="1885"/>
                  </a:cubicBezTo>
                  <a:cubicBezTo>
                    <a:pt x="803" y="1751"/>
                    <a:pt x="791" y="1630"/>
                    <a:pt x="779" y="1533"/>
                  </a:cubicBezTo>
                  <a:cubicBezTo>
                    <a:pt x="779" y="1447"/>
                    <a:pt x="743" y="1423"/>
                    <a:pt x="657" y="1423"/>
                  </a:cubicBezTo>
                  <a:close/>
                  <a:moveTo>
                    <a:pt x="198" y="4920"/>
                  </a:moveTo>
                  <a:cubicBezTo>
                    <a:pt x="205" y="4920"/>
                    <a:pt x="211" y="4921"/>
                    <a:pt x="219" y="4925"/>
                  </a:cubicBezTo>
                  <a:cubicBezTo>
                    <a:pt x="244" y="4925"/>
                    <a:pt x="281" y="4925"/>
                    <a:pt x="305" y="4938"/>
                  </a:cubicBezTo>
                  <a:cubicBezTo>
                    <a:pt x="329" y="4938"/>
                    <a:pt x="341" y="4938"/>
                    <a:pt x="365" y="4949"/>
                  </a:cubicBezTo>
                  <a:cubicBezTo>
                    <a:pt x="411" y="4957"/>
                    <a:pt x="457" y="4960"/>
                    <a:pt x="503" y="4960"/>
                  </a:cubicBezTo>
                  <a:cubicBezTo>
                    <a:pt x="605" y="4960"/>
                    <a:pt x="704" y="4946"/>
                    <a:pt x="779" y="4938"/>
                  </a:cubicBezTo>
                  <a:lnTo>
                    <a:pt x="816" y="4938"/>
                  </a:lnTo>
                  <a:cubicBezTo>
                    <a:pt x="840" y="4998"/>
                    <a:pt x="840" y="5047"/>
                    <a:pt x="827" y="5071"/>
                  </a:cubicBezTo>
                  <a:cubicBezTo>
                    <a:pt x="803" y="5095"/>
                    <a:pt x="767" y="5108"/>
                    <a:pt x="694" y="5108"/>
                  </a:cubicBezTo>
                  <a:lnTo>
                    <a:pt x="292" y="5108"/>
                  </a:lnTo>
                  <a:cubicBezTo>
                    <a:pt x="219" y="5108"/>
                    <a:pt x="219" y="5095"/>
                    <a:pt x="159" y="5059"/>
                  </a:cubicBezTo>
                  <a:lnTo>
                    <a:pt x="135" y="5047"/>
                  </a:lnTo>
                  <a:lnTo>
                    <a:pt x="135" y="5035"/>
                  </a:lnTo>
                  <a:lnTo>
                    <a:pt x="135" y="4974"/>
                  </a:lnTo>
                  <a:lnTo>
                    <a:pt x="135" y="4938"/>
                  </a:lnTo>
                  <a:lnTo>
                    <a:pt x="135" y="4925"/>
                  </a:lnTo>
                  <a:lnTo>
                    <a:pt x="159" y="4925"/>
                  </a:lnTo>
                  <a:cubicBezTo>
                    <a:pt x="175" y="4925"/>
                    <a:pt x="186" y="4920"/>
                    <a:pt x="198" y="4920"/>
                  </a:cubicBezTo>
                  <a:close/>
                  <a:moveTo>
                    <a:pt x="110" y="4889"/>
                  </a:moveTo>
                  <a:lnTo>
                    <a:pt x="110" y="4901"/>
                  </a:lnTo>
                  <a:cubicBezTo>
                    <a:pt x="110" y="4913"/>
                    <a:pt x="98" y="4925"/>
                    <a:pt x="98" y="4925"/>
                  </a:cubicBezTo>
                  <a:lnTo>
                    <a:pt x="98" y="4974"/>
                  </a:lnTo>
                  <a:lnTo>
                    <a:pt x="98" y="5035"/>
                  </a:lnTo>
                  <a:cubicBezTo>
                    <a:pt x="110" y="5047"/>
                    <a:pt x="110" y="5047"/>
                    <a:pt x="110" y="5059"/>
                  </a:cubicBezTo>
                  <a:lnTo>
                    <a:pt x="135" y="5084"/>
                  </a:lnTo>
                  <a:cubicBezTo>
                    <a:pt x="208" y="5132"/>
                    <a:pt x="219" y="5144"/>
                    <a:pt x="292" y="5144"/>
                  </a:cubicBezTo>
                  <a:lnTo>
                    <a:pt x="694" y="5144"/>
                  </a:lnTo>
                  <a:cubicBezTo>
                    <a:pt x="779" y="5144"/>
                    <a:pt x="827" y="5120"/>
                    <a:pt x="852" y="5084"/>
                  </a:cubicBezTo>
                  <a:cubicBezTo>
                    <a:pt x="876" y="5047"/>
                    <a:pt x="876" y="4998"/>
                    <a:pt x="852" y="4913"/>
                  </a:cubicBezTo>
                  <a:lnTo>
                    <a:pt x="840" y="4901"/>
                  </a:lnTo>
                  <a:lnTo>
                    <a:pt x="779" y="4901"/>
                  </a:lnTo>
                  <a:cubicBezTo>
                    <a:pt x="703" y="4909"/>
                    <a:pt x="605" y="4924"/>
                    <a:pt x="502" y="4924"/>
                  </a:cubicBezTo>
                  <a:cubicBezTo>
                    <a:pt x="457" y="4924"/>
                    <a:pt x="410" y="4921"/>
                    <a:pt x="365" y="4913"/>
                  </a:cubicBezTo>
                  <a:cubicBezTo>
                    <a:pt x="354" y="4901"/>
                    <a:pt x="329" y="4901"/>
                    <a:pt x="317" y="4901"/>
                  </a:cubicBezTo>
                  <a:cubicBezTo>
                    <a:pt x="281" y="4889"/>
                    <a:pt x="256" y="4889"/>
                    <a:pt x="219" y="4889"/>
                  </a:cubicBezTo>
                  <a:close/>
                  <a:moveTo>
                    <a:pt x="803" y="5205"/>
                  </a:moveTo>
                  <a:cubicBezTo>
                    <a:pt x="827" y="5205"/>
                    <a:pt x="840" y="5217"/>
                    <a:pt x="840" y="5230"/>
                  </a:cubicBezTo>
                  <a:cubicBezTo>
                    <a:pt x="852" y="5254"/>
                    <a:pt x="840" y="5290"/>
                    <a:pt x="816" y="5303"/>
                  </a:cubicBezTo>
                  <a:cubicBezTo>
                    <a:pt x="791" y="5314"/>
                    <a:pt x="754" y="5327"/>
                    <a:pt x="718" y="5327"/>
                  </a:cubicBezTo>
                  <a:cubicBezTo>
                    <a:pt x="663" y="5335"/>
                    <a:pt x="605" y="5339"/>
                    <a:pt x="547" y="5339"/>
                  </a:cubicBezTo>
                  <a:cubicBezTo>
                    <a:pt x="439" y="5339"/>
                    <a:pt x="326" y="5326"/>
                    <a:pt x="208" y="5303"/>
                  </a:cubicBezTo>
                  <a:cubicBezTo>
                    <a:pt x="183" y="5303"/>
                    <a:pt x="159" y="5290"/>
                    <a:pt x="146" y="5266"/>
                  </a:cubicBezTo>
                  <a:cubicBezTo>
                    <a:pt x="122" y="5241"/>
                    <a:pt x="135" y="5217"/>
                    <a:pt x="146" y="5205"/>
                  </a:cubicBezTo>
                  <a:lnTo>
                    <a:pt x="208" y="5205"/>
                  </a:lnTo>
                  <a:cubicBezTo>
                    <a:pt x="292" y="5219"/>
                    <a:pt x="381" y="5225"/>
                    <a:pt x="481" y="5225"/>
                  </a:cubicBezTo>
                  <a:cubicBezTo>
                    <a:pt x="553" y="5225"/>
                    <a:pt x="632" y="5222"/>
                    <a:pt x="718" y="5217"/>
                  </a:cubicBezTo>
                  <a:cubicBezTo>
                    <a:pt x="743" y="5205"/>
                    <a:pt x="767" y="5205"/>
                    <a:pt x="803" y="5205"/>
                  </a:cubicBezTo>
                  <a:close/>
                  <a:moveTo>
                    <a:pt x="122" y="5168"/>
                  </a:moveTo>
                  <a:cubicBezTo>
                    <a:pt x="98" y="5217"/>
                    <a:pt x="86" y="5254"/>
                    <a:pt x="110" y="5290"/>
                  </a:cubicBezTo>
                  <a:cubicBezTo>
                    <a:pt x="135" y="5314"/>
                    <a:pt x="171" y="5339"/>
                    <a:pt x="195" y="5339"/>
                  </a:cubicBezTo>
                  <a:cubicBezTo>
                    <a:pt x="317" y="5363"/>
                    <a:pt x="438" y="5376"/>
                    <a:pt x="548" y="5376"/>
                  </a:cubicBezTo>
                  <a:cubicBezTo>
                    <a:pt x="608" y="5376"/>
                    <a:pt x="657" y="5376"/>
                    <a:pt x="718" y="5363"/>
                  </a:cubicBezTo>
                  <a:cubicBezTo>
                    <a:pt x="754" y="5363"/>
                    <a:pt x="803" y="5351"/>
                    <a:pt x="840" y="5327"/>
                  </a:cubicBezTo>
                  <a:cubicBezTo>
                    <a:pt x="876" y="5314"/>
                    <a:pt x="889" y="5254"/>
                    <a:pt x="876" y="5217"/>
                  </a:cubicBezTo>
                  <a:cubicBezTo>
                    <a:pt x="864" y="5193"/>
                    <a:pt x="840" y="5168"/>
                    <a:pt x="803" y="5168"/>
                  </a:cubicBezTo>
                  <a:cubicBezTo>
                    <a:pt x="767" y="5168"/>
                    <a:pt x="730" y="5181"/>
                    <a:pt x="706" y="5181"/>
                  </a:cubicBezTo>
                  <a:cubicBezTo>
                    <a:pt x="626" y="5186"/>
                    <a:pt x="553" y="5189"/>
                    <a:pt x="484" y="5189"/>
                  </a:cubicBezTo>
                  <a:cubicBezTo>
                    <a:pt x="384" y="5189"/>
                    <a:pt x="294" y="5183"/>
                    <a:pt x="208" y="5168"/>
                  </a:cubicBezTo>
                  <a:close/>
                  <a:moveTo>
                    <a:pt x="244" y="5424"/>
                  </a:moveTo>
                  <a:cubicBezTo>
                    <a:pt x="329" y="5436"/>
                    <a:pt x="414" y="5449"/>
                    <a:pt x="500" y="5449"/>
                  </a:cubicBezTo>
                  <a:lnTo>
                    <a:pt x="681" y="5449"/>
                  </a:lnTo>
                  <a:cubicBezTo>
                    <a:pt x="706" y="5449"/>
                    <a:pt x="730" y="5436"/>
                    <a:pt x="743" y="5436"/>
                  </a:cubicBezTo>
                  <a:lnTo>
                    <a:pt x="840" y="5436"/>
                  </a:lnTo>
                  <a:lnTo>
                    <a:pt x="840" y="5449"/>
                  </a:lnTo>
                  <a:cubicBezTo>
                    <a:pt x="840" y="5473"/>
                    <a:pt x="852" y="5497"/>
                    <a:pt x="852" y="5509"/>
                  </a:cubicBezTo>
                  <a:cubicBezTo>
                    <a:pt x="852" y="5619"/>
                    <a:pt x="864" y="5728"/>
                    <a:pt x="864" y="5838"/>
                  </a:cubicBezTo>
                  <a:cubicBezTo>
                    <a:pt x="876" y="5984"/>
                    <a:pt x="876" y="6141"/>
                    <a:pt x="889" y="6300"/>
                  </a:cubicBezTo>
                  <a:cubicBezTo>
                    <a:pt x="900" y="6446"/>
                    <a:pt x="913" y="6592"/>
                    <a:pt x="925" y="6749"/>
                  </a:cubicBezTo>
                  <a:cubicBezTo>
                    <a:pt x="937" y="6920"/>
                    <a:pt x="937" y="7090"/>
                    <a:pt x="949" y="7260"/>
                  </a:cubicBezTo>
                  <a:cubicBezTo>
                    <a:pt x="962" y="7370"/>
                    <a:pt x="962" y="7467"/>
                    <a:pt x="962" y="7576"/>
                  </a:cubicBezTo>
                  <a:lnTo>
                    <a:pt x="962" y="7625"/>
                  </a:lnTo>
                  <a:lnTo>
                    <a:pt x="962" y="7954"/>
                  </a:lnTo>
                  <a:lnTo>
                    <a:pt x="962" y="8646"/>
                  </a:lnTo>
                  <a:cubicBezTo>
                    <a:pt x="962" y="8744"/>
                    <a:pt x="937" y="8805"/>
                    <a:pt x="840" y="8854"/>
                  </a:cubicBezTo>
                  <a:cubicBezTo>
                    <a:pt x="782" y="8882"/>
                    <a:pt x="721" y="8897"/>
                    <a:pt x="657" y="8897"/>
                  </a:cubicBezTo>
                  <a:cubicBezTo>
                    <a:pt x="585" y="8897"/>
                    <a:pt x="509" y="8879"/>
                    <a:pt x="427" y="8841"/>
                  </a:cubicBezTo>
                  <a:cubicBezTo>
                    <a:pt x="378" y="8817"/>
                    <a:pt x="354" y="8781"/>
                    <a:pt x="341" y="8732"/>
                  </a:cubicBezTo>
                  <a:cubicBezTo>
                    <a:pt x="329" y="8719"/>
                    <a:pt x="329" y="8719"/>
                    <a:pt x="329" y="8708"/>
                  </a:cubicBezTo>
                  <a:lnTo>
                    <a:pt x="329" y="8635"/>
                  </a:lnTo>
                  <a:cubicBezTo>
                    <a:pt x="317" y="8586"/>
                    <a:pt x="317" y="8525"/>
                    <a:pt x="305" y="8476"/>
                  </a:cubicBezTo>
                  <a:cubicBezTo>
                    <a:pt x="281" y="8428"/>
                    <a:pt x="281" y="8367"/>
                    <a:pt x="281" y="8319"/>
                  </a:cubicBezTo>
                  <a:lnTo>
                    <a:pt x="281" y="8270"/>
                  </a:lnTo>
                  <a:lnTo>
                    <a:pt x="256" y="8075"/>
                  </a:lnTo>
                  <a:cubicBezTo>
                    <a:pt x="244" y="7881"/>
                    <a:pt x="232" y="7698"/>
                    <a:pt x="219" y="7503"/>
                  </a:cubicBezTo>
                  <a:cubicBezTo>
                    <a:pt x="219" y="7370"/>
                    <a:pt x="208" y="7248"/>
                    <a:pt x="208" y="7114"/>
                  </a:cubicBezTo>
                  <a:cubicBezTo>
                    <a:pt x="195" y="7041"/>
                    <a:pt x="195" y="6957"/>
                    <a:pt x="195" y="6884"/>
                  </a:cubicBezTo>
                  <a:cubicBezTo>
                    <a:pt x="183" y="6822"/>
                    <a:pt x="183" y="6749"/>
                    <a:pt x="183" y="6689"/>
                  </a:cubicBezTo>
                  <a:cubicBezTo>
                    <a:pt x="171" y="6555"/>
                    <a:pt x="171" y="6433"/>
                    <a:pt x="159" y="6311"/>
                  </a:cubicBezTo>
                  <a:cubicBezTo>
                    <a:pt x="159" y="6081"/>
                    <a:pt x="146" y="5862"/>
                    <a:pt x="146" y="5643"/>
                  </a:cubicBezTo>
                  <a:lnTo>
                    <a:pt x="135" y="5436"/>
                  </a:lnTo>
                  <a:cubicBezTo>
                    <a:pt x="135" y="5436"/>
                    <a:pt x="146" y="5436"/>
                    <a:pt x="146" y="5424"/>
                  </a:cubicBezTo>
                  <a:close/>
                  <a:moveTo>
                    <a:pt x="122" y="5387"/>
                  </a:moveTo>
                  <a:lnTo>
                    <a:pt x="122" y="5400"/>
                  </a:lnTo>
                  <a:lnTo>
                    <a:pt x="110" y="5412"/>
                  </a:lnTo>
                  <a:cubicBezTo>
                    <a:pt x="110" y="5424"/>
                    <a:pt x="98" y="5436"/>
                    <a:pt x="98" y="5436"/>
                  </a:cubicBezTo>
                  <a:lnTo>
                    <a:pt x="110" y="5643"/>
                  </a:lnTo>
                  <a:cubicBezTo>
                    <a:pt x="110" y="5862"/>
                    <a:pt x="122" y="6081"/>
                    <a:pt x="122" y="6311"/>
                  </a:cubicBezTo>
                  <a:cubicBezTo>
                    <a:pt x="135" y="6433"/>
                    <a:pt x="135" y="6567"/>
                    <a:pt x="146" y="6689"/>
                  </a:cubicBezTo>
                  <a:cubicBezTo>
                    <a:pt x="146" y="6749"/>
                    <a:pt x="159" y="6822"/>
                    <a:pt x="159" y="6884"/>
                  </a:cubicBezTo>
                  <a:cubicBezTo>
                    <a:pt x="159" y="6968"/>
                    <a:pt x="159" y="7041"/>
                    <a:pt x="171" y="7114"/>
                  </a:cubicBezTo>
                  <a:cubicBezTo>
                    <a:pt x="171" y="7248"/>
                    <a:pt x="183" y="7382"/>
                    <a:pt x="183" y="7503"/>
                  </a:cubicBezTo>
                  <a:cubicBezTo>
                    <a:pt x="195" y="7698"/>
                    <a:pt x="208" y="7881"/>
                    <a:pt x="232" y="8075"/>
                  </a:cubicBezTo>
                  <a:lnTo>
                    <a:pt x="244" y="8270"/>
                  </a:lnTo>
                  <a:lnTo>
                    <a:pt x="244" y="8319"/>
                  </a:lnTo>
                  <a:cubicBezTo>
                    <a:pt x="244" y="8367"/>
                    <a:pt x="244" y="8428"/>
                    <a:pt x="268" y="8489"/>
                  </a:cubicBezTo>
                  <a:cubicBezTo>
                    <a:pt x="281" y="8538"/>
                    <a:pt x="281" y="8586"/>
                    <a:pt x="292" y="8646"/>
                  </a:cubicBezTo>
                  <a:lnTo>
                    <a:pt x="292" y="8708"/>
                  </a:lnTo>
                  <a:cubicBezTo>
                    <a:pt x="292" y="8719"/>
                    <a:pt x="305" y="8732"/>
                    <a:pt x="305" y="8744"/>
                  </a:cubicBezTo>
                  <a:cubicBezTo>
                    <a:pt x="317" y="8805"/>
                    <a:pt x="354" y="8854"/>
                    <a:pt x="414" y="8878"/>
                  </a:cubicBezTo>
                  <a:cubicBezTo>
                    <a:pt x="500" y="8914"/>
                    <a:pt x="572" y="8938"/>
                    <a:pt x="657" y="8938"/>
                  </a:cubicBezTo>
                  <a:cubicBezTo>
                    <a:pt x="718" y="8938"/>
                    <a:pt x="791" y="8914"/>
                    <a:pt x="852" y="8878"/>
                  </a:cubicBezTo>
                  <a:cubicBezTo>
                    <a:pt x="962" y="8829"/>
                    <a:pt x="998" y="8756"/>
                    <a:pt x="998" y="8646"/>
                  </a:cubicBezTo>
                  <a:lnTo>
                    <a:pt x="998" y="7954"/>
                  </a:lnTo>
                  <a:lnTo>
                    <a:pt x="998" y="7625"/>
                  </a:lnTo>
                  <a:lnTo>
                    <a:pt x="998" y="7576"/>
                  </a:lnTo>
                  <a:cubicBezTo>
                    <a:pt x="998" y="7467"/>
                    <a:pt x="998" y="7370"/>
                    <a:pt x="986" y="7260"/>
                  </a:cubicBezTo>
                  <a:cubicBezTo>
                    <a:pt x="973" y="7090"/>
                    <a:pt x="962" y="6920"/>
                    <a:pt x="962" y="6738"/>
                  </a:cubicBezTo>
                  <a:cubicBezTo>
                    <a:pt x="949" y="6592"/>
                    <a:pt x="937" y="6446"/>
                    <a:pt x="925" y="6287"/>
                  </a:cubicBezTo>
                  <a:cubicBezTo>
                    <a:pt x="913" y="6141"/>
                    <a:pt x="913" y="5984"/>
                    <a:pt x="900" y="5838"/>
                  </a:cubicBezTo>
                  <a:cubicBezTo>
                    <a:pt x="900" y="5728"/>
                    <a:pt x="889" y="5619"/>
                    <a:pt x="889" y="5509"/>
                  </a:cubicBezTo>
                  <a:cubicBezTo>
                    <a:pt x="889" y="5485"/>
                    <a:pt x="876" y="5473"/>
                    <a:pt x="876" y="5449"/>
                  </a:cubicBezTo>
                  <a:cubicBezTo>
                    <a:pt x="876" y="5436"/>
                    <a:pt x="876" y="5424"/>
                    <a:pt x="864" y="5412"/>
                  </a:cubicBezTo>
                  <a:lnTo>
                    <a:pt x="864" y="5387"/>
                  </a:lnTo>
                  <a:lnTo>
                    <a:pt x="852" y="5387"/>
                  </a:lnTo>
                  <a:cubicBezTo>
                    <a:pt x="840" y="5400"/>
                    <a:pt x="827" y="5400"/>
                    <a:pt x="816" y="5400"/>
                  </a:cubicBezTo>
                  <a:lnTo>
                    <a:pt x="743" y="5400"/>
                  </a:lnTo>
                  <a:cubicBezTo>
                    <a:pt x="718" y="5412"/>
                    <a:pt x="706" y="5412"/>
                    <a:pt x="681" y="5412"/>
                  </a:cubicBezTo>
                  <a:cubicBezTo>
                    <a:pt x="641" y="5412"/>
                    <a:pt x="601" y="5417"/>
                    <a:pt x="560" y="5417"/>
                  </a:cubicBezTo>
                  <a:cubicBezTo>
                    <a:pt x="540" y="5417"/>
                    <a:pt x="520" y="5416"/>
                    <a:pt x="500" y="5412"/>
                  </a:cubicBezTo>
                  <a:cubicBezTo>
                    <a:pt x="414" y="5412"/>
                    <a:pt x="341" y="5400"/>
                    <a:pt x="256" y="5400"/>
                  </a:cubicBezTo>
                  <a:cubicBezTo>
                    <a:pt x="219" y="5387"/>
                    <a:pt x="171" y="5387"/>
                    <a:pt x="135" y="5387"/>
                  </a:cubicBezTo>
                  <a:close/>
                  <a:moveTo>
                    <a:pt x="876" y="8963"/>
                  </a:moveTo>
                  <a:lnTo>
                    <a:pt x="876" y="8975"/>
                  </a:lnTo>
                  <a:cubicBezTo>
                    <a:pt x="889" y="8987"/>
                    <a:pt x="889" y="8987"/>
                    <a:pt x="889" y="9000"/>
                  </a:cubicBezTo>
                  <a:cubicBezTo>
                    <a:pt x="889" y="9060"/>
                    <a:pt x="889" y="9121"/>
                    <a:pt x="876" y="9182"/>
                  </a:cubicBezTo>
                  <a:cubicBezTo>
                    <a:pt x="864" y="9267"/>
                    <a:pt x="840" y="9292"/>
                    <a:pt x="754" y="9316"/>
                  </a:cubicBezTo>
                  <a:cubicBezTo>
                    <a:pt x="730" y="9316"/>
                    <a:pt x="706" y="9321"/>
                    <a:pt x="682" y="9321"/>
                  </a:cubicBezTo>
                  <a:cubicBezTo>
                    <a:pt x="670" y="9321"/>
                    <a:pt x="657" y="9320"/>
                    <a:pt x="645" y="9316"/>
                  </a:cubicBezTo>
                  <a:lnTo>
                    <a:pt x="633" y="9316"/>
                  </a:lnTo>
                  <a:cubicBezTo>
                    <a:pt x="524" y="9292"/>
                    <a:pt x="524" y="9292"/>
                    <a:pt x="500" y="9182"/>
                  </a:cubicBezTo>
                  <a:lnTo>
                    <a:pt x="487" y="9157"/>
                  </a:lnTo>
                  <a:cubicBezTo>
                    <a:pt x="475" y="9109"/>
                    <a:pt x="463" y="9048"/>
                    <a:pt x="475" y="8987"/>
                  </a:cubicBezTo>
                  <a:lnTo>
                    <a:pt x="475" y="8987"/>
                  </a:lnTo>
                  <a:cubicBezTo>
                    <a:pt x="536" y="8997"/>
                    <a:pt x="594" y="9003"/>
                    <a:pt x="650" y="9003"/>
                  </a:cubicBezTo>
                  <a:cubicBezTo>
                    <a:pt x="730" y="9003"/>
                    <a:pt x="805" y="8991"/>
                    <a:pt x="876" y="8963"/>
                  </a:cubicBezTo>
                  <a:close/>
                  <a:moveTo>
                    <a:pt x="900" y="8914"/>
                  </a:moveTo>
                  <a:lnTo>
                    <a:pt x="889" y="8927"/>
                  </a:lnTo>
                  <a:cubicBezTo>
                    <a:pt x="810" y="8955"/>
                    <a:pt x="732" y="8967"/>
                    <a:pt x="648" y="8967"/>
                  </a:cubicBezTo>
                  <a:cubicBezTo>
                    <a:pt x="590" y="8967"/>
                    <a:pt x="528" y="8961"/>
                    <a:pt x="463" y="8951"/>
                  </a:cubicBezTo>
                  <a:lnTo>
                    <a:pt x="438" y="8951"/>
                  </a:lnTo>
                  <a:lnTo>
                    <a:pt x="438" y="8963"/>
                  </a:lnTo>
                  <a:cubicBezTo>
                    <a:pt x="427" y="9036"/>
                    <a:pt x="438" y="9109"/>
                    <a:pt x="451" y="9170"/>
                  </a:cubicBezTo>
                  <a:lnTo>
                    <a:pt x="463" y="9194"/>
                  </a:lnTo>
                  <a:cubicBezTo>
                    <a:pt x="487" y="9316"/>
                    <a:pt x="511" y="9328"/>
                    <a:pt x="621" y="9352"/>
                  </a:cubicBezTo>
                  <a:lnTo>
                    <a:pt x="633" y="9352"/>
                  </a:lnTo>
                  <a:cubicBezTo>
                    <a:pt x="645" y="9352"/>
                    <a:pt x="657" y="9364"/>
                    <a:pt x="670" y="9364"/>
                  </a:cubicBezTo>
                  <a:cubicBezTo>
                    <a:pt x="706" y="9364"/>
                    <a:pt x="730" y="9352"/>
                    <a:pt x="754" y="9352"/>
                  </a:cubicBezTo>
                  <a:cubicBezTo>
                    <a:pt x="864" y="9328"/>
                    <a:pt x="900" y="9292"/>
                    <a:pt x="913" y="9194"/>
                  </a:cubicBezTo>
                  <a:cubicBezTo>
                    <a:pt x="925" y="9133"/>
                    <a:pt x="925" y="9060"/>
                    <a:pt x="925" y="9000"/>
                  </a:cubicBezTo>
                  <a:cubicBezTo>
                    <a:pt x="925" y="8987"/>
                    <a:pt x="925" y="8975"/>
                    <a:pt x="913" y="8963"/>
                  </a:cubicBezTo>
                  <a:lnTo>
                    <a:pt x="913" y="8938"/>
                  </a:lnTo>
                  <a:lnTo>
                    <a:pt x="900" y="8914"/>
                  </a:lnTo>
                  <a:close/>
                  <a:moveTo>
                    <a:pt x="402" y="36"/>
                  </a:moveTo>
                  <a:cubicBezTo>
                    <a:pt x="414" y="36"/>
                    <a:pt x="427" y="36"/>
                    <a:pt x="438" y="49"/>
                  </a:cubicBezTo>
                  <a:cubicBezTo>
                    <a:pt x="451" y="60"/>
                    <a:pt x="463" y="85"/>
                    <a:pt x="463" y="109"/>
                  </a:cubicBezTo>
                  <a:cubicBezTo>
                    <a:pt x="463" y="182"/>
                    <a:pt x="487" y="231"/>
                    <a:pt x="511" y="292"/>
                  </a:cubicBezTo>
                  <a:cubicBezTo>
                    <a:pt x="524" y="316"/>
                    <a:pt x="536" y="341"/>
                    <a:pt x="536" y="365"/>
                  </a:cubicBezTo>
                  <a:cubicBezTo>
                    <a:pt x="572" y="450"/>
                    <a:pt x="597" y="547"/>
                    <a:pt x="608" y="644"/>
                  </a:cubicBezTo>
                  <a:cubicBezTo>
                    <a:pt x="621" y="717"/>
                    <a:pt x="645" y="790"/>
                    <a:pt x="657" y="863"/>
                  </a:cubicBezTo>
                  <a:cubicBezTo>
                    <a:pt x="657" y="924"/>
                    <a:pt x="670" y="985"/>
                    <a:pt x="681" y="1046"/>
                  </a:cubicBezTo>
                  <a:cubicBezTo>
                    <a:pt x="694" y="1082"/>
                    <a:pt x="706" y="1131"/>
                    <a:pt x="730" y="1168"/>
                  </a:cubicBezTo>
                  <a:cubicBezTo>
                    <a:pt x="743" y="1204"/>
                    <a:pt x="754" y="1228"/>
                    <a:pt x="767" y="1265"/>
                  </a:cubicBezTo>
                  <a:cubicBezTo>
                    <a:pt x="767" y="1277"/>
                    <a:pt x="767" y="1301"/>
                    <a:pt x="779" y="1314"/>
                  </a:cubicBezTo>
                  <a:cubicBezTo>
                    <a:pt x="816" y="1435"/>
                    <a:pt x="816" y="1557"/>
                    <a:pt x="827" y="1666"/>
                  </a:cubicBezTo>
                  <a:lnTo>
                    <a:pt x="827" y="1800"/>
                  </a:lnTo>
                  <a:cubicBezTo>
                    <a:pt x="840" y="1958"/>
                    <a:pt x="852" y="2128"/>
                    <a:pt x="864" y="2287"/>
                  </a:cubicBezTo>
                  <a:lnTo>
                    <a:pt x="876" y="2493"/>
                  </a:lnTo>
                  <a:lnTo>
                    <a:pt x="876" y="2505"/>
                  </a:lnTo>
                  <a:lnTo>
                    <a:pt x="876" y="2517"/>
                  </a:lnTo>
                  <a:cubicBezTo>
                    <a:pt x="876" y="2639"/>
                    <a:pt x="889" y="2760"/>
                    <a:pt x="889" y="2882"/>
                  </a:cubicBezTo>
                  <a:cubicBezTo>
                    <a:pt x="900" y="3065"/>
                    <a:pt x="913" y="3247"/>
                    <a:pt x="913" y="3430"/>
                  </a:cubicBezTo>
                  <a:cubicBezTo>
                    <a:pt x="900" y="3612"/>
                    <a:pt x="900" y="3806"/>
                    <a:pt x="900" y="3976"/>
                  </a:cubicBezTo>
                  <a:lnTo>
                    <a:pt x="900" y="4220"/>
                  </a:lnTo>
                  <a:lnTo>
                    <a:pt x="900" y="4573"/>
                  </a:lnTo>
                  <a:cubicBezTo>
                    <a:pt x="900" y="4803"/>
                    <a:pt x="900" y="5059"/>
                    <a:pt x="913" y="5303"/>
                  </a:cubicBezTo>
                  <a:cubicBezTo>
                    <a:pt x="913" y="5449"/>
                    <a:pt x="925" y="5594"/>
                    <a:pt x="925" y="5740"/>
                  </a:cubicBezTo>
                  <a:cubicBezTo>
                    <a:pt x="937" y="5886"/>
                    <a:pt x="937" y="6044"/>
                    <a:pt x="949" y="6190"/>
                  </a:cubicBezTo>
                  <a:cubicBezTo>
                    <a:pt x="962" y="6348"/>
                    <a:pt x="962" y="6506"/>
                    <a:pt x="973" y="6665"/>
                  </a:cubicBezTo>
                  <a:lnTo>
                    <a:pt x="1010" y="7321"/>
                  </a:lnTo>
                  <a:cubicBezTo>
                    <a:pt x="1022" y="7492"/>
                    <a:pt x="1022" y="7662"/>
                    <a:pt x="1022" y="7832"/>
                  </a:cubicBezTo>
                  <a:lnTo>
                    <a:pt x="1022" y="8124"/>
                  </a:lnTo>
                  <a:lnTo>
                    <a:pt x="1022" y="8246"/>
                  </a:lnTo>
                  <a:cubicBezTo>
                    <a:pt x="1035" y="8282"/>
                    <a:pt x="1035" y="8306"/>
                    <a:pt x="1035" y="8330"/>
                  </a:cubicBezTo>
                  <a:lnTo>
                    <a:pt x="1035" y="8416"/>
                  </a:lnTo>
                  <a:cubicBezTo>
                    <a:pt x="1046" y="8501"/>
                    <a:pt x="1046" y="8598"/>
                    <a:pt x="1046" y="8695"/>
                  </a:cubicBezTo>
                  <a:cubicBezTo>
                    <a:pt x="1046" y="8744"/>
                    <a:pt x="1035" y="8792"/>
                    <a:pt x="1010" y="8817"/>
                  </a:cubicBezTo>
                  <a:cubicBezTo>
                    <a:pt x="973" y="8878"/>
                    <a:pt x="962" y="8927"/>
                    <a:pt x="962" y="9000"/>
                  </a:cubicBezTo>
                  <a:lnTo>
                    <a:pt x="962" y="9011"/>
                  </a:lnTo>
                  <a:lnTo>
                    <a:pt x="962" y="9182"/>
                  </a:lnTo>
                  <a:cubicBezTo>
                    <a:pt x="949" y="9303"/>
                    <a:pt x="913" y="9364"/>
                    <a:pt x="754" y="9400"/>
                  </a:cubicBezTo>
                  <a:cubicBezTo>
                    <a:pt x="739" y="9403"/>
                    <a:pt x="724" y="9404"/>
                    <a:pt x="708" y="9404"/>
                  </a:cubicBezTo>
                  <a:cubicBezTo>
                    <a:pt x="639" y="9404"/>
                    <a:pt x="569" y="9382"/>
                    <a:pt x="500" y="9352"/>
                  </a:cubicBezTo>
                  <a:cubicBezTo>
                    <a:pt x="451" y="9328"/>
                    <a:pt x="427" y="9279"/>
                    <a:pt x="414" y="9230"/>
                  </a:cubicBezTo>
                  <a:cubicBezTo>
                    <a:pt x="402" y="9157"/>
                    <a:pt x="402" y="9097"/>
                    <a:pt x="390" y="9024"/>
                  </a:cubicBezTo>
                  <a:cubicBezTo>
                    <a:pt x="390" y="8975"/>
                    <a:pt x="378" y="8914"/>
                    <a:pt x="329" y="8865"/>
                  </a:cubicBezTo>
                  <a:cubicBezTo>
                    <a:pt x="256" y="8792"/>
                    <a:pt x="244" y="8695"/>
                    <a:pt x="232" y="8622"/>
                  </a:cubicBezTo>
                  <a:cubicBezTo>
                    <a:pt x="232" y="8513"/>
                    <a:pt x="219" y="8403"/>
                    <a:pt x="219" y="8294"/>
                  </a:cubicBezTo>
                  <a:cubicBezTo>
                    <a:pt x="208" y="8257"/>
                    <a:pt x="208" y="8209"/>
                    <a:pt x="208" y="8173"/>
                  </a:cubicBezTo>
                  <a:cubicBezTo>
                    <a:pt x="195" y="7929"/>
                    <a:pt x="171" y="7674"/>
                    <a:pt x="159" y="7430"/>
                  </a:cubicBezTo>
                  <a:lnTo>
                    <a:pt x="159" y="7382"/>
                  </a:lnTo>
                  <a:lnTo>
                    <a:pt x="159" y="7346"/>
                  </a:lnTo>
                  <a:cubicBezTo>
                    <a:pt x="146" y="7260"/>
                    <a:pt x="146" y="7175"/>
                    <a:pt x="135" y="7090"/>
                  </a:cubicBezTo>
                  <a:cubicBezTo>
                    <a:pt x="122" y="6895"/>
                    <a:pt x="110" y="6689"/>
                    <a:pt x="110" y="6494"/>
                  </a:cubicBezTo>
                  <a:cubicBezTo>
                    <a:pt x="98" y="6384"/>
                    <a:pt x="98" y="6275"/>
                    <a:pt x="98" y="6166"/>
                  </a:cubicBezTo>
                  <a:lnTo>
                    <a:pt x="98" y="5995"/>
                  </a:lnTo>
                  <a:lnTo>
                    <a:pt x="62" y="4573"/>
                  </a:lnTo>
                  <a:lnTo>
                    <a:pt x="62" y="4463"/>
                  </a:lnTo>
                  <a:lnTo>
                    <a:pt x="62" y="4354"/>
                  </a:lnTo>
                  <a:cubicBezTo>
                    <a:pt x="62" y="4232"/>
                    <a:pt x="62" y="4098"/>
                    <a:pt x="49" y="3976"/>
                  </a:cubicBezTo>
                  <a:cubicBezTo>
                    <a:pt x="37" y="3879"/>
                    <a:pt x="37" y="3782"/>
                    <a:pt x="49" y="3673"/>
                  </a:cubicBezTo>
                  <a:cubicBezTo>
                    <a:pt x="62" y="3551"/>
                    <a:pt x="62" y="3417"/>
                    <a:pt x="49" y="3235"/>
                  </a:cubicBezTo>
                  <a:cubicBezTo>
                    <a:pt x="37" y="3174"/>
                    <a:pt x="37" y="3138"/>
                    <a:pt x="49" y="3089"/>
                  </a:cubicBezTo>
                  <a:cubicBezTo>
                    <a:pt x="73" y="2639"/>
                    <a:pt x="73" y="2177"/>
                    <a:pt x="62" y="1739"/>
                  </a:cubicBezTo>
                  <a:lnTo>
                    <a:pt x="62" y="1533"/>
                  </a:lnTo>
                  <a:cubicBezTo>
                    <a:pt x="62" y="1471"/>
                    <a:pt x="62" y="1411"/>
                    <a:pt x="73" y="1350"/>
                  </a:cubicBezTo>
                  <a:lnTo>
                    <a:pt x="73" y="1314"/>
                  </a:lnTo>
                  <a:cubicBezTo>
                    <a:pt x="73" y="1301"/>
                    <a:pt x="73" y="1277"/>
                    <a:pt x="86" y="1265"/>
                  </a:cubicBezTo>
                  <a:cubicBezTo>
                    <a:pt x="135" y="1192"/>
                    <a:pt x="146" y="1106"/>
                    <a:pt x="159" y="1022"/>
                  </a:cubicBezTo>
                  <a:cubicBezTo>
                    <a:pt x="159" y="997"/>
                    <a:pt x="171" y="960"/>
                    <a:pt x="171" y="924"/>
                  </a:cubicBezTo>
                  <a:cubicBezTo>
                    <a:pt x="195" y="827"/>
                    <a:pt x="219" y="730"/>
                    <a:pt x="232" y="644"/>
                  </a:cubicBezTo>
                  <a:cubicBezTo>
                    <a:pt x="244" y="584"/>
                    <a:pt x="256" y="523"/>
                    <a:pt x="268" y="474"/>
                  </a:cubicBezTo>
                  <a:cubicBezTo>
                    <a:pt x="268" y="438"/>
                    <a:pt x="281" y="414"/>
                    <a:pt x="292" y="377"/>
                  </a:cubicBezTo>
                  <a:cubicBezTo>
                    <a:pt x="329" y="292"/>
                    <a:pt x="354" y="206"/>
                    <a:pt x="354" y="122"/>
                  </a:cubicBezTo>
                  <a:cubicBezTo>
                    <a:pt x="354" y="49"/>
                    <a:pt x="378" y="36"/>
                    <a:pt x="402" y="36"/>
                  </a:cubicBezTo>
                  <a:close/>
                  <a:moveTo>
                    <a:pt x="390" y="0"/>
                  </a:moveTo>
                  <a:cubicBezTo>
                    <a:pt x="354" y="12"/>
                    <a:pt x="317" y="36"/>
                    <a:pt x="317" y="122"/>
                  </a:cubicBezTo>
                  <a:cubicBezTo>
                    <a:pt x="317" y="206"/>
                    <a:pt x="305" y="279"/>
                    <a:pt x="256" y="365"/>
                  </a:cubicBezTo>
                  <a:cubicBezTo>
                    <a:pt x="244" y="401"/>
                    <a:pt x="232" y="425"/>
                    <a:pt x="232" y="462"/>
                  </a:cubicBezTo>
                  <a:cubicBezTo>
                    <a:pt x="219" y="523"/>
                    <a:pt x="208" y="571"/>
                    <a:pt x="195" y="633"/>
                  </a:cubicBezTo>
                  <a:cubicBezTo>
                    <a:pt x="183" y="730"/>
                    <a:pt x="159" y="827"/>
                    <a:pt x="135" y="924"/>
                  </a:cubicBezTo>
                  <a:cubicBezTo>
                    <a:pt x="135" y="949"/>
                    <a:pt x="122" y="985"/>
                    <a:pt x="122" y="1022"/>
                  </a:cubicBezTo>
                  <a:cubicBezTo>
                    <a:pt x="110" y="1106"/>
                    <a:pt x="98" y="1179"/>
                    <a:pt x="49" y="1252"/>
                  </a:cubicBezTo>
                  <a:cubicBezTo>
                    <a:pt x="37" y="1265"/>
                    <a:pt x="37" y="1289"/>
                    <a:pt x="37" y="1314"/>
                  </a:cubicBezTo>
                  <a:lnTo>
                    <a:pt x="37" y="1350"/>
                  </a:lnTo>
                  <a:cubicBezTo>
                    <a:pt x="37" y="1411"/>
                    <a:pt x="25" y="1471"/>
                    <a:pt x="25" y="1533"/>
                  </a:cubicBezTo>
                  <a:lnTo>
                    <a:pt x="25" y="1739"/>
                  </a:lnTo>
                  <a:cubicBezTo>
                    <a:pt x="37" y="2177"/>
                    <a:pt x="37" y="2639"/>
                    <a:pt x="13" y="3089"/>
                  </a:cubicBezTo>
                  <a:lnTo>
                    <a:pt x="13" y="3235"/>
                  </a:lnTo>
                  <a:cubicBezTo>
                    <a:pt x="25" y="3417"/>
                    <a:pt x="25" y="3551"/>
                    <a:pt x="13" y="3673"/>
                  </a:cubicBezTo>
                  <a:cubicBezTo>
                    <a:pt x="0" y="3782"/>
                    <a:pt x="0" y="3879"/>
                    <a:pt x="13" y="3976"/>
                  </a:cubicBezTo>
                  <a:cubicBezTo>
                    <a:pt x="25" y="4098"/>
                    <a:pt x="25" y="4232"/>
                    <a:pt x="25" y="4354"/>
                  </a:cubicBezTo>
                  <a:lnTo>
                    <a:pt x="25" y="4463"/>
                  </a:lnTo>
                  <a:lnTo>
                    <a:pt x="25" y="4573"/>
                  </a:lnTo>
                  <a:lnTo>
                    <a:pt x="62" y="6008"/>
                  </a:lnTo>
                  <a:lnTo>
                    <a:pt x="62" y="6166"/>
                  </a:lnTo>
                  <a:cubicBezTo>
                    <a:pt x="62" y="6275"/>
                    <a:pt x="62" y="6384"/>
                    <a:pt x="73" y="6494"/>
                  </a:cubicBezTo>
                  <a:cubicBezTo>
                    <a:pt x="73" y="6689"/>
                    <a:pt x="86" y="6895"/>
                    <a:pt x="98" y="7090"/>
                  </a:cubicBezTo>
                  <a:cubicBezTo>
                    <a:pt x="110" y="7175"/>
                    <a:pt x="110" y="7260"/>
                    <a:pt x="122" y="7346"/>
                  </a:cubicBezTo>
                  <a:lnTo>
                    <a:pt x="122" y="7382"/>
                  </a:lnTo>
                  <a:lnTo>
                    <a:pt x="122" y="7430"/>
                  </a:lnTo>
                  <a:cubicBezTo>
                    <a:pt x="135" y="7686"/>
                    <a:pt x="159" y="7929"/>
                    <a:pt x="171" y="8173"/>
                  </a:cubicBezTo>
                  <a:cubicBezTo>
                    <a:pt x="171" y="8209"/>
                    <a:pt x="171" y="8257"/>
                    <a:pt x="183" y="8294"/>
                  </a:cubicBezTo>
                  <a:cubicBezTo>
                    <a:pt x="183" y="8403"/>
                    <a:pt x="195" y="8513"/>
                    <a:pt x="208" y="8622"/>
                  </a:cubicBezTo>
                  <a:cubicBezTo>
                    <a:pt x="208" y="8708"/>
                    <a:pt x="219" y="8805"/>
                    <a:pt x="292" y="8890"/>
                  </a:cubicBezTo>
                  <a:cubicBezTo>
                    <a:pt x="341" y="8927"/>
                    <a:pt x="354" y="8975"/>
                    <a:pt x="354" y="9036"/>
                  </a:cubicBezTo>
                  <a:cubicBezTo>
                    <a:pt x="365" y="9097"/>
                    <a:pt x="378" y="9170"/>
                    <a:pt x="390" y="9230"/>
                  </a:cubicBezTo>
                  <a:cubicBezTo>
                    <a:pt x="402" y="9292"/>
                    <a:pt x="414" y="9364"/>
                    <a:pt x="487" y="9389"/>
                  </a:cubicBezTo>
                  <a:cubicBezTo>
                    <a:pt x="548" y="9413"/>
                    <a:pt x="621" y="9437"/>
                    <a:pt x="694" y="9437"/>
                  </a:cubicBezTo>
                  <a:cubicBezTo>
                    <a:pt x="718" y="9437"/>
                    <a:pt x="743" y="9437"/>
                    <a:pt x="767" y="9425"/>
                  </a:cubicBezTo>
                  <a:cubicBezTo>
                    <a:pt x="925" y="9389"/>
                    <a:pt x="973" y="9340"/>
                    <a:pt x="998" y="9182"/>
                  </a:cubicBezTo>
                  <a:lnTo>
                    <a:pt x="998" y="9011"/>
                  </a:lnTo>
                  <a:lnTo>
                    <a:pt x="998" y="9000"/>
                  </a:lnTo>
                  <a:cubicBezTo>
                    <a:pt x="998" y="8938"/>
                    <a:pt x="1010" y="8890"/>
                    <a:pt x="1046" y="8841"/>
                  </a:cubicBezTo>
                  <a:cubicBezTo>
                    <a:pt x="1071" y="8805"/>
                    <a:pt x="1083" y="8744"/>
                    <a:pt x="1083" y="8695"/>
                  </a:cubicBezTo>
                  <a:cubicBezTo>
                    <a:pt x="1083" y="8598"/>
                    <a:pt x="1083" y="8501"/>
                    <a:pt x="1071" y="8416"/>
                  </a:cubicBezTo>
                  <a:lnTo>
                    <a:pt x="1071" y="8330"/>
                  </a:lnTo>
                  <a:cubicBezTo>
                    <a:pt x="1071" y="8306"/>
                    <a:pt x="1071" y="8270"/>
                    <a:pt x="1059" y="8246"/>
                  </a:cubicBezTo>
                  <a:lnTo>
                    <a:pt x="1059" y="8111"/>
                  </a:lnTo>
                  <a:lnTo>
                    <a:pt x="1059" y="7832"/>
                  </a:lnTo>
                  <a:cubicBezTo>
                    <a:pt x="1046" y="7662"/>
                    <a:pt x="1046" y="7492"/>
                    <a:pt x="1046" y="7321"/>
                  </a:cubicBezTo>
                  <a:lnTo>
                    <a:pt x="1010" y="6665"/>
                  </a:lnTo>
                  <a:cubicBezTo>
                    <a:pt x="998" y="6506"/>
                    <a:pt x="986" y="6348"/>
                    <a:pt x="986" y="6190"/>
                  </a:cubicBezTo>
                  <a:cubicBezTo>
                    <a:pt x="973" y="6044"/>
                    <a:pt x="973" y="5886"/>
                    <a:pt x="962" y="5740"/>
                  </a:cubicBezTo>
                  <a:cubicBezTo>
                    <a:pt x="962" y="5594"/>
                    <a:pt x="949" y="5449"/>
                    <a:pt x="949" y="5303"/>
                  </a:cubicBezTo>
                  <a:cubicBezTo>
                    <a:pt x="937" y="5059"/>
                    <a:pt x="937" y="4803"/>
                    <a:pt x="937" y="4573"/>
                  </a:cubicBezTo>
                  <a:lnTo>
                    <a:pt x="937" y="4220"/>
                  </a:lnTo>
                  <a:lnTo>
                    <a:pt x="937" y="3976"/>
                  </a:lnTo>
                  <a:lnTo>
                    <a:pt x="937" y="3430"/>
                  </a:lnTo>
                  <a:cubicBezTo>
                    <a:pt x="949" y="3247"/>
                    <a:pt x="937" y="3052"/>
                    <a:pt x="925" y="2882"/>
                  </a:cubicBezTo>
                  <a:cubicBezTo>
                    <a:pt x="925" y="2760"/>
                    <a:pt x="913" y="2639"/>
                    <a:pt x="913" y="2517"/>
                  </a:cubicBezTo>
                  <a:lnTo>
                    <a:pt x="913" y="2493"/>
                  </a:lnTo>
                  <a:lnTo>
                    <a:pt x="889" y="2287"/>
                  </a:lnTo>
                  <a:cubicBezTo>
                    <a:pt x="889" y="2116"/>
                    <a:pt x="876" y="1958"/>
                    <a:pt x="864" y="1800"/>
                  </a:cubicBezTo>
                  <a:cubicBezTo>
                    <a:pt x="864" y="1751"/>
                    <a:pt x="864" y="1714"/>
                    <a:pt x="852" y="1666"/>
                  </a:cubicBezTo>
                  <a:cubicBezTo>
                    <a:pt x="852" y="1544"/>
                    <a:pt x="852" y="1423"/>
                    <a:pt x="816" y="1301"/>
                  </a:cubicBezTo>
                  <a:cubicBezTo>
                    <a:pt x="803" y="1289"/>
                    <a:pt x="803" y="1277"/>
                    <a:pt x="791" y="1252"/>
                  </a:cubicBezTo>
                  <a:cubicBezTo>
                    <a:pt x="791" y="1216"/>
                    <a:pt x="779" y="1179"/>
                    <a:pt x="754" y="1155"/>
                  </a:cubicBezTo>
                  <a:cubicBezTo>
                    <a:pt x="730" y="1119"/>
                    <a:pt x="730" y="1082"/>
                    <a:pt x="718" y="1033"/>
                  </a:cubicBezTo>
                  <a:cubicBezTo>
                    <a:pt x="706" y="973"/>
                    <a:pt x="694" y="912"/>
                    <a:pt x="681" y="863"/>
                  </a:cubicBezTo>
                  <a:cubicBezTo>
                    <a:pt x="670" y="790"/>
                    <a:pt x="657" y="706"/>
                    <a:pt x="645" y="633"/>
                  </a:cubicBezTo>
                  <a:cubicBezTo>
                    <a:pt x="621" y="535"/>
                    <a:pt x="597" y="438"/>
                    <a:pt x="572" y="352"/>
                  </a:cubicBezTo>
                  <a:cubicBezTo>
                    <a:pt x="560" y="328"/>
                    <a:pt x="560" y="304"/>
                    <a:pt x="548" y="279"/>
                  </a:cubicBezTo>
                  <a:cubicBezTo>
                    <a:pt x="524" y="219"/>
                    <a:pt x="500" y="170"/>
                    <a:pt x="500" y="109"/>
                  </a:cubicBezTo>
                  <a:cubicBezTo>
                    <a:pt x="500" y="73"/>
                    <a:pt x="487" y="49"/>
                    <a:pt x="463" y="24"/>
                  </a:cubicBezTo>
                  <a:cubicBezTo>
                    <a:pt x="438" y="0"/>
                    <a:pt x="414" y="0"/>
                    <a:pt x="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24450" y="591275"/>
            <a:ext cx="7099500" cy="426300"/>
          </a:xfrm>
          <a:prstGeom prst="rect">
            <a:avLst/>
          </a:prstGeom>
          <a:noFill/>
          <a:ln>
            <a:noFill/>
          </a:ln>
        </p:spPr>
        <p:txBody>
          <a:bodyPr spcFirstLastPara="1" wrap="square" lIns="91425" tIns="0" rIns="91425" bIns="0" anchor="t" anchorCtr="0">
            <a:noAutofit/>
          </a:bodyPr>
          <a:lstStyle>
            <a:lvl1pPr lvl="0">
              <a:lnSpc>
                <a:spcPct val="70000"/>
              </a:lnSpc>
              <a:spcBef>
                <a:spcPts val="0"/>
              </a:spcBef>
              <a:spcAft>
                <a:spcPts val="0"/>
              </a:spcAft>
              <a:buClr>
                <a:schemeClr val="dk1"/>
              </a:buClr>
              <a:buSzPts val="3400"/>
              <a:buFont typeface="Nerko One"/>
              <a:buNone/>
              <a:defRPr sz="3400">
                <a:solidFill>
                  <a:schemeClr val="dk1"/>
                </a:solidFill>
                <a:latin typeface="Nerko One"/>
                <a:ea typeface="Nerko One"/>
                <a:cs typeface="Nerko One"/>
                <a:sym typeface="Nerko One"/>
              </a:defRPr>
            </a:lvl1pPr>
            <a:lvl2pPr lvl="1">
              <a:lnSpc>
                <a:spcPct val="70000"/>
              </a:lnSpc>
              <a:spcBef>
                <a:spcPts val="0"/>
              </a:spcBef>
              <a:spcAft>
                <a:spcPts val="0"/>
              </a:spcAft>
              <a:buClr>
                <a:schemeClr val="dk1"/>
              </a:buClr>
              <a:buSzPts val="3400"/>
              <a:buFont typeface="Nerko One"/>
              <a:buNone/>
              <a:defRPr sz="3400">
                <a:solidFill>
                  <a:schemeClr val="dk1"/>
                </a:solidFill>
                <a:latin typeface="Nerko One"/>
                <a:ea typeface="Nerko One"/>
                <a:cs typeface="Nerko One"/>
                <a:sym typeface="Nerko One"/>
              </a:defRPr>
            </a:lvl2pPr>
            <a:lvl3pPr lvl="2">
              <a:lnSpc>
                <a:spcPct val="70000"/>
              </a:lnSpc>
              <a:spcBef>
                <a:spcPts val="0"/>
              </a:spcBef>
              <a:spcAft>
                <a:spcPts val="0"/>
              </a:spcAft>
              <a:buClr>
                <a:schemeClr val="dk1"/>
              </a:buClr>
              <a:buSzPts val="3400"/>
              <a:buFont typeface="Nerko One"/>
              <a:buNone/>
              <a:defRPr sz="3400">
                <a:solidFill>
                  <a:schemeClr val="dk1"/>
                </a:solidFill>
                <a:latin typeface="Nerko One"/>
                <a:ea typeface="Nerko One"/>
                <a:cs typeface="Nerko One"/>
                <a:sym typeface="Nerko One"/>
              </a:defRPr>
            </a:lvl3pPr>
            <a:lvl4pPr lvl="3">
              <a:lnSpc>
                <a:spcPct val="70000"/>
              </a:lnSpc>
              <a:spcBef>
                <a:spcPts val="0"/>
              </a:spcBef>
              <a:spcAft>
                <a:spcPts val="0"/>
              </a:spcAft>
              <a:buClr>
                <a:schemeClr val="dk1"/>
              </a:buClr>
              <a:buSzPts val="3400"/>
              <a:buFont typeface="Nerko One"/>
              <a:buNone/>
              <a:defRPr sz="3400">
                <a:solidFill>
                  <a:schemeClr val="dk1"/>
                </a:solidFill>
                <a:latin typeface="Nerko One"/>
                <a:ea typeface="Nerko One"/>
                <a:cs typeface="Nerko One"/>
                <a:sym typeface="Nerko One"/>
              </a:defRPr>
            </a:lvl4pPr>
            <a:lvl5pPr lvl="4">
              <a:lnSpc>
                <a:spcPct val="70000"/>
              </a:lnSpc>
              <a:spcBef>
                <a:spcPts val="0"/>
              </a:spcBef>
              <a:spcAft>
                <a:spcPts val="0"/>
              </a:spcAft>
              <a:buClr>
                <a:schemeClr val="dk1"/>
              </a:buClr>
              <a:buSzPts val="3400"/>
              <a:buFont typeface="Nerko One"/>
              <a:buNone/>
              <a:defRPr sz="3400">
                <a:solidFill>
                  <a:schemeClr val="dk1"/>
                </a:solidFill>
                <a:latin typeface="Nerko One"/>
                <a:ea typeface="Nerko One"/>
                <a:cs typeface="Nerko One"/>
                <a:sym typeface="Nerko One"/>
              </a:defRPr>
            </a:lvl5pPr>
            <a:lvl6pPr lvl="5">
              <a:lnSpc>
                <a:spcPct val="70000"/>
              </a:lnSpc>
              <a:spcBef>
                <a:spcPts val="0"/>
              </a:spcBef>
              <a:spcAft>
                <a:spcPts val="0"/>
              </a:spcAft>
              <a:buClr>
                <a:schemeClr val="dk1"/>
              </a:buClr>
              <a:buSzPts val="3400"/>
              <a:buFont typeface="Nerko One"/>
              <a:buNone/>
              <a:defRPr sz="3400">
                <a:solidFill>
                  <a:schemeClr val="dk1"/>
                </a:solidFill>
                <a:latin typeface="Nerko One"/>
                <a:ea typeface="Nerko One"/>
                <a:cs typeface="Nerko One"/>
                <a:sym typeface="Nerko One"/>
              </a:defRPr>
            </a:lvl6pPr>
            <a:lvl7pPr lvl="6">
              <a:lnSpc>
                <a:spcPct val="70000"/>
              </a:lnSpc>
              <a:spcBef>
                <a:spcPts val="0"/>
              </a:spcBef>
              <a:spcAft>
                <a:spcPts val="0"/>
              </a:spcAft>
              <a:buClr>
                <a:schemeClr val="dk1"/>
              </a:buClr>
              <a:buSzPts val="3400"/>
              <a:buFont typeface="Nerko One"/>
              <a:buNone/>
              <a:defRPr sz="3400">
                <a:solidFill>
                  <a:schemeClr val="dk1"/>
                </a:solidFill>
                <a:latin typeface="Nerko One"/>
                <a:ea typeface="Nerko One"/>
                <a:cs typeface="Nerko One"/>
                <a:sym typeface="Nerko One"/>
              </a:defRPr>
            </a:lvl7pPr>
            <a:lvl8pPr lvl="7">
              <a:lnSpc>
                <a:spcPct val="70000"/>
              </a:lnSpc>
              <a:spcBef>
                <a:spcPts val="0"/>
              </a:spcBef>
              <a:spcAft>
                <a:spcPts val="0"/>
              </a:spcAft>
              <a:buClr>
                <a:schemeClr val="dk1"/>
              </a:buClr>
              <a:buSzPts val="3400"/>
              <a:buFont typeface="Nerko One"/>
              <a:buNone/>
              <a:defRPr sz="3400">
                <a:solidFill>
                  <a:schemeClr val="dk1"/>
                </a:solidFill>
                <a:latin typeface="Nerko One"/>
                <a:ea typeface="Nerko One"/>
                <a:cs typeface="Nerko One"/>
                <a:sym typeface="Nerko One"/>
              </a:defRPr>
            </a:lvl8pPr>
            <a:lvl9pPr lvl="8">
              <a:lnSpc>
                <a:spcPct val="70000"/>
              </a:lnSpc>
              <a:spcBef>
                <a:spcPts val="0"/>
              </a:spcBef>
              <a:spcAft>
                <a:spcPts val="0"/>
              </a:spcAft>
              <a:buClr>
                <a:schemeClr val="dk1"/>
              </a:buClr>
              <a:buSzPts val="3400"/>
              <a:buFont typeface="Nerko One"/>
              <a:buNone/>
              <a:defRPr sz="3400">
                <a:solidFill>
                  <a:schemeClr val="dk1"/>
                </a:solidFill>
                <a:latin typeface="Nerko One"/>
                <a:ea typeface="Nerko One"/>
                <a:cs typeface="Nerko One"/>
                <a:sym typeface="Nerko On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0" rIns="91425" bIns="0" anchor="t" anchorCtr="0">
            <a:noAutofit/>
          </a:bodyPr>
          <a:lstStyle>
            <a:lvl1pPr marL="457200" lvl="0" indent="-330200">
              <a:lnSpc>
                <a:spcPct val="100000"/>
              </a:lnSpc>
              <a:spcBef>
                <a:spcPts val="0"/>
              </a:spcBef>
              <a:spcAft>
                <a:spcPts val="0"/>
              </a:spcAft>
              <a:buClr>
                <a:schemeClr val="dk1"/>
              </a:buClr>
              <a:buSzPts val="1600"/>
              <a:buFont typeface="Coming Soon"/>
              <a:buChar char="●"/>
              <a:defRPr sz="1600">
                <a:solidFill>
                  <a:schemeClr val="dk1"/>
                </a:solidFill>
                <a:latin typeface="Coming Soon"/>
                <a:ea typeface="Coming Soon"/>
                <a:cs typeface="Coming Soon"/>
                <a:sym typeface="Coming Soon"/>
              </a:defRPr>
            </a:lvl1pPr>
            <a:lvl2pPr marL="914400" lvl="1" indent="-330200">
              <a:lnSpc>
                <a:spcPct val="100000"/>
              </a:lnSpc>
              <a:spcBef>
                <a:spcPts val="0"/>
              </a:spcBef>
              <a:spcAft>
                <a:spcPts val="0"/>
              </a:spcAft>
              <a:buClr>
                <a:schemeClr val="dk1"/>
              </a:buClr>
              <a:buSzPts val="1600"/>
              <a:buFont typeface="Coming Soon"/>
              <a:buChar char="○"/>
              <a:defRPr sz="1600">
                <a:solidFill>
                  <a:schemeClr val="dk1"/>
                </a:solidFill>
                <a:latin typeface="Coming Soon"/>
                <a:ea typeface="Coming Soon"/>
                <a:cs typeface="Coming Soon"/>
                <a:sym typeface="Coming Soon"/>
              </a:defRPr>
            </a:lvl2pPr>
            <a:lvl3pPr marL="1371600" lvl="2" indent="-330200">
              <a:lnSpc>
                <a:spcPct val="100000"/>
              </a:lnSpc>
              <a:spcBef>
                <a:spcPts val="0"/>
              </a:spcBef>
              <a:spcAft>
                <a:spcPts val="0"/>
              </a:spcAft>
              <a:buClr>
                <a:schemeClr val="dk1"/>
              </a:buClr>
              <a:buSzPts val="1600"/>
              <a:buFont typeface="Coming Soon"/>
              <a:buChar char="■"/>
              <a:defRPr sz="1600">
                <a:solidFill>
                  <a:schemeClr val="dk1"/>
                </a:solidFill>
                <a:latin typeface="Coming Soon"/>
                <a:ea typeface="Coming Soon"/>
                <a:cs typeface="Coming Soon"/>
                <a:sym typeface="Coming Soon"/>
              </a:defRPr>
            </a:lvl3pPr>
            <a:lvl4pPr marL="1828800" lvl="3" indent="-330200">
              <a:lnSpc>
                <a:spcPct val="100000"/>
              </a:lnSpc>
              <a:spcBef>
                <a:spcPts val="0"/>
              </a:spcBef>
              <a:spcAft>
                <a:spcPts val="0"/>
              </a:spcAft>
              <a:buClr>
                <a:schemeClr val="dk1"/>
              </a:buClr>
              <a:buSzPts val="1600"/>
              <a:buFont typeface="Coming Soon"/>
              <a:buChar char="●"/>
              <a:defRPr sz="1600">
                <a:solidFill>
                  <a:schemeClr val="dk1"/>
                </a:solidFill>
                <a:latin typeface="Coming Soon"/>
                <a:ea typeface="Coming Soon"/>
                <a:cs typeface="Coming Soon"/>
                <a:sym typeface="Coming Soon"/>
              </a:defRPr>
            </a:lvl4pPr>
            <a:lvl5pPr marL="2286000" lvl="4" indent="-330200">
              <a:lnSpc>
                <a:spcPct val="100000"/>
              </a:lnSpc>
              <a:spcBef>
                <a:spcPts val="0"/>
              </a:spcBef>
              <a:spcAft>
                <a:spcPts val="0"/>
              </a:spcAft>
              <a:buClr>
                <a:schemeClr val="dk1"/>
              </a:buClr>
              <a:buSzPts val="1600"/>
              <a:buFont typeface="Coming Soon"/>
              <a:buChar char="○"/>
              <a:defRPr sz="1600">
                <a:solidFill>
                  <a:schemeClr val="dk1"/>
                </a:solidFill>
                <a:latin typeface="Coming Soon"/>
                <a:ea typeface="Coming Soon"/>
                <a:cs typeface="Coming Soon"/>
                <a:sym typeface="Coming Soon"/>
              </a:defRPr>
            </a:lvl5pPr>
            <a:lvl6pPr marL="2743200" lvl="5" indent="-330200">
              <a:lnSpc>
                <a:spcPct val="100000"/>
              </a:lnSpc>
              <a:spcBef>
                <a:spcPts val="0"/>
              </a:spcBef>
              <a:spcAft>
                <a:spcPts val="0"/>
              </a:spcAft>
              <a:buClr>
                <a:schemeClr val="dk1"/>
              </a:buClr>
              <a:buSzPts val="1600"/>
              <a:buFont typeface="Coming Soon"/>
              <a:buChar char="■"/>
              <a:defRPr sz="1600">
                <a:solidFill>
                  <a:schemeClr val="dk1"/>
                </a:solidFill>
                <a:latin typeface="Coming Soon"/>
                <a:ea typeface="Coming Soon"/>
                <a:cs typeface="Coming Soon"/>
                <a:sym typeface="Coming Soon"/>
              </a:defRPr>
            </a:lvl6pPr>
            <a:lvl7pPr marL="3200400" lvl="6" indent="-330200">
              <a:lnSpc>
                <a:spcPct val="100000"/>
              </a:lnSpc>
              <a:spcBef>
                <a:spcPts val="0"/>
              </a:spcBef>
              <a:spcAft>
                <a:spcPts val="0"/>
              </a:spcAft>
              <a:buClr>
                <a:schemeClr val="dk1"/>
              </a:buClr>
              <a:buSzPts val="1600"/>
              <a:buFont typeface="Coming Soon"/>
              <a:buChar char="●"/>
              <a:defRPr sz="1600">
                <a:solidFill>
                  <a:schemeClr val="dk1"/>
                </a:solidFill>
                <a:latin typeface="Coming Soon"/>
                <a:ea typeface="Coming Soon"/>
                <a:cs typeface="Coming Soon"/>
                <a:sym typeface="Coming Soon"/>
              </a:defRPr>
            </a:lvl7pPr>
            <a:lvl8pPr marL="3657600" lvl="7" indent="-330200">
              <a:lnSpc>
                <a:spcPct val="100000"/>
              </a:lnSpc>
              <a:spcBef>
                <a:spcPts val="0"/>
              </a:spcBef>
              <a:spcAft>
                <a:spcPts val="0"/>
              </a:spcAft>
              <a:buClr>
                <a:schemeClr val="dk1"/>
              </a:buClr>
              <a:buSzPts val="1600"/>
              <a:buFont typeface="Coming Soon"/>
              <a:buChar char="○"/>
              <a:defRPr sz="1600">
                <a:solidFill>
                  <a:schemeClr val="dk1"/>
                </a:solidFill>
                <a:latin typeface="Coming Soon"/>
                <a:ea typeface="Coming Soon"/>
                <a:cs typeface="Coming Soon"/>
                <a:sym typeface="Coming Soon"/>
              </a:defRPr>
            </a:lvl8pPr>
            <a:lvl9pPr marL="4114800" lvl="8" indent="-330200">
              <a:lnSpc>
                <a:spcPct val="100000"/>
              </a:lnSpc>
              <a:spcBef>
                <a:spcPts val="0"/>
              </a:spcBef>
              <a:spcAft>
                <a:spcPts val="0"/>
              </a:spcAft>
              <a:buClr>
                <a:schemeClr val="dk1"/>
              </a:buClr>
              <a:buSzPts val="1600"/>
              <a:buFont typeface="Coming Soon"/>
              <a:buChar char="■"/>
              <a:defRPr sz="1600">
                <a:solidFill>
                  <a:schemeClr val="dk1"/>
                </a:solidFill>
                <a:latin typeface="Coming Soon"/>
                <a:ea typeface="Coming Soon"/>
                <a:cs typeface="Coming Soon"/>
                <a:sym typeface="Coming Soon"/>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60" r:id="rId5"/>
    <p:sldLayoutId id="2147483665" r:id="rId6"/>
    <p:sldLayoutId id="2147483667" r:id="rId7"/>
    <p:sldLayoutId id="2147483668" r:id="rId8"/>
    <p:sldLayoutId id="2147483673" r:id="rId9"/>
    <p:sldLayoutId id="2147483678" r:id="rId10"/>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28"/>
        <p:cNvGrpSpPr/>
        <p:nvPr/>
      </p:nvGrpSpPr>
      <p:grpSpPr>
        <a:xfrm>
          <a:off x="0" y="0"/>
          <a:ext cx="0" cy="0"/>
          <a:chOff x="0" y="0"/>
          <a:chExt cx="0" cy="0"/>
        </a:xfrm>
      </p:grpSpPr>
      <p:grpSp>
        <p:nvGrpSpPr>
          <p:cNvPr id="2229" name="Google Shape;2229;p36"/>
          <p:cNvGrpSpPr/>
          <p:nvPr/>
        </p:nvGrpSpPr>
        <p:grpSpPr>
          <a:xfrm>
            <a:off x="1910043" y="432471"/>
            <a:ext cx="1934453" cy="1890054"/>
            <a:chOff x="1192016" y="2011911"/>
            <a:chExt cx="162673" cy="158936"/>
          </a:xfrm>
        </p:grpSpPr>
        <p:sp>
          <p:nvSpPr>
            <p:cNvPr id="2230" name="Google Shape;2230;p36"/>
            <p:cNvSpPr/>
            <p:nvPr/>
          </p:nvSpPr>
          <p:spPr>
            <a:xfrm>
              <a:off x="1193000" y="2014273"/>
              <a:ext cx="157504" cy="150318"/>
            </a:xfrm>
            <a:custGeom>
              <a:avLst/>
              <a:gdLst/>
              <a:ahLst/>
              <a:cxnLst/>
              <a:rect l="l" t="t" r="r" b="b"/>
              <a:pathLst>
                <a:path w="3200" h="3054" extrusionOk="0">
                  <a:moveTo>
                    <a:pt x="1658" y="0"/>
                  </a:moveTo>
                  <a:cubicBezTo>
                    <a:pt x="1043" y="0"/>
                    <a:pt x="505" y="306"/>
                    <a:pt x="1" y="647"/>
                  </a:cubicBezTo>
                  <a:cubicBezTo>
                    <a:pt x="1" y="647"/>
                    <a:pt x="1" y="658"/>
                    <a:pt x="14" y="658"/>
                  </a:cubicBezTo>
                  <a:cubicBezTo>
                    <a:pt x="494" y="350"/>
                    <a:pt x="1060" y="84"/>
                    <a:pt x="1652" y="84"/>
                  </a:cubicBezTo>
                  <a:cubicBezTo>
                    <a:pt x="1689" y="84"/>
                    <a:pt x="1727" y="85"/>
                    <a:pt x="1765" y="87"/>
                  </a:cubicBezTo>
                  <a:cubicBezTo>
                    <a:pt x="2373" y="112"/>
                    <a:pt x="3017" y="537"/>
                    <a:pt x="3030" y="1206"/>
                  </a:cubicBezTo>
                  <a:cubicBezTo>
                    <a:pt x="3030" y="1802"/>
                    <a:pt x="2543" y="2361"/>
                    <a:pt x="2057" y="2653"/>
                  </a:cubicBezTo>
                  <a:cubicBezTo>
                    <a:pt x="1712" y="2863"/>
                    <a:pt x="1325" y="2967"/>
                    <a:pt x="933" y="2967"/>
                  </a:cubicBezTo>
                  <a:cubicBezTo>
                    <a:pt x="690" y="2967"/>
                    <a:pt x="446" y="2927"/>
                    <a:pt x="208" y="2847"/>
                  </a:cubicBezTo>
                  <a:cubicBezTo>
                    <a:pt x="204" y="2847"/>
                    <a:pt x="201" y="2846"/>
                    <a:pt x="197" y="2846"/>
                  </a:cubicBezTo>
                  <a:cubicBezTo>
                    <a:pt x="144" y="2846"/>
                    <a:pt x="127" y="2921"/>
                    <a:pt x="184" y="2933"/>
                  </a:cubicBezTo>
                  <a:cubicBezTo>
                    <a:pt x="424" y="3014"/>
                    <a:pt x="671" y="3053"/>
                    <a:pt x="915" y="3053"/>
                  </a:cubicBezTo>
                  <a:cubicBezTo>
                    <a:pt x="1694" y="3053"/>
                    <a:pt x="2445" y="2655"/>
                    <a:pt x="2871" y="1960"/>
                  </a:cubicBezTo>
                  <a:cubicBezTo>
                    <a:pt x="3127" y="1547"/>
                    <a:pt x="3200" y="1060"/>
                    <a:pt x="2932" y="634"/>
                  </a:cubicBezTo>
                  <a:cubicBezTo>
                    <a:pt x="2665" y="233"/>
                    <a:pt x="2203" y="26"/>
                    <a:pt x="1728" y="2"/>
                  </a:cubicBezTo>
                  <a:cubicBezTo>
                    <a:pt x="1705" y="1"/>
                    <a:pt x="1681" y="0"/>
                    <a:pt x="16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6"/>
            <p:cNvSpPr/>
            <p:nvPr/>
          </p:nvSpPr>
          <p:spPr>
            <a:xfrm>
              <a:off x="1192016" y="2148796"/>
              <a:ext cx="34257" cy="22051"/>
            </a:xfrm>
            <a:custGeom>
              <a:avLst/>
              <a:gdLst/>
              <a:ahLst/>
              <a:cxnLst/>
              <a:rect l="l" t="t" r="r" b="b"/>
              <a:pathLst>
                <a:path w="696" h="448" extrusionOk="0">
                  <a:moveTo>
                    <a:pt x="11" y="0"/>
                  </a:moveTo>
                  <a:cubicBezTo>
                    <a:pt x="4" y="0"/>
                    <a:pt x="0" y="9"/>
                    <a:pt x="9" y="17"/>
                  </a:cubicBezTo>
                  <a:cubicBezTo>
                    <a:pt x="143" y="236"/>
                    <a:pt x="362" y="370"/>
                    <a:pt x="617" y="443"/>
                  </a:cubicBezTo>
                  <a:cubicBezTo>
                    <a:pt x="624" y="446"/>
                    <a:pt x="630" y="447"/>
                    <a:pt x="636" y="447"/>
                  </a:cubicBezTo>
                  <a:cubicBezTo>
                    <a:pt x="682" y="447"/>
                    <a:pt x="695" y="369"/>
                    <a:pt x="642" y="358"/>
                  </a:cubicBezTo>
                  <a:cubicBezTo>
                    <a:pt x="410" y="285"/>
                    <a:pt x="204" y="151"/>
                    <a:pt x="21" y="5"/>
                  </a:cubicBezTo>
                  <a:cubicBezTo>
                    <a:pt x="18" y="2"/>
                    <a:pt x="14" y="0"/>
                    <a:pt x="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6"/>
            <p:cNvSpPr/>
            <p:nvPr/>
          </p:nvSpPr>
          <p:spPr>
            <a:xfrm>
              <a:off x="1195412" y="2151356"/>
              <a:ext cx="35192" cy="5857"/>
            </a:xfrm>
            <a:custGeom>
              <a:avLst/>
              <a:gdLst/>
              <a:ahLst/>
              <a:cxnLst/>
              <a:rect l="l" t="t" r="r" b="b"/>
              <a:pathLst>
                <a:path w="715" h="119" extrusionOk="0">
                  <a:moveTo>
                    <a:pt x="644" y="1"/>
                  </a:moveTo>
                  <a:cubicBezTo>
                    <a:pt x="640" y="1"/>
                    <a:pt x="637" y="1"/>
                    <a:pt x="633" y="2"/>
                  </a:cubicBezTo>
                  <a:cubicBezTo>
                    <a:pt x="513" y="16"/>
                    <a:pt x="393" y="22"/>
                    <a:pt x="273" y="22"/>
                  </a:cubicBezTo>
                  <a:cubicBezTo>
                    <a:pt x="186" y="22"/>
                    <a:pt x="100" y="19"/>
                    <a:pt x="13" y="14"/>
                  </a:cubicBezTo>
                  <a:cubicBezTo>
                    <a:pt x="1" y="14"/>
                    <a:pt x="1" y="38"/>
                    <a:pt x="13" y="38"/>
                  </a:cubicBezTo>
                  <a:cubicBezTo>
                    <a:pt x="157" y="94"/>
                    <a:pt x="290" y="119"/>
                    <a:pt x="429" y="119"/>
                  </a:cubicBezTo>
                  <a:cubicBezTo>
                    <a:pt x="503" y="119"/>
                    <a:pt x="578" y="112"/>
                    <a:pt x="657" y="99"/>
                  </a:cubicBezTo>
                  <a:cubicBezTo>
                    <a:pt x="715" y="88"/>
                    <a:pt x="697" y="1"/>
                    <a:pt x="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6"/>
            <p:cNvSpPr/>
            <p:nvPr/>
          </p:nvSpPr>
          <p:spPr>
            <a:xfrm>
              <a:off x="1205011" y="2011911"/>
              <a:ext cx="149678" cy="154551"/>
            </a:xfrm>
            <a:custGeom>
              <a:avLst/>
              <a:gdLst/>
              <a:ahLst/>
              <a:cxnLst/>
              <a:rect l="l" t="t" r="r" b="b"/>
              <a:pathLst>
                <a:path w="3041" h="3140" extrusionOk="0">
                  <a:moveTo>
                    <a:pt x="1776" y="1"/>
                  </a:moveTo>
                  <a:cubicBezTo>
                    <a:pt x="1143" y="1"/>
                    <a:pt x="524" y="269"/>
                    <a:pt x="13" y="609"/>
                  </a:cubicBezTo>
                  <a:cubicBezTo>
                    <a:pt x="0" y="609"/>
                    <a:pt x="13" y="622"/>
                    <a:pt x="25" y="622"/>
                  </a:cubicBezTo>
                  <a:cubicBezTo>
                    <a:pt x="515" y="313"/>
                    <a:pt x="1134" y="59"/>
                    <a:pt x="1730" y="59"/>
                  </a:cubicBezTo>
                  <a:cubicBezTo>
                    <a:pt x="1770" y="59"/>
                    <a:pt x="1809" y="60"/>
                    <a:pt x="1849" y="62"/>
                  </a:cubicBezTo>
                  <a:cubicBezTo>
                    <a:pt x="2141" y="74"/>
                    <a:pt x="2445" y="171"/>
                    <a:pt x="2640" y="403"/>
                  </a:cubicBezTo>
                  <a:cubicBezTo>
                    <a:pt x="2859" y="658"/>
                    <a:pt x="2919" y="1023"/>
                    <a:pt x="2846" y="1351"/>
                  </a:cubicBezTo>
                  <a:cubicBezTo>
                    <a:pt x="2605" y="2415"/>
                    <a:pt x="1452" y="3064"/>
                    <a:pt x="407" y="3064"/>
                  </a:cubicBezTo>
                  <a:cubicBezTo>
                    <a:pt x="294" y="3064"/>
                    <a:pt x="182" y="3057"/>
                    <a:pt x="73" y="3041"/>
                  </a:cubicBezTo>
                  <a:cubicBezTo>
                    <a:pt x="70" y="3040"/>
                    <a:pt x="66" y="3040"/>
                    <a:pt x="63" y="3040"/>
                  </a:cubicBezTo>
                  <a:cubicBezTo>
                    <a:pt x="23" y="3040"/>
                    <a:pt x="16" y="3104"/>
                    <a:pt x="62" y="3114"/>
                  </a:cubicBezTo>
                  <a:cubicBezTo>
                    <a:pt x="180" y="3131"/>
                    <a:pt x="300" y="3139"/>
                    <a:pt x="419" y="3139"/>
                  </a:cubicBezTo>
                  <a:cubicBezTo>
                    <a:pt x="1253" y="3139"/>
                    <a:pt x="2079" y="2738"/>
                    <a:pt x="2578" y="2057"/>
                  </a:cubicBezTo>
                  <a:cubicBezTo>
                    <a:pt x="2870" y="1655"/>
                    <a:pt x="3041" y="1120"/>
                    <a:pt x="2846" y="633"/>
                  </a:cubicBezTo>
                  <a:cubicBezTo>
                    <a:pt x="2676" y="196"/>
                    <a:pt x="2226" y="1"/>
                    <a:pt x="1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5" name="Google Shape;2235;p36"/>
          <p:cNvSpPr txBox="1">
            <a:spLocks noGrp="1"/>
          </p:cNvSpPr>
          <p:nvPr>
            <p:ph type="title"/>
          </p:nvPr>
        </p:nvSpPr>
        <p:spPr>
          <a:xfrm>
            <a:off x="686878" y="2994749"/>
            <a:ext cx="4249007" cy="841800"/>
          </a:xfrm>
          <a:prstGeom prst="rect">
            <a:avLst/>
          </a:prstGeom>
        </p:spPr>
        <p:txBody>
          <a:bodyPr spcFirstLastPara="1" wrap="square" lIns="91425" tIns="0" rIns="91425" bIns="0" anchor="ctr" anchorCtr="0">
            <a:noAutofit/>
          </a:bodyPr>
          <a:lstStyle/>
          <a:p>
            <a:pPr marL="0" lvl="0" indent="0" algn="ctr" rtl="0">
              <a:spcBef>
                <a:spcPts val="0"/>
              </a:spcBef>
              <a:spcAft>
                <a:spcPts val="0"/>
              </a:spcAft>
              <a:buNone/>
            </a:pPr>
            <a:r>
              <a:rPr lang="en" sz="8800"/>
              <a:t>Unit 7</a:t>
            </a:r>
            <a:br>
              <a:rPr lang="en" sz="8800"/>
            </a:br>
            <a:r>
              <a:rPr lang="en" sz="8800"/>
              <a:t>WRITING</a:t>
            </a:r>
            <a:endParaRPr sz="8800"/>
          </a:p>
        </p:txBody>
      </p:sp>
      <p:sp>
        <p:nvSpPr>
          <p:cNvPr id="2236" name="Google Shape;2236;p36"/>
          <p:cNvSpPr txBox="1">
            <a:spLocks noGrp="1"/>
          </p:cNvSpPr>
          <p:nvPr>
            <p:ph type="title" idx="2"/>
          </p:nvPr>
        </p:nvSpPr>
        <p:spPr>
          <a:xfrm>
            <a:off x="775464" y="648198"/>
            <a:ext cx="3805200" cy="1378800"/>
          </a:xfrm>
          <a:prstGeom prst="rect">
            <a:avLst/>
          </a:prstGeom>
        </p:spPr>
        <p:txBody>
          <a:bodyPr spcFirstLastPara="1" wrap="square" lIns="91425" tIns="0" rIns="91425" bIns="0" anchor="b" anchorCtr="0">
            <a:noAutofit/>
          </a:bodyPr>
          <a:lstStyle/>
          <a:p>
            <a:pPr marL="0" lvl="0" indent="0" algn="ctr" rtl="0">
              <a:spcBef>
                <a:spcPts val="0"/>
              </a:spcBef>
              <a:spcAft>
                <a:spcPts val="0"/>
              </a:spcAft>
              <a:buNone/>
            </a:pPr>
            <a:r>
              <a:rPr lang="en"/>
              <a:t>04</a:t>
            </a:r>
            <a:endParaRPr/>
          </a:p>
        </p:txBody>
      </p:sp>
      <p:grpSp>
        <p:nvGrpSpPr>
          <p:cNvPr id="2237" name="Google Shape;2237;p36"/>
          <p:cNvGrpSpPr/>
          <p:nvPr/>
        </p:nvGrpSpPr>
        <p:grpSpPr>
          <a:xfrm rot="-776476">
            <a:off x="5510321" y="2556784"/>
            <a:ext cx="1442264" cy="1607874"/>
            <a:chOff x="7383814" y="2970898"/>
            <a:chExt cx="386130" cy="430480"/>
          </a:xfrm>
        </p:grpSpPr>
        <p:sp>
          <p:nvSpPr>
            <p:cNvPr id="2238" name="Google Shape;2238;p36"/>
            <p:cNvSpPr/>
            <p:nvPr/>
          </p:nvSpPr>
          <p:spPr>
            <a:xfrm>
              <a:off x="7560965" y="2973261"/>
              <a:ext cx="44692" cy="47793"/>
            </a:xfrm>
            <a:custGeom>
              <a:avLst/>
              <a:gdLst/>
              <a:ahLst/>
              <a:cxnLst/>
              <a:rect l="l" t="t" r="r" b="b"/>
              <a:pathLst>
                <a:path w="908" h="971" extrusionOk="0">
                  <a:moveTo>
                    <a:pt x="331" y="0"/>
                  </a:moveTo>
                  <a:cubicBezTo>
                    <a:pt x="38" y="0"/>
                    <a:pt x="0" y="515"/>
                    <a:pt x="87" y="731"/>
                  </a:cubicBezTo>
                  <a:cubicBezTo>
                    <a:pt x="155" y="896"/>
                    <a:pt x="301" y="971"/>
                    <a:pt x="452" y="971"/>
                  </a:cubicBezTo>
                  <a:cubicBezTo>
                    <a:pt x="625" y="971"/>
                    <a:pt x="805" y="875"/>
                    <a:pt x="889" y="707"/>
                  </a:cubicBezTo>
                  <a:cubicBezTo>
                    <a:pt x="907" y="671"/>
                    <a:pt x="879" y="628"/>
                    <a:pt x="843" y="628"/>
                  </a:cubicBezTo>
                  <a:cubicBezTo>
                    <a:pt x="830" y="628"/>
                    <a:pt x="817" y="634"/>
                    <a:pt x="804" y="646"/>
                  </a:cubicBezTo>
                  <a:cubicBezTo>
                    <a:pt x="715" y="744"/>
                    <a:pt x="572" y="862"/>
                    <a:pt x="432" y="862"/>
                  </a:cubicBezTo>
                  <a:cubicBezTo>
                    <a:pt x="362" y="862"/>
                    <a:pt x="293" y="833"/>
                    <a:pt x="233" y="755"/>
                  </a:cubicBezTo>
                  <a:cubicBezTo>
                    <a:pt x="160" y="658"/>
                    <a:pt x="147" y="536"/>
                    <a:pt x="147" y="427"/>
                  </a:cubicBezTo>
                  <a:cubicBezTo>
                    <a:pt x="158" y="298"/>
                    <a:pt x="207" y="101"/>
                    <a:pt x="363" y="101"/>
                  </a:cubicBezTo>
                  <a:cubicBezTo>
                    <a:pt x="382" y="101"/>
                    <a:pt x="404" y="104"/>
                    <a:pt x="427" y="111"/>
                  </a:cubicBezTo>
                  <a:cubicBezTo>
                    <a:pt x="431" y="112"/>
                    <a:pt x="434" y="113"/>
                    <a:pt x="438" y="113"/>
                  </a:cubicBezTo>
                  <a:cubicBezTo>
                    <a:pt x="479" y="113"/>
                    <a:pt x="497" y="48"/>
                    <a:pt x="452" y="26"/>
                  </a:cubicBezTo>
                  <a:cubicBezTo>
                    <a:pt x="407" y="8"/>
                    <a:pt x="367" y="0"/>
                    <a:pt x="331"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6"/>
            <p:cNvSpPr/>
            <p:nvPr/>
          </p:nvSpPr>
          <p:spPr>
            <a:xfrm>
              <a:off x="7561603" y="2972916"/>
              <a:ext cx="44347" cy="48334"/>
            </a:xfrm>
            <a:custGeom>
              <a:avLst/>
              <a:gdLst/>
              <a:ahLst/>
              <a:cxnLst/>
              <a:rect l="l" t="t" r="r" b="b"/>
              <a:pathLst>
                <a:path w="901" h="982" extrusionOk="0">
                  <a:moveTo>
                    <a:pt x="317" y="21"/>
                  </a:moveTo>
                  <a:cubicBezTo>
                    <a:pt x="353" y="21"/>
                    <a:pt x="390" y="21"/>
                    <a:pt x="426" y="45"/>
                  </a:cubicBezTo>
                  <a:cubicBezTo>
                    <a:pt x="450" y="45"/>
                    <a:pt x="463" y="70"/>
                    <a:pt x="450" y="94"/>
                  </a:cubicBezTo>
                  <a:cubicBezTo>
                    <a:pt x="450" y="102"/>
                    <a:pt x="445" y="111"/>
                    <a:pt x="433" y="111"/>
                  </a:cubicBezTo>
                  <a:cubicBezTo>
                    <a:pt x="428" y="111"/>
                    <a:pt x="421" y="109"/>
                    <a:pt x="414" y="106"/>
                  </a:cubicBezTo>
                  <a:cubicBezTo>
                    <a:pt x="392" y="101"/>
                    <a:pt x="370" y="99"/>
                    <a:pt x="348" y="99"/>
                  </a:cubicBezTo>
                  <a:cubicBezTo>
                    <a:pt x="311" y="99"/>
                    <a:pt x="275" y="107"/>
                    <a:pt x="244" y="130"/>
                  </a:cubicBezTo>
                  <a:cubicBezTo>
                    <a:pt x="158" y="191"/>
                    <a:pt x="134" y="337"/>
                    <a:pt x="134" y="434"/>
                  </a:cubicBezTo>
                  <a:cubicBezTo>
                    <a:pt x="134" y="580"/>
                    <a:pt x="158" y="689"/>
                    <a:pt x="207" y="762"/>
                  </a:cubicBezTo>
                  <a:cubicBezTo>
                    <a:pt x="268" y="835"/>
                    <a:pt x="329" y="872"/>
                    <a:pt x="402" y="872"/>
                  </a:cubicBezTo>
                  <a:cubicBezTo>
                    <a:pt x="408" y="873"/>
                    <a:pt x="414" y="873"/>
                    <a:pt x="420" y="873"/>
                  </a:cubicBezTo>
                  <a:cubicBezTo>
                    <a:pt x="572" y="873"/>
                    <a:pt x="721" y="735"/>
                    <a:pt x="803" y="653"/>
                  </a:cubicBezTo>
                  <a:cubicBezTo>
                    <a:pt x="809" y="647"/>
                    <a:pt x="815" y="644"/>
                    <a:pt x="823" y="644"/>
                  </a:cubicBezTo>
                  <a:cubicBezTo>
                    <a:pt x="831" y="644"/>
                    <a:pt x="840" y="647"/>
                    <a:pt x="852" y="653"/>
                  </a:cubicBezTo>
                  <a:cubicBezTo>
                    <a:pt x="864" y="665"/>
                    <a:pt x="876" y="689"/>
                    <a:pt x="864" y="702"/>
                  </a:cubicBezTo>
                  <a:cubicBezTo>
                    <a:pt x="791" y="872"/>
                    <a:pt x="609" y="970"/>
                    <a:pt x="426" y="970"/>
                  </a:cubicBezTo>
                  <a:cubicBezTo>
                    <a:pt x="268" y="957"/>
                    <a:pt x="134" y="872"/>
                    <a:pt x="85" y="726"/>
                  </a:cubicBezTo>
                  <a:cubicBezTo>
                    <a:pt x="13" y="568"/>
                    <a:pt x="25" y="227"/>
                    <a:pt x="158" y="81"/>
                  </a:cubicBezTo>
                  <a:cubicBezTo>
                    <a:pt x="207" y="33"/>
                    <a:pt x="256" y="21"/>
                    <a:pt x="317" y="21"/>
                  </a:cubicBezTo>
                  <a:close/>
                  <a:moveTo>
                    <a:pt x="317" y="1"/>
                  </a:moveTo>
                  <a:cubicBezTo>
                    <a:pt x="250" y="1"/>
                    <a:pt x="194" y="23"/>
                    <a:pt x="147" y="70"/>
                  </a:cubicBezTo>
                  <a:cubicBezTo>
                    <a:pt x="1" y="216"/>
                    <a:pt x="1" y="568"/>
                    <a:pt x="61" y="738"/>
                  </a:cubicBezTo>
                  <a:cubicBezTo>
                    <a:pt x="122" y="884"/>
                    <a:pt x="256" y="981"/>
                    <a:pt x="426" y="981"/>
                  </a:cubicBezTo>
                  <a:lnTo>
                    <a:pt x="439" y="981"/>
                  </a:lnTo>
                  <a:cubicBezTo>
                    <a:pt x="621" y="981"/>
                    <a:pt x="803" y="872"/>
                    <a:pt x="876" y="714"/>
                  </a:cubicBezTo>
                  <a:cubicBezTo>
                    <a:pt x="901" y="678"/>
                    <a:pt x="876" y="653"/>
                    <a:pt x="864" y="641"/>
                  </a:cubicBezTo>
                  <a:cubicBezTo>
                    <a:pt x="854" y="631"/>
                    <a:pt x="841" y="627"/>
                    <a:pt x="830" y="627"/>
                  </a:cubicBezTo>
                  <a:cubicBezTo>
                    <a:pt x="813" y="627"/>
                    <a:pt x="798" y="634"/>
                    <a:pt x="791" y="641"/>
                  </a:cubicBezTo>
                  <a:cubicBezTo>
                    <a:pt x="706" y="726"/>
                    <a:pt x="560" y="860"/>
                    <a:pt x="414" y="860"/>
                  </a:cubicBezTo>
                  <a:cubicBezTo>
                    <a:pt x="341" y="860"/>
                    <a:pt x="280" y="824"/>
                    <a:pt x="231" y="751"/>
                  </a:cubicBezTo>
                  <a:cubicBezTo>
                    <a:pt x="171" y="678"/>
                    <a:pt x="147" y="580"/>
                    <a:pt x="147" y="434"/>
                  </a:cubicBezTo>
                  <a:cubicBezTo>
                    <a:pt x="147" y="337"/>
                    <a:pt x="183" y="203"/>
                    <a:pt x="256" y="143"/>
                  </a:cubicBezTo>
                  <a:cubicBezTo>
                    <a:pt x="286" y="127"/>
                    <a:pt x="316" y="117"/>
                    <a:pt x="347" y="117"/>
                  </a:cubicBezTo>
                  <a:cubicBezTo>
                    <a:pt x="365" y="117"/>
                    <a:pt x="383" y="121"/>
                    <a:pt x="402" y="130"/>
                  </a:cubicBezTo>
                  <a:cubicBezTo>
                    <a:pt x="439" y="130"/>
                    <a:pt x="463" y="118"/>
                    <a:pt x="463" y="94"/>
                  </a:cubicBezTo>
                  <a:cubicBezTo>
                    <a:pt x="475" y="70"/>
                    <a:pt x="463" y="33"/>
                    <a:pt x="439" y="21"/>
                  </a:cubicBezTo>
                  <a:cubicBezTo>
                    <a:pt x="395" y="8"/>
                    <a:pt x="355" y="1"/>
                    <a:pt x="317"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6"/>
            <p:cNvSpPr/>
            <p:nvPr/>
          </p:nvSpPr>
          <p:spPr>
            <a:xfrm>
              <a:off x="7555401" y="2983794"/>
              <a:ext cx="13634" cy="8564"/>
            </a:xfrm>
            <a:custGeom>
              <a:avLst/>
              <a:gdLst/>
              <a:ahLst/>
              <a:cxnLst/>
              <a:rect l="l" t="t" r="r" b="b"/>
              <a:pathLst>
                <a:path w="277" h="174" extrusionOk="0">
                  <a:moveTo>
                    <a:pt x="222" y="1"/>
                  </a:moveTo>
                  <a:cubicBezTo>
                    <a:pt x="215" y="1"/>
                    <a:pt x="207" y="2"/>
                    <a:pt x="200" y="6"/>
                  </a:cubicBezTo>
                  <a:cubicBezTo>
                    <a:pt x="139" y="31"/>
                    <a:pt x="90" y="68"/>
                    <a:pt x="41" y="92"/>
                  </a:cubicBezTo>
                  <a:cubicBezTo>
                    <a:pt x="1" y="112"/>
                    <a:pt x="19" y="174"/>
                    <a:pt x="55" y="174"/>
                  </a:cubicBezTo>
                  <a:cubicBezTo>
                    <a:pt x="62" y="174"/>
                    <a:pt x="70" y="171"/>
                    <a:pt x="78" y="165"/>
                  </a:cubicBezTo>
                  <a:cubicBezTo>
                    <a:pt x="139" y="140"/>
                    <a:pt x="187" y="116"/>
                    <a:pt x="236" y="79"/>
                  </a:cubicBezTo>
                  <a:cubicBezTo>
                    <a:pt x="277" y="49"/>
                    <a:pt x="258" y="1"/>
                    <a:pt x="222"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6"/>
            <p:cNvSpPr/>
            <p:nvPr/>
          </p:nvSpPr>
          <p:spPr>
            <a:xfrm>
              <a:off x="7555648" y="2983253"/>
              <a:ext cx="13191" cy="9893"/>
            </a:xfrm>
            <a:custGeom>
              <a:avLst/>
              <a:gdLst/>
              <a:ahLst/>
              <a:cxnLst/>
              <a:rect l="l" t="t" r="r" b="b"/>
              <a:pathLst>
                <a:path w="268" h="201" extrusionOk="0">
                  <a:moveTo>
                    <a:pt x="206" y="17"/>
                  </a:moveTo>
                  <a:cubicBezTo>
                    <a:pt x="231" y="17"/>
                    <a:pt x="231" y="30"/>
                    <a:pt x="243" y="42"/>
                  </a:cubicBezTo>
                  <a:cubicBezTo>
                    <a:pt x="255" y="54"/>
                    <a:pt x="255" y="66"/>
                    <a:pt x="231" y="79"/>
                  </a:cubicBezTo>
                  <a:cubicBezTo>
                    <a:pt x="195" y="115"/>
                    <a:pt x="146" y="127"/>
                    <a:pt x="109" y="151"/>
                  </a:cubicBezTo>
                  <a:cubicBezTo>
                    <a:pt x="98" y="163"/>
                    <a:pt x="85" y="163"/>
                    <a:pt x="73" y="176"/>
                  </a:cubicBezTo>
                  <a:cubicBezTo>
                    <a:pt x="66" y="179"/>
                    <a:pt x="60" y="181"/>
                    <a:pt x="55" y="181"/>
                  </a:cubicBezTo>
                  <a:cubicBezTo>
                    <a:pt x="42" y="181"/>
                    <a:pt x="33" y="172"/>
                    <a:pt x="25" y="163"/>
                  </a:cubicBezTo>
                  <a:cubicBezTo>
                    <a:pt x="12" y="139"/>
                    <a:pt x="12" y="127"/>
                    <a:pt x="36" y="115"/>
                  </a:cubicBezTo>
                  <a:cubicBezTo>
                    <a:pt x="49" y="103"/>
                    <a:pt x="61" y="103"/>
                    <a:pt x="73" y="90"/>
                  </a:cubicBezTo>
                  <a:cubicBezTo>
                    <a:pt x="109" y="66"/>
                    <a:pt x="146" y="42"/>
                    <a:pt x="195" y="17"/>
                  </a:cubicBezTo>
                  <a:close/>
                  <a:moveTo>
                    <a:pt x="209" y="1"/>
                  </a:moveTo>
                  <a:cubicBezTo>
                    <a:pt x="201" y="1"/>
                    <a:pt x="192" y="2"/>
                    <a:pt x="182" y="6"/>
                  </a:cubicBezTo>
                  <a:cubicBezTo>
                    <a:pt x="146" y="30"/>
                    <a:pt x="98" y="54"/>
                    <a:pt x="61" y="79"/>
                  </a:cubicBezTo>
                  <a:cubicBezTo>
                    <a:pt x="49" y="79"/>
                    <a:pt x="36" y="90"/>
                    <a:pt x="25" y="90"/>
                  </a:cubicBezTo>
                  <a:cubicBezTo>
                    <a:pt x="0" y="115"/>
                    <a:pt x="0" y="139"/>
                    <a:pt x="12" y="163"/>
                  </a:cubicBezTo>
                  <a:cubicBezTo>
                    <a:pt x="25" y="187"/>
                    <a:pt x="36" y="200"/>
                    <a:pt x="61" y="200"/>
                  </a:cubicBezTo>
                  <a:cubicBezTo>
                    <a:pt x="61" y="200"/>
                    <a:pt x="73" y="187"/>
                    <a:pt x="85" y="187"/>
                  </a:cubicBezTo>
                  <a:cubicBezTo>
                    <a:pt x="98" y="187"/>
                    <a:pt x="98" y="176"/>
                    <a:pt x="109" y="176"/>
                  </a:cubicBezTo>
                  <a:cubicBezTo>
                    <a:pt x="158" y="151"/>
                    <a:pt x="195" y="127"/>
                    <a:pt x="243" y="103"/>
                  </a:cubicBezTo>
                  <a:cubicBezTo>
                    <a:pt x="268" y="79"/>
                    <a:pt x="268" y="42"/>
                    <a:pt x="255" y="30"/>
                  </a:cubicBezTo>
                  <a:cubicBezTo>
                    <a:pt x="247" y="12"/>
                    <a:pt x="231" y="1"/>
                    <a:pt x="209"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6"/>
            <p:cNvSpPr/>
            <p:nvPr/>
          </p:nvSpPr>
          <p:spPr>
            <a:xfrm>
              <a:off x="7554810" y="2994918"/>
              <a:ext cx="12453" cy="11321"/>
            </a:xfrm>
            <a:custGeom>
              <a:avLst/>
              <a:gdLst/>
              <a:ahLst/>
              <a:cxnLst/>
              <a:rect l="l" t="t" r="r" b="b"/>
              <a:pathLst>
                <a:path w="253" h="230" extrusionOk="0">
                  <a:moveTo>
                    <a:pt x="183" y="0"/>
                  </a:moveTo>
                  <a:cubicBezTo>
                    <a:pt x="172" y="0"/>
                    <a:pt x="161" y="4"/>
                    <a:pt x="151" y="12"/>
                  </a:cubicBezTo>
                  <a:cubicBezTo>
                    <a:pt x="115" y="60"/>
                    <a:pt x="66" y="109"/>
                    <a:pt x="29" y="158"/>
                  </a:cubicBezTo>
                  <a:cubicBezTo>
                    <a:pt x="1" y="186"/>
                    <a:pt x="24" y="229"/>
                    <a:pt x="59" y="229"/>
                  </a:cubicBezTo>
                  <a:cubicBezTo>
                    <a:pt x="69" y="229"/>
                    <a:pt x="80" y="226"/>
                    <a:pt x="90" y="218"/>
                  </a:cubicBezTo>
                  <a:cubicBezTo>
                    <a:pt x="126" y="169"/>
                    <a:pt x="175" y="121"/>
                    <a:pt x="223" y="72"/>
                  </a:cubicBezTo>
                  <a:cubicBezTo>
                    <a:pt x="252" y="44"/>
                    <a:pt x="221" y="0"/>
                    <a:pt x="183"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6"/>
            <p:cNvSpPr/>
            <p:nvPr/>
          </p:nvSpPr>
          <p:spPr>
            <a:xfrm>
              <a:off x="7554417" y="2994574"/>
              <a:ext cx="12600" cy="11714"/>
            </a:xfrm>
            <a:custGeom>
              <a:avLst/>
              <a:gdLst/>
              <a:ahLst/>
              <a:cxnLst/>
              <a:rect l="l" t="t" r="r" b="b"/>
              <a:pathLst>
                <a:path w="256" h="238" extrusionOk="0">
                  <a:moveTo>
                    <a:pt x="195" y="19"/>
                  </a:moveTo>
                  <a:cubicBezTo>
                    <a:pt x="207" y="19"/>
                    <a:pt x="207" y="19"/>
                    <a:pt x="220" y="30"/>
                  </a:cubicBezTo>
                  <a:cubicBezTo>
                    <a:pt x="231" y="43"/>
                    <a:pt x="231" y="55"/>
                    <a:pt x="220" y="79"/>
                  </a:cubicBezTo>
                  <a:cubicBezTo>
                    <a:pt x="183" y="116"/>
                    <a:pt x="147" y="165"/>
                    <a:pt x="86" y="213"/>
                  </a:cubicBezTo>
                  <a:cubicBezTo>
                    <a:pt x="80" y="219"/>
                    <a:pt x="71" y="222"/>
                    <a:pt x="62" y="222"/>
                  </a:cubicBezTo>
                  <a:cubicBezTo>
                    <a:pt x="52" y="222"/>
                    <a:pt x="43" y="219"/>
                    <a:pt x="37" y="213"/>
                  </a:cubicBezTo>
                  <a:cubicBezTo>
                    <a:pt x="25" y="201"/>
                    <a:pt x="25" y="189"/>
                    <a:pt x="37" y="165"/>
                  </a:cubicBezTo>
                  <a:cubicBezTo>
                    <a:pt x="86" y="103"/>
                    <a:pt x="134" y="67"/>
                    <a:pt x="171" y="30"/>
                  </a:cubicBezTo>
                  <a:cubicBezTo>
                    <a:pt x="183" y="19"/>
                    <a:pt x="183" y="19"/>
                    <a:pt x="195" y="19"/>
                  </a:cubicBezTo>
                  <a:close/>
                  <a:moveTo>
                    <a:pt x="195" y="1"/>
                  </a:moveTo>
                  <a:cubicBezTo>
                    <a:pt x="183" y="1"/>
                    <a:pt x="171" y="7"/>
                    <a:pt x="159" y="19"/>
                  </a:cubicBezTo>
                  <a:cubicBezTo>
                    <a:pt x="123" y="55"/>
                    <a:pt x="74" y="92"/>
                    <a:pt x="25" y="152"/>
                  </a:cubicBezTo>
                  <a:cubicBezTo>
                    <a:pt x="1" y="176"/>
                    <a:pt x="13" y="213"/>
                    <a:pt x="25" y="225"/>
                  </a:cubicBezTo>
                  <a:cubicBezTo>
                    <a:pt x="37" y="238"/>
                    <a:pt x="50" y="238"/>
                    <a:pt x="61" y="238"/>
                  </a:cubicBezTo>
                  <a:cubicBezTo>
                    <a:pt x="74" y="238"/>
                    <a:pt x="86" y="238"/>
                    <a:pt x="98" y="225"/>
                  </a:cubicBezTo>
                  <a:cubicBezTo>
                    <a:pt x="159" y="176"/>
                    <a:pt x="195" y="128"/>
                    <a:pt x="231" y="92"/>
                  </a:cubicBezTo>
                  <a:cubicBezTo>
                    <a:pt x="256" y="67"/>
                    <a:pt x="244" y="30"/>
                    <a:pt x="231" y="19"/>
                  </a:cubicBezTo>
                  <a:cubicBezTo>
                    <a:pt x="219" y="7"/>
                    <a:pt x="207" y="1"/>
                    <a:pt x="195"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6"/>
            <p:cNvSpPr/>
            <p:nvPr/>
          </p:nvSpPr>
          <p:spPr>
            <a:xfrm>
              <a:off x="7554663" y="3003729"/>
              <a:ext cx="14421" cy="11616"/>
            </a:xfrm>
            <a:custGeom>
              <a:avLst/>
              <a:gdLst/>
              <a:ahLst/>
              <a:cxnLst/>
              <a:rect l="l" t="t" r="r" b="b"/>
              <a:pathLst>
                <a:path w="293" h="236" extrusionOk="0">
                  <a:moveTo>
                    <a:pt x="227" y="0"/>
                  </a:moveTo>
                  <a:cubicBezTo>
                    <a:pt x="214" y="0"/>
                    <a:pt x="201" y="5"/>
                    <a:pt x="190" y="15"/>
                  </a:cubicBezTo>
                  <a:cubicBezTo>
                    <a:pt x="154" y="76"/>
                    <a:pt x="105" y="125"/>
                    <a:pt x="45" y="161"/>
                  </a:cubicBezTo>
                  <a:cubicBezTo>
                    <a:pt x="0" y="183"/>
                    <a:pt x="26" y="235"/>
                    <a:pt x="68" y="235"/>
                  </a:cubicBezTo>
                  <a:cubicBezTo>
                    <a:pt x="72" y="235"/>
                    <a:pt x="76" y="235"/>
                    <a:pt x="81" y="234"/>
                  </a:cubicBezTo>
                  <a:cubicBezTo>
                    <a:pt x="154" y="198"/>
                    <a:pt x="226" y="136"/>
                    <a:pt x="275" y="63"/>
                  </a:cubicBezTo>
                  <a:cubicBezTo>
                    <a:pt x="293" y="28"/>
                    <a:pt x="260" y="0"/>
                    <a:pt x="227"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6"/>
            <p:cNvSpPr/>
            <p:nvPr/>
          </p:nvSpPr>
          <p:spPr>
            <a:xfrm>
              <a:off x="7555008" y="3003434"/>
              <a:ext cx="14421" cy="12453"/>
            </a:xfrm>
            <a:custGeom>
              <a:avLst/>
              <a:gdLst/>
              <a:ahLst/>
              <a:cxnLst/>
              <a:rect l="l" t="t" r="r" b="b"/>
              <a:pathLst>
                <a:path w="293" h="253" extrusionOk="0">
                  <a:moveTo>
                    <a:pt x="244" y="21"/>
                  </a:moveTo>
                  <a:cubicBezTo>
                    <a:pt x="256" y="33"/>
                    <a:pt x="268" y="45"/>
                    <a:pt x="256" y="69"/>
                  </a:cubicBezTo>
                  <a:cubicBezTo>
                    <a:pt x="208" y="131"/>
                    <a:pt x="147" y="191"/>
                    <a:pt x="74" y="228"/>
                  </a:cubicBezTo>
                  <a:cubicBezTo>
                    <a:pt x="66" y="231"/>
                    <a:pt x="59" y="233"/>
                    <a:pt x="53" y="233"/>
                  </a:cubicBezTo>
                  <a:cubicBezTo>
                    <a:pt x="37" y="233"/>
                    <a:pt x="25" y="224"/>
                    <a:pt x="25" y="215"/>
                  </a:cubicBezTo>
                  <a:cubicBezTo>
                    <a:pt x="13" y="191"/>
                    <a:pt x="13" y="179"/>
                    <a:pt x="38" y="167"/>
                  </a:cubicBezTo>
                  <a:cubicBezTo>
                    <a:pt x="98" y="131"/>
                    <a:pt x="147" y="94"/>
                    <a:pt x="195" y="33"/>
                  </a:cubicBezTo>
                  <a:cubicBezTo>
                    <a:pt x="208" y="21"/>
                    <a:pt x="208" y="21"/>
                    <a:pt x="219" y="21"/>
                  </a:cubicBezTo>
                  <a:close/>
                  <a:moveTo>
                    <a:pt x="222" y="1"/>
                  </a:moveTo>
                  <a:cubicBezTo>
                    <a:pt x="206" y="1"/>
                    <a:pt x="190" y="7"/>
                    <a:pt x="183" y="21"/>
                  </a:cubicBezTo>
                  <a:cubicBezTo>
                    <a:pt x="135" y="69"/>
                    <a:pt x="86" y="118"/>
                    <a:pt x="25" y="155"/>
                  </a:cubicBezTo>
                  <a:cubicBezTo>
                    <a:pt x="1" y="167"/>
                    <a:pt x="1" y="204"/>
                    <a:pt x="13" y="215"/>
                  </a:cubicBezTo>
                  <a:cubicBezTo>
                    <a:pt x="13" y="240"/>
                    <a:pt x="38" y="252"/>
                    <a:pt x="49" y="252"/>
                  </a:cubicBezTo>
                  <a:cubicBezTo>
                    <a:pt x="62" y="252"/>
                    <a:pt x="74" y="252"/>
                    <a:pt x="74" y="240"/>
                  </a:cubicBezTo>
                  <a:cubicBezTo>
                    <a:pt x="159" y="204"/>
                    <a:pt x="219" y="142"/>
                    <a:pt x="268" y="69"/>
                  </a:cubicBezTo>
                  <a:cubicBezTo>
                    <a:pt x="292" y="45"/>
                    <a:pt x="281" y="21"/>
                    <a:pt x="256" y="9"/>
                  </a:cubicBezTo>
                  <a:cubicBezTo>
                    <a:pt x="246" y="4"/>
                    <a:pt x="234" y="1"/>
                    <a:pt x="222"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6"/>
            <p:cNvSpPr/>
            <p:nvPr/>
          </p:nvSpPr>
          <p:spPr>
            <a:xfrm>
              <a:off x="7558945" y="3010472"/>
              <a:ext cx="14274" cy="11616"/>
            </a:xfrm>
            <a:custGeom>
              <a:avLst/>
              <a:gdLst/>
              <a:ahLst/>
              <a:cxnLst/>
              <a:rect l="l" t="t" r="r" b="b"/>
              <a:pathLst>
                <a:path w="290" h="236" extrusionOk="0">
                  <a:moveTo>
                    <a:pt x="236" y="1"/>
                  </a:moveTo>
                  <a:cubicBezTo>
                    <a:pt x="222" y="1"/>
                    <a:pt x="209" y="8"/>
                    <a:pt x="201" y="24"/>
                  </a:cubicBezTo>
                  <a:cubicBezTo>
                    <a:pt x="152" y="72"/>
                    <a:pt x="103" y="121"/>
                    <a:pt x="42" y="158"/>
                  </a:cubicBezTo>
                  <a:cubicBezTo>
                    <a:pt x="0" y="179"/>
                    <a:pt x="22" y="236"/>
                    <a:pt x="67" y="236"/>
                  </a:cubicBezTo>
                  <a:cubicBezTo>
                    <a:pt x="74" y="236"/>
                    <a:pt x="82" y="234"/>
                    <a:pt x="91" y="231"/>
                  </a:cubicBezTo>
                  <a:cubicBezTo>
                    <a:pt x="164" y="194"/>
                    <a:pt x="225" y="134"/>
                    <a:pt x="274" y="61"/>
                  </a:cubicBezTo>
                  <a:cubicBezTo>
                    <a:pt x="290" y="28"/>
                    <a:pt x="263" y="1"/>
                    <a:pt x="236"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6"/>
            <p:cNvSpPr/>
            <p:nvPr/>
          </p:nvSpPr>
          <p:spPr>
            <a:xfrm>
              <a:off x="7559241" y="3010029"/>
              <a:ext cx="14421" cy="12403"/>
            </a:xfrm>
            <a:custGeom>
              <a:avLst/>
              <a:gdLst/>
              <a:ahLst/>
              <a:cxnLst/>
              <a:rect l="l" t="t" r="r" b="b"/>
              <a:pathLst>
                <a:path w="293" h="252" extrusionOk="0">
                  <a:moveTo>
                    <a:pt x="243" y="21"/>
                  </a:moveTo>
                  <a:cubicBezTo>
                    <a:pt x="255" y="33"/>
                    <a:pt x="268" y="45"/>
                    <a:pt x="255" y="70"/>
                  </a:cubicBezTo>
                  <a:cubicBezTo>
                    <a:pt x="219" y="143"/>
                    <a:pt x="158" y="191"/>
                    <a:pt x="73" y="227"/>
                  </a:cubicBezTo>
                  <a:cubicBezTo>
                    <a:pt x="66" y="231"/>
                    <a:pt x="60" y="232"/>
                    <a:pt x="54" y="232"/>
                  </a:cubicBezTo>
                  <a:cubicBezTo>
                    <a:pt x="41" y="232"/>
                    <a:pt x="33" y="224"/>
                    <a:pt x="25" y="216"/>
                  </a:cubicBezTo>
                  <a:cubicBezTo>
                    <a:pt x="25" y="203"/>
                    <a:pt x="25" y="179"/>
                    <a:pt x="36" y="167"/>
                  </a:cubicBezTo>
                  <a:cubicBezTo>
                    <a:pt x="109" y="143"/>
                    <a:pt x="158" y="94"/>
                    <a:pt x="195" y="33"/>
                  </a:cubicBezTo>
                  <a:cubicBezTo>
                    <a:pt x="206" y="21"/>
                    <a:pt x="219" y="21"/>
                    <a:pt x="231" y="21"/>
                  </a:cubicBezTo>
                  <a:close/>
                  <a:moveTo>
                    <a:pt x="225" y="1"/>
                  </a:moveTo>
                  <a:cubicBezTo>
                    <a:pt x="211" y="1"/>
                    <a:pt x="196" y="7"/>
                    <a:pt x="182" y="21"/>
                  </a:cubicBezTo>
                  <a:cubicBezTo>
                    <a:pt x="146" y="81"/>
                    <a:pt x="97" y="130"/>
                    <a:pt x="36" y="154"/>
                  </a:cubicBezTo>
                  <a:cubicBezTo>
                    <a:pt x="0" y="167"/>
                    <a:pt x="0" y="203"/>
                    <a:pt x="12" y="216"/>
                  </a:cubicBezTo>
                  <a:cubicBezTo>
                    <a:pt x="25" y="240"/>
                    <a:pt x="36" y="252"/>
                    <a:pt x="61" y="252"/>
                  </a:cubicBezTo>
                  <a:lnTo>
                    <a:pt x="85" y="252"/>
                  </a:lnTo>
                  <a:cubicBezTo>
                    <a:pt x="170" y="203"/>
                    <a:pt x="231" y="154"/>
                    <a:pt x="279" y="81"/>
                  </a:cubicBezTo>
                  <a:cubicBezTo>
                    <a:pt x="292" y="45"/>
                    <a:pt x="279" y="21"/>
                    <a:pt x="255" y="8"/>
                  </a:cubicBezTo>
                  <a:cubicBezTo>
                    <a:pt x="245" y="4"/>
                    <a:pt x="235" y="1"/>
                    <a:pt x="225"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6"/>
            <p:cNvSpPr/>
            <p:nvPr/>
          </p:nvSpPr>
          <p:spPr>
            <a:xfrm>
              <a:off x="7383814" y="3013869"/>
              <a:ext cx="331349" cy="386918"/>
            </a:xfrm>
            <a:custGeom>
              <a:avLst/>
              <a:gdLst/>
              <a:ahLst/>
              <a:cxnLst/>
              <a:rect l="l" t="t" r="r" b="b"/>
              <a:pathLst>
                <a:path w="6732" h="7861" extrusionOk="0">
                  <a:moveTo>
                    <a:pt x="237" y="0"/>
                  </a:moveTo>
                  <a:cubicBezTo>
                    <a:pt x="150" y="0"/>
                    <a:pt x="104" y="134"/>
                    <a:pt x="86" y="235"/>
                  </a:cubicBezTo>
                  <a:cubicBezTo>
                    <a:pt x="25" y="806"/>
                    <a:pt x="86" y="1427"/>
                    <a:pt x="86" y="2010"/>
                  </a:cubicBezTo>
                  <a:cubicBezTo>
                    <a:pt x="73" y="3178"/>
                    <a:pt x="73" y="4345"/>
                    <a:pt x="62" y="5513"/>
                  </a:cubicBezTo>
                  <a:lnTo>
                    <a:pt x="62" y="7240"/>
                  </a:lnTo>
                  <a:cubicBezTo>
                    <a:pt x="62" y="7361"/>
                    <a:pt x="0" y="7616"/>
                    <a:pt x="86" y="7726"/>
                  </a:cubicBezTo>
                  <a:cubicBezTo>
                    <a:pt x="159" y="7824"/>
                    <a:pt x="354" y="7811"/>
                    <a:pt x="463" y="7824"/>
                  </a:cubicBezTo>
                  <a:cubicBezTo>
                    <a:pt x="706" y="7849"/>
                    <a:pt x="952" y="7858"/>
                    <a:pt x="1198" y="7858"/>
                  </a:cubicBezTo>
                  <a:cubicBezTo>
                    <a:pt x="1529" y="7858"/>
                    <a:pt x="1861" y="7843"/>
                    <a:pt x="2189" y="7835"/>
                  </a:cubicBezTo>
                  <a:cubicBezTo>
                    <a:pt x="2762" y="7824"/>
                    <a:pt x="3321" y="7824"/>
                    <a:pt x="3892" y="7811"/>
                  </a:cubicBezTo>
                  <a:cubicBezTo>
                    <a:pt x="4537" y="7811"/>
                    <a:pt x="5181" y="7824"/>
                    <a:pt x="5826" y="7835"/>
                  </a:cubicBezTo>
                  <a:cubicBezTo>
                    <a:pt x="5926" y="7835"/>
                    <a:pt x="6103" y="7860"/>
                    <a:pt x="6274" y="7860"/>
                  </a:cubicBezTo>
                  <a:cubicBezTo>
                    <a:pt x="6498" y="7860"/>
                    <a:pt x="6712" y="7817"/>
                    <a:pt x="6726" y="7616"/>
                  </a:cubicBezTo>
                  <a:cubicBezTo>
                    <a:pt x="6732" y="7580"/>
                    <a:pt x="6711" y="7562"/>
                    <a:pt x="6686" y="7562"/>
                  </a:cubicBezTo>
                  <a:cubicBezTo>
                    <a:pt x="6662" y="7562"/>
                    <a:pt x="6635" y="7580"/>
                    <a:pt x="6629" y="7616"/>
                  </a:cubicBezTo>
                  <a:cubicBezTo>
                    <a:pt x="6618" y="7724"/>
                    <a:pt x="6293" y="7752"/>
                    <a:pt x="5929" y="7752"/>
                  </a:cubicBezTo>
                  <a:cubicBezTo>
                    <a:pt x="5507" y="7752"/>
                    <a:pt x="5031" y="7714"/>
                    <a:pt x="4926" y="7714"/>
                  </a:cubicBezTo>
                  <a:lnTo>
                    <a:pt x="3224" y="7714"/>
                  </a:lnTo>
                  <a:cubicBezTo>
                    <a:pt x="2652" y="7726"/>
                    <a:pt x="2092" y="7738"/>
                    <a:pt x="1533" y="7751"/>
                  </a:cubicBezTo>
                  <a:cubicBezTo>
                    <a:pt x="1396" y="7751"/>
                    <a:pt x="1259" y="7753"/>
                    <a:pt x="1122" y="7753"/>
                  </a:cubicBezTo>
                  <a:cubicBezTo>
                    <a:pt x="979" y="7753"/>
                    <a:pt x="837" y="7750"/>
                    <a:pt x="694" y="7738"/>
                  </a:cubicBezTo>
                  <a:cubicBezTo>
                    <a:pt x="659" y="7736"/>
                    <a:pt x="625" y="7736"/>
                    <a:pt x="591" y="7736"/>
                  </a:cubicBezTo>
                  <a:cubicBezTo>
                    <a:pt x="580" y="7736"/>
                    <a:pt x="570" y="7736"/>
                    <a:pt x="560" y="7736"/>
                  </a:cubicBezTo>
                  <a:cubicBezTo>
                    <a:pt x="370" y="7736"/>
                    <a:pt x="208" y="7730"/>
                    <a:pt x="159" y="7483"/>
                  </a:cubicBezTo>
                  <a:cubicBezTo>
                    <a:pt x="135" y="7349"/>
                    <a:pt x="159" y="7191"/>
                    <a:pt x="159" y="7057"/>
                  </a:cubicBezTo>
                  <a:cubicBezTo>
                    <a:pt x="171" y="5902"/>
                    <a:pt x="171" y="4759"/>
                    <a:pt x="171" y="3616"/>
                  </a:cubicBezTo>
                  <a:cubicBezTo>
                    <a:pt x="171" y="3032"/>
                    <a:pt x="183" y="2460"/>
                    <a:pt x="183" y="1889"/>
                  </a:cubicBezTo>
                  <a:lnTo>
                    <a:pt x="183" y="1025"/>
                  </a:lnTo>
                  <a:lnTo>
                    <a:pt x="183" y="600"/>
                  </a:lnTo>
                  <a:cubicBezTo>
                    <a:pt x="183" y="577"/>
                    <a:pt x="194" y="106"/>
                    <a:pt x="265" y="106"/>
                  </a:cubicBezTo>
                  <a:cubicBezTo>
                    <a:pt x="270" y="106"/>
                    <a:pt x="275" y="109"/>
                    <a:pt x="281" y="113"/>
                  </a:cubicBezTo>
                  <a:cubicBezTo>
                    <a:pt x="287" y="118"/>
                    <a:pt x="295" y="120"/>
                    <a:pt x="303" y="120"/>
                  </a:cubicBezTo>
                  <a:cubicBezTo>
                    <a:pt x="336" y="120"/>
                    <a:pt x="371" y="82"/>
                    <a:pt x="341" y="52"/>
                  </a:cubicBezTo>
                  <a:cubicBezTo>
                    <a:pt x="301" y="15"/>
                    <a:pt x="267" y="0"/>
                    <a:pt x="237"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6"/>
            <p:cNvSpPr/>
            <p:nvPr/>
          </p:nvSpPr>
          <p:spPr>
            <a:xfrm>
              <a:off x="7384452" y="3013524"/>
              <a:ext cx="331004" cy="387854"/>
            </a:xfrm>
            <a:custGeom>
              <a:avLst/>
              <a:gdLst/>
              <a:ahLst/>
              <a:cxnLst/>
              <a:rect l="l" t="t" r="r" b="b"/>
              <a:pathLst>
                <a:path w="6725" h="7880" extrusionOk="0">
                  <a:moveTo>
                    <a:pt x="224" y="18"/>
                  </a:moveTo>
                  <a:cubicBezTo>
                    <a:pt x="254" y="18"/>
                    <a:pt x="289" y="32"/>
                    <a:pt x="316" y="59"/>
                  </a:cubicBezTo>
                  <a:cubicBezTo>
                    <a:pt x="328" y="83"/>
                    <a:pt x="328" y="96"/>
                    <a:pt x="316" y="108"/>
                  </a:cubicBezTo>
                  <a:cubicBezTo>
                    <a:pt x="310" y="114"/>
                    <a:pt x="304" y="117"/>
                    <a:pt x="296" y="117"/>
                  </a:cubicBezTo>
                  <a:cubicBezTo>
                    <a:pt x="289" y="117"/>
                    <a:pt x="280" y="114"/>
                    <a:pt x="268" y="108"/>
                  </a:cubicBezTo>
                  <a:cubicBezTo>
                    <a:pt x="261" y="102"/>
                    <a:pt x="255" y="99"/>
                    <a:pt x="251" y="99"/>
                  </a:cubicBezTo>
                  <a:cubicBezTo>
                    <a:pt x="246" y="99"/>
                    <a:pt x="243" y="102"/>
                    <a:pt x="243" y="108"/>
                  </a:cubicBezTo>
                  <a:cubicBezTo>
                    <a:pt x="170" y="145"/>
                    <a:pt x="170" y="582"/>
                    <a:pt x="170" y="607"/>
                  </a:cubicBezTo>
                  <a:cubicBezTo>
                    <a:pt x="158" y="704"/>
                    <a:pt x="158" y="813"/>
                    <a:pt x="158" y="910"/>
                  </a:cubicBezTo>
                  <a:lnTo>
                    <a:pt x="158" y="1896"/>
                  </a:lnTo>
                  <a:lnTo>
                    <a:pt x="158" y="3623"/>
                  </a:lnTo>
                  <a:cubicBezTo>
                    <a:pt x="146" y="4559"/>
                    <a:pt x="146" y="5496"/>
                    <a:pt x="146" y="6432"/>
                  </a:cubicBezTo>
                  <a:lnTo>
                    <a:pt x="146" y="7064"/>
                  </a:lnTo>
                  <a:cubicBezTo>
                    <a:pt x="146" y="7101"/>
                    <a:pt x="133" y="7150"/>
                    <a:pt x="133" y="7198"/>
                  </a:cubicBezTo>
                  <a:cubicBezTo>
                    <a:pt x="133" y="7296"/>
                    <a:pt x="122" y="7404"/>
                    <a:pt x="133" y="7490"/>
                  </a:cubicBezTo>
                  <a:cubicBezTo>
                    <a:pt x="182" y="7745"/>
                    <a:pt x="365" y="7758"/>
                    <a:pt x="559" y="7758"/>
                  </a:cubicBezTo>
                  <a:lnTo>
                    <a:pt x="681" y="7758"/>
                  </a:lnTo>
                  <a:cubicBezTo>
                    <a:pt x="960" y="7769"/>
                    <a:pt x="1252" y="7769"/>
                    <a:pt x="1520" y="7769"/>
                  </a:cubicBezTo>
                  <a:lnTo>
                    <a:pt x="1824" y="7758"/>
                  </a:lnTo>
                  <a:cubicBezTo>
                    <a:pt x="2274" y="7745"/>
                    <a:pt x="2749" y="7733"/>
                    <a:pt x="3211" y="7733"/>
                  </a:cubicBezTo>
                  <a:lnTo>
                    <a:pt x="4913" y="7733"/>
                  </a:lnTo>
                  <a:cubicBezTo>
                    <a:pt x="4938" y="7733"/>
                    <a:pt x="5011" y="7733"/>
                    <a:pt x="5108" y="7745"/>
                  </a:cubicBezTo>
                  <a:cubicBezTo>
                    <a:pt x="5386" y="7759"/>
                    <a:pt x="5667" y="7771"/>
                    <a:pt x="5909" y="7771"/>
                  </a:cubicBezTo>
                  <a:cubicBezTo>
                    <a:pt x="6313" y="7771"/>
                    <a:pt x="6612" y="7738"/>
                    <a:pt x="6628" y="7623"/>
                  </a:cubicBezTo>
                  <a:cubicBezTo>
                    <a:pt x="6628" y="7587"/>
                    <a:pt x="6652" y="7575"/>
                    <a:pt x="6676" y="7575"/>
                  </a:cubicBezTo>
                  <a:cubicBezTo>
                    <a:pt x="6689" y="7587"/>
                    <a:pt x="6713" y="7599"/>
                    <a:pt x="6713" y="7623"/>
                  </a:cubicBezTo>
                  <a:cubicBezTo>
                    <a:pt x="6688" y="7816"/>
                    <a:pt x="6479" y="7859"/>
                    <a:pt x="6260" y="7859"/>
                  </a:cubicBezTo>
                  <a:cubicBezTo>
                    <a:pt x="6160" y="7859"/>
                    <a:pt x="6058" y="7850"/>
                    <a:pt x="5971" y="7842"/>
                  </a:cubicBezTo>
                  <a:cubicBezTo>
                    <a:pt x="5910" y="7842"/>
                    <a:pt x="5862" y="7831"/>
                    <a:pt x="5813" y="7831"/>
                  </a:cubicBezTo>
                  <a:cubicBezTo>
                    <a:pt x="5181" y="7818"/>
                    <a:pt x="4584" y="7818"/>
                    <a:pt x="4025" y="7818"/>
                  </a:cubicBezTo>
                  <a:lnTo>
                    <a:pt x="3879" y="7818"/>
                  </a:lnTo>
                  <a:cubicBezTo>
                    <a:pt x="3308" y="7818"/>
                    <a:pt x="2736" y="7818"/>
                    <a:pt x="2176" y="7831"/>
                  </a:cubicBezTo>
                  <a:cubicBezTo>
                    <a:pt x="2055" y="7842"/>
                    <a:pt x="1933" y="7842"/>
                    <a:pt x="1824" y="7842"/>
                  </a:cubicBezTo>
                  <a:cubicBezTo>
                    <a:pt x="1624" y="7848"/>
                    <a:pt x="1418" y="7853"/>
                    <a:pt x="1212" y="7853"/>
                  </a:cubicBezTo>
                  <a:cubicBezTo>
                    <a:pt x="956" y="7853"/>
                    <a:pt x="699" y="7845"/>
                    <a:pt x="450" y="7818"/>
                  </a:cubicBezTo>
                  <a:lnTo>
                    <a:pt x="377" y="7818"/>
                  </a:lnTo>
                  <a:cubicBezTo>
                    <a:pt x="268" y="7806"/>
                    <a:pt x="133" y="7806"/>
                    <a:pt x="85" y="7733"/>
                  </a:cubicBezTo>
                  <a:cubicBezTo>
                    <a:pt x="24" y="7648"/>
                    <a:pt x="36" y="7477"/>
                    <a:pt x="49" y="7356"/>
                  </a:cubicBezTo>
                  <a:cubicBezTo>
                    <a:pt x="49" y="7320"/>
                    <a:pt x="60" y="7271"/>
                    <a:pt x="60" y="7247"/>
                  </a:cubicBezTo>
                  <a:lnTo>
                    <a:pt x="60" y="5520"/>
                  </a:lnTo>
                  <a:cubicBezTo>
                    <a:pt x="60" y="4899"/>
                    <a:pt x="73" y="4279"/>
                    <a:pt x="73" y="3659"/>
                  </a:cubicBezTo>
                  <a:lnTo>
                    <a:pt x="73" y="2017"/>
                  </a:lnTo>
                  <a:cubicBezTo>
                    <a:pt x="85" y="1823"/>
                    <a:pt x="73" y="1628"/>
                    <a:pt x="73" y="1434"/>
                  </a:cubicBezTo>
                  <a:cubicBezTo>
                    <a:pt x="49" y="1032"/>
                    <a:pt x="36" y="618"/>
                    <a:pt x="85" y="242"/>
                  </a:cubicBezTo>
                  <a:cubicBezTo>
                    <a:pt x="97" y="145"/>
                    <a:pt x="133" y="47"/>
                    <a:pt x="195" y="23"/>
                  </a:cubicBezTo>
                  <a:cubicBezTo>
                    <a:pt x="204" y="20"/>
                    <a:pt x="214" y="18"/>
                    <a:pt x="224" y="18"/>
                  </a:cubicBezTo>
                  <a:close/>
                  <a:moveTo>
                    <a:pt x="227" y="1"/>
                  </a:moveTo>
                  <a:cubicBezTo>
                    <a:pt x="216" y="1"/>
                    <a:pt x="205" y="4"/>
                    <a:pt x="195" y="10"/>
                  </a:cubicBezTo>
                  <a:cubicBezTo>
                    <a:pt x="122" y="35"/>
                    <a:pt x="85" y="145"/>
                    <a:pt x="73" y="229"/>
                  </a:cubicBezTo>
                  <a:cubicBezTo>
                    <a:pt x="24" y="618"/>
                    <a:pt x="36" y="1032"/>
                    <a:pt x="49" y="1434"/>
                  </a:cubicBezTo>
                  <a:cubicBezTo>
                    <a:pt x="60" y="1628"/>
                    <a:pt x="60" y="1823"/>
                    <a:pt x="60" y="2017"/>
                  </a:cubicBezTo>
                  <a:cubicBezTo>
                    <a:pt x="60" y="2564"/>
                    <a:pt x="60" y="3112"/>
                    <a:pt x="49" y="3659"/>
                  </a:cubicBezTo>
                  <a:lnTo>
                    <a:pt x="49" y="5520"/>
                  </a:lnTo>
                  <a:lnTo>
                    <a:pt x="36" y="7247"/>
                  </a:lnTo>
                  <a:cubicBezTo>
                    <a:pt x="36" y="7271"/>
                    <a:pt x="36" y="7307"/>
                    <a:pt x="24" y="7356"/>
                  </a:cubicBezTo>
                  <a:cubicBezTo>
                    <a:pt x="12" y="7490"/>
                    <a:pt x="0" y="7660"/>
                    <a:pt x="73" y="7745"/>
                  </a:cubicBezTo>
                  <a:cubicBezTo>
                    <a:pt x="133" y="7818"/>
                    <a:pt x="268" y="7831"/>
                    <a:pt x="377" y="7831"/>
                  </a:cubicBezTo>
                  <a:cubicBezTo>
                    <a:pt x="401" y="7831"/>
                    <a:pt x="425" y="7842"/>
                    <a:pt x="450" y="7842"/>
                  </a:cubicBezTo>
                  <a:cubicBezTo>
                    <a:pt x="699" y="7869"/>
                    <a:pt x="956" y="7878"/>
                    <a:pt x="1212" y="7878"/>
                  </a:cubicBezTo>
                  <a:cubicBezTo>
                    <a:pt x="1418" y="7878"/>
                    <a:pt x="1624" y="7872"/>
                    <a:pt x="1824" y="7867"/>
                  </a:cubicBezTo>
                  <a:cubicBezTo>
                    <a:pt x="1933" y="7855"/>
                    <a:pt x="2055" y="7855"/>
                    <a:pt x="2176" y="7855"/>
                  </a:cubicBezTo>
                  <a:cubicBezTo>
                    <a:pt x="2736" y="7842"/>
                    <a:pt x="3308" y="7831"/>
                    <a:pt x="3879" y="7831"/>
                  </a:cubicBezTo>
                  <a:cubicBezTo>
                    <a:pt x="4487" y="7831"/>
                    <a:pt x="5120" y="7842"/>
                    <a:pt x="5813" y="7855"/>
                  </a:cubicBezTo>
                  <a:cubicBezTo>
                    <a:pt x="5862" y="7855"/>
                    <a:pt x="5910" y="7855"/>
                    <a:pt x="5971" y="7867"/>
                  </a:cubicBezTo>
                  <a:cubicBezTo>
                    <a:pt x="6056" y="7867"/>
                    <a:pt x="6154" y="7879"/>
                    <a:pt x="6263" y="7879"/>
                  </a:cubicBezTo>
                  <a:cubicBezTo>
                    <a:pt x="6482" y="7879"/>
                    <a:pt x="6701" y="7831"/>
                    <a:pt x="6725" y="7623"/>
                  </a:cubicBezTo>
                  <a:cubicBezTo>
                    <a:pt x="6725" y="7587"/>
                    <a:pt x="6701" y="7563"/>
                    <a:pt x="6676" y="7563"/>
                  </a:cubicBezTo>
                  <a:cubicBezTo>
                    <a:pt x="6640" y="7563"/>
                    <a:pt x="6616" y="7575"/>
                    <a:pt x="6603" y="7623"/>
                  </a:cubicBezTo>
                  <a:cubicBezTo>
                    <a:pt x="6597" y="7723"/>
                    <a:pt x="6282" y="7750"/>
                    <a:pt x="5926" y="7750"/>
                  </a:cubicBezTo>
                  <a:cubicBezTo>
                    <a:pt x="5630" y="7750"/>
                    <a:pt x="5306" y="7732"/>
                    <a:pt x="5108" y="7721"/>
                  </a:cubicBezTo>
                  <a:cubicBezTo>
                    <a:pt x="5011" y="7721"/>
                    <a:pt x="4938" y="7721"/>
                    <a:pt x="4913" y="7709"/>
                  </a:cubicBezTo>
                  <a:cubicBezTo>
                    <a:pt x="4341" y="7709"/>
                    <a:pt x="3770" y="7709"/>
                    <a:pt x="3211" y="7721"/>
                  </a:cubicBezTo>
                  <a:cubicBezTo>
                    <a:pt x="2749" y="7721"/>
                    <a:pt x="2274" y="7733"/>
                    <a:pt x="1824" y="7745"/>
                  </a:cubicBezTo>
                  <a:lnTo>
                    <a:pt x="1520" y="7745"/>
                  </a:lnTo>
                  <a:cubicBezTo>
                    <a:pt x="1386" y="7751"/>
                    <a:pt x="1246" y="7754"/>
                    <a:pt x="1105" y="7754"/>
                  </a:cubicBezTo>
                  <a:cubicBezTo>
                    <a:pt x="963" y="7754"/>
                    <a:pt x="821" y="7751"/>
                    <a:pt x="681" y="7745"/>
                  </a:cubicBezTo>
                  <a:cubicBezTo>
                    <a:pt x="644" y="7733"/>
                    <a:pt x="595" y="7733"/>
                    <a:pt x="559" y="7733"/>
                  </a:cubicBezTo>
                  <a:cubicBezTo>
                    <a:pt x="365" y="7733"/>
                    <a:pt x="206" y="7733"/>
                    <a:pt x="158" y="7490"/>
                  </a:cubicBezTo>
                  <a:cubicBezTo>
                    <a:pt x="133" y="7404"/>
                    <a:pt x="146" y="7296"/>
                    <a:pt x="146" y="7198"/>
                  </a:cubicBezTo>
                  <a:cubicBezTo>
                    <a:pt x="158" y="7150"/>
                    <a:pt x="158" y="7113"/>
                    <a:pt x="158" y="7064"/>
                  </a:cubicBezTo>
                  <a:lnTo>
                    <a:pt x="158" y="6432"/>
                  </a:lnTo>
                  <a:cubicBezTo>
                    <a:pt x="158" y="5496"/>
                    <a:pt x="170" y="4559"/>
                    <a:pt x="170" y="3623"/>
                  </a:cubicBezTo>
                  <a:cubicBezTo>
                    <a:pt x="170" y="3039"/>
                    <a:pt x="170" y="2467"/>
                    <a:pt x="182" y="1896"/>
                  </a:cubicBezTo>
                  <a:lnTo>
                    <a:pt x="182" y="910"/>
                  </a:lnTo>
                  <a:lnTo>
                    <a:pt x="182" y="607"/>
                  </a:lnTo>
                  <a:cubicBezTo>
                    <a:pt x="182" y="461"/>
                    <a:pt x="195" y="145"/>
                    <a:pt x="243" y="120"/>
                  </a:cubicBezTo>
                  <a:lnTo>
                    <a:pt x="255" y="120"/>
                  </a:lnTo>
                  <a:cubicBezTo>
                    <a:pt x="265" y="130"/>
                    <a:pt x="278" y="134"/>
                    <a:pt x="290" y="134"/>
                  </a:cubicBezTo>
                  <a:cubicBezTo>
                    <a:pt x="308" y="134"/>
                    <a:pt x="326" y="127"/>
                    <a:pt x="341" y="120"/>
                  </a:cubicBezTo>
                  <a:cubicBezTo>
                    <a:pt x="352" y="96"/>
                    <a:pt x="352" y="72"/>
                    <a:pt x="328" y="47"/>
                  </a:cubicBezTo>
                  <a:cubicBezTo>
                    <a:pt x="293" y="21"/>
                    <a:pt x="258" y="1"/>
                    <a:pt x="227"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6"/>
            <p:cNvSpPr/>
            <p:nvPr/>
          </p:nvSpPr>
          <p:spPr>
            <a:xfrm>
              <a:off x="7389128" y="3019677"/>
              <a:ext cx="15357" cy="11714"/>
            </a:xfrm>
            <a:custGeom>
              <a:avLst/>
              <a:gdLst/>
              <a:ahLst/>
              <a:cxnLst/>
              <a:rect l="l" t="t" r="r" b="b"/>
              <a:pathLst>
                <a:path w="312" h="238" extrusionOk="0">
                  <a:moveTo>
                    <a:pt x="243" y="0"/>
                  </a:moveTo>
                  <a:cubicBezTo>
                    <a:pt x="236" y="0"/>
                    <a:pt x="228" y="2"/>
                    <a:pt x="221" y="7"/>
                  </a:cubicBezTo>
                  <a:cubicBezTo>
                    <a:pt x="160" y="56"/>
                    <a:pt x="100" y="117"/>
                    <a:pt x="38" y="165"/>
                  </a:cubicBezTo>
                  <a:cubicBezTo>
                    <a:pt x="0" y="194"/>
                    <a:pt x="29" y="237"/>
                    <a:pt x="67" y="237"/>
                  </a:cubicBezTo>
                  <a:cubicBezTo>
                    <a:pt x="78" y="237"/>
                    <a:pt x="89" y="234"/>
                    <a:pt x="100" y="226"/>
                  </a:cubicBezTo>
                  <a:cubicBezTo>
                    <a:pt x="160" y="177"/>
                    <a:pt x="221" y="129"/>
                    <a:pt x="282" y="68"/>
                  </a:cubicBezTo>
                  <a:cubicBezTo>
                    <a:pt x="312" y="38"/>
                    <a:pt x="277" y="0"/>
                    <a:pt x="243"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6"/>
            <p:cNvSpPr/>
            <p:nvPr/>
          </p:nvSpPr>
          <p:spPr>
            <a:xfrm>
              <a:off x="7389227" y="3019332"/>
              <a:ext cx="14963" cy="12699"/>
            </a:xfrm>
            <a:custGeom>
              <a:avLst/>
              <a:gdLst/>
              <a:ahLst/>
              <a:cxnLst/>
              <a:rect l="l" t="t" r="r" b="b"/>
              <a:pathLst>
                <a:path w="304" h="258" extrusionOk="0">
                  <a:moveTo>
                    <a:pt x="244" y="14"/>
                  </a:moveTo>
                  <a:cubicBezTo>
                    <a:pt x="255" y="14"/>
                    <a:pt x="268" y="27"/>
                    <a:pt x="268" y="27"/>
                  </a:cubicBezTo>
                  <a:cubicBezTo>
                    <a:pt x="280" y="38"/>
                    <a:pt x="292" y="51"/>
                    <a:pt x="268" y="75"/>
                  </a:cubicBezTo>
                  <a:lnTo>
                    <a:pt x="85" y="221"/>
                  </a:lnTo>
                  <a:cubicBezTo>
                    <a:pt x="80" y="231"/>
                    <a:pt x="73" y="235"/>
                    <a:pt x="65" y="235"/>
                  </a:cubicBezTo>
                  <a:cubicBezTo>
                    <a:pt x="55" y="235"/>
                    <a:pt x="44" y="228"/>
                    <a:pt x="36" y="221"/>
                  </a:cubicBezTo>
                  <a:cubicBezTo>
                    <a:pt x="25" y="208"/>
                    <a:pt x="25" y="197"/>
                    <a:pt x="36" y="172"/>
                  </a:cubicBezTo>
                  <a:lnTo>
                    <a:pt x="219" y="27"/>
                  </a:lnTo>
                  <a:cubicBezTo>
                    <a:pt x="231" y="14"/>
                    <a:pt x="231" y="14"/>
                    <a:pt x="244" y="14"/>
                  </a:cubicBezTo>
                  <a:close/>
                  <a:moveTo>
                    <a:pt x="241" y="0"/>
                  </a:moveTo>
                  <a:cubicBezTo>
                    <a:pt x="229" y="0"/>
                    <a:pt x="217" y="4"/>
                    <a:pt x="207" y="14"/>
                  </a:cubicBezTo>
                  <a:lnTo>
                    <a:pt x="25" y="160"/>
                  </a:lnTo>
                  <a:cubicBezTo>
                    <a:pt x="0" y="184"/>
                    <a:pt x="0" y="208"/>
                    <a:pt x="25" y="233"/>
                  </a:cubicBezTo>
                  <a:cubicBezTo>
                    <a:pt x="36" y="245"/>
                    <a:pt x="49" y="257"/>
                    <a:pt x="61" y="257"/>
                  </a:cubicBezTo>
                  <a:cubicBezTo>
                    <a:pt x="73" y="257"/>
                    <a:pt x="85" y="245"/>
                    <a:pt x="98" y="245"/>
                  </a:cubicBezTo>
                  <a:cubicBezTo>
                    <a:pt x="158" y="184"/>
                    <a:pt x="219" y="136"/>
                    <a:pt x="280" y="87"/>
                  </a:cubicBezTo>
                  <a:cubicBezTo>
                    <a:pt x="304" y="63"/>
                    <a:pt x="304" y="38"/>
                    <a:pt x="280" y="14"/>
                  </a:cubicBezTo>
                  <a:cubicBezTo>
                    <a:pt x="273" y="7"/>
                    <a:pt x="257" y="0"/>
                    <a:pt x="241"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6"/>
            <p:cNvSpPr/>
            <p:nvPr/>
          </p:nvSpPr>
          <p:spPr>
            <a:xfrm>
              <a:off x="7387701" y="3026568"/>
              <a:ext cx="16833" cy="16882"/>
            </a:xfrm>
            <a:custGeom>
              <a:avLst/>
              <a:gdLst/>
              <a:ahLst/>
              <a:cxnLst/>
              <a:rect l="l" t="t" r="r" b="b"/>
              <a:pathLst>
                <a:path w="342" h="343" extrusionOk="0">
                  <a:moveTo>
                    <a:pt x="280" y="0"/>
                  </a:moveTo>
                  <a:cubicBezTo>
                    <a:pt x="270" y="0"/>
                    <a:pt x="259" y="4"/>
                    <a:pt x="250" y="13"/>
                  </a:cubicBezTo>
                  <a:cubicBezTo>
                    <a:pt x="177" y="86"/>
                    <a:pt x="92" y="183"/>
                    <a:pt x="19" y="269"/>
                  </a:cubicBezTo>
                  <a:cubicBezTo>
                    <a:pt x="0" y="305"/>
                    <a:pt x="31" y="342"/>
                    <a:pt x="62" y="342"/>
                  </a:cubicBezTo>
                  <a:cubicBezTo>
                    <a:pt x="72" y="342"/>
                    <a:pt x="83" y="338"/>
                    <a:pt x="92" y="329"/>
                  </a:cubicBezTo>
                  <a:cubicBezTo>
                    <a:pt x="177" y="244"/>
                    <a:pt x="250" y="159"/>
                    <a:pt x="323" y="61"/>
                  </a:cubicBezTo>
                  <a:cubicBezTo>
                    <a:pt x="342" y="34"/>
                    <a:pt x="311" y="0"/>
                    <a:pt x="280"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6"/>
            <p:cNvSpPr/>
            <p:nvPr/>
          </p:nvSpPr>
          <p:spPr>
            <a:xfrm>
              <a:off x="7387406" y="3026125"/>
              <a:ext cx="17424" cy="17867"/>
            </a:xfrm>
            <a:custGeom>
              <a:avLst/>
              <a:gdLst/>
              <a:ahLst/>
              <a:cxnLst/>
              <a:rect l="l" t="t" r="r" b="b"/>
              <a:pathLst>
                <a:path w="354" h="363" extrusionOk="0">
                  <a:moveTo>
                    <a:pt x="284" y="17"/>
                  </a:moveTo>
                  <a:cubicBezTo>
                    <a:pt x="295" y="17"/>
                    <a:pt x="309" y="22"/>
                    <a:pt x="317" y="22"/>
                  </a:cubicBezTo>
                  <a:cubicBezTo>
                    <a:pt x="317" y="34"/>
                    <a:pt x="329" y="46"/>
                    <a:pt x="317" y="70"/>
                  </a:cubicBezTo>
                  <a:cubicBezTo>
                    <a:pt x="256" y="156"/>
                    <a:pt x="171" y="253"/>
                    <a:pt x="98" y="326"/>
                  </a:cubicBezTo>
                  <a:cubicBezTo>
                    <a:pt x="93" y="337"/>
                    <a:pt x="86" y="340"/>
                    <a:pt x="78" y="340"/>
                  </a:cubicBezTo>
                  <a:cubicBezTo>
                    <a:pt x="68" y="340"/>
                    <a:pt x="56" y="333"/>
                    <a:pt x="49" y="326"/>
                  </a:cubicBezTo>
                  <a:cubicBezTo>
                    <a:pt x="37" y="314"/>
                    <a:pt x="25" y="302"/>
                    <a:pt x="37" y="289"/>
                  </a:cubicBezTo>
                  <a:cubicBezTo>
                    <a:pt x="110" y="192"/>
                    <a:pt x="183" y="95"/>
                    <a:pt x="268" y="22"/>
                  </a:cubicBezTo>
                  <a:cubicBezTo>
                    <a:pt x="272" y="18"/>
                    <a:pt x="278" y="17"/>
                    <a:pt x="284" y="17"/>
                  </a:cubicBezTo>
                  <a:close/>
                  <a:moveTo>
                    <a:pt x="293" y="1"/>
                  </a:moveTo>
                  <a:cubicBezTo>
                    <a:pt x="281" y="1"/>
                    <a:pt x="268" y="4"/>
                    <a:pt x="256" y="10"/>
                  </a:cubicBezTo>
                  <a:cubicBezTo>
                    <a:pt x="171" y="83"/>
                    <a:pt x="98" y="180"/>
                    <a:pt x="25" y="278"/>
                  </a:cubicBezTo>
                  <a:cubicBezTo>
                    <a:pt x="0" y="302"/>
                    <a:pt x="13" y="326"/>
                    <a:pt x="37" y="338"/>
                  </a:cubicBezTo>
                  <a:cubicBezTo>
                    <a:pt x="37" y="351"/>
                    <a:pt x="62" y="362"/>
                    <a:pt x="73" y="362"/>
                  </a:cubicBezTo>
                  <a:cubicBezTo>
                    <a:pt x="86" y="362"/>
                    <a:pt x="98" y="351"/>
                    <a:pt x="110" y="338"/>
                  </a:cubicBezTo>
                  <a:cubicBezTo>
                    <a:pt x="183" y="265"/>
                    <a:pt x="268" y="168"/>
                    <a:pt x="329" y="70"/>
                  </a:cubicBezTo>
                  <a:cubicBezTo>
                    <a:pt x="354" y="46"/>
                    <a:pt x="341" y="22"/>
                    <a:pt x="329" y="10"/>
                  </a:cubicBezTo>
                  <a:cubicBezTo>
                    <a:pt x="317" y="4"/>
                    <a:pt x="305" y="1"/>
                    <a:pt x="293"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6"/>
            <p:cNvSpPr/>
            <p:nvPr/>
          </p:nvSpPr>
          <p:spPr>
            <a:xfrm>
              <a:off x="7386027" y="3039218"/>
              <a:ext cx="17079" cy="18753"/>
            </a:xfrm>
            <a:custGeom>
              <a:avLst/>
              <a:gdLst/>
              <a:ahLst/>
              <a:cxnLst/>
              <a:rect l="l" t="t" r="r" b="b"/>
              <a:pathLst>
                <a:path w="347" h="381" extrusionOk="0">
                  <a:moveTo>
                    <a:pt x="280" y="0"/>
                  </a:moveTo>
                  <a:cubicBezTo>
                    <a:pt x="269" y="0"/>
                    <a:pt x="258" y="4"/>
                    <a:pt x="247" y="12"/>
                  </a:cubicBezTo>
                  <a:cubicBezTo>
                    <a:pt x="150" y="96"/>
                    <a:pt x="77" y="194"/>
                    <a:pt x="17" y="315"/>
                  </a:cubicBezTo>
                  <a:cubicBezTo>
                    <a:pt x="0" y="348"/>
                    <a:pt x="28" y="380"/>
                    <a:pt x="58" y="380"/>
                  </a:cubicBezTo>
                  <a:cubicBezTo>
                    <a:pt x="73" y="380"/>
                    <a:pt x="89" y="372"/>
                    <a:pt x="101" y="352"/>
                  </a:cubicBezTo>
                  <a:cubicBezTo>
                    <a:pt x="163" y="255"/>
                    <a:pt x="223" y="158"/>
                    <a:pt x="309" y="72"/>
                  </a:cubicBezTo>
                  <a:cubicBezTo>
                    <a:pt x="347" y="44"/>
                    <a:pt x="317" y="0"/>
                    <a:pt x="280"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6"/>
            <p:cNvSpPr/>
            <p:nvPr/>
          </p:nvSpPr>
          <p:spPr>
            <a:xfrm>
              <a:off x="7385634" y="3038775"/>
              <a:ext cx="17375" cy="19590"/>
            </a:xfrm>
            <a:custGeom>
              <a:avLst/>
              <a:gdLst/>
              <a:ahLst/>
              <a:cxnLst/>
              <a:rect l="l" t="t" r="r" b="b"/>
              <a:pathLst>
                <a:path w="353" h="398" extrusionOk="0">
                  <a:moveTo>
                    <a:pt x="287" y="19"/>
                  </a:moveTo>
                  <a:cubicBezTo>
                    <a:pt x="298" y="19"/>
                    <a:pt x="309" y="26"/>
                    <a:pt x="317" y="32"/>
                  </a:cubicBezTo>
                  <a:cubicBezTo>
                    <a:pt x="328" y="45"/>
                    <a:pt x="328" y="57"/>
                    <a:pt x="317" y="81"/>
                  </a:cubicBezTo>
                  <a:cubicBezTo>
                    <a:pt x="231" y="154"/>
                    <a:pt x="171" y="251"/>
                    <a:pt x="98" y="361"/>
                  </a:cubicBezTo>
                  <a:cubicBezTo>
                    <a:pt x="90" y="375"/>
                    <a:pt x="79" y="381"/>
                    <a:pt x="69" y="381"/>
                  </a:cubicBezTo>
                  <a:cubicBezTo>
                    <a:pt x="61" y="381"/>
                    <a:pt x="54" y="378"/>
                    <a:pt x="49" y="373"/>
                  </a:cubicBezTo>
                  <a:cubicBezTo>
                    <a:pt x="36" y="373"/>
                    <a:pt x="25" y="349"/>
                    <a:pt x="36" y="324"/>
                  </a:cubicBezTo>
                  <a:cubicBezTo>
                    <a:pt x="85" y="215"/>
                    <a:pt x="171" y="105"/>
                    <a:pt x="268" y="32"/>
                  </a:cubicBezTo>
                  <a:cubicBezTo>
                    <a:pt x="273" y="22"/>
                    <a:pt x="280" y="19"/>
                    <a:pt x="287" y="19"/>
                  </a:cubicBezTo>
                  <a:close/>
                  <a:moveTo>
                    <a:pt x="289" y="0"/>
                  </a:moveTo>
                  <a:cubicBezTo>
                    <a:pt x="277" y="0"/>
                    <a:pt x="265" y="3"/>
                    <a:pt x="255" y="8"/>
                  </a:cubicBezTo>
                  <a:cubicBezTo>
                    <a:pt x="158" y="94"/>
                    <a:pt x="73" y="203"/>
                    <a:pt x="25" y="313"/>
                  </a:cubicBezTo>
                  <a:cubicBezTo>
                    <a:pt x="0" y="349"/>
                    <a:pt x="25" y="386"/>
                    <a:pt x="49" y="397"/>
                  </a:cubicBezTo>
                  <a:lnTo>
                    <a:pt x="73" y="397"/>
                  </a:lnTo>
                  <a:cubicBezTo>
                    <a:pt x="85" y="397"/>
                    <a:pt x="98" y="386"/>
                    <a:pt x="109" y="373"/>
                  </a:cubicBezTo>
                  <a:cubicBezTo>
                    <a:pt x="182" y="264"/>
                    <a:pt x="244" y="167"/>
                    <a:pt x="328" y="94"/>
                  </a:cubicBezTo>
                  <a:cubicBezTo>
                    <a:pt x="353" y="69"/>
                    <a:pt x="341" y="32"/>
                    <a:pt x="328" y="21"/>
                  </a:cubicBezTo>
                  <a:cubicBezTo>
                    <a:pt x="321" y="6"/>
                    <a:pt x="306" y="0"/>
                    <a:pt x="289"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6"/>
            <p:cNvSpPr/>
            <p:nvPr/>
          </p:nvSpPr>
          <p:spPr>
            <a:xfrm>
              <a:off x="7388439" y="3051523"/>
              <a:ext cx="16636" cy="15160"/>
            </a:xfrm>
            <a:custGeom>
              <a:avLst/>
              <a:gdLst/>
              <a:ahLst/>
              <a:cxnLst/>
              <a:rect l="l" t="t" r="r" b="b"/>
              <a:pathLst>
                <a:path w="338" h="308" extrusionOk="0">
                  <a:moveTo>
                    <a:pt x="279" y="0"/>
                  </a:moveTo>
                  <a:cubicBezTo>
                    <a:pt x="273" y="0"/>
                    <a:pt x="266" y="2"/>
                    <a:pt x="260" y="5"/>
                  </a:cubicBezTo>
                  <a:cubicBezTo>
                    <a:pt x="162" y="65"/>
                    <a:pt x="65" y="138"/>
                    <a:pt x="16" y="248"/>
                  </a:cubicBezTo>
                  <a:cubicBezTo>
                    <a:pt x="0" y="281"/>
                    <a:pt x="27" y="307"/>
                    <a:pt x="54" y="307"/>
                  </a:cubicBezTo>
                  <a:cubicBezTo>
                    <a:pt x="68" y="307"/>
                    <a:pt x="81" y="300"/>
                    <a:pt x="89" y="284"/>
                  </a:cubicBezTo>
                  <a:cubicBezTo>
                    <a:pt x="150" y="200"/>
                    <a:pt x="211" y="138"/>
                    <a:pt x="296" y="78"/>
                  </a:cubicBezTo>
                  <a:cubicBezTo>
                    <a:pt x="337" y="57"/>
                    <a:pt x="317" y="0"/>
                    <a:pt x="279"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6"/>
            <p:cNvSpPr/>
            <p:nvPr/>
          </p:nvSpPr>
          <p:spPr>
            <a:xfrm>
              <a:off x="7388046" y="3050883"/>
              <a:ext cx="16784" cy="16489"/>
            </a:xfrm>
            <a:custGeom>
              <a:avLst/>
              <a:gdLst/>
              <a:ahLst/>
              <a:cxnLst/>
              <a:rect l="l" t="t" r="r" b="b"/>
              <a:pathLst>
                <a:path w="341" h="335" extrusionOk="0">
                  <a:moveTo>
                    <a:pt x="292" y="18"/>
                  </a:moveTo>
                  <a:cubicBezTo>
                    <a:pt x="304" y="18"/>
                    <a:pt x="304" y="30"/>
                    <a:pt x="316" y="42"/>
                  </a:cubicBezTo>
                  <a:cubicBezTo>
                    <a:pt x="328" y="54"/>
                    <a:pt x="328" y="67"/>
                    <a:pt x="304" y="78"/>
                  </a:cubicBezTo>
                  <a:cubicBezTo>
                    <a:pt x="231" y="127"/>
                    <a:pt x="158" y="200"/>
                    <a:pt x="97" y="297"/>
                  </a:cubicBezTo>
                  <a:cubicBezTo>
                    <a:pt x="90" y="312"/>
                    <a:pt x="78" y="317"/>
                    <a:pt x="68" y="317"/>
                  </a:cubicBezTo>
                  <a:cubicBezTo>
                    <a:pt x="60" y="317"/>
                    <a:pt x="53" y="315"/>
                    <a:pt x="49" y="310"/>
                  </a:cubicBezTo>
                  <a:cubicBezTo>
                    <a:pt x="36" y="297"/>
                    <a:pt x="24" y="286"/>
                    <a:pt x="36" y="261"/>
                  </a:cubicBezTo>
                  <a:cubicBezTo>
                    <a:pt x="97" y="140"/>
                    <a:pt x="195" y="67"/>
                    <a:pt x="268" y="30"/>
                  </a:cubicBezTo>
                  <a:cubicBezTo>
                    <a:pt x="279" y="18"/>
                    <a:pt x="279" y="18"/>
                    <a:pt x="292" y="18"/>
                  </a:cubicBezTo>
                  <a:close/>
                  <a:moveTo>
                    <a:pt x="287" y="1"/>
                  </a:moveTo>
                  <a:cubicBezTo>
                    <a:pt x="281" y="1"/>
                    <a:pt x="274" y="2"/>
                    <a:pt x="268" y="5"/>
                  </a:cubicBezTo>
                  <a:cubicBezTo>
                    <a:pt x="182" y="54"/>
                    <a:pt x="73" y="127"/>
                    <a:pt x="12" y="249"/>
                  </a:cubicBezTo>
                  <a:cubicBezTo>
                    <a:pt x="0" y="286"/>
                    <a:pt x="12" y="310"/>
                    <a:pt x="36" y="322"/>
                  </a:cubicBezTo>
                  <a:cubicBezTo>
                    <a:pt x="49" y="322"/>
                    <a:pt x="49" y="334"/>
                    <a:pt x="60" y="334"/>
                  </a:cubicBezTo>
                  <a:cubicBezTo>
                    <a:pt x="85" y="334"/>
                    <a:pt x="97" y="322"/>
                    <a:pt x="109" y="310"/>
                  </a:cubicBezTo>
                  <a:cubicBezTo>
                    <a:pt x="170" y="213"/>
                    <a:pt x="243" y="151"/>
                    <a:pt x="316" y="103"/>
                  </a:cubicBezTo>
                  <a:cubicBezTo>
                    <a:pt x="341" y="78"/>
                    <a:pt x="341" y="54"/>
                    <a:pt x="328" y="30"/>
                  </a:cubicBezTo>
                  <a:cubicBezTo>
                    <a:pt x="319" y="12"/>
                    <a:pt x="304" y="1"/>
                    <a:pt x="287"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6"/>
            <p:cNvSpPr/>
            <p:nvPr/>
          </p:nvSpPr>
          <p:spPr>
            <a:xfrm>
              <a:off x="7387849" y="3062500"/>
              <a:ext cx="16538" cy="15061"/>
            </a:xfrm>
            <a:custGeom>
              <a:avLst/>
              <a:gdLst/>
              <a:ahLst/>
              <a:cxnLst/>
              <a:rect l="l" t="t" r="r" b="b"/>
              <a:pathLst>
                <a:path w="336" h="306" extrusionOk="0">
                  <a:moveTo>
                    <a:pt x="271" y="0"/>
                  </a:moveTo>
                  <a:cubicBezTo>
                    <a:pt x="262" y="0"/>
                    <a:pt x="253" y="4"/>
                    <a:pt x="247" y="13"/>
                  </a:cubicBezTo>
                  <a:cubicBezTo>
                    <a:pt x="174" y="98"/>
                    <a:pt x="113" y="171"/>
                    <a:pt x="28" y="231"/>
                  </a:cubicBezTo>
                  <a:cubicBezTo>
                    <a:pt x="0" y="268"/>
                    <a:pt x="29" y="305"/>
                    <a:pt x="65" y="305"/>
                  </a:cubicBezTo>
                  <a:cubicBezTo>
                    <a:pt x="77" y="305"/>
                    <a:pt x="90" y="301"/>
                    <a:pt x="101" y="293"/>
                  </a:cubicBezTo>
                  <a:cubicBezTo>
                    <a:pt x="174" y="231"/>
                    <a:pt x="247" y="158"/>
                    <a:pt x="308" y="74"/>
                  </a:cubicBezTo>
                  <a:cubicBezTo>
                    <a:pt x="336" y="37"/>
                    <a:pt x="300" y="0"/>
                    <a:pt x="271"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6"/>
            <p:cNvSpPr/>
            <p:nvPr/>
          </p:nvSpPr>
          <p:spPr>
            <a:xfrm>
              <a:off x="7388046" y="3062106"/>
              <a:ext cx="16144" cy="16046"/>
            </a:xfrm>
            <a:custGeom>
              <a:avLst/>
              <a:gdLst/>
              <a:ahLst/>
              <a:cxnLst/>
              <a:rect l="l" t="t" r="r" b="b"/>
              <a:pathLst>
                <a:path w="328" h="326" extrusionOk="0">
                  <a:moveTo>
                    <a:pt x="263" y="19"/>
                  </a:moveTo>
                  <a:cubicBezTo>
                    <a:pt x="274" y="19"/>
                    <a:pt x="285" y="26"/>
                    <a:pt x="292" y="33"/>
                  </a:cubicBezTo>
                  <a:cubicBezTo>
                    <a:pt x="304" y="33"/>
                    <a:pt x="316" y="58"/>
                    <a:pt x="304" y="69"/>
                  </a:cubicBezTo>
                  <a:cubicBezTo>
                    <a:pt x="231" y="155"/>
                    <a:pt x="158" y="239"/>
                    <a:pt x="85" y="301"/>
                  </a:cubicBezTo>
                  <a:cubicBezTo>
                    <a:pt x="80" y="306"/>
                    <a:pt x="73" y="308"/>
                    <a:pt x="66" y="308"/>
                  </a:cubicBezTo>
                  <a:cubicBezTo>
                    <a:pt x="55" y="308"/>
                    <a:pt x="43" y="302"/>
                    <a:pt x="36" y="288"/>
                  </a:cubicBezTo>
                  <a:cubicBezTo>
                    <a:pt x="24" y="288"/>
                    <a:pt x="24" y="264"/>
                    <a:pt x="36" y="252"/>
                  </a:cubicBezTo>
                  <a:cubicBezTo>
                    <a:pt x="109" y="179"/>
                    <a:pt x="182" y="106"/>
                    <a:pt x="243" y="33"/>
                  </a:cubicBezTo>
                  <a:cubicBezTo>
                    <a:pt x="248" y="23"/>
                    <a:pt x="255" y="19"/>
                    <a:pt x="263" y="19"/>
                  </a:cubicBezTo>
                  <a:close/>
                  <a:moveTo>
                    <a:pt x="273" y="0"/>
                  </a:moveTo>
                  <a:cubicBezTo>
                    <a:pt x="259" y="0"/>
                    <a:pt x="245" y="6"/>
                    <a:pt x="231" y="21"/>
                  </a:cubicBezTo>
                  <a:cubicBezTo>
                    <a:pt x="170" y="94"/>
                    <a:pt x="97" y="166"/>
                    <a:pt x="24" y="239"/>
                  </a:cubicBezTo>
                  <a:cubicBezTo>
                    <a:pt x="0" y="264"/>
                    <a:pt x="0" y="288"/>
                    <a:pt x="24" y="301"/>
                  </a:cubicBezTo>
                  <a:cubicBezTo>
                    <a:pt x="24" y="312"/>
                    <a:pt x="49" y="325"/>
                    <a:pt x="60" y="325"/>
                  </a:cubicBezTo>
                  <a:cubicBezTo>
                    <a:pt x="73" y="325"/>
                    <a:pt x="85" y="325"/>
                    <a:pt x="97" y="312"/>
                  </a:cubicBezTo>
                  <a:cubicBezTo>
                    <a:pt x="182" y="252"/>
                    <a:pt x="243" y="166"/>
                    <a:pt x="316" y="82"/>
                  </a:cubicBezTo>
                  <a:cubicBezTo>
                    <a:pt x="328" y="58"/>
                    <a:pt x="316" y="33"/>
                    <a:pt x="304" y="9"/>
                  </a:cubicBezTo>
                  <a:cubicBezTo>
                    <a:pt x="293" y="4"/>
                    <a:pt x="283" y="0"/>
                    <a:pt x="273"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6"/>
            <p:cNvSpPr/>
            <p:nvPr/>
          </p:nvSpPr>
          <p:spPr>
            <a:xfrm>
              <a:off x="7387799" y="3072738"/>
              <a:ext cx="18900" cy="16095"/>
            </a:xfrm>
            <a:custGeom>
              <a:avLst/>
              <a:gdLst/>
              <a:ahLst/>
              <a:cxnLst/>
              <a:rect l="l" t="t" r="r" b="b"/>
              <a:pathLst>
                <a:path w="384" h="327" extrusionOk="0">
                  <a:moveTo>
                    <a:pt x="317" y="0"/>
                  </a:moveTo>
                  <a:cubicBezTo>
                    <a:pt x="306" y="0"/>
                    <a:pt x="295" y="4"/>
                    <a:pt x="284" y="12"/>
                  </a:cubicBezTo>
                  <a:cubicBezTo>
                    <a:pt x="200" y="85"/>
                    <a:pt x="114" y="169"/>
                    <a:pt x="29" y="255"/>
                  </a:cubicBezTo>
                  <a:cubicBezTo>
                    <a:pt x="0" y="283"/>
                    <a:pt x="32" y="327"/>
                    <a:pt x="70" y="327"/>
                  </a:cubicBezTo>
                  <a:cubicBezTo>
                    <a:pt x="80" y="327"/>
                    <a:pt x="92" y="323"/>
                    <a:pt x="102" y="315"/>
                  </a:cubicBezTo>
                  <a:cubicBezTo>
                    <a:pt x="187" y="242"/>
                    <a:pt x="273" y="158"/>
                    <a:pt x="346" y="72"/>
                  </a:cubicBezTo>
                  <a:cubicBezTo>
                    <a:pt x="384" y="44"/>
                    <a:pt x="354" y="0"/>
                    <a:pt x="317"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6"/>
            <p:cNvSpPr/>
            <p:nvPr/>
          </p:nvSpPr>
          <p:spPr>
            <a:xfrm>
              <a:off x="7388046" y="3072295"/>
              <a:ext cx="18556" cy="17178"/>
            </a:xfrm>
            <a:custGeom>
              <a:avLst/>
              <a:gdLst/>
              <a:ahLst/>
              <a:cxnLst/>
              <a:rect l="l" t="t" r="r" b="b"/>
              <a:pathLst>
                <a:path w="377" h="349" extrusionOk="0">
                  <a:moveTo>
                    <a:pt x="305" y="16"/>
                  </a:moveTo>
                  <a:cubicBezTo>
                    <a:pt x="317" y="16"/>
                    <a:pt x="332" y="24"/>
                    <a:pt x="341" y="32"/>
                  </a:cubicBezTo>
                  <a:cubicBezTo>
                    <a:pt x="352" y="45"/>
                    <a:pt x="352" y="57"/>
                    <a:pt x="341" y="69"/>
                  </a:cubicBezTo>
                  <a:lnTo>
                    <a:pt x="316" y="94"/>
                  </a:lnTo>
                  <a:cubicBezTo>
                    <a:pt x="243" y="167"/>
                    <a:pt x="170" y="251"/>
                    <a:pt x="85" y="324"/>
                  </a:cubicBezTo>
                  <a:cubicBezTo>
                    <a:pt x="81" y="328"/>
                    <a:pt x="77" y="330"/>
                    <a:pt x="72" y="330"/>
                  </a:cubicBezTo>
                  <a:cubicBezTo>
                    <a:pt x="60" y="330"/>
                    <a:pt x="45" y="321"/>
                    <a:pt x="36" y="313"/>
                  </a:cubicBezTo>
                  <a:cubicBezTo>
                    <a:pt x="24" y="300"/>
                    <a:pt x="24" y="288"/>
                    <a:pt x="36" y="264"/>
                  </a:cubicBezTo>
                  <a:cubicBezTo>
                    <a:pt x="109" y="191"/>
                    <a:pt x="195" y="118"/>
                    <a:pt x="268" y="45"/>
                  </a:cubicBezTo>
                  <a:lnTo>
                    <a:pt x="292" y="21"/>
                  </a:lnTo>
                  <a:cubicBezTo>
                    <a:pt x="295" y="17"/>
                    <a:pt x="300" y="16"/>
                    <a:pt x="305" y="16"/>
                  </a:cubicBezTo>
                  <a:close/>
                  <a:moveTo>
                    <a:pt x="309" y="1"/>
                  </a:moveTo>
                  <a:cubicBezTo>
                    <a:pt x="299" y="1"/>
                    <a:pt x="289" y="3"/>
                    <a:pt x="279" y="8"/>
                  </a:cubicBezTo>
                  <a:lnTo>
                    <a:pt x="255" y="32"/>
                  </a:lnTo>
                  <a:cubicBezTo>
                    <a:pt x="182" y="105"/>
                    <a:pt x="97" y="178"/>
                    <a:pt x="24" y="251"/>
                  </a:cubicBezTo>
                  <a:cubicBezTo>
                    <a:pt x="0" y="276"/>
                    <a:pt x="12" y="313"/>
                    <a:pt x="24" y="324"/>
                  </a:cubicBezTo>
                  <a:cubicBezTo>
                    <a:pt x="36" y="337"/>
                    <a:pt x="49" y="349"/>
                    <a:pt x="60" y="349"/>
                  </a:cubicBezTo>
                  <a:cubicBezTo>
                    <a:pt x="73" y="349"/>
                    <a:pt x="85" y="337"/>
                    <a:pt x="97" y="337"/>
                  </a:cubicBezTo>
                  <a:cubicBezTo>
                    <a:pt x="182" y="264"/>
                    <a:pt x="255" y="178"/>
                    <a:pt x="328" y="105"/>
                  </a:cubicBezTo>
                  <a:lnTo>
                    <a:pt x="352" y="81"/>
                  </a:lnTo>
                  <a:cubicBezTo>
                    <a:pt x="377" y="57"/>
                    <a:pt x="365" y="32"/>
                    <a:pt x="352" y="21"/>
                  </a:cubicBezTo>
                  <a:cubicBezTo>
                    <a:pt x="338" y="6"/>
                    <a:pt x="323" y="1"/>
                    <a:pt x="309"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6"/>
            <p:cNvSpPr/>
            <p:nvPr/>
          </p:nvSpPr>
          <p:spPr>
            <a:xfrm>
              <a:off x="7386077" y="3084699"/>
              <a:ext cx="18359" cy="18851"/>
            </a:xfrm>
            <a:custGeom>
              <a:avLst/>
              <a:gdLst/>
              <a:ahLst/>
              <a:cxnLst/>
              <a:rect l="l" t="t" r="r" b="b"/>
              <a:pathLst>
                <a:path w="373" h="383" extrusionOk="0">
                  <a:moveTo>
                    <a:pt x="309" y="1"/>
                  </a:moveTo>
                  <a:cubicBezTo>
                    <a:pt x="300" y="1"/>
                    <a:pt x="291" y="4"/>
                    <a:pt x="283" y="12"/>
                  </a:cubicBezTo>
                  <a:lnTo>
                    <a:pt x="27" y="304"/>
                  </a:lnTo>
                  <a:cubicBezTo>
                    <a:pt x="1" y="340"/>
                    <a:pt x="27" y="382"/>
                    <a:pt x="57" y="382"/>
                  </a:cubicBezTo>
                  <a:cubicBezTo>
                    <a:pt x="68" y="382"/>
                    <a:pt x="79" y="377"/>
                    <a:pt x="89" y="364"/>
                  </a:cubicBezTo>
                  <a:lnTo>
                    <a:pt x="344" y="72"/>
                  </a:lnTo>
                  <a:cubicBezTo>
                    <a:pt x="372" y="44"/>
                    <a:pt x="341" y="1"/>
                    <a:pt x="309"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6"/>
            <p:cNvSpPr/>
            <p:nvPr/>
          </p:nvSpPr>
          <p:spPr>
            <a:xfrm>
              <a:off x="7386224" y="3084354"/>
              <a:ext cx="17965" cy="19491"/>
            </a:xfrm>
            <a:custGeom>
              <a:avLst/>
              <a:gdLst/>
              <a:ahLst/>
              <a:cxnLst/>
              <a:rect l="l" t="t" r="r" b="b"/>
              <a:pathLst>
                <a:path w="365" h="396" extrusionOk="0">
                  <a:moveTo>
                    <a:pt x="309" y="22"/>
                  </a:moveTo>
                  <a:cubicBezTo>
                    <a:pt x="316" y="22"/>
                    <a:pt x="323" y="25"/>
                    <a:pt x="329" y="31"/>
                  </a:cubicBezTo>
                  <a:cubicBezTo>
                    <a:pt x="341" y="43"/>
                    <a:pt x="341" y="55"/>
                    <a:pt x="329" y="79"/>
                  </a:cubicBezTo>
                  <a:cubicBezTo>
                    <a:pt x="243" y="189"/>
                    <a:pt x="159" y="287"/>
                    <a:pt x="86" y="371"/>
                  </a:cubicBezTo>
                  <a:cubicBezTo>
                    <a:pt x="73" y="378"/>
                    <a:pt x="64" y="381"/>
                    <a:pt x="57" y="381"/>
                  </a:cubicBezTo>
                  <a:cubicBezTo>
                    <a:pt x="49" y="381"/>
                    <a:pt x="43" y="378"/>
                    <a:pt x="37" y="371"/>
                  </a:cubicBezTo>
                  <a:cubicBezTo>
                    <a:pt x="24" y="360"/>
                    <a:pt x="13" y="335"/>
                    <a:pt x="37" y="323"/>
                  </a:cubicBezTo>
                  <a:cubicBezTo>
                    <a:pt x="110" y="225"/>
                    <a:pt x="183" y="141"/>
                    <a:pt x="280" y="31"/>
                  </a:cubicBezTo>
                  <a:cubicBezTo>
                    <a:pt x="292" y="25"/>
                    <a:pt x="301" y="22"/>
                    <a:pt x="309" y="22"/>
                  </a:cubicBezTo>
                  <a:close/>
                  <a:moveTo>
                    <a:pt x="304" y="1"/>
                  </a:moveTo>
                  <a:cubicBezTo>
                    <a:pt x="292" y="1"/>
                    <a:pt x="280" y="7"/>
                    <a:pt x="268" y="19"/>
                  </a:cubicBezTo>
                  <a:cubicBezTo>
                    <a:pt x="170" y="128"/>
                    <a:pt x="97" y="214"/>
                    <a:pt x="13" y="311"/>
                  </a:cubicBezTo>
                  <a:cubicBezTo>
                    <a:pt x="0" y="335"/>
                    <a:pt x="0" y="371"/>
                    <a:pt x="24" y="384"/>
                  </a:cubicBezTo>
                  <a:cubicBezTo>
                    <a:pt x="37" y="396"/>
                    <a:pt x="49" y="396"/>
                    <a:pt x="61" y="396"/>
                  </a:cubicBezTo>
                  <a:cubicBezTo>
                    <a:pt x="73" y="396"/>
                    <a:pt x="86" y="396"/>
                    <a:pt x="97" y="384"/>
                  </a:cubicBezTo>
                  <a:cubicBezTo>
                    <a:pt x="170" y="298"/>
                    <a:pt x="256" y="201"/>
                    <a:pt x="341" y="92"/>
                  </a:cubicBezTo>
                  <a:cubicBezTo>
                    <a:pt x="365" y="68"/>
                    <a:pt x="353" y="31"/>
                    <a:pt x="341" y="19"/>
                  </a:cubicBezTo>
                  <a:cubicBezTo>
                    <a:pt x="328" y="7"/>
                    <a:pt x="316" y="1"/>
                    <a:pt x="304"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6"/>
            <p:cNvSpPr/>
            <p:nvPr/>
          </p:nvSpPr>
          <p:spPr>
            <a:xfrm>
              <a:off x="7386027" y="3095478"/>
              <a:ext cx="18999" cy="19097"/>
            </a:xfrm>
            <a:custGeom>
              <a:avLst/>
              <a:gdLst/>
              <a:ahLst/>
              <a:cxnLst/>
              <a:rect l="l" t="t" r="r" b="b"/>
              <a:pathLst>
                <a:path w="386" h="388" extrusionOk="0">
                  <a:moveTo>
                    <a:pt x="322" y="0"/>
                  </a:moveTo>
                  <a:cubicBezTo>
                    <a:pt x="313" y="0"/>
                    <a:pt x="304" y="4"/>
                    <a:pt x="296" y="12"/>
                  </a:cubicBezTo>
                  <a:cubicBezTo>
                    <a:pt x="199" y="109"/>
                    <a:pt x="114" y="206"/>
                    <a:pt x="28" y="315"/>
                  </a:cubicBezTo>
                  <a:cubicBezTo>
                    <a:pt x="0" y="344"/>
                    <a:pt x="31" y="388"/>
                    <a:pt x="64" y="388"/>
                  </a:cubicBezTo>
                  <a:cubicBezTo>
                    <a:pt x="73" y="388"/>
                    <a:pt x="82" y="385"/>
                    <a:pt x="90" y="377"/>
                  </a:cubicBezTo>
                  <a:cubicBezTo>
                    <a:pt x="187" y="279"/>
                    <a:pt x="272" y="182"/>
                    <a:pt x="357" y="72"/>
                  </a:cubicBezTo>
                  <a:cubicBezTo>
                    <a:pt x="385" y="44"/>
                    <a:pt x="355" y="0"/>
                    <a:pt x="322"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6"/>
            <p:cNvSpPr/>
            <p:nvPr/>
          </p:nvSpPr>
          <p:spPr>
            <a:xfrm>
              <a:off x="7386224" y="3095134"/>
              <a:ext cx="18605" cy="20131"/>
            </a:xfrm>
            <a:custGeom>
              <a:avLst/>
              <a:gdLst/>
              <a:ahLst/>
              <a:cxnLst/>
              <a:rect l="l" t="t" r="r" b="b"/>
              <a:pathLst>
                <a:path w="378" h="409" extrusionOk="0">
                  <a:moveTo>
                    <a:pt x="320" y="17"/>
                  </a:moveTo>
                  <a:cubicBezTo>
                    <a:pt x="327" y="17"/>
                    <a:pt x="334" y="24"/>
                    <a:pt x="341" y="31"/>
                  </a:cubicBezTo>
                  <a:cubicBezTo>
                    <a:pt x="353" y="43"/>
                    <a:pt x="365" y="55"/>
                    <a:pt x="341" y="79"/>
                  </a:cubicBezTo>
                  <a:cubicBezTo>
                    <a:pt x="268" y="177"/>
                    <a:pt x="170" y="274"/>
                    <a:pt x="86" y="371"/>
                  </a:cubicBezTo>
                  <a:cubicBezTo>
                    <a:pt x="75" y="381"/>
                    <a:pt x="67" y="385"/>
                    <a:pt x="60" y="385"/>
                  </a:cubicBezTo>
                  <a:cubicBezTo>
                    <a:pt x="51" y="385"/>
                    <a:pt x="44" y="378"/>
                    <a:pt x="37" y="371"/>
                  </a:cubicBezTo>
                  <a:cubicBezTo>
                    <a:pt x="24" y="359"/>
                    <a:pt x="13" y="335"/>
                    <a:pt x="24" y="322"/>
                  </a:cubicBezTo>
                  <a:cubicBezTo>
                    <a:pt x="122" y="225"/>
                    <a:pt x="207" y="116"/>
                    <a:pt x="305" y="31"/>
                  </a:cubicBezTo>
                  <a:cubicBezTo>
                    <a:pt x="309" y="20"/>
                    <a:pt x="315" y="17"/>
                    <a:pt x="320" y="17"/>
                  </a:cubicBezTo>
                  <a:close/>
                  <a:moveTo>
                    <a:pt x="321" y="1"/>
                  </a:moveTo>
                  <a:cubicBezTo>
                    <a:pt x="307" y="1"/>
                    <a:pt x="292" y="7"/>
                    <a:pt x="280" y="19"/>
                  </a:cubicBezTo>
                  <a:cubicBezTo>
                    <a:pt x="195" y="104"/>
                    <a:pt x="110" y="213"/>
                    <a:pt x="13" y="311"/>
                  </a:cubicBezTo>
                  <a:cubicBezTo>
                    <a:pt x="0" y="335"/>
                    <a:pt x="0" y="371"/>
                    <a:pt x="24" y="384"/>
                  </a:cubicBezTo>
                  <a:cubicBezTo>
                    <a:pt x="37" y="395"/>
                    <a:pt x="49" y="408"/>
                    <a:pt x="61" y="408"/>
                  </a:cubicBezTo>
                  <a:cubicBezTo>
                    <a:pt x="73" y="408"/>
                    <a:pt x="86" y="395"/>
                    <a:pt x="97" y="384"/>
                  </a:cubicBezTo>
                  <a:cubicBezTo>
                    <a:pt x="183" y="286"/>
                    <a:pt x="280" y="189"/>
                    <a:pt x="365" y="92"/>
                  </a:cubicBezTo>
                  <a:cubicBezTo>
                    <a:pt x="378" y="68"/>
                    <a:pt x="378" y="31"/>
                    <a:pt x="353" y="19"/>
                  </a:cubicBezTo>
                  <a:cubicBezTo>
                    <a:pt x="347" y="7"/>
                    <a:pt x="335" y="1"/>
                    <a:pt x="321"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6"/>
            <p:cNvSpPr/>
            <p:nvPr/>
          </p:nvSpPr>
          <p:spPr>
            <a:xfrm>
              <a:off x="7387209" y="3111278"/>
              <a:ext cx="17129" cy="17670"/>
            </a:xfrm>
            <a:custGeom>
              <a:avLst/>
              <a:gdLst/>
              <a:ahLst/>
              <a:cxnLst/>
              <a:rect l="l" t="t" r="r" b="b"/>
              <a:pathLst>
                <a:path w="348" h="359" extrusionOk="0">
                  <a:moveTo>
                    <a:pt x="291" y="1"/>
                  </a:moveTo>
                  <a:cubicBezTo>
                    <a:pt x="281" y="1"/>
                    <a:pt x="270" y="6"/>
                    <a:pt x="260" y="19"/>
                  </a:cubicBezTo>
                  <a:cubicBezTo>
                    <a:pt x="175" y="104"/>
                    <a:pt x="102" y="189"/>
                    <a:pt x="29" y="275"/>
                  </a:cubicBezTo>
                  <a:cubicBezTo>
                    <a:pt x="0" y="313"/>
                    <a:pt x="32" y="359"/>
                    <a:pt x="64" y="359"/>
                  </a:cubicBezTo>
                  <a:cubicBezTo>
                    <a:pt x="73" y="359"/>
                    <a:pt x="82" y="355"/>
                    <a:pt x="90" y="348"/>
                  </a:cubicBezTo>
                  <a:cubicBezTo>
                    <a:pt x="163" y="250"/>
                    <a:pt x="248" y="165"/>
                    <a:pt x="321" y="80"/>
                  </a:cubicBezTo>
                  <a:cubicBezTo>
                    <a:pt x="348" y="44"/>
                    <a:pt x="321" y="1"/>
                    <a:pt x="291"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6"/>
            <p:cNvSpPr/>
            <p:nvPr/>
          </p:nvSpPr>
          <p:spPr>
            <a:xfrm>
              <a:off x="7386815" y="3110885"/>
              <a:ext cx="17375" cy="18113"/>
            </a:xfrm>
            <a:custGeom>
              <a:avLst/>
              <a:gdLst/>
              <a:ahLst/>
              <a:cxnLst/>
              <a:rect l="l" t="t" r="r" b="b"/>
              <a:pathLst>
                <a:path w="353" h="368" extrusionOk="0">
                  <a:moveTo>
                    <a:pt x="297" y="18"/>
                  </a:moveTo>
                  <a:cubicBezTo>
                    <a:pt x="304" y="18"/>
                    <a:pt x="311" y="21"/>
                    <a:pt x="317" y="27"/>
                  </a:cubicBezTo>
                  <a:cubicBezTo>
                    <a:pt x="329" y="39"/>
                    <a:pt x="329" y="64"/>
                    <a:pt x="317" y="75"/>
                  </a:cubicBezTo>
                  <a:cubicBezTo>
                    <a:pt x="256" y="161"/>
                    <a:pt x="183" y="234"/>
                    <a:pt x="85" y="343"/>
                  </a:cubicBezTo>
                  <a:cubicBezTo>
                    <a:pt x="79" y="349"/>
                    <a:pt x="70" y="352"/>
                    <a:pt x="63" y="352"/>
                  </a:cubicBezTo>
                  <a:cubicBezTo>
                    <a:pt x="55" y="352"/>
                    <a:pt x="49" y="349"/>
                    <a:pt x="49" y="343"/>
                  </a:cubicBezTo>
                  <a:cubicBezTo>
                    <a:pt x="25" y="331"/>
                    <a:pt x="25" y="307"/>
                    <a:pt x="37" y="294"/>
                  </a:cubicBezTo>
                  <a:cubicBezTo>
                    <a:pt x="98" y="221"/>
                    <a:pt x="183" y="124"/>
                    <a:pt x="268" y="27"/>
                  </a:cubicBezTo>
                  <a:cubicBezTo>
                    <a:pt x="280" y="21"/>
                    <a:pt x="289" y="18"/>
                    <a:pt x="297" y="18"/>
                  </a:cubicBezTo>
                  <a:close/>
                  <a:moveTo>
                    <a:pt x="287" y="1"/>
                  </a:moveTo>
                  <a:cubicBezTo>
                    <a:pt x="276" y="1"/>
                    <a:pt x="266" y="5"/>
                    <a:pt x="256" y="15"/>
                  </a:cubicBezTo>
                  <a:cubicBezTo>
                    <a:pt x="171" y="112"/>
                    <a:pt x="85" y="210"/>
                    <a:pt x="25" y="283"/>
                  </a:cubicBezTo>
                  <a:cubicBezTo>
                    <a:pt x="1" y="307"/>
                    <a:pt x="12" y="343"/>
                    <a:pt x="37" y="356"/>
                  </a:cubicBezTo>
                  <a:cubicBezTo>
                    <a:pt x="37" y="367"/>
                    <a:pt x="49" y="367"/>
                    <a:pt x="61" y="367"/>
                  </a:cubicBezTo>
                  <a:cubicBezTo>
                    <a:pt x="74" y="367"/>
                    <a:pt x="85" y="367"/>
                    <a:pt x="98" y="356"/>
                  </a:cubicBezTo>
                  <a:cubicBezTo>
                    <a:pt x="195" y="246"/>
                    <a:pt x="268" y="173"/>
                    <a:pt x="329" y="88"/>
                  </a:cubicBezTo>
                  <a:cubicBezTo>
                    <a:pt x="353" y="64"/>
                    <a:pt x="341" y="27"/>
                    <a:pt x="329" y="15"/>
                  </a:cubicBezTo>
                  <a:cubicBezTo>
                    <a:pt x="315" y="8"/>
                    <a:pt x="301" y="1"/>
                    <a:pt x="287"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6"/>
            <p:cNvSpPr/>
            <p:nvPr/>
          </p:nvSpPr>
          <p:spPr>
            <a:xfrm>
              <a:off x="7386717" y="3127817"/>
              <a:ext cx="17129" cy="15504"/>
            </a:xfrm>
            <a:custGeom>
              <a:avLst/>
              <a:gdLst/>
              <a:ahLst/>
              <a:cxnLst/>
              <a:rect l="l" t="t" r="r" b="b"/>
              <a:pathLst>
                <a:path w="348" h="315" extrusionOk="0">
                  <a:moveTo>
                    <a:pt x="289" y="0"/>
                  </a:moveTo>
                  <a:cubicBezTo>
                    <a:pt x="279" y="0"/>
                    <a:pt x="268" y="4"/>
                    <a:pt x="258" y="12"/>
                  </a:cubicBezTo>
                  <a:cubicBezTo>
                    <a:pt x="185" y="85"/>
                    <a:pt x="112" y="158"/>
                    <a:pt x="39" y="242"/>
                  </a:cubicBezTo>
                  <a:cubicBezTo>
                    <a:pt x="1" y="271"/>
                    <a:pt x="30" y="315"/>
                    <a:pt x="68" y="315"/>
                  </a:cubicBezTo>
                  <a:cubicBezTo>
                    <a:pt x="78" y="315"/>
                    <a:pt x="89" y="311"/>
                    <a:pt x="100" y="304"/>
                  </a:cubicBezTo>
                  <a:cubicBezTo>
                    <a:pt x="173" y="231"/>
                    <a:pt x="246" y="158"/>
                    <a:pt x="319" y="72"/>
                  </a:cubicBezTo>
                  <a:cubicBezTo>
                    <a:pt x="347" y="44"/>
                    <a:pt x="323" y="0"/>
                    <a:pt x="289"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6"/>
            <p:cNvSpPr/>
            <p:nvPr/>
          </p:nvSpPr>
          <p:spPr>
            <a:xfrm>
              <a:off x="7386815" y="3127325"/>
              <a:ext cx="17375" cy="16636"/>
            </a:xfrm>
            <a:custGeom>
              <a:avLst/>
              <a:gdLst/>
              <a:ahLst/>
              <a:cxnLst/>
              <a:rect l="l" t="t" r="r" b="b"/>
              <a:pathLst>
                <a:path w="353" h="338" extrusionOk="0">
                  <a:moveTo>
                    <a:pt x="293" y="22"/>
                  </a:moveTo>
                  <a:cubicBezTo>
                    <a:pt x="293" y="22"/>
                    <a:pt x="304" y="22"/>
                    <a:pt x="317" y="33"/>
                  </a:cubicBezTo>
                  <a:cubicBezTo>
                    <a:pt x="317" y="33"/>
                    <a:pt x="329" y="58"/>
                    <a:pt x="317" y="82"/>
                  </a:cubicBezTo>
                  <a:cubicBezTo>
                    <a:pt x="244" y="155"/>
                    <a:pt x="158" y="241"/>
                    <a:pt x="85" y="301"/>
                  </a:cubicBezTo>
                  <a:cubicBezTo>
                    <a:pt x="80" y="311"/>
                    <a:pt x="73" y="315"/>
                    <a:pt x="65" y="315"/>
                  </a:cubicBezTo>
                  <a:cubicBezTo>
                    <a:pt x="55" y="315"/>
                    <a:pt x="44" y="308"/>
                    <a:pt x="37" y="301"/>
                  </a:cubicBezTo>
                  <a:cubicBezTo>
                    <a:pt x="25" y="289"/>
                    <a:pt x="25" y="277"/>
                    <a:pt x="37" y="252"/>
                  </a:cubicBezTo>
                  <a:cubicBezTo>
                    <a:pt x="98" y="179"/>
                    <a:pt x="183" y="106"/>
                    <a:pt x="268" y="33"/>
                  </a:cubicBezTo>
                  <a:cubicBezTo>
                    <a:pt x="268" y="22"/>
                    <a:pt x="280" y="22"/>
                    <a:pt x="293" y="22"/>
                  </a:cubicBezTo>
                  <a:close/>
                  <a:moveTo>
                    <a:pt x="292" y="0"/>
                  </a:moveTo>
                  <a:cubicBezTo>
                    <a:pt x="280" y="0"/>
                    <a:pt x="268" y="3"/>
                    <a:pt x="256" y="9"/>
                  </a:cubicBezTo>
                  <a:cubicBezTo>
                    <a:pt x="171" y="95"/>
                    <a:pt x="85" y="168"/>
                    <a:pt x="25" y="241"/>
                  </a:cubicBezTo>
                  <a:cubicBezTo>
                    <a:pt x="1" y="265"/>
                    <a:pt x="12" y="301"/>
                    <a:pt x="25" y="314"/>
                  </a:cubicBezTo>
                  <a:cubicBezTo>
                    <a:pt x="37" y="325"/>
                    <a:pt x="49" y="338"/>
                    <a:pt x="61" y="338"/>
                  </a:cubicBezTo>
                  <a:cubicBezTo>
                    <a:pt x="74" y="338"/>
                    <a:pt x="85" y="325"/>
                    <a:pt x="98" y="314"/>
                  </a:cubicBezTo>
                  <a:cubicBezTo>
                    <a:pt x="171" y="252"/>
                    <a:pt x="256" y="168"/>
                    <a:pt x="329" y="95"/>
                  </a:cubicBezTo>
                  <a:cubicBezTo>
                    <a:pt x="353" y="58"/>
                    <a:pt x="341" y="33"/>
                    <a:pt x="329" y="9"/>
                  </a:cubicBezTo>
                  <a:cubicBezTo>
                    <a:pt x="316" y="3"/>
                    <a:pt x="304" y="0"/>
                    <a:pt x="292"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6"/>
            <p:cNvSpPr/>
            <p:nvPr/>
          </p:nvSpPr>
          <p:spPr>
            <a:xfrm>
              <a:off x="7389030" y="3142190"/>
              <a:ext cx="14077" cy="11960"/>
            </a:xfrm>
            <a:custGeom>
              <a:avLst/>
              <a:gdLst/>
              <a:ahLst/>
              <a:cxnLst/>
              <a:rect l="l" t="t" r="r" b="b"/>
              <a:pathLst>
                <a:path w="286" h="243" extrusionOk="0">
                  <a:moveTo>
                    <a:pt x="219" y="0"/>
                  </a:moveTo>
                  <a:cubicBezTo>
                    <a:pt x="208" y="0"/>
                    <a:pt x="197" y="3"/>
                    <a:pt x="186" y="12"/>
                  </a:cubicBezTo>
                  <a:cubicBezTo>
                    <a:pt x="138" y="60"/>
                    <a:pt x="89" y="120"/>
                    <a:pt x="29" y="169"/>
                  </a:cubicBezTo>
                  <a:cubicBezTo>
                    <a:pt x="1" y="206"/>
                    <a:pt x="29" y="243"/>
                    <a:pt x="66" y="243"/>
                  </a:cubicBezTo>
                  <a:cubicBezTo>
                    <a:pt x="77" y="243"/>
                    <a:pt x="90" y="239"/>
                    <a:pt x="102" y="230"/>
                  </a:cubicBezTo>
                  <a:cubicBezTo>
                    <a:pt x="150" y="182"/>
                    <a:pt x="199" y="133"/>
                    <a:pt x="248" y="72"/>
                  </a:cubicBezTo>
                  <a:cubicBezTo>
                    <a:pt x="286" y="44"/>
                    <a:pt x="256" y="0"/>
                    <a:pt x="219"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6"/>
            <p:cNvSpPr/>
            <p:nvPr/>
          </p:nvSpPr>
          <p:spPr>
            <a:xfrm>
              <a:off x="7389227" y="3141845"/>
              <a:ext cx="13782" cy="12896"/>
            </a:xfrm>
            <a:custGeom>
              <a:avLst/>
              <a:gdLst/>
              <a:ahLst/>
              <a:cxnLst/>
              <a:rect l="l" t="t" r="r" b="b"/>
              <a:pathLst>
                <a:path w="280" h="262" extrusionOk="0">
                  <a:moveTo>
                    <a:pt x="219" y="19"/>
                  </a:moveTo>
                  <a:cubicBezTo>
                    <a:pt x="231" y="19"/>
                    <a:pt x="231" y="19"/>
                    <a:pt x="244" y="30"/>
                  </a:cubicBezTo>
                  <a:cubicBezTo>
                    <a:pt x="255" y="43"/>
                    <a:pt x="255" y="54"/>
                    <a:pt x="244" y="79"/>
                  </a:cubicBezTo>
                  <a:lnTo>
                    <a:pt x="207" y="103"/>
                  </a:lnTo>
                  <a:cubicBezTo>
                    <a:pt x="171" y="152"/>
                    <a:pt x="134" y="189"/>
                    <a:pt x="85" y="237"/>
                  </a:cubicBezTo>
                  <a:cubicBezTo>
                    <a:pt x="79" y="243"/>
                    <a:pt x="70" y="246"/>
                    <a:pt x="61" y="246"/>
                  </a:cubicBezTo>
                  <a:cubicBezTo>
                    <a:pt x="52" y="246"/>
                    <a:pt x="43" y="243"/>
                    <a:pt x="36" y="237"/>
                  </a:cubicBezTo>
                  <a:cubicBezTo>
                    <a:pt x="25" y="225"/>
                    <a:pt x="25" y="200"/>
                    <a:pt x="36" y="189"/>
                  </a:cubicBezTo>
                  <a:cubicBezTo>
                    <a:pt x="73" y="140"/>
                    <a:pt x="122" y="103"/>
                    <a:pt x="158" y="54"/>
                  </a:cubicBezTo>
                  <a:lnTo>
                    <a:pt x="195" y="30"/>
                  </a:lnTo>
                  <a:cubicBezTo>
                    <a:pt x="207" y="19"/>
                    <a:pt x="207" y="19"/>
                    <a:pt x="219" y="19"/>
                  </a:cubicBezTo>
                  <a:close/>
                  <a:moveTo>
                    <a:pt x="219" y="0"/>
                  </a:moveTo>
                  <a:cubicBezTo>
                    <a:pt x="207" y="0"/>
                    <a:pt x="194" y="6"/>
                    <a:pt x="182" y="19"/>
                  </a:cubicBezTo>
                  <a:lnTo>
                    <a:pt x="146" y="43"/>
                  </a:lnTo>
                  <a:cubicBezTo>
                    <a:pt x="109" y="91"/>
                    <a:pt x="61" y="127"/>
                    <a:pt x="25" y="176"/>
                  </a:cubicBezTo>
                  <a:cubicBezTo>
                    <a:pt x="0" y="200"/>
                    <a:pt x="12" y="225"/>
                    <a:pt x="25" y="249"/>
                  </a:cubicBezTo>
                  <a:cubicBezTo>
                    <a:pt x="36" y="249"/>
                    <a:pt x="49" y="262"/>
                    <a:pt x="61" y="262"/>
                  </a:cubicBezTo>
                  <a:cubicBezTo>
                    <a:pt x="73" y="262"/>
                    <a:pt x="85" y="262"/>
                    <a:pt x="98" y="249"/>
                  </a:cubicBezTo>
                  <a:cubicBezTo>
                    <a:pt x="146" y="200"/>
                    <a:pt x="182" y="164"/>
                    <a:pt x="219" y="116"/>
                  </a:cubicBezTo>
                  <a:lnTo>
                    <a:pt x="255" y="91"/>
                  </a:lnTo>
                  <a:cubicBezTo>
                    <a:pt x="280" y="67"/>
                    <a:pt x="268" y="30"/>
                    <a:pt x="255" y="19"/>
                  </a:cubicBezTo>
                  <a:cubicBezTo>
                    <a:pt x="243" y="6"/>
                    <a:pt x="231" y="0"/>
                    <a:pt x="219"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6"/>
            <p:cNvSpPr/>
            <p:nvPr/>
          </p:nvSpPr>
          <p:spPr>
            <a:xfrm>
              <a:off x="7390261" y="3154397"/>
              <a:ext cx="13486" cy="13191"/>
            </a:xfrm>
            <a:custGeom>
              <a:avLst/>
              <a:gdLst/>
              <a:ahLst/>
              <a:cxnLst/>
              <a:rect l="l" t="t" r="r" b="b"/>
              <a:pathLst>
                <a:path w="274" h="268" extrusionOk="0">
                  <a:moveTo>
                    <a:pt x="222" y="1"/>
                  </a:moveTo>
                  <a:cubicBezTo>
                    <a:pt x="211" y="1"/>
                    <a:pt x="198" y="6"/>
                    <a:pt x="186" y="18"/>
                  </a:cubicBezTo>
                  <a:cubicBezTo>
                    <a:pt x="137" y="67"/>
                    <a:pt x="77" y="128"/>
                    <a:pt x="28" y="189"/>
                  </a:cubicBezTo>
                  <a:cubicBezTo>
                    <a:pt x="1" y="225"/>
                    <a:pt x="27" y="268"/>
                    <a:pt x="57" y="268"/>
                  </a:cubicBezTo>
                  <a:cubicBezTo>
                    <a:pt x="68" y="268"/>
                    <a:pt x="79" y="263"/>
                    <a:pt x="88" y="250"/>
                  </a:cubicBezTo>
                  <a:cubicBezTo>
                    <a:pt x="150" y="201"/>
                    <a:pt x="198" y="140"/>
                    <a:pt x="247" y="80"/>
                  </a:cubicBezTo>
                  <a:cubicBezTo>
                    <a:pt x="274" y="44"/>
                    <a:pt x="254" y="1"/>
                    <a:pt x="222"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6"/>
            <p:cNvSpPr/>
            <p:nvPr/>
          </p:nvSpPr>
          <p:spPr>
            <a:xfrm>
              <a:off x="7390408" y="3154003"/>
              <a:ext cx="13782" cy="13929"/>
            </a:xfrm>
            <a:custGeom>
              <a:avLst/>
              <a:gdLst/>
              <a:ahLst/>
              <a:cxnLst/>
              <a:rect l="l" t="t" r="r" b="b"/>
              <a:pathLst>
                <a:path w="280" h="283" extrusionOk="0">
                  <a:moveTo>
                    <a:pt x="220" y="15"/>
                  </a:moveTo>
                  <a:cubicBezTo>
                    <a:pt x="220" y="15"/>
                    <a:pt x="231" y="26"/>
                    <a:pt x="244" y="26"/>
                  </a:cubicBezTo>
                  <a:cubicBezTo>
                    <a:pt x="256" y="39"/>
                    <a:pt x="256" y="63"/>
                    <a:pt x="244" y="75"/>
                  </a:cubicBezTo>
                  <a:cubicBezTo>
                    <a:pt x="195" y="124"/>
                    <a:pt x="147" y="197"/>
                    <a:pt x="85" y="258"/>
                  </a:cubicBezTo>
                  <a:cubicBezTo>
                    <a:pt x="73" y="264"/>
                    <a:pt x="64" y="267"/>
                    <a:pt x="57" y="267"/>
                  </a:cubicBezTo>
                  <a:cubicBezTo>
                    <a:pt x="49" y="267"/>
                    <a:pt x="43" y="264"/>
                    <a:pt x="37" y="258"/>
                  </a:cubicBezTo>
                  <a:cubicBezTo>
                    <a:pt x="25" y="245"/>
                    <a:pt x="12" y="221"/>
                    <a:pt x="37" y="209"/>
                  </a:cubicBezTo>
                  <a:cubicBezTo>
                    <a:pt x="85" y="136"/>
                    <a:pt x="147" y="75"/>
                    <a:pt x="195" y="26"/>
                  </a:cubicBezTo>
                  <a:cubicBezTo>
                    <a:pt x="207" y="26"/>
                    <a:pt x="207" y="15"/>
                    <a:pt x="220" y="15"/>
                  </a:cubicBezTo>
                  <a:close/>
                  <a:moveTo>
                    <a:pt x="214" y="1"/>
                  </a:moveTo>
                  <a:cubicBezTo>
                    <a:pt x="203" y="1"/>
                    <a:pt x="193" y="4"/>
                    <a:pt x="183" y="15"/>
                  </a:cubicBezTo>
                  <a:cubicBezTo>
                    <a:pt x="134" y="63"/>
                    <a:pt x="74" y="124"/>
                    <a:pt x="12" y="197"/>
                  </a:cubicBezTo>
                  <a:cubicBezTo>
                    <a:pt x="1" y="221"/>
                    <a:pt x="1" y="245"/>
                    <a:pt x="25" y="270"/>
                  </a:cubicBezTo>
                  <a:cubicBezTo>
                    <a:pt x="37" y="282"/>
                    <a:pt x="49" y="282"/>
                    <a:pt x="61" y="282"/>
                  </a:cubicBezTo>
                  <a:cubicBezTo>
                    <a:pt x="74" y="282"/>
                    <a:pt x="85" y="282"/>
                    <a:pt x="98" y="270"/>
                  </a:cubicBezTo>
                  <a:cubicBezTo>
                    <a:pt x="158" y="209"/>
                    <a:pt x="207" y="136"/>
                    <a:pt x="256" y="88"/>
                  </a:cubicBezTo>
                  <a:cubicBezTo>
                    <a:pt x="280" y="63"/>
                    <a:pt x="268" y="26"/>
                    <a:pt x="256" y="15"/>
                  </a:cubicBezTo>
                  <a:cubicBezTo>
                    <a:pt x="242" y="7"/>
                    <a:pt x="228" y="1"/>
                    <a:pt x="214"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6"/>
            <p:cNvSpPr/>
            <p:nvPr/>
          </p:nvSpPr>
          <p:spPr>
            <a:xfrm>
              <a:off x="7388341" y="3168523"/>
              <a:ext cx="14274" cy="14618"/>
            </a:xfrm>
            <a:custGeom>
              <a:avLst/>
              <a:gdLst/>
              <a:ahLst/>
              <a:cxnLst/>
              <a:rect l="l" t="t" r="r" b="b"/>
              <a:pathLst>
                <a:path w="290" h="297" extrusionOk="0">
                  <a:moveTo>
                    <a:pt x="227" y="0"/>
                  </a:moveTo>
                  <a:cubicBezTo>
                    <a:pt x="218" y="0"/>
                    <a:pt x="208" y="4"/>
                    <a:pt x="200" y="12"/>
                  </a:cubicBezTo>
                  <a:cubicBezTo>
                    <a:pt x="140" y="85"/>
                    <a:pt x="79" y="145"/>
                    <a:pt x="18" y="218"/>
                  </a:cubicBezTo>
                  <a:cubicBezTo>
                    <a:pt x="0" y="254"/>
                    <a:pt x="22" y="297"/>
                    <a:pt x="55" y="297"/>
                  </a:cubicBezTo>
                  <a:cubicBezTo>
                    <a:pt x="66" y="297"/>
                    <a:pt x="79" y="292"/>
                    <a:pt x="91" y="279"/>
                  </a:cubicBezTo>
                  <a:cubicBezTo>
                    <a:pt x="152" y="218"/>
                    <a:pt x="200" y="145"/>
                    <a:pt x="262" y="72"/>
                  </a:cubicBezTo>
                  <a:cubicBezTo>
                    <a:pt x="290" y="44"/>
                    <a:pt x="259" y="0"/>
                    <a:pt x="227"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6"/>
            <p:cNvSpPr/>
            <p:nvPr/>
          </p:nvSpPr>
          <p:spPr>
            <a:xfrm>
              <a:off x="7388046" y="3168080"/>
              <a:ext cx="14372" cy="15406"/>
            </a:xfrm>
            <a:custGeom>
              <a:avLst/>
              <a:gdLst/>
              <a:ahLst/>
              <a:cxnLst/>
              <a:rect l="l" t="t" r="r" b="b"/>
              <a:pathLst>
                <a:path w="292" h="313" extrusionOk="0">
                  <a:moveTo>
                    <a:pt x="234" y="18"/>
                  </a:moveTo>
                  <a:cubicBezTo>
                    <a:pt x="241" y="18"/>
                    <a:pt x="248" y="25"/>
                    <a:pt x="255" y="32"/>
                  </a:cubicBezTo>
                  <a:cubicBezTo>
                    <a:pt x="268" y="45"/>
                    <a:pt x="279" y="57"/>
                    <a:pt x="268" y="81"/>
                  </a:cubicBezTo>
                  <a:lnTo>
                    <a:pt x="243" y="105"/>
                  </a:lnTo>
                  <a:cubicBezTo>
                    <a:pt x="195" y="167"/>
                    <a:pt x="133" y="227"/>
                    <a:pt x="85" y="288"/>
                  </a:cubicBezTo>
                  <a:cubicBezTo>
                    <a:pt x="79" y="294"/>
                    <a:pt x="70" y="297"/>
                    <a:pt x="61" y="297"/>
                  </a:cubicBezTo>
                  <a:cubicBezTo>
                    <a:pt x="52" y="297"/>
                    <a:pt x="42" y="294"/>
                    <a:pt x="36" y="288"/>
                  </a:cubicBezTo>
                  <a:cubicBezTo>
                    <a:pt x="24" y="276"/>
                    <a:pt x="24" y="251"/>
                    <a:pt x="36" y="240"/>
                  </a:cubicBezTo>
                  <a:cubicBezTo>
                    <a:pt x="85" y="178"/>
                    <a:pt x="133" y="118"/>
                    <a:pt x="195" y="57"/>
                  </a:cubicBezTo>
                  <a:lnTo>
                    <a:pt x="219" y="32"/>
                  </a:lnTo>
                  <a:cubicBezTo>
                    <a:pt x="224" y="22"/>
                    <a:pt x="229" y="18"/>
                    <a:pt x="234" y="18"/>
                  </a:cubicBezTo>
                  <a:close/>
                  <a:moveTo>
                    <a:pt x="244" y="0"/>
                  </a:moveTo>
                  <a:cubicBezTo>
                    <a:pt x="229" y="0"/>
                    <a:pt x="214" y="6"/>
                    <a:pt x="206" y="21"/>
                  </a:cubicBezTo>
                  <a:lnTo>
                    <a:pt x="182" y="45"/>
                  </a:lnTo>
                  <a:cubicBezTo>
                    <a:pt x="122" y="105"/>
                    <a:pt x="73" y="167"/>
                    <a:pt x="24" y="227"/>
                  </a:cubicBezTo>
                  <a:cubicBezTo>
                    <a:pt x="0" y="251"/>
                    <a:pt x="12" y="288"/>
                    <a:pt x="36" y="300"/>
                  </a:cubicBezTo>
                  <a:cubicBezTo>
                    <a:pt x="36" y="312"/>
                    <a:pt x="49" y="312"/>
                    <a:pt x="60" y="312"/>
                  </a:cubicBezTo>
                  <a:cubicBezTo>
                    <a:pt x="73" y="312"/>
                    <a:pt x="85" y="312"/>
                    <a:pt x="97" y="300"/>
                  </a:cubicBezTo>
                  <a:cubicBezTo>
                    <a:pt x="158" y="240"/>
                    <a:pt x="206" y="178"/>
                    <a:pt x="255" y="118"/>
                  </a:cubicBezTo>
                  <a:lnTo>
                    <a:pt x="279" y="94"/>
                  </a:lnTo>
                  <a:cubicBezTo>
                    <a:pt x="292" y="69"/>
                    <a:pt x="292" y="32"/>
                    <a:pt x="268" y="8"/>
                  </a:cubicBezTo>
                  <a:cubicBezTo>
                    <a:pt x="262" y="3"/>
                    <a:pt x="253" y="0"/>
                    <a:pt x="244"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6"/>
            <p:cNvSpPr/>
            <p:nvPr/>
          </p:nvSpPr>
          <p:spPr>
            <a:xfrm>
              <a:off x="7387849" y="3181961"/>
              <a:ext cx="14126" cy="13535"/>
            </a:xfrm>
            <a:custGeom>
              <a:avLst/>
              <a:gdLst/>
              <a:ahLst/>
              <a:cxnLst/>
              <a:rect l="l" t="t" r="r" b="b"/>
              <a:pathLst>
                <a:path w="287" h="275" extrusionOk="0">
                  <a:moveTo>
                    <a:pt x="219" y="0"/>
                  </a:moveTo>
                  <a:cubicBezTo>
                    <a:pt x="207" y="0"/>
                    <a:pt x="196" y="5"/>
                    <a:pt x="186" y="18"/>
                  </a:cubicBezTo>
                  <a:cubicBezTo>
                    <a:pt x="137" y="79"/>
                    <a:pt x="77" y="139"/>
                    <a:pt x="28" y="201"/>
                  </a:cubicBezTo>
                  <a:cubicBezTo>
                    <a:pt x="0" y="237"/>
                    <a:pt x="35" y="274"/>
                    <a:pt x="70" y="274"/>
                  </a:cubicBezTo>
                  <a:cubicBezTo>
                    <a:pt x="81" y="274"/>
                    <a:pt x="92" y="270"/>
                    <a:pt x="101" y="261"/>
                  </a:cubicBezTo>
                  <a:cubicBezTo>
                    <a:pt x="150" y="201"/>
                    <a:pt x="199" y="139"/>
                    <a:pt x="259" y="79"/>
                  </a:cubicBezTo>
                  <a:cubicBezTo>
                    <a:pt x="286" y="43"/>
                    <a:pt x="253" y="0"/>
                    <a:pt x="219"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6"/>
            <p:cNvSpPr/>
            <p:nvPr/>
          </p:nvSpPr>
          <p:spPr>
            <a:xfrm>
              <a:off x="7388046" y="3181518"/>
              <a:ext cx="13782" cy="13929"/>
            </a:xfrm>
            <a:custGeom>
              <a:avLst/>
              <a:gdLst/>
              <a:ahLst/>
              <a:cxnLst/>
              <a:rect l="l" t="t" r="r" b="b"/>
              <a:pathLst>
                <a:path w="280" h="283" extrusionOk="0">
                  <a:moveTo>
                    <a:pt x="219" y="15"/>
                  </a:moveTo>
                  <a:cubicBezTo>
                    <a:pt x="219" y="15"/>
                    <a:pt x="231" y="15"/>
                    <a:pt x="243" y="27"/>
                  </a:cubicBezTo>
                  <a:cubicBezTo>
                    <a:pt x="255" y="39"/>
                    <a:pt x="255" y="64"/>
                    <a:pt x="243" y="75"/>
                  </a:cubicBezTo>
                  <a:cubicBezTo>
                    <a:pt x="231" y="100"/>
                    <a:pt x="219" y="112"/>
                    <a:pt x="206" y="124"/>
                  </a:cubicBezTo>
                  <a:cubicBezTo>
                    <a:pt x="170" y="173"/>
                    <a:pt x="133" y="221"/>
                    <a:pt x="85" y="258"/>
                  </a:cubicBezTo>
                  <a:cubicBezTo>
                    <a:pt x="79" y="264"/>
                    <a:pt x="70" y="267"/>
                    <a:pt x="61" y="267"/>
                  </a:cubicBezTo>
                  <a:cubicBezTo>
                    <a:pt x="52" y="267"/>
                    <a:pt x="42" y="264"/>
                    <a:pt x="36" y="258"/>
                  </a:cubicBezTo>
                  <a:cubicBezTo>
                    <a:pt x="24" y="246"/>
                    <a:pt x="24" y="234"/>
                    <a:pt x="36" y="221"/>
                  </a:cubicBezTo>
                  <a:lnTo>
                    <a:pt x="146" y="75"/>
                  </a:lnTo>
                  <a:cubicBezTo>
                    <a:pt x="170" y="64"/>
                    <a:pt x="182" y="39"/>
                    <a:pt x="195" y="27"/>
                  </a:cubicBezTo>
                  <a:cubicBezTo>
                    <a:pt x="206" y="15"/>
                    <a:pt x="206" y="15"/>
                    <a:pt x="219" y="15"/>
                  </a:cubicBezTo>
                  <a:close/>
                  <a:moveTo>
                    <a:pt x="212" y="1"/>
                  </a:moveTo>
                  <a:cubicBezTo>
                    <a:pt x="203" y="1"/>
                    <a:pt x="192" y="5"/>
                    <a:pt x="182" y="15"/>
                  </a:cubicBezTo>
                  <a:cubicBezTo>
                    <a:pt x="170" y="27"/>
                    <a:pt x="158" y="51"/>
                    <a:pt x="133" y="64"/>
                  </a:cubicBezTo>
                  <a:cubicBezTo>
                    <a:pt x="97" y="112"/>
                    <a:pt x="49" y="161"/>
                    <a:pt x="12" y="210"/>
                  </a:cubicBezTo>
                  <a:cubicBezTo>
                    <a:pt x="0" y="234"/>
                    <a:pt x="12" y="258"/>
                    <a:pt x="24" y="270"/>
                  </a:cubicBezTo>
                  <a:cubicBezTo>
                    <a:pt x="36" y="283"/>
                    <a:pt x="49" y="283"/>
                    <a:pt x="60" y="283"/>
                  </a:cubicBezTo>
                  <a:cubicBezTo>
                    <a:pt x="73" y="283"/>
                    <a:pt x="85" y="283"/>
                    <a:pt x="97" y="270"/>
                  </a:cubicBezTo>
                  <a:cubicBezTo>
                    <a:pt x="146" y="234"/>
                    <a:pt x="182" y="185"/>
                    <a:pt x="219" y="137"/>
                  </a:cubicBezTo>
                  <a:cubicBezTo>
                    <a:pt x="231" y="124"/>
                    <a:pt x="243" y="112"/>
                    <a:pt x="255" y="88"/>
                  </a:cubicBezTo>
                  <a:cubicBezTo>
                    <a:pt x="279" y="64"/>
                    <a:pt x="268" y="27"/>
                    <a:pt x="243" y="15"/>
                  </a:cubicBezTo>
                  <a:cubicBezTo>
                    <a:pt x="236" y="8"/>
                    <a:pt x="225" y="1"/>
                    <a:pt x="212"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6"/>
            <p:cNvSpPr/>
            <p:nvPr/>
          </p:nvSpPr>
          <p:spPr>
            <a:xfrm>
              <a:off x="7387849" y="3196629"/>
              <a:ext cx="14175" cy="13831"/>
            </a:xfrm>
            <a:custGeom>
              <a:avLst/>
              <a:gdLst/>
              <a:ahLst/>
              <a:cxnLst/>
              <a:rect l="l" t="t" r="r" b="b"/>
              <a:pathLst>
                <a:path w="288" h="281" extrusionOk="0">
                  <a:moveTo>
                    <a:pt x="224" y="1"/>
                  </a:moveTo>
                  <a:cubicBezTo>
                    <a:pt x="215" y="1"/>
                    <a:pt x="206" y="4"/>
                    <a:pt x="199" y="12"/>
                  </a:cubicBezTo>
                  <a:cubicBezTo>
                    <a:pt x="137" y="85"/>
                    <a:pt x="77" y="146"/>
                    <a:pt x="28" y="219"/>
                  </a:cubicBezTo>
                  <a:cubicBezTo>
                    <a:pt x="1" y="246"/>
                    <a:pt x="28" y="280"/>
                    <a:pt x="59" y="280"/>
                  </a:cubicBezTo>
                  <a:cubicBezTo>
                    <a:pt x="69" y="280"/>
                    <a:pt x="80" y="277"/>
                    <a:pt x="89" y="268"/>
                  </a:cubicBezTo>
                  <a:cubicBezTo>
                    <a:pt x="150" y="206"/>
                    <a:pt x="199" y="146"/>
                    <a:pt x="259" y="73"/>
                  </a:cubicBezTo>
                  <a:cubicBezTo>
                    <a:pt x="288" y="44"/>
                    <a:pt x="256" y="1"/>
                    <a:pt x="224"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6"/>
            <p:cNvSpPr/>
            <p:nvPr/>
          </p:nvSpPr>
          <p:spPr>
            <a:xfrm>
              <a:off x="7387406" y="3196186"/>
              <a:ext cx="14421" cy="14815"/>
            </a:xfrm>
            <a:custGeom>
              <a:avLst/>
              <a:gdLst/>
              <a:ahLst/>
              <a:cxnLst/>
              <a:rect l="l" t="t" r="r" b="b"/>
              <a:pathLst>
                <a:path w="293" h="301" extrusionOk="0">
                  <a:moveTo>
                    <a:pt x="256" y="21"/>
                  </a:moveTo>
                  <a:cubicBezTo>
                    <a:pt x="268" y="33"/>
                    <a:pt x="268" y="58"/>
                    <a:pt x="256" y="82"/>
                  </a:cubicBezTo>
                  <a:lnTo>
                    <a:pt x="244" y="94"/>
                  </a:lnTo>
                  <a:lnTo>
                    <a:pt x="98" y="277"/>
                  </a:lnTo>
                  <a:cubicBezTo>
                    <a:pt x="92" y="282"/>
                    <a:pt x="83" y="285"/>
                    <a:pt x="74" y="285"/>
                  </a:cubicBezTo>
                  <a:cubicBezTo>
                    <a:pt x="65" y="285"/>
                    <a:pt x="55" y="282"/>
                    <a:pt x="49" y="277"/>
                  </a:cubicBezTo>
                  <a:cubicBezTo>
                    <a:pt x="37" y="264"/>
                    <a:pt x="25" y="252"/>
                    <a:pt x="37" y="228"/>
                  </a:cubicBezTo>
                  <a:cubicBezTo>
                    <a:pt x="86" y="167"/>
                    <a:pt x="146" y="94"/>
                    <a:pt x="208" y="33"/>
                  </a:cubicBezTo>
                  <a:cubicBezTo>
                    <a:pt x="219" y="21"/>
                    <a:pt x="232" y="21"/>
                    <a:pt x="232" y="21"/>
                  </a:cubicBezTo>
                  <a:close/>
                  <a:moveTo>
                    <a:pt x="237" y="1"/>
                  </a:moveTo>
                  <a:cubicBezTo>
                    <a:pt x="223" y="1"/>
                    <a:pt x="209" y="7"/>
                    <a:pt x="195" y="21"/>
                  </a:cubicBezTo>
                  <a:cubicBezTo>
                    <a:pt x="135" y="82"/>
                    <a:pt x="73" y="155"/>
                    <a:pt x="25" y="215"/>
                  </a:cubicBezTo>
                  <a:cubicBezTo>
                    <a:pt x="0" y="240"/>
                    <a:pt x="13" y="277"/>
                    <a:pt x="37" y="288"/>
                  </a:cubicBezTo>
                  <a:cubicBezTo>
                    <a:pt x="49" y="301"/>
                    <a:pt x="62" y="301"/>
                    <a:pt x="73" y="301"/>
                  </a:cubicBezTo>
                  <a:cubicBezTo>
                    <a:pt x="86" y="301"/>
                    <a:pt x="98" y="301"/>
                    <a:pt x="110" y="288"/>
                  </a:cubicBezTo>
                  <a:lnTo>
                    <a:pt x="256" y="106"/>
                  </a:lnTo>
                  <a:lnTo>
                    <a:pt x="268" y="94"/>
                  </a:lnTo>
                  <a:cubicBezTo>
                    <a:pt x="292" y="58"/>
                    <a:pt x="281" y="33"/>
                    <a:pt x="268" y="9"/>
                  </a:cubicBezTo>
                  <a:cubicBezTo>
                    <a:pt x="258" y="4"/>
                    <a:pt x="248" y="1"/>
                    <a:pt x="237"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6"/>
            <p:cNvSpPr/>
            <p:nvPr/>
          </p:nvSpPr>
          <p:spPr>
            <a:xfrm>
              <a:off x="7390261" y="3207409"/>
              <a:ext cx="13585" cy="13437"/>
            </a:xfrm>
            <a:custGeom>
              <a:avLst/>
              <a:gdLst/>
              <a:ahLst/>
              <a:cxnLst/>
              <a:rect l="l" t="t" r="r" b="b"/>
              <a:pathLst>
                <a:path w="276" h="273" extrusionOk="0">
                  <a:moveTo>
                    <a:pt x="216" y="1"/>
                  </a:moveTo>
                  <a:cubicBezTo>
                    <a:pt x="207" y="1"/>
                    <a:pt x="196" y="4"/>
                    <a:pt x="186" y="12"/>
                  </a:cubicBezTo>
                  <a:cubicBezTo>
                    <a:pt x="137" y="73"/>
                    <a:pt x="77" y="133"/>
                    <a:pt x="28" y="195"/>
                  </a:cubicBezTo>
                  <a:cubicBezTo>
                    <a:pt x="1" y="230"/>
                    <a:pt x="27" y="273"/>
                    <a:pt x="57" y="273"/>
                  </a:cubicBezTo>
                  <a:cubicBezTo>
                    <a:pt x="68" y="273"/>
                    <a:pt x="79" y="268"/>
                    <a:pt x="88" y="255"/>
                  </a:cubicBezTo>
                  <a:cubicBezTo>
                    <a:pt x="150" y="206"/>
                    <a:pt x="198" y="133"/>
                    <a:pt x="247" y="73"/>
                  </a:cubicBezTo>
                  <a:cubicBezTo>
                    <a:pt x="275" y="44"/>
                    <a:pt x="251" y="1"/>
                    <a:pt x="216"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6"/>
            <p:cNvSpPr/>
            <p:nvPr/>
          </p:nvSpPr>
          <p:spPr>
            <a:xfrm>
              <a:off x="7390408" y="3207064"/>
              <a:ext cx="13782" cy="14126"/>
            </a:xfrm>
            <a:custGeom>
              <a:avLst/>
              <a:gdLst/>
              <a:ahLst/>
              <a:cxnLst/>
              <a:rect l="l" t="t" r="r" b="b"/>
              <a:pathLst>
                <a:path w="280" h="287" extrusionOk="0">
                  <a:moveTo>
                    <a:pt x="218" y="22"/>
                  </a:moveTo>
                  <a:cubicBezTo>
                    <a:pt x="225" y="22"/>
                    <a:pt x="231" y="25"/>
                    <a:pt x="231" y="31"/>
                  </a:cubicBezTo>
                  <a:cubicBezTo>
                    <a:pt x="256" y="43"/>
                    <a:pt x="256" y="67"/>
                    <a:pt x="244" y="80"/>
                  </a:cubicBezTo>
                  <a:lnTo>
                    <a:pt x="207" y="116"/>
                  </a:lnTo>
                  <a:cubicBezTo>
                    <a:pt x="171" y="165"/>
                    <a:pt x="122" y="213"/>
                    <a:pt x="85" y="262"/>
                  </a:cubicBezTo>
                  <a:cubicBezTo>
                    <a:pt x="73" y="268"/>
                    <a:pt x="64" y="271"/>
                    <a:pt x="57" y="271"/>
                  </a:cubicBezTo>
                  <a:cubicBezTo>
                    <a:pt x="49" y="271"/>
                    <a:pt x="43" y="268"/>
                    <a:pt x="37" y="262"/>
                  </a:cubicBezTo>
                  <a:cubicBezTo>
                    <a:pt x="25" y="250"/>
                    <a:pt x="12" y="226"/>
                    <a:pt x="37" y="202"/>
                  </a:cubicBezTo>
                  <a:cubicBezTo>
                    <a:pt x="74" y="165"/>
                    <a:pt x="110" y="116"/>
                    <a:pt x="158" y="67"/>
                  </a:cubicBezTo>
                  <a:lnTo>
                    <a:pt x="195" y="31"/>
                  </a:lnTo>
                  <a:cubicBezTo>
                    <a:pt x="201" y="25"/>
                    <a:pt x="210" y="22"/>
                    <a:pt x="218" y="22"/>
                  </a:cubicBezTo>
                  <a:close/>
                  <a:moveTo>
                    <a:pt x="218" y="0"/>
                  </a:moveTo>
                  <a:cubicBezTo>
                    <a:pt x="207" y="0"/>
                    <a:pt x="195" y="6"/>
                    <a:pt x="183" y="19"/>
                  </a:cubicBezTo>
                  <a:lnTo>
                    <a:pt x="147" y="56"/>
                  </a:lnTo>
                  <a:cubicBezTo>
                    <a:pt x="98" y="104"/>
                    <a:pt x="61" y="153"/>
                    <a:pt x="25" y="202"/>
                  </a:cubicBezTo>
                  <a:cubicBezTo>
                    <a:pt x="1" y="226"/>
                    <a:pt x="1" y="262"/>
                    <a:pt x="25" y="274"/>
                  </a:cubicBezTo>
                  <a:cubicBezTo>
                    <a:pt x="37" y="286"/>
                    <a:pt x="49" y="286"/>
                    <a:pt x="61" y="286"/>
                  </a:cubicBezTo>
                  <a:cubicBezTo>
                    <a:pt x="74" y="286"/>
                    <a:pt x="85" y="286"/>
                    <a:pt x="98" y="274"/>
                  </a:cubicBezTo>
                  <a:cubicBezTo>
                    <a:pt x="134" y="226"/>
                    <a:pt x="183" y="177"/>
                    <a:pt x="220" y="129"/>
                  </a:cubicBezTo>
                  <a:lnTo>
                    <a:pt x="256" y="92"/>
                  </a:lnTo>
                  <a:cubicBezTo>
                    <a:pt x="280" y="67"/>
                    <a:pt x="268" y="31"/>
                    <a:pt x="244" y="19"/>
                  </a:cubicBezTo>
                  <a:cubicBezTo>
                    <a:pt x="238" y="6"/>
                    <a:pt x="228" y="0"/>
                    <a:pt x="218"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6"/>
            <p:cNvSpPr/>
            <p:nvPr/>
          </p:nvSpPr>
          <p:spPr>
            <a:xfrm>
              <a:off x="7387209" y="3222717"/>
              <a:ext cx="15455" cy="14569"/>
            </a:xfrm>
            <a:custGeom>
              <a:avLst/>
              <a:gdLst/>
              <a:ahLst/>
              <a:cxnLst/>
              <a:rect l="l" t="t" r="r" b="b"/>
              <a:pathLst>
                <a:path w="314" h="296" extrusionOk="0">
                  <a:moveTo>
                    <a:pt x="255" y="0"/>
                  </a:moveTo>
                  <a:cubicBezTo>
                    <a:pt x="249" y="0"/>
                    <a:pt x="243" y="2"/>
                    <a:pt x="236" y="5"/>
                  </a:cubicBezTo>
                  <a:cubicBezTo>
                    <a:pt x="150" y="65"/>
                    <a:pt x="77" y="138"/>
                    <a:pt x="17" y="236"/>
                  </a:cubicBezTo>
                  <a:cubicBezTo>
                    <a:pt x="1" y="268"/>
                    <a:pt x="28" y="296"/>
                    <a:pt x="55" y="296"/>
                  </a:cubicBezTo>
                  <a:cubicBezTo>
                    <a:pt x="69" y="296"/>
                    <a:pt x="82" y="289"/>
                    <a:pt x="90" y="273"/>
                  </a:cubicBezTo>
                  <a:cubicBezTo>
                    <a:pt x="150" y="200"/>
                    <a:pt x="199" y="138"/>
                    <a:pt x="272" y="78"/>
                  </a:cubicBezTo>
                  <a:cubicBezTo>
                    <a:pt x="314" y="57"/>
                    <a:pt x="293" y="0"/>
                    <a:pt x="255"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6"/>
            <p:cNvSpPr/>
            <p:nvPr/>
          </p:nvSpPr>
          <p:spPr>
            <a:xfrm>
              <a:off x="7386815" y="3222274"/>
              <a:ext cx="15603" cy="15652"/>
            </a:xfrm>
            <a:custGeom>
              <a:avLst/>
              <a:gdLst/>
              <a:ahLst/>
              <a:cxnLst/>
              <a:rect l="l" t="t" r="r" b="b"/>
              <a:pathLst>
                <a:path w="317" h="318" extrusionOk="0">
                  <a:moveTo>
                    <a:pt x="262" y="21"/>
                  </a:moveTo>
                  <a:cubicBezTo>
                    <a:pt x="275" y="21"/>
                    <a:pt x="284" y="29"/>
                    <a:pt x="293" y="38"/>
                  </a:cubicBezTo>
                  <a:cubicBezTo>
                    <a:pt x="293" y="50"/>
                    <a:pt x="304" y="74"/>
                    <a:pt x="280" y="87"/>
                  </a:cubicBezTo>
                  <a:cubicBezTo>
                    <a:pt x="220" y="136"/>
                    <a:pt x="158" y="196"/>
                    <a:pt x="98" y="282"/>
                  </a:cubicBezTo>
                  <a:cubicBezTo>
                    <a:pt x="89" y="290"/>
                    <a:pt x="74" y="299"/>
                    <a:pt x="62" y="299"/>
                  </a:cubicBezTo>
                  <a:cubicBezTo>
                    <a:pt x="57" y="299"/>
                    <a:pt x="53" y="297"/>
                    <a:pt x="49" y="293"/>
                  </a:cubicBezTo>
                  <a:cubicBezTo>
                    <a:pt x="37" y="282"/>
                    <a:pt x="25" y="269"/>
                    <a:pt x="37" y="245"/>
                  </a:cubicBezTo>
                  <a:cubicBezTo>
                    <a:pt x="85" y="172"/>
                    <a:pt x="158" y="87"/>
                    <a:pt x="244" y="26"/>
                  </a:cubicBezTo>
                  <a:cubicBezTo>
                    <a:pt x="251" y="22"/>
                    <a:pt x="257" y="21"/>
                    <a:pt x="262" y="21"/>
                  </a:cubicBezTo>
                  <a:close/>
                  <a:moveTo>
                    <a:pt x="271" y="1"/>
                  </a:moveTo>
                  <a:cubicBezTo>
                    <a:pt x="263" y="1"/>
                    <a:pt x="253" y="5"/>
                    <a:pt x="244" y="14"/>
                  </a:cubicBezTo>
                  <a:cubicBezTo>
                    <a:pt x="147" y="74"/>
                    <a:pt x="74" y="160"/>
                    <a:pt x="25" y="233"/>
                  </a:cubicBezTo>
                  <a:cubicBezTo>
                    <a:pt x="1" y="269"/>
                    <a:pt x="12" y="293"/>
                    <a:pt x="37" y="306"/>
                  </a:cubicBezTo>
                  <a:cubicBezTo>
                    <a:pt x="49" y="306"/>
                    <a:pt x="61" y="318"/>
                    <a:pt x="61" y="318"/>
                  </a:cubicBezTo>
                  <a:cubicBezTo>
                    <a:pt x="85" y="318"/>
                    <a:pt x="98" y="306"/>
                    <a:pt x="110" y="293"/>
                  </a:cubicBezTo>
                  <a:cubicBezTo>
                    <a:pt x="171" y="209"/>
                    <a:pt x="231" y="147"/>
                    <a:pt x="293" y="99"/>
                  </a:cubicBezTo>
                  <a:cubicBezTo>
                    <a:pt x="317" y="74"/>
                    <a:pt x="317" y="50"/>
                    <a:pt x="304" y="26"/>
                  </a:cubicBezTo>
                  <a:cubicBezTo>
                    <a:pt x="297" y="11"/>
                    <a:pt x="285" y="1"/>
                    <a:pt x="271"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6"/>
            <p:cNvSpPr/>
            <p:nvPr/>
          </p:nvSpPr>
          <p:spPr>
            <a:xfrm>
              <a:off x="7387996" y="3235563"/>
              <a:ext cx="16439" cy="13782"/>
            </a:xfrm>
            <a:custGeom>
              <a:avLst/>
              <a:gdLst/>
              <a:ahLst/>
              <a:cxnLst/>
              <a:rect l="l" t="t" r="r" b="b"/>
              <a:pathLst>
                <a:path w="334" h="280" extrusionOk="0">
                  <a:moveTo>
                    <a:pt x="270" y="0"/>
                  </a:moveTo>
                  <a:cubicBezTo>
                    <a:pt x="261" y="0"/>
                    <a:pt x="252" y="4"/>
                    <a:pt x="244" y="12"/>
                  </a:cubicBezTo>
                  <a:cubicBezTo>
                    <a:pt x="171" y="72"/>
                    <a:pt x="98" y="145"/>
                    <a:pt x="37" y="206"/>
                  </a:cubicBezTo>
                  <a:cubicBezTo>
                    <a:pt x="0" y="243"/>
                    <a:pt x="26" y="280"/>
                    <a:pt x="62" y="280"/>
                  </a:cubicBezTo>
                  <a:cubicBezTo>
                    <a:pt x="74" y="280"/>
                    <a:pt x="86" y="276"/>
                    <a:pt x="98" y="267"/>
                  </a:cubicBezTo>
                  <a:cubicBezTo>
                    <a:pt x="159" y="206"/>
                    <a:pt x="232" y="145"/>
                    <a:pt x="305" y="72"/>
                  </a:cubicBezTo>
                  <a:cubicBezTo>
                    <a:pt x="333" y="44"/>
                    <a:pt x="302" y="0"/>
                    <a:pt x="270"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6"/>
            <p:cNvSpPr/>
            <p:nvPr/>
          </p:nvSpPr>
          <p:spPr>
            <a:xfrm>
              <a:off x="7388046" y="3235219"/>
              <a:ext cx="16144" cy="14668"/>
            </a:xfrm>
            <a:custGeom>
              <a:avLst/>
              <a:gdLst/>
              <a:ahLst/>
              <a:cxnLst/>
              <a:rect l="l" t="t" r="r" b="b"/>
              <a:pathLst>
                <a:path w="328" h="298" extrusionOk="0">
                  <a:moveTo>
                    <a:pt x="268" y="19"/>
                  </a:moveTo>
                  <a:cubicBezTo>
                    <a:pt x="279" y="19"/>
                    <a:pt x="292" y="19"/>
                    <a:pt x="292" y="30"/>
                  </a:cubicBezTo>
                  <a:cubicBezTo>
                    <a:pt x="304" y="43"/>
                    <a:pt x="316" y="55"/>
                    <a:pt x="292" y="79"/>
                  </a:cubicBezTo>
                  <a:lnTo>
                    <a:pt x="243" y="128"/>
                  </a:lnTo>
                  <a:cubicBezTo>
                    <a:pt x="195" y="176"/>
                    <a:pt x="133" y="225"/>
                    <a:pt x="85" y="274"/>
                  </a:cubicBezTo>
                  <a:cubicBezTo>
                    <a:pt x="79" y="280"/>
                    <a:pt x="70" y="283"/>
                    <a:pt x="61" y="283"/>
                  </a:cubicBezTo>
                  <a:cubicBezTo>
                    <a:pt x="52" y="283"/>
                    <a:pt x="42" y="280"/>
                    <a:pt x="36" y="274"/>
                  </a:cubicBezTo>
                  <a:cubicBezTo>
                    <a:pt x="24" y="262"/>
                    <a:pt x="24" y="238"/>
                    <a:pt x="36" y="225"/>
                  </a:cubicBezTo>
                  <a:lnTo>
                    <a:pt x="182" y="79"/>
                  </a:lnTo>
                  <a:cubicBezTo>
                    <a:pt x="206" y="67"/>
                    <a:pt x="231" y="43"/>
                    <a:pt x="243" y="30"/>
                  </a:cubicBezTo>
                  <a:cubicBezTo>
                    <a:pt x="255" y="19"/>
                    <a:pt x="255" y="19"/>
                    <a:pt x="268" y="19"/>
                  </a:cubicBezTo>
                  <a:close/>
                  <a:moveTo>
                    <a:pt x="272" y="0"/>
                  </a:moveTo>
                  <a:cubicBezTo>
                    <a:pt x="258" y="0"/>
                    <a:pt x="243" y="7"/>
                    <a:pt x="231" y="19"/>
                  </a:cubicBezTo>
                  <a:cubicBezTo>
                    <a:pt x="219" y="30"/>
                    <a:pt x="195" y="43"/>
                    <a:pt x="170" y="67"/>
                  </a:cubicBezTo>
                  <a:lnTo>
                    <a:pt x="24" y="213"/>
                  </a:lnTo>
                  <a:cubicBezTo>
                    <a:pt x="0" y="238"/>
                    <a:pt x="12" y="262"/>
                    <a:pt x="24" y="286"/>
                  </a:cubicBezTo>
                  <a:cubicBezTo>
                    <a:pt x="36" y="286"/>
                    <a:pt x="49" y="298"/>
                    <a:pt x="60" y="298"/>
                  </a:cubicBezTo>
                  <a:cubicBezTo>
                    <a:pt x="73" y="298"/>
                    <a:pt x="85" y="298"/>
                    <a:pt x="97" y="286"/>
                  </a:cubicBezTo>
                  <a:cubicBezTo>
                    <a:pt x="146" y="238"/>
                    <a:pt x="206" y="189"/>
                    <a:pt x="255" y="140"/>
                  </a:cubicBezTo>
                  <a:lnTo>
                    <a:pt x="304" y="92"/>
                  </a:lnTo>
                  <a:cubicBezTo>
                    <a:pt x="328" y="67"/>
                    <a:pt x="328" y="30"/>
                    <a:pt x="304" y="19"/>
                  </a:cubicBezTo>
                  <a:cubicBezTo>
                    <a:pt x="298" y="7"/>
                    <a:pt x="286" y="0"/>
                    <a:pt x="272"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6"/>
            <p:cNvSpPr/>
            <p:nvPr/>
          </p:nvSpPr>
          <p:spPr>
            <a:xfrm>
              <a:off x="7386027" y="3247524"/>
              <a:ext cx="17227" cy="16735"/>
            </a:xfrm>
            <a:custGeom>
              <a:avLst/>
              <a:gdLst/>
              <a:ahLst/>
              <a:cxnLst/>
              <a:rect l="l" t="t" r="r" b="b"/>
              <a:pathLst>
                <a:path w="350" h="340" extrusionOk="0">
                  <a:moveTo>
                    <a:pt x="286" y="0"/>
                  </a:moveTo>
                  <a:cubicBezTo>
                    <a:pt x="277" y="0"/>
                    <a:pt x="268" y="4"/>
                    <a:pt x="260" y="12"/>
                  </a:cubicBezTo>
                  <a:cubicBezTo>
                    <a:pt x="174" y="97"/>
                    <a:pt x="101" y="182"/>
                    <a:pt x="28" y="267"/>
                  </a:cubicBezTo>
                  <a:cubicBezTo>
                    <a:pt x="0" y="296"/>
                    <a:pt x="31" y="339"/>
                    <a:pt x="64" y="339"/>
                  </a:cubicBezTo>
                  <a:cubicBezTo>
                    <a:pt x="73" y="339"/>
                    <a:pt x="82" y="336"/>
                    <a:pt x="90" y="328"/>
                  </a:cubicBezTo>
                  <a:cubicBezTo>
                    <a:pt x="174" y="243"/>
                    <a:pt x="247" y="158"/>
                    <a:pt x="320" y="72"/>
                  </a:cubicBezTo>
                  <a:cubicBezTo>
                    <a:pt x="349" y="44"/>
                    <a:pt x="318" y="0"/>
                    <a:pt x="286"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6"/>
            <p:cNvSpPr/>
            <p:nvPr/>
          </p:nvSpPr>
          <p:spPr>
            <a:xfrm>
              <a:off x="7386224" y="3247180"/>
              <a:ext cx="16784" cy="17719"/>
            </a:xfrm>
            <a:custGeom>
              <a:avLst/>
              <a:gdLst/>
              <a:ahLst/>
              <a:cxnLst/>
              <a:rect l="l" t="t" r="r" b="b"/>
              <a:pathLst>
                <a:path w="341" h="360" extrusionOk="0">
                  <a:moveTo>
                    <a:pt x="280" y="19"/>
                  </a:moveTo>
                  <a:cubicBezTo>
                    <a:pt x="292" y="19"/>
                    <a:pt x="292" y="19"/>
                    <a:pt x="305" y="31"/>
                  </a:cubicBezTo>
                  <a:cubicBezTo>
                    <a:pt x="316" y="43"/>
                    <a:pt x="316" y="55"/>
                    <a:pt x="305" y="79"/>
                  </a:cubicBezTo>
                  <a:lnTo>
                    <a:pt x="268" y="116"/>
                  </a:lnTo>
                  <a:cubicBezTo>
                    <a:pt x="207" y="189"/>
                    <a:pt x="146" y="262"/>
                    <a:pt x="86" y="322"/>
                  </a:cubicBezTo>
                  <a:cubicBezTo>
                    <a:pt x="75" y="333"/>
                    <a:pt x="67" y="337"/>
                    <a:pt x="60" y="337"/>
                  </a:cubicBezTo>
                  <a:cubicBezTo>
                    <a:pt x="51" y="337"/>
                    <a:pt x="44" y="330"/>
                    <a:pt x="37" y="322"/>
                  </a:cubicBezTo>
                  <a:cubicBezTo>
                    <a:pt x="24" y="311"/>
                    <a:pt x="13" y="298"/>
                    <a:pt x="37" y="274"/>
                  </a:cubicBezTo>
                  <a:cubicBezTo>
                    <a:pt x="97" y="201"/>
                    <a:pt x="159" y="141"/>
                    <a:pt x="219" y="68"/>
                  </a:cubicBezTo>
                  <a:lnTo>
                    <a:pt x="256" y="31"/>
                  </a:lnTo>
                  <a:cubicBezTo>
                    <a:pt x="268" y="19"/>
                    <a:pt x="280" y="19"/>
                    <a:pt x="280" y="19"/>
                  </a:cubicBezTo>
                  <a:close/>
                  <a:moveTo>
                    <a:pt x="284" y="1"/>
                  </a:moveTo>
                  <a:cubicBezTo>
                    <a:pt x="271" y="1"/>
                    <a:pt x="255" y="7"/>
                    <a:pt x="243" y="19"/>
                  </a:cubicBezTo>
                  <a:lnTo>
                    <a:pt x="207" y="55"/>
                  </a:lnTo>
                  <a:cubicBezTo>
                    <a:pt x="146" y="128"/>
                    <a:pt x="73" y="189"/>
                    <a:pt x="24" y="262"/>
                  </a:cubicBezTo>
                  <a:cubicBezTo>
                    <a:pt x="0" y="286"/>
                    <a:pt x="0" y="322"/>
                    <a:pt x="24" y="335"/>
                  </a:cubicBezTo>
                  <a:cubicBezTo>
                    <a:pt x="37" y="347"/>
                    <a:pt x="49" y="359"/>
                    <a:pt x="61" y="359"/>
                  </a:cubicBezTo>
                  <a:cubicBezTo>
                    <a:pt x="73" y="359"/>
                    <a:pt x="86" y="347"/>
                    <a:pt x="97" y="335"/>
                  </a:cubicBezTo>
                  <a:cubicBezTo>
                    <a:pt x="159" y="274"/>
                    <a:pt x="219" y="201"/>
                    <a:pt x="280" y="128"/>
                  </a:cubicBezTo>
                  <a:lnTo>
                    <a:pt x="316" y="92"/>
                  </a:lnTo>
                  <a:cubicBezTo>
                    <a:pt x="341" y="68"/>
                    <a:pt x="329" y="31"/>
                    <a:pt x="316" y="19"/>
                  </a:cubicBezTo>
                  <a:cubicBezTo>
                    <a:pt x="310" y="7"/>
                    <a:pt x="298" y="1"/>
                    <a:pt x="284"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6"/>
            <p:cNvSpPr/>
            <p:nvPr/>
          </p:nvSpPr>
          <p:spPr>
            <a:xfrm>
              <a:off x="7385929" y="3261946"/>
              <a:ext cx="17325" cy="16144"/>
            </a:xfrm>
            <a:custGeom>
              <a:avLst/>
              <a:gdLst/>
              <a:ahLst/>
              <a:cxnLst/>
              <a:rect l="l" t="t" r="r" b="b"/>
              <a:pathLst>
                <a:path w="352" h="328" extrusionOk="0">
                  <a:moveTo>
                    <a:pt x="290" y="1"/>
                  </a:moveTo>
                  <a:cubicBezTo>
                    <a:pt x="281" y="1"/>
                    <a:pt x="271" y="4"/>
                    <a:pt x="262" y="11"/>
                  </a:cubicBezTo>
                  <a:cubicBezTo>
                    <a:pt x="176" y="84"/>
                    <a:pt x="79" y="168"/>
                    <a:pt x="19" y="266"/>
                  </a:cubicBezTo>
                  <a:cubicBezTo>
                    <a:pt x="0" y="293"/>
                    <a:pt x="30" y="328"/>
                    <a:pt x="61" y="328"/>
                  </a:cubicBezTo>
                  <a:cubicBezTo>
                    <a:pt x="72" y="328"/>
                    <a:pt x="82" y="324"/>
                    <a:pt x="92" y="314"/>
                  </a:cubicBezTo>
                  <a:cubicBezTo>
                    <a:pt x="165" y="230"/>
                    <a:pt x="225" y="144"/>
                    <a:pt x="322" y="71"/>
                  </a:cubicBezTo>
                  <a:cubicBezTo>
                    <a:pt x="352" y="52"/>
                    <a:pt x="326" y="1"/>
                    <a:pt x="290"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6"/>
            <p:cNvSpPr/>
            <p:nvPr/>
          </p:nvSpPr>
          <p:spPr>
            <a:xfrm>
              <a:off x="7385634" y="3261602"/>
              <a:ext cx="17375" cy="17030"/>
            </a:xfrm>
            <a:custGeom>
              <a:avLst/>
              <a:gdLst/>
              <a:ahLst/>
              <a:cxnLst/>
              <a:rect l="l" t="t" r="r" b="b"/>
              <a:pathLst>
                <a:path w="353" h="346" extrusionOk="0">
                  <a:moveTo>
                    <a:pt x="280" y="18"/>
                  </a:moveTo>
                  <a:cubicBezTo>
                    <a:pt x="292" y="18"/>
                    <a:pt x="304" y="18"/>
                    <a:pt x="317" y="29"/>
                  </a:cubicBezTo>
                  <a:cubicBezTo>
                    <a:pt x="328" y="42"/>
                    <a:pt x="328" y="66"/>
                    <a:pt x="317" y="78"/>
                  </a:cubicBezTo>
                  <a:cubicBezTo>
                    <a:pt x="231" y="151"/>
                    <a:pt x="158" y="237"/>
                    <a:pt x="85" y="321"/>
                  </a:cubicBezTo>
                  <a:cubicBezTo>
                    <a:pt x="79" y="328"/>
                    <a:pt x="70" y="331"/>
                    <a:pt x="61" y="331"/>
                  </a:cubicBezTo>
                  <a:cubicBezTo>
                    <a:pt x="52" y="331"/>
                    <a:pt x="43" y="328"/>
                    <a:pt x="36" y="321"/>
                  </a:cubicBezTo>
                  <a:cubicBezTo>
                    <a:pt x="25" y="310"/>
                    <a:pt x="25" y="297"/>
                    <a:pt x="36" y="273"/>
                  </a:cubicBezTo>
                  <a:cubicBezTo>
                    <a:pt x="85" y="188"/>
                    <a:pt x="171" y="102"/>
                    <a:pt x="280" y="18"/>
                  </a:cubicBezTo>
                  <a:close/>
                  <a:moveTo>
                    <a:pt x="289" y="0"/>
                  </a:moveTo>
                  <a:cubicBezTo>
                    <a:pt x="282" y="0"/>
                    <a:pt x="275" y="2"/>
                    <a:pt x="268" y="5"/>
                  </a:cubicBezTo>
                  <a:cubicBezTo>
                    <a:pt x="158" y="91"/>
                    <a:pt x="73" y="175"/>
                    <a:pt x="12" y="261"/>
                  </a:cubicBezTo>
                  <a:cubicBezTo>
                    <a:pt x="0" y="297"/>
                    <a:pt x="12" y="321"/>
                    <a:pt x="36" y="334"/>
                  </a:cubicBezTo>
                  <a:cubicBezTo>
                    <a:pt x="36" y="346"/>
                    <a:pt x="49" y="346"/>
                    <a:pt x="61" y="346"/>
                  </a:cubicBezTo>
                  <a:cubicBezTo>
                    <a:pt x="73" y="346"/>
                    <a:pt x="85" y="346"/>
                    <a:pt x="98" y="334"/>
                  </a:cubicBezTo>
                  <a:cubicBezTo>
                    <a:pt x="171" y="248"/>
                    <a:pt x="244" y="164"/>
                    <a:pt x="328" y="91"/>
                  </a:cubicBezTo>
                  <a:cubicBezTo>
                    <a:pt x="353" y="66"/>
                    <a:pt x="353" y="42"/>
                    <a:pt x="328" y="18"/>
                  </a:cubicBezTo>
                  <a:cubicBezTo>
                    <a:pt x="320" y="9"/>
                    <a:pt x="305" y="0"/>
                    <a:pt x="289"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6"/>
            <p:cNvSpPr/>
            <p:nvPr/>
          </p:nvSpPr>
          <p:spPr>
            <a:xfrm>
              <a:off x="7387110" y="3273858"/>
              <a:ext cx="16735" cy="17965"/>
            </a:xfrm>
            <a:custGeom>
              <a:avLst/>
              <a:gdLst/>
              <a:ahLst/>
              <a:cxnLst/>
              <a:rect l="l" t="t" r="r" b="b"/>
              <a:pathLst>
                <a:path w="340" h="365" extrusionOk="0">
                  <a:moveTo>
                    <a:pt x="276" y="1"/>
                  </a:moveTo>
                  <a:cubicBezTo>
                    <a:pt x="267" y="1"/>
                    <a:pt x="258" y="4"/>
                    <a:pt x="250" y="12"/>
                  </a:cubicBezTo>
                  <a:cubicBezTo>
                    <a:pt x="177" y="109"/>
                    <a:pt x="92" y="194"/>
                    <a:pt x="19" y="291"/>
                  </a:cubicBezTo>
                  <a:cubicBezTo>
                    <a:pt x="1" y="328"/>
                    <a:pt x="31" y="365"/>
                    <a:pt x="63" y="365"/>
                  </a:cubicBezTo>
                  <a:cubicBezTo>
                    <a:pt x="73" y="365"/>
                    <a:pt x="83" y="361"/>
                    <a:pt x="92" y="353"/>
                  </a:cubicBezTo>
                  <a:cubicBezTo>
                    <a:pt x="165" y="267"/>
                    <a:pt x="238" y="170"/>
                    <a:pt x="311" y="72"/>
                  </a:cubicBezTo>
                  <a:cubicBezTo>
                    <a:pt x="339" y="44"/>
                    <a:pt x="308" y="1"/>
                    <a:pt x="276"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6"/>
            <p:cNvSpPr/>
            <p:nvPr/>
          </p:nvSpPr>
          <p:spPr>
            <a:xfrm>
              <a:off x="7386815" y="3273415"/>
              <a:ext cx="17375" cy="18408"/>
            </a:xfrm>
            <a:custGeom>
              <a:avLst/>
              <a:gdLst/>
              <a:ahLst/>
              <a:cxnLst/>
              <a:rect l="l" t="t" r="r" b="b"/>
              <a:pathLst>
                <a:path w="353" h="374" extrusionOk="0">
                  <a:moveTo>
                    <a:pt x="293" y="21"/>
                  </a:moveTo>
                  <a:cubicBezTo>
                    <a:pt x="293" y="21"/>
                    <a:pt x="304" y="21"/>
                    <a:pt x="304" y="33"/>
                  </a:cubicBezTo>
                  <a:cubicBezTo>
                    <a:pt x="317" y="45"/>
                    <a:pt x="329" y="57"/>
                    <a:pt x="317" y="81"/>
                  </a:cubicBezTo>
                  <a:cubicBezTo>
                    <a:pt x="293" y="106"/>
                    <a:pt x="280" y="118"/>
                    <a:pt x="268" y="143"/>
                  </a:cubicBezTo>
                  <a:cubicBezTo>
                    <a:pt x="207" y="216"/>
                    <a:pt x="147" y="289"/>
                    <a:pt x="85" y="349"/>
                  </a:cubicBezTo>
                  <a:cubicBezTo>
                    <a:pt x="79" y="355"/>
                    <a:pt x="70" y="358"/>
                    <a:pt x="61" y="358"/>
                  </a:cubicBezTo>
                  <a:cubicBezTo>
                    <a:pt x="52" y="358"/>
                    <a:pt x="43" y="355"/>
                    <a:pt x="37" y="349"/>
                  </a:cubicBezTo>
                  <a:cubicBezTo>
                    <a:pt x="25" y="337"/>
                    <a:pt x="25" y="325"/>
                    <a:pt x="37" y="313"/>
                  </a:cubicBezTo>
                  <a:cubicBezTo>
                    <a:pt x="85" y="227"/>
                    <a:pt x="158" y="154"/>
                    <a:pt x="220" y="81"/>
                  </a:cubicBezTo>
                  <a:lnTo>
                    <a:pt x="268" y="33"/>
                  </a:lnTo>
                  <a:cubicBezTo>
                    <a:pt x="268" y="21"/>
                    <a:pt x="280" y="21"/>
                    <a:pt x="293" y="21"/>
                  </a:cubicBezTo>
                  <a:close/>
                  <a:moveTo>
                    <a:pt x="293" y="1"/>
                  </a:moveTo>
                  <a:cubicBezTo>
                    <a:pt x="279" y="1"/>
                    <a:pt x="263" y="7"/>
                    <a:pt x="256" y="21"/>
                  </a:cubicBezTo>
                  <a:cubicBezTo>
                    <a:pt x="231" y="33"/>
                    <a:pt x="220" y="57"/>
                    <a:pt x="207" y="70"/>
                  </a:cubicBezTo>
                  <a:cubicBezTo>
                    <a:pt x="147" y="143"/>
                    <a:pt x="74" y="216"/>
                    <a:pt x="12" y="300"/>
                  </a:cubicBezTo>
                  <a:cubicBezTo>
                    <a:pt x="1" y="325"/>
                    <a:pt x="12" y="349"/>
                    <a:pt x="25" y="362"/>
                  </a:cubicBezTo>
                  <a:cubicBezTo>
                    <a:pt x="37" y="373"/>
                    <a:pt x="49" y="373"/>
                    <a:pt x="61" y="373"/>
                  </a:cubicBezTo>
                  <a:cubicBezTo>
                    <a:pt x="74" y="373"/>
                    <a:pt x="85" y="373"/>
                    <a:pt x="98" y="362"/>
                  </a:cubicBezTo>
                  <a:cubicBezTo>
                    <a:pt x="171" y="300"/>
                    <a:pt x="220" y="216"/>
                    <a:pt x="280" y="154"/>
                  </a:cubicBezTo>
                  <a:cubicBezTo>
                    <a:pt x="293" y="130"/>
                    <a:pt x="317" y="106"/>
                    <a:pt x="329" y="94"/>
                  </a:cubicBezTo>
                  <a:cubicBezTo>
                    <a:pt x="353" y="70"/>
                    <a:pt x="341" y="33"/>
                    <a:pt x="317" y="8"/>
                  </a:cubicBezTo>
                  <a:cubicBezTo>
                    <a:pt x="312" y="4"/>
                    <a:pt x="303" y="1"/>
                    <a:pt x="293"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6"/>
            <p:cNvSpPr/>
            <p:nvPr/>
          </p:nvSpPr>
          <p:spPr>
            <a:xfrm>
              <a:off x="7386667" y="3288723"/>
              <a:ext cx="17719" cy="19294"/>
            </a:xfrm>
            <a:custGeom>
              <a:avLst/>
              <a:gdLst/>
              <a:ahLst/>
              <a:cxnLst/>
              <a:rect l="l" t="t" r="r" b="b"/>
              <a:pathLst>
                <a:path w="360" h="392" extrusionOk="0">
                  <a:moveTo>
                    <a:pt x="296" y="1"/>
                  </a:moveTo>
                  <a:cubicBezTo>
                    <a:pt x="286" y="1"/>
                    <a:pt x="277" y="5"/>
                    <a:pt x="271" y="14"/>
                  </a:cubicBezTo>
                  <a:cubicBezTo>
                    <a:pt x="186" y="124"/>
                    <a:pt x="101" y="221"/>
                    <a:pt x="28" y="330"/>
                  </a:cubicBezTo>
                  <a:cubicBezTo>
                    <a:pt x="0" y="357"/>
                    <a:pt x="34" y="392"/>
                    <a:pt x="63" y="392"/>
                  </a:cubicBezTo>
                  <a:cubicBezTo>
                    <a:pt x="73" y="392"/>
                    <a:pt x="82" y="388"/>
                    <a:pt x="88" y="378"/>
                  </a:cubicBezTo>
                  <a:cubicBezTo>
                    <a:pt x="186" y="281"/>
                    <a:pt x="259" y="172"/>
                    <a:pt x="332" y="62"/>
                  </a:cubicBezTo>
                  <a:cubicBezTo>
                    <a:pt x="359" y="35"/>
                    <a:pt x="325" y="1"/>
                    <a:pt x="296"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6"/>
            <p:cNvSpPr/>
            <p:nvPr/>
          </p:nvSpPr>
          <p:spPr>
            <a:xfrm>
              <a:off x="7386815" y="3288378"/>
              <a:ext cx="18015" cy="20180"/>
            </a:xfrm>
            <a:custGeom>
              <a:avLst/>
              <a:gdLst/>
              <a:ahLst/>
              <a:cxnLst/>
              <a:rect l="l" t="t" r="r" b="b"/>
              <a:pathLst>
                <a:path w="366" h="410" extrusionOk="0">
                  <a:moveTo>
                    <a:pt x="299" y="18"/>
                  </a:moveTo>
                  <a:cubicBezTo>
                    <a:pt x="305" y="18"/>
                    <a:pt x="311" y="21"/>
                    <a:pt x="317" y="21"/>
                  </a:cubicBezTo>
                  <a:cubicBezTo>
                    <a:pt x="329" y="33"/>
                    <a:pt x="341" y="58"/>
                    <a:pt x="329" y="69"/>
                  </a:cubicBezTo>
                  <a:cubicBezTo>
                    <a:pt x="304" y="94"/>
                    <a:pt x="293" y="118"/>
                    <a:pt x="268" y="155"/>
                  </a:cubicBezTo>
                  <a:cubicBezTo>
                    <a:pt x="207" y="228"/>
                    <a:pt x="147" y="312"/>
                    <a:pt x="85" y="385"/>
                  </a:cubicBezTo>
                  <a:cubicBezTo>
                    <a:pt x="79" y="392"/>
                    <a:pt x="70" y="395"/>
                    <a:pt x="61" y="395"/>
                  </a:cubicBezTo>
                  <a:cubicBezTo>
                    <a:pt x="52" y="395"/>
                    <a:pt x="43" y="392"/>
                    <a:pt x="37" y="385"/>
                  </a:cubicBezTo>
                  <a:cubicBezTo>
                    <a:pt x="25" y="374"/>
                    <a:pt x="12" y="361"/>
                    <a:pt x="25" y="337"/>
                  </a:cubicBezTo>
                  <a:cubicBezTo>
                    <a:pt x="85" y="264"/>
                    <a:pt x="147" y="179"/>
                    <a:pt x="207" y="106"/>
                  </a:cubicBezTo>
                  <a:lnTo>
                    <a:pt x="280" y="33"/>
                  </a:lnTo>
                  <a:cubicBezTo>
                    <a:pt x="286" y="21"/>
                    <a:pt x="293" y="18"/>
                    <a:pt x="299" y="18"/>
                  </a:cubicBezTo>
                  <a:close/>
                  <a:moveTo>
                    <a:pt x="298" y="1"/>
                  </a:moveTo>
                  <a:cubicBezTo>
                    <a:pt x="284" y="1"/>
                    <a:pt x="270" y="6"/>
                    <a:pt x="256" y="21"/>
                  </a:cubicBezTo>
                  <a:cubicBezTo>
                    <a:pt x="244" y="45"/>
                    <a:pt x="220" y="69"/>
                    <a:pt x="195" y="94"/>
                  </a:cubicBezTo>
                  <a:cubicBezTo>
                    <a:pt x="134" y="167"/>
                    <a:pt x="74" y="252"/>
                    <a:pt x="12" y="325"/>
                  </a:cubicBezTo>
                  <a:cubicBezTo>
                    <a:pt x="1" y="361"/>
                    <a:pt x="12" y="385"/>
                    <a:pt x="25" y="398"/>
                  </a:cubicBezTo>
                  <a:cubicBezTo>
                    <a:pt x="37" y="410"/>
                    <a:pt x="49" y="410"/>
                    <a:pt x="61" y="410"/>
                  </a:cubicBezTo>
                  <a:cubicBezTo>
                    <a:pt x="74" y="410"/>
                    <a:pt x="85" y="410"/>
                    <a:pt x="98" y="398"/>
                  </a:cubicBezTo>
                  <a:cubicBezTo>
                    <a:pt x="158" y="325"/>
                    <a:pt x="220" y="239"/>
                    <a:pt x="280" y="167"/>
                  </a:cubicBezTo>
                  <a:cubicBezTo>
                    <a:pt x="304" y="131"/>
                    <a:pt x="317" y="106"/>
                    <a:pt x="341" y="82"/>
                  </a:cubicBezTo>
                  <a:cubicBezTo>
                    <a:pt x="366" y="58"/>
                    <a:pt x="353" y="33"/>
                    <a:pt x="329" y="9"/>
                  </a:cubicBezTo>
                  <a:cubicBezTo>
                    <a:pt x="318" y="4"/>
                    <a:pt x="308" y="1"/>
                    <a:pt x="298"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6"/>
            <p:cNvSpPr/>
            <p:nvPr/>
          </p:nvSpPr>
          <p:spPr>
            <a:xfrm>
              <a:off x="7385289" y="3306689"/>
              <a:ext cx="16686" cy="17473"/>
            </a:xfrm>
            <a:custGeom>
              <a:avLst/>
              <a:gdLst/>
              <a:ahLst/>
              <a:cxnLst/>
              <a:rect l="l" t="t" r="r" b="b"/>
              <a:pathLst>
                <a:path w="339" h="355" extrusionOk="0">
                  <a:moveTo>
                    <a:pt x="279" y="1"/>
                  </a:moveTo>
                  <a:cubicBezTo>
                    <a:pt x="269" y="1"/>
                    <a:pt x="259" y="5"/>
                    <a:pt x="251" y="13"/>
                  </a:cubicBezTo>
                  <a:cubicBezTo>
                    <a:pt x="153" y="86"/>
                    <a:pt x="68" y="172"/>
                    <a:pt x="19" y="281"/>
                  </a:cubicBezTo>
                  <a:cubicBezTo>
                    <a:pt x="1" y="318"/>
                    <a:pt x="31" y="355"/>
                    <a:pt x="58" y="355"/>
                  </a:cubicBezTo>
                  <a:cubicBezTo>
                    <a:pt x="66" y="355"/>
                    <a:pt x="74" y="351"/>
                    <a:pt x="80" y="342"/>
                  </a:cubicBezTo>
                  <a:cubicBezTo>
                    <a:pt x="153" y="245"/>
                    <a:pt x="226" y="148"/>
                    <a:pt x="311" y="75"/>
                  </a:cubicBezTo>
                  <a:cubicBezTo>
                    <a:pt x="339" y="38"/>
                    <a:pt x="310" y="1"/>
                    <a:pt x="279"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6"/>
            <p:cNvSpPr/>
            <p:nvPr/>
          </p:nvSpPr>
          <p:spPr>
            <a:xfrm>
              <a:off x="7384994" y="3306049"/>
              <a:ext cx="16833" cy="18064"/>
            </a:xfrm>
            <a:custGeom>
              <a:avLst/>
              <a:gdLst/>
              <a:ahLst/>
              <a:cxnLst/>
              <a:rect l="l" t="t" r="r" b="b"/>
              <a:pathLst>
                <a:path w="342" h="367" extrusionOk="0">
                  <a:moveTo>
                    <a:pt x="292" y="18"/>
                  </a:moveTo>
                  <a:cubicBezTo>
                    <a:pt x="302" y="18"/>
                    <a:pt x="311" y="21"/>
                    <a:pt x="317" y="26"/>
                  </a:cubicBezTo>
                  <a:cubicBezTo>
                    <a:pt x="317" y="39"/>
                    <a:pt x="330" y="63"/>
                    <a:pt x="305" y="75"/>
                  </a:cubicBezTo>
                  <a:cubicBezTo>
                    <a:pt x="232" y="161"/>
                    <a:pt x="159" y="245"/>
                    <a:pt x="98" y="331"/>
                  </a:cubicBezTo>
                  <a:lnTo>
                    <a:pt x="86" y="343"/>
                  </a:lnTo>
                  <a:cubicBezTo>
                    <a:pt x="74" y="355"/>
                    <a:pt x="65" y="358"/>
                    <a:pt x="57" y="358"/>
                  </a:cubicBezTo>
                  <a:cubicBezTo>
                    <a:pt x="49" y="358"/>
                    <a:pt x="43" y="355"/>
                    <a:pt x="38" y="355"/>
                  </a:cubicBezTo>
                  <a:cubicBezTo>
                    <a:pt x="25" y="343"/>
                    <a:pt x="13" y="318"/>
                    <a:pt x="25" y="294"/>
                  </a:cubicBezTo>
                  <a:cubicBezTo>
                    <a:pt x="74" y="209"/>
                    <a:pt x="159" y="112"/>
                    <a:pt x="257" y="26"/>
                  </a:cubicBezTo>
                  <a:cubicBezTo>
                    <a:pt x="269" y="21"/>
                    <a:pt x="281" y="18"/>
                    <a:pt x="292" y="18"/>
                  </a:cubicBezTo>
                  <a:close/>
                  <a:moveTo>
                    <a:pt x="288" y="1"/>
                  </a:moveTo>
                  <a:cubicBezTo>
                    <a:pt x="277" y="1"/>
                    <a:pt x="267" y="4"/>
                    <a:pt x="257" y="15"/>
                  </a:cubicBezTo>
                  <a:cubicBezTo>
                    <a:pt x="147" y="99"/>
                    <a:pt x="62" y="197"/>
                    <a:pt x="13" y="294"/>
                  </a:cubicBezTo>
                  <a:cubicBezTo>
                    <a:pt x="1" y="318"/>
                    <a:pt x="13" y="355"/>
                    <a:pt x="38" y="367"/>
                  </a:cubicBezTo>
                  <a:lnTo>
                    <a:pt x="62" y="367"/>
                  </a:lnTo>
                  <a:cubicBezTo>
                    <a:pt x="74" y="367"/>
                    <a:pt x="86" y="367"/>
                    <a:pt x="98" y="355"/>
                  </a:cubicBezTo>
                  <a:lnTo>
                    <a:pt x="111" y="343"/>
                  </a:lnTo>
                  <a:cubicBezTo>
                    <a:pt x="184" y="245"/>
                    <a:pt x="244" y="172"/>
                    <a:pt x="330" y="88"/>
                  </a:cubicBezTo>
                  <a:cubicBezTo>
                    <a:pt x="341" y="63"/>
                    <a:pt x="341" y="39"/>
                    <a:pt x="330" y="15"/>
                  </a:cubicBezTo>
                  <a:cubicBezTo>
                    <a:pt x="316" y="7"/>
                    <a:pt x="302" y="1"/>
                    <a:pt x="288"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6"/>
            <p:cNvSpPr/>
            <p:nvPr/>
          </p:nvSpPr>
          <p:spPr>
            <a:xfrm>
              <a:off x="7387799" y="3320569"/>
              <a:ext cx="16046" cy="16686"/>
            </a:xfrm>
            <a:custGeom>
              <a:avLst/>
              <a:gdLst/>
              <a:ahLst/>
              <a:cxnLst/>
              <a:rect l="l" t="t" r="r" b="b"/>
              <a:pathLst>
                <a:path w="326" h="339" extrusionOk="0">
                  <a:moveTo>
                    <a:pt x="262" y="0"/>
                  </a:moveTo>
                  <a:cubicBezTo>
                    <a:pt x="253" y="0"/>
                    <a:pt x="244" y="4"/>
                    <a:pt x="236" y="12"/>
                  </a:cubicBezTo>
                  <a:cubicBezTo>
                    <a:pt x="163" y="96"/>
                    <a:pt x="90" y="182"/>
                    <a:pt x="29" y="267"/>
                  </a:cubicBezTo>
                  <a:cubicBezTo>
                    <a:pt x="0" y="296"/>
                    <a:pt x="39" y="339"/>
                    <a:pt x="75" y="339"/>
                  </a:cubicBezTo>
                  <a:cubicBezTo>
                    <a:pt x="85" y="339"/>
                    <a:pt x="94" y="336"/>
                    <a:pt x="102" y="328"/>
                  </a:cubicBezTo>
                  <a:cubicBezTo>
                    <a:pt x="175" y="242"/>
                    <a:pt x="236" y="158"/>
                    <a:pt x="297" y="72"/>
                  </a:cubicBezTo>
                  <a:cubicBezTo>
                    <a:pt x="325" y="44"/>
                    <a:pt x="294" y="0"/>
                    <a:pt x="262"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6"/>
            <p:cNvSpPr/>
            <p:nvPr/>
          </p:nvSpPr>
          <p:spPr>
            <a:xfrm>
              <a:off x="7388046" y="3320126"/>
              <a:ext cx="16144" cy="17178"/>
            </a:xfrm>
            <a:custGeom>
              <a:avLst/>
              <a:gdLst/>
              <a:ahLst/>
              <a:cxnLst/>
              <a:rect l="l" t="t" r="r" b="b"/>
              <a:pathLst>
                <a:path w="328" h="349" extrusionOk="0">
                  <a:moveTo>
                    <a:pt x="279" y="21"/>
                  </a:moveTo>
                  <a:cubicBezTo>
                    <a:pt x="292" y="32"/>
                    <a:pt x="304" y="57"/>
                    <a:pt x="292" y="81"/>
                  </a:cubicBezTo>
                  <a:cubicBezTo>
                    <a:pt x="268" y="94"/>
                    <a:pt x="255" y="118"/>
                    <a:pt x="243" y="142"/>
                  </a:cubicBezTo>
                  <a:cubicBezTo>
                    <a:pt x="195" y="203"/>
                    <a:pt x="146" y="264"/>
                    <a:pt x="85" y="324"/>
                  </a:cubicBezTo>
                  <a:cubicBezTo>
                    <a:pt x="79" y="330"/>
                    <a:pt x="70" y="334"/>
                    <a:pt x="61" y="334"/>
                  </a:cubicBezTo>
                  <a:cubicBezTo>
                    <a:pt x="52" y="334"/>
                    <a:pt x="42" y="330"/>
                    <a:pt x="36" y="324"/>
                  </a:cubicBezTo>
                  <a:cubicBezTo>
                    <a:pt x="24" y="312"/>
                    <a:pt x="12" y="300"/>
                    <a:pt x="24" y="288"/>
                  </a:cubicBezTo>
                  <a:cubicBezTo>
                    <a:pt x="73" y="215"/>
                    <a:pt x="133" y="154"/>
                    <a:pt x="195" y="81"/>
                  </a:cubicBezTo>
                  <a:cubicBezTo>
                    <a:pt x="206" y="69"/>
                    <a:pt x="219" y="45"/>
                    <a:pt x="243" y="32"/>
                  </a:cubicBezTo>
                  <a:cubicBezTo>
                    <a:pt x="243" y="21"/>
                    <a:pt x="255" y="21"/>
                    <a:pt x="268" y="21"/>
                  </a:cubicBezTo>
                  <a:close/>
                  <a:moveTo>
                    <a:pt x="268" y="0"/>
                  </a:moveTo>
                  <a:cubicBezTo>
                    <a:pt x="254" y="0"/>
                    <a:pt x="238" y="6"/>
                    <a:pt x="231" y="21"/>
                  </a:cubicBezTo>
                  <a:cubicBezTo>
                    <a:pt x="206" y="32"/>
                    <a:pt x="195" y="57"/>
                    <a:pt x="182" y="69"/>
                  </a:cubicBezTo>
                  <a:cubicBezTo>
                    <a:pt x="122" y="142"/>
                    <a:pt x="60" y="203"/>
                    <a:pt x="12" y="276"/>
                  </a:cubicBezTo>
                  <a:cubicBezTo>
                    <a:pt x="0" y="288"/>
                    <a:pt x="0" y="324"/>
                    <a:pt x="24" y="337"/>
                  </a:cubicBezTo>
                  <a:cubicBezTo>
                    <a:pt x="36" y="348"/>
                    <a:pt x="49" y="348"/>
                    <a:pt x="60" y="348"/>
                  </a:cubicBezTo>
                  <a:cubicBezTo>
                    <a:pt x="73" y="348"/>
                    <a:pt x="85" y="348"/>
                    <a:pt x="97" y="337"/>
                  </a:cubicBezTo>
                  <a:cubicBezTo>
                    <a:pt x="158" y="276"/>
                    <a:pt x="206" y="215"/>
                    <a:pt x="255" y="154"/>
                  </a:cubicBezTo>
                  <a:cubicBezTo>
                    <a:pt x="268" y="130"/>
                    <a:pt x="292" y="105"/>
                    <a:pt x="304" y="94"/>
                  </a:cubicBezTo>
                  <a:cubicBezTo>
                    <a:pt x="328" y="57"/>
                    <a:pt x="316" y="32"/>
                    <a:pt x="292" y="8"/>
                  </a:cubicBezTo>
                  <a:cubicBezTo>
                    <a:pt x="287" y="3"/>
                    <a:pt x="278" y="0"/>
                    <a:pt x="268"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6"/>
            <p:cNvSpPr/>
            <p:nvPr/>
          </p:nvSpPr>
          <p:spPr>
            <a:xfrm>
              <a:off x="7388292" y="3334942"/>
              <a:ext cx="16735" cy="16784"/>
            </a:xfrm>
            <a:custGeom>
              <a:avLst/>
              <a:gdLst/>
              <a:ahLst/>
              <a:cxnLst/>
              <a:rect l="l" t="t" r="r" b="b"/>
              <a:pathLst>
                <a:path w="340" h="341" extrusionOk="0">
                  <a:moveTo>
                    <a:pt x="276" y="0"/>
                  </a:moveTo>
                  <a:cubicBezTo>
                    <a:pt x="267" y="0"/>
                    <a:pt x="258" y="3"/>
                    <a:pt x="250" y="11"/>
                  </a:cubicBezTo>
                  <a:cubicBezTo>
                    <a:pt x="177" y="96"/>
                    <a:pt x="92" y="182"/>
                    <a:pt x="19" y="266"/>
                  </a:cubicBezTo>
                  <a:cubicBezTo>
                    <a:pt x="1" y="303"/>
                    <a:pt x="31" y="340"/>
                    <a:pt x="63" y="340"/>
                  </a:cubicBezTo>
                  <a:cubicBezTo>
                    <a:pt x="73" y="340"/>
                    <a:pt x="83" y="336"/>
                    <a:pt x="92" y="328"/>
                  </a:cubicBezTo>
                  <a:cubicBezTo>
                    <a:pt x="177" y="255"/>
                    <a:pt x="238" y="157"/>
                    <a:pt x="311" y="72"/>
                  </a:cubicBezTo>
                  <a:cubicBezTo>
                    <a:pt x="339" y="44"/>
                    <a:pt x="309" y="0"/>
                    <a:pt x="276"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6"/>
            <p:cNvSpPr/>
            <p:nvPr/>
          </p:nvSpPr>
          <p:spPr>
            <a:xfrm>
              <a:off x="7388046" y="3334598"/>
              <a:ext cx="17375" cy="17719"/>
            </a:xfrm>
            <a:custGeom>
              <a:avLst/>
              <a:gdLst/>
              <a:ahLst/>
              <a:cxnLst/>
              <a:rect l="l" t="t" r="r" b="b"/>
              <a:pathLst>
                <a:path w="353" h="360" extrusionOk="0">
                  <a:moveTo>
                    <a:pt x="292" y="18"/>
                  </a:moveTo>
                  <a:cubicBezTo>
                    <a:pt x="292" y="18"/>
                    <a:pt x="304" y="18"/>
                    <a:pt x="304" y="30"/>
                  </a:cubicBezTo>
                  <a:cubicBezTo>
                    <a:pt x="316" y="43"/>
                    <a:pt x="328" y="54"/>
                    <a:pt x="316" y="79"/>
                  </a:cubicBezTo>
                  <a:cubicBezTo>
                    <a:pt x="292" y="103"/>
                    <a:pt x="268" y="127"/>
                    <a:pt x="255" y="152"/>
                  </a:cubicBezTo>
                  <a:cubicBezTo>
                    <a:pt x="206" y="213"/>
                    <a:pt x="146" y="273"/>
                    <a:pt x="85" y="322"/>
                  </a:cubicBezTo>
                  <a:cubicBezTo>
                    <a:pt x="79" y="328"/>
                    <a:pt x="70" y="332"/>
                    <a:pt x="61" y="332"/>
                  </a:cubicBezTo>
                  <a:cubicBezTo>
                    <a:pt x="52" y="332"/>
                    <a:pt x="42" y="328"/>
                    <a:pt x="36" y="322"/>
                  </a:cubicBezTo>
                  <a:cubicBezTo>
                    <a:pt x="36" y="322"/>
                    <a:pt x="12" y="298"/>
                    <a:pt x="36" y="286"/>
                  </a:cubicBezTo>
                  <a:cubicBezTo>
                    <a:pt x="85" y="213"/>
                    <a:pt x="146" y="152"/>
                    <a:pt x="206" y="91"/>
                  </a:cubicBezTo>
                  <a:cubicBezTo>
                    <a:pt x="219" y="67"/>
                    <a:pt x="243" y="54"/>
                    <a:pt x="268" y="30"/>
                  </a:cubicBezTo>
                  <a:cubicBezTo>
                    <a:pt x="268" y="18"/>
                    <a:pt x="279" y="18"/>
                    <a:pt x="292" y="18"/>
                  </a:cubicBezTo>
                  <a:close/>
                  <a:moveTo>
                    <a:pt x="290" y="0"/>
                  </a:moveTo>
                  <a:cubicBezTo>
                    <a:pt x="279" y="0"/>
                    <a:pt x="267" y="6"/>
                    <a:pt x="255" y="18"/>
                  </a:cubicBezTo>
                  <a:cubicBezTo>
                    <a:pt x="231" y="43"/>
                    <a:pt x="206" y="54"/>
                    <a:pt x="195" y="79"/>
                  </a:cubicBezTo>
                  <a:cubicBezTo>
                    <a:pt x="133" y="140"/>
                    <a:pt x="73" y="200"/>
                    <a:pt x="24" y="273"/>
                  </a:cubicBezTo>
                  <a:cubicBezTo>
                    <a:pt x="0" y="298"/>
                    <a:pt x="0" y="322"/>
                    <a:pt x="24" y="335"/>
                  </a:cubicBezTo>
                  <a:cubicBezTo>
                    <a:pt x="36" y="346"/>
                    <a:pt x="49" y="359"/>
                    <a:pt x="60" y="359"/>
                  </a:cubicBezTo>
                  <a:cubicBezTo>
                    <a:pt x="73" y="359"/>
                    <a:pt x="85" y="346"/>
                    <a:pt x="97" y="335"/>
                  </a:cubicBezTo>
                  <a:cubicBezTo>
                    <a:pt x="158" y="286"/>
                    <a:pt x="219" y="225"/>
                    <a:pt x="268" y="164"/>
                  </a:cubicBezTo>
                  <a:cubicBezTo>
                    <a:pt x="292" y="140"/>
                    <a:pt x="304" y="116"/>
                    <a:pt x="328" y="91"/>
                  </a:cubicBezTo>
                  <a:cubicBezTo>
                    <a:pt x="352" y="67"/>
                    <a:pt x="341" y="30"/>
                    <a:pt x="316" y="18"/>
                  </a:cubicBezTo>
                  <a:cubicBezTo>
                    <a:pt x="310" y="6"/>
                    <a:pt x="301" y="0"/>
                    <a:pt x="290"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6"/>
            <p:cNvSpPr/>
            <p:nvPr/>
          </p:nvSpPr>
          <p:spPr>
            <a:xfrm>
              <a:off x="7387012" y="3350496"/>
              <a:ext cx="18507" cy="20623"/>
            </a:xfrm>
            <a:custGeom>
              <a:avLst/>
              <a:gdLst/>
              <a:ahLst/>
              <a:cxnLst/>
              <a:rect l="l" t="t" r="r" b="b"/>
              <a:pathLst>
                <a:path w="376" h="419" extrusionOk="0">
                  <a:moveTo>
                    <a:pt x="308" y="0"/>
                  </a:moveTo>
                  <a:cubicBezTo>
                    <a:pt x="298" y="0"/>
                    <a:pt x="287" y="4"/>
                    <a:pt x="276" y="12"/>
                  </a:cubicBezTo>
                  <a:cubicBezTo>
                    <a:pt x="167" y="109"/>
                    <a:pt x="70" y="231"/>
                    <a:pt x="8" y="364"/>
                  </a:cubicBezTo>
                  <a:cubicBezTo>
                    <a:pt x="1" y="396"/>
                    <a:pt x="31" y="418"/>
                    <a:pt x="59" y="418"/>
                  </a:cubicBezTo>
                  <a:cubicBezTo>
                    <a:pt x="73" y="418"/>
                    <a:pt x="86" y="413"/>
                    <a:pt x="94" y="401"/>
                  </a:cubicBezTo>
                  <a:cubicBezTo>
                    <a:pt x="167" y="279"/>
                    <a:pt x="240" y="169"/>
                    <a:pt x="337" y="72"/>
                  </a:cubicBezTo>
                  <a:cubicBezTo>
                    <a:pt x="375" y="44"/>
                    <a:pt x="346" y="0"/>
                    <a:pt x="308"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6"/>
            <p:cNvSpPr/>
            <p:nvPr/>
          </p:nvSpPr>
          <p:spPr>
            <a:xfrm>
              <a:off x="7386815" y="3350349"/>
              <a:ext cx="18605" cy="21115"/>
            </a:xfrm>
            <a:custGeom>
              <a:avLst/>
              <a:gdLst/>
              <a:ahLst/>
              <a:cxnLst/>
              <a:rect l="l" t="t" r="r" b="b"/>
              <a:pathLst>
                <a:path w="378" h="429" extrusionOk="0">
                  <a:moveTo>
                    <a:pt x="317" y="15"/>
                  </a:moveTo>
                  <a:cubicBezTo>
                    <a:pt x="329" y="15"/>
                    <a:pt x="329" y="26"/>
                    <a:pt x="341" y="26"/>
                  </a:cubicBezTo>
                  <a:cubicBezTo>
                    <a:pt x="353" y="39"/>
                    <a:pt x="353" y="63"/>
                    <a:pt x="341" y="75"/>
                  </a:cubicBezTo>
                  <a:cubicBezTo>
                    <a:pt x="231" y="172"/>
                    <a:pt x="158" y="282"/>
                    <a:pt x="85" y="404"/>
                  </a:cubicBezTo>
                  <a:cubicBezTo>
                    <a:pt x="74" y="416"/>
                    <a:pt x="61" y="416"/>
                    <a:pt x="37" y="416"/>
                  </a:cubicBezTo>
                  <a:cubicBezTo>
                    <a:pt x="37" y="404"/>
                    <a:pt x="12" y="391"/>
                    <a:pt x="25" y="380"/>
                  </a:cubicBezTo>
                  <a:cubicBezTo>
                    <a:pt x="74" y="258"/>
                    <a:pt x="171" y="136"/>
                    <a:pt x="293" y="26"/>
                  </a:cubicBezTo>
                  <a:cubicBezTo>
                    <a:pt x="293" y="15"/>
                    <a:pt x="304" y="15"/>
                    <a:pt x="317" y="15"/>
                  </a:cubicBezTo>
                  <a:close/>
                  <a:moveTo>
                    <a:pt x="315" y="1"/>
                  </a:moveTo>
                  <a:cubicBezTo>
                    <a:pt x="303" y="1"/>
                    <a:pt x="290" y="4"/>
                    <a:pt x="280" y="15"/>
                  </a:cubicBezTo>
                  <a:cubicBezTo>
                    <a:pt x="147" y="124"/>
                    <a:pt x="61" y="245"/>
                    <a:pt x="12" y="367"/>
                  </a:cubicBezTo>
                  <a:cubicBezTo>
                    <a:pt x="1" y="391"/>
                    <a:pt x="12" y="416"/>
                    <a:pt x="37" y="428"/>
                  </a:cubicBezTo>
                  <a:lnTo>
                    <a:pt x="61" y="428"/>
                  </a:lnTo>
                  <a:cubicBezTo>
                    <a:pt x="74" y="428"/>
                    <a:pt x="98" y="428"/>
                    <a:pt x="110" y="404"/>
                  </a:cubicBezTo>
                  <a:cubicBezTo>
                    <a:pt x="171" y="294"/>
                    <a:pt x="244" y="185"/>
                    <a:pt x="353" y="88"/>
                  </a:cubicBezTo>
                  <a:cubicBezTo>
                    <a:pt x="377" y="63"/>
                    <a:pt x="366" y="39"/>
                    <a:pt x="353" y="15"/>
                  </a:cubicBezTo>
                  <a:cubicBezTo>
                    <a:pt x="346" y="7"/>
                    <a:pt x="331" y="1"/>
                    <a:pt x="315"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6"/>
            <p:cNvSpPr/>
            <p:nvPr/>
          </p:nvSpPr>
          <p:spPr>
            <a:xfrm>
              <a:off x="7401778" y="3345082"/>
              <a:ext cx="5463" cy="4184"/>
            </a:xfrm>
            <a:custGeom>
              <a:avLst/>
              <a:gdLst/>
              <a:ahLst/>
              <a:cxnLst/>
              <a:rect l="l" t="t" r="r" b="b"/>
              <a:pathLst>
                <a:path w="111" h="85" extrusionOk="0">
                  <a:moveTo>
                    <a:pt x="49" y="0"/>
                  </a:moveTo>
                  <a:cubicBezTo>
                    <a:pt x="0" y="0"/>
                    <a:pt x="0" y="85"/>
                    <a:pt x="49" y="85"/>
                  </a:cubicBezTo>
                  <a:cubicBezTo>
                    <a:pt x="110" y="85"/>
                    <a:pt x="110" y="0"/>
                    <a:pt x="49"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6"/>
            <p:cNvSpPr/>
            <p:nvPr/>
          </p:nvSpPr>
          <p:spPr>
            <a:xfrm>
              <a:off x="7401778" y="3344442"/>
              <a:ext cx="4824" cy="5463"/>
            </a:xfrm>
            <a:custGeom>
              <a:avLst/>
              <a:gdLst/>
              <a:ahLst/>
              <a:cxnLst/>
              <a:rect l="l" t="t" r="r" b="b"/>
              <a:pathLst>
                <a:path w="98" h="111" extrusionOk="0">
                  <a:moveTo>
                    <a:pt x="49" y="25"/>
                  </a:moveTo>
                  <a:cubicBezTo>
                    <a:pt x="62" y="25"/>
                    <a:pt x="73" y="25"/>
                    <a:pt x="73" y="37"/>
                  </a:cubicBezTo>
                  <a:cubicBezTo>
                    <a:pt x="86" y="37"/>
                    <a:pt x="86" y="49"/>
                    <a:pt x="86" y="49"/>
                  </a:cubicBezTo>
                  <a:cubicBezTo>
                    <a:pt x="86" y="73"/>
                    <a:pt x="73" y="86"/>
                    <a:pt x="49" y="86"/>
                  </a:cubicBezTo>
                  <a:cubicBezTo>
                    <a:pt x="49" y="86"/>
                    <a:pt x="37" y="86"/>
                    <a:pt x="25" y="73"/>
                  </a:cubicBezTo>
                  <a:lnTo>
                    <a:pt x="25" y="49"/>
                  </a:lnTo>
                  <a:cubicBezTo>
                    <a:pt x="25" y="37"/>
                    <a:pt x="37" y="25"/>
                    <a:pt x="49" y="25"/>
                  </a:cubicBezTo>
                  <a:close/>
                  <a:moveTo>
                    <a:pt x="49" y="0"/>
                  </a:moveTo>
                  <a:cubicBezTo>
                    <a:pt x="25" y="0"/>
                    <a:pt x="0" y="25"/>
                    <a:pt x="0" y="49"/>
                  </a:cubicBezTo>
                  <a:cubicBezTo>
                    <a:pt x="0" y="73"/>
                    <a:pt x="25" y="110"/>
                    <a:pt x="49" y="110"/>
                  </a:cubicBezTo>
                  <a:cubicBezTo>
                    <a:pt x="86" y="110"/>
                    <a:pt x="98" y="73"/>
                    <a:pt x="98" y="49"/>
                  </a:cubicBezTo>
                  <a:cubicBezTo>
                    <a:pt x="98" y="37"/>
                    <a:pt x="98" y="25"/>
                    <a:pt x="86" y="25"/>
                  </a:cubicBezTo>
                  <a:cubicBezTo>
                    <a:pt x="86" y="13"/>
                    <a:pt x="73" y="0"/>
                    <a:pt x="49"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6"/>
            <p:cNvSpPr/>
            <p:nvPr/>
          </p:nvSpPr>
          <p:spPr>
            <a:xfrm>
              <a:off x="7388292" y="3366198"/>
              <a:ext cx="13585" cy="15455"/>
            </a:xfrm>
            <a:custGeom>
              <a:avLst/>
              <a:gdLst/>
              <a:ahLst/>
              <a:cxnLst/>
              <a:rect l="l" t="t" r="r" b="b"/>
              <a:pathLst>
                <a:path w="276" h="314" extrusionOk="0">
                  <a:moveTo>
                    <a:pt x="216" y="0"/>
                  </a:moveTo>
                  <a:cubicBezTo>
                    <a:pt x="202" y="0"/>
                    <a:pt x="188" y="6"/>
                    <a:pt x="177" y="21"/>
                  </a:cubicBezTo>
                  <a:cubicBezTo>
                    <a:pt x="128" y="94"/>
                    <a:pt x="68" y="167"/>
                    <a:pt x="19" y="239"/>
                  </a:cubicBezTo>
                  <a:cubicBezTo>
                    <a:pt x="1" y="276"/>
                    <a:pt x="31" y="313"/>
                    <a:pt x="63" y="313"/>
                  </a:cubicBezTo>
                  <a:cubicBezTo>
                    <a:pt x="73" y="313"/>
                    <a:pt x="83" y="309"/>
                    <a:pt x="92" y="301"/>
                  </a:cubicBezTo>
                  <a:cubicBezTo>
                    <a:pt x="153" y="228"/>
                    <a:pt x="201" y="142"/>
                    <a:pt x="250" y="58"/>
                  </a:cubicBezTo>
                  <a:cubicBezTo>
                    <a:pt x="276" y="32"/>
                    <a:pt x="248" y="0"/>
                    <a:pt x="216"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6"/>
            <p:cNvSpPr/>
            <p:nvPr/>
          </p:nvSpPr>
          <p:spPr>
            <a:xfrm>
              <a:off x="7388046" y="3365607"/>
              <a:ext cx="13782" cy="16636"/>
            </a:xfrm>
            <a:custGeom>
              <a:avLst/>
              <a:gdLst/>
              <a:ahLst/>
              <a:cxnLst/>
              <a:rect l="l" t="t" r="r" b="b"/>
              <a:pathLst>
                <a:path w="280" h="338" extrusionOk="0">
                  <a:moveTo>
                    <a:pt x="219" y="21"/>
                  </a:moveTo>
                  <a:cubicBezTo>
                    <a:pt x="231" y="21"/>
                    <a:pt x="231" y="21"/>
                    <a:pt x="243" y="33"/>
                  </a:cubicBezTo>
                  <a:cubicBezTo>
                    <a:pt x="255" y="33"/>
                    <a:pt x="268" y="57"/>
                    <a:pt x="255" y="70"/>
                  </a:cubicBezTo>
                  <a:lnTo>
                    <a:pt x="243" y="94"/>
                  </a:lnTo>
                  <a:cubicBezTo>
                    <a:pt x="195" y="167"/>
                    <a:pt x="146" y="240"/>
                    <a:pt x="85" y="300"/>
                  </a:cubicBezTo>
                  <a:cubicBezTo>
                    <a:pt x="79" y="313"/>
                    <a:pt x="72" y="316"/>
                    <a:pt x="66" y="316"/>
                  </a:cubicBezTo>
                  <a:cubicBezTo>
                    <a:pt x="60" y="316"/>
                    <a:pt x="54" y="313"/>
                    <a:pt x="49" y="313"/>
                  </a:cubicBezTo>
                  <a:cubicBezTo>
                    <a:pt x="36" y="300"/>
                    <a:pt x="24" y="276"/>
                    <a:pt x="36" y="264"/>
                  </a:cubicBezTo>
                  <a:cubicBezTo>
                    <a:pt x="73" y="191"/>
                    <a:pt x="122" y="130"/>
                    <a:pt x="170" y="70"/>
                  </a:cubicBezTo>
                  <a:lnTo>
                    <a:pt x="195" y="33"/>
                  </a:lnTo>
                  <a:cubicBezTo>
                    <a:pt x="195" y="21"/>
                    <a:pt x="206" y="21"/>
                    <a:pt x="219" y="21"/>
                  </a:cubicBezTo>
                  <a:close/>
                  <a:moveTo>
                    <a:pt x="222" y="1"/>
                  </a:moveTo>
                  <a:cubicBezTo>
                    <a:pt x="205" y="1"/>
                    <a:pt x="189" y="7"/>
                    <a:pt x="182" y="21"/>
                  </a:cubicBezTo>
                  <a:lnTo>
                    <a:pt x="158" y="57"/>
                  </a:lnTo>
                  <a:cubicBezTo>
                    <a:pt x="109" y="118"/>
                    <a:pt x="60" y="179"/>
                    <a:pt x="24" y="251"/>
                  </a:cubicBezTo>
                  <a:cubicBezTo>
                    <a:pt x="0" y="276"/>
                    <a:pt x="12" y="313"/>
                    <a:pt x="36" y="324"/>
                  </a:cubicBezTo>
                  <a:cubicBezTo>
                    <a:pt x="49" y="324"/>
                    <a:pt x="60" y="337"/>
                    <a:pt x="73" y="337"/>
                  </a:cubicBezTo>
                  <a:cubicBezTo>
                    <a:pt x="85" y="337"/>
                    <a:pt x="97" y="324"/>
                    <a:pt x="109" y="313"/>
                  </a:cubicBezTo>
                  <a:cubicBezTo>
                    <a:pt x="158" y="251"/>
                    <a:pt x="206" y="167"/>
                    <a:pt x="255" y="94"/>
                  </a:cubicBezTo>
                  <a:lnTo>
                    <a:pt x="268" y="81"/>
                  </a:lnTo>
                  <a:cubicBezTo>
                    <a:pt x="279" y="57"/>
                    <a:pt x="268" y="21"/>
                    <a:pt x="255" y="8"/>
                  </a:cubicBezTo>
                  <a:cubicBezTo>
                    <a:pt x="245" y="3"/>
                    <a:pt x="233" y="1"/>
                    <a:pt x="222"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6"/>
            <p:cNvSpPr/>
            <p:nvPr/>
          </p:nvSpPr>
          <p:spPr>
            <a:xfrm>
              <a:off x="7393657" y="3381506"/>
              <a:ext cx="14471" cy="15701"/>
            </a:xfrm>
            <a:custGeom>
              <a:avLst/>
              <a:gdLst/>
              <a:ahLst/>
              <a:cxnLst/>
              <a:rect l="l" t="t" r="r" b="b"/>
              <a:pathLst>
                <a:path w="294" h="319" extrusionOk="0">
                  <a:moveTo>
                    <a:pt x="232" y="1"/>
                  </a:moveTo>
                  <a:cubicBezTo>
                    <a:pt x="222" y="1"/>
                    <a:pt x="211" y="5"/>
                    <a:pt x="202" y="14"/>
                  </a:cubicBezTo>
                  <a:cubicBezTo>
                    <a:pt x="141" y="87"/>
                    <a:pt x="81" y="160"/>
                    <a:pt x="19" y="245"/>
                  </a:cubicBezTo>
                  <a:cubicBezTo>
                    <a:pt x="1" y="282"/>
                    <a:pt x="32" y="318"/>
                    <a:pt x="63" y="318"/>
                  </a:cubicBezTo>
                  <a:cubicBezTo>
                    <a:pt x="73" y="318"/>
                    <a:pt x="84" y="315"/>
                    <a:pt x="92" y="306"/>
                  </a:cubicBezTo>
                  <a:cubicBezTo>
                    <a:pt x="154" y="220"/>
                    <a:pt x="214" y="147"/>
                    <a:pt x="275" y="63"/>
                  </a:cubicBezTo>
                  <a:cubicBezTo>
                    <a:pt x="293" y="35"/>
                    <a:pt x="264" y="1"/>
                    <a:pt x="232"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6"/>
            <p:cNvSpPr/>
            <p:nvPr/>
          </p:nvSpPr>
          <p:spPr>
            <a:xfrm>
              <a:off x="7393361" y="3380866"/>
              <a:ext cx="15061" cy="16292"/>
            </a:xfrm>
            <a:custGeom>
              <a:avLst/>
              <a:gdLst/>
              <a:ahLst/>
              <a:cxnLst/>
              <a:rect l="l" t="t" r="r" b="b"/>
              <a:pathLst>
                <a:path w="306" h="331" extrusionOk="0">
                  <a:moveTo>
                    <a:pt x="245" y="18"/>
                  </a:moveTo>
                  <a:cubicBezTo>
                    <a:pt x="254" y="18"/>
                    <a:pt x="263" y="21"/>
                    <a:pt x="269" y="27"/>
                  </a:cubicBezTo>
                  <a:cubicBezTo>
                    <a:pt x="281" y="39"/>
                    <a:pt x="281" y="51"/>
                    <a:pt x="269" y="76"/>
                  </a:cubicBezTo>
                  <a:lnTo>
                    <a:pt x="257" y="87"/>
                  </a:lnTo>
                  <a:cubicBezTo>
                    <a:pt x="208" y="160"/>
                    <a:pt x="147" y="233"/>
                    <a:pt x="87" y="306"/>
                  </a:cubicBezTo>
                  <a:cubicBezTo>
                    <a:pt x="80" y="313"/>
                    <a:pt x="74" y="316"/>
                    <a:pt x="67" y="316"/>
                  </a:cubicBezTo>
                  <a:cubicBezTo>
                    <a:pt x="59" y="316"/>
                    <a:pt x="50" y="313"/>
                    <a:pt x="38" y="306"/>
                  </a:cubicBezTo>
                  <a:cubicBezTo>
                    <a:pt x="25" y="295"/>
                    <a:pt x="25" y="282"/>
                    <a:pt x="38" y="258"/>
                  </a:cubicBezTo>
                  <a:cubicBezTo>
                    <a:pt x="87" y="185"/>
                    <a:pt x="147" y="112"/>
                    <a:pt x="208" y="39"/>
                  </a:cubicBezTo>
                  <a:lnTo>
                    <a:pt x="220" y="27"/>
                  </a:lnTo>
                  <a:cubicBezTo>
                    <a:pt x="226" y="21"/>
                    <a:pt x="235" y="18"/>
                    <a:pt x="245" y="18"/>
                  </a:cubicBezTo>
                  <a:close/>
                  <a:moveTo>
                    <a:pt x="233" y="1"/>
                  </a:moveTo>
                  <a:cubicBezTo>
                    <a:pt x="222" y="1"/>
                    <a:pt x="213" y="4"/>
                    <a:pt x="208" y="14"/>
                  </a:cubicBezTo>
                  <a:lnTo>
                    <a:pt x="196" y="27"/>
                  </a:lnTo>
                  <a:cubicBezTo>
                    <a:pt x="135" y="100"/>
                    <a:pt x="74" y="173"/>
                    <a:pt x="14" y="258"/>
                  </a:cubicBezTo>
                  <a:cubicBezTo>
                    <a:pt x="1" y="282"/>
                    <a:pt x="14" y="306"/>
                    <a:pt x="38" y="319"/>
                  </a:cubicBezTo>
                  <a:cubicBezTo>
                    <a:pt x="38" y="331"/>
                    <a:pt x="50" y="331"/>
                    <a:pt x="62" y="331"/>
                  </a:cubicBezTo>
                  <a:cubicBezTo>
                    <a:pt x="74" y="331"/>
                    <a:pt x="98" y="331"/>
                    <a:pt x="98" y="319"/>
                  </a:cubicBezTo>
                  <a:cubicBezTo>
                    <a:pt x="160" y="246"/>
                    <a:pt x="220" y="173"/>
                    <a:pt x="269" y="100"/>
                  </a:cubicBezTo>
                  <a:lnTo>
                    <a:pt x="293" y="87"/>
                  </a:lnTo>
                  <a:cubicBezTo>
                    <a:pt x="306" y="51"/>
                    <a:pt x="293" y="27"/>
                    <a:pt x="281" y="14"/>
                  </a:cubicBezTo>
                  <a:cubicBezTo>
                    <a:pt x="267" y="8"/>
                    <a:pt x="249" y="1"/>
                    <a:pt x="233"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6"/>
            <p:cNvSpPr/>
            <p:nvPr/>
          </p:nvSpPr>
          <p:spPr>
            <a:xfrm>
              <a:off x="7408128" y="3384016"/>
              <a:ext cx="13634" cy="16095"/>
            </a:xfrm>
            <a:custGeom>
              <a:avLst/>
              <a:gdLst/>
              <a:ahLst/>
              <a:cxnLst/>
              <a:rect l="l" t="t" r="r" b="b"/>
              <a:pathLst>
                <a:path w="277" h="327" extrusionOk="0">
                  <a:moveTo>
                    <a:pt x="222" y="1"/>
                  </a:moveTo>
                  <a:cubicBezTo>
                    <a:pt x="209" y="1"/>
                    <a:pt x="196" y="7"/>
                    <a:pt x="187" y="23"/>
                  </a:cubicBezTo>
                  <a:cubicBezTo>
                    <a:pt x="127" y="96"/>
                    <a:pt x="66" y="182"/>
                    <a:pt x="17" y="267"/>
                  </a:cubicBezTo>
                  <a:cubicBezTo>
                    <a:pt x="1" y="299"/>
                    <a:pt x="23" y="326"/>
                    <a:pt x="50" y="326"/>
                  </a:cubicBezTo>
                  <a:cubicBezTo>
                    <a:pt x="63" y="326"/>
                    <a:pt x="78" y="320"/>
                    <a:pt x="90" y="304"/>
                  </a:cubicBezTo>
                  <a:cubicBezTo>
                    <a:pt x="151" y="231"/>
                    <a:pt x="212" y="145"/>
                    <a:pt x="260" y="60"/>
                  </a:cubicBezTo>
                  <a:cubicBezTo>
                    <a:pt x="277" y="28"/>
                    <a:pt x="249" y="1"/>
                    <a:pt x="222"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6"/>
            <p:cNvSpPr/>
            <p:nvPr/>
          </p:nvSpPr>
          <p:spPr>
            <a:xfrm>
              <a:off x="7407734" y="3383573"/>
              <a:ext cx="13880" cy="16587"/>
            </a:xfrm>
            <a:custGeom>
              <a:avLst/>
              <a:gdLst/>
              <a:ahLst/>
              <a:cxnLst/>
              <a:rect l="l" t="t" r="r" b="b"/>
              <a:pathLst>
                <a:path w="282" h="337" extrusionOk="0">
                  <a:moveTo>
                    <a:pt x="244" y="21"/>
                  </a:moveTo>
                  <a:cubicBezTo>
                    <a:pt x="257" y="32"/>
                    <a:pt x="268" y="45"/>
                    <a:pt x="257" y="69"/>
                  </a:cubicBezTo>
                  <a:cubicBezTo>
                    <a:pt x="195" y="167"/>
                    <a:pt x="147" y="240"/>
                    <a:pt x="98" y="313"/>
                  </a:cubicBezTo>
                  <a:cubicBezTo>
                    <a:pt x="86" y="318"/>
                    <a:pt x="77" y="321"/>
                    <a:pt x="68" y="321"/>
                  </a:cubicBezTo>
                  <a:cubicBezTo>
                    <a:pt x="59" y="321"/>
                    <a:pt x="50" y="318"/>
                    <a:pt x="38" y="313"/>
                  </a:cubicBezTo>
                  <a:cubicBezTo>
                    <a:pt x="25" y="313"/>
                    <a:pt x="25" y="300"/>
                    <a:pt x="38" y="276"/>
                  </a:cubicBezTo>
                  <a:cubicBezTo>
                    <a:pt x="74" y="203"/>
                    <a:pt x="122" y="130"/>
                    <a:pt x="195" y="32"/>
                  </a:cubicBezTo>
                  <a:cubicBezTo>
                    <a:pt x="208" y="21"/>
                    <a:pt x="220" y="21"/>
                    <a:pt x="220" y="21"/>
                  </a:cubicBezTo>
                  <a:close/>
                  <a:moveTo>
                    <a:pt x="227" y="0"/>
                  </a:moveTo>
                  <a:cubicBezTo>
                    <a:pt x="212" y="0"/>
                    <a:pt x="198" y="6"/>
                    <a:pt x="184" y="21"/>
                  </a:cubicBezTo>
                  <a:cubicBezTo>
                    <a:pt x="111" y="118"/>
                    <a:pt x="62" y="191"/>
                    <a:pt x="14" y="264"/>
                  </a:cubicBezTo>
                  <a:cubicBezTo>
                    <a:pt x="1" y="300"/>
                    <a:pt x="14" y="324"/>
                    <a:pt x="25" y="337"/>
                  </a:cubicBezTo>
                  <a:lnTo>
                    <a:pt x="62" y="337"/>
                  </a:lnTo>
                  <a:cubicBezTo>
                    <a:pt x="74" y="337"/>
                    <a:pt x="98" y="337"/>
                    <a:pt x="111" y="324"/>
                  </a:cubicBezTo>
                  <a:cubicBezTo>
                    <a:pt x="159" y="251"/>
                    <a:pt x="208" y="178"/>
                    <a:pt x="268" y="69"/>
                  </a:cubicBezTo>
                  <a:cubicBezTo>
                    <a:pt x="281" y="45"/>
                    <a:pt x="281" y="21"/>
                    <a:pt x="257" y="8"/>
                  </a:cubicBezTo>
                  <a:cubicBezTo>
                    <a:pt x="247" y="3"/>
                    <a:pt x="237" y="0"/>
                    <a:pt x="227"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6"/>
            <p:cNvSpPr/>
            <p:nvPr/>
          </p:nvSpPr>
          <p:spPr>
            <a:xfrm>
              <a:off x="7419498" y="3384016"/>
              <a:ext cx="13043" cy="16292"/>
            </a:xfrm>
            <a:custGeom>
              <a:avLst/>
              <a:gdLst/>
              <a:ahLst/>
              <a:cxnLst/>
              <a:rect l="l" t="t" r="r" b="b"/>
              <a:pathLst>
                <a:path w="265" h="331" extrusionOk="0">
                  <a:moveTo>
                    <a:pt x="216" y="1"/>
                  </a:moveTo>
                  <a:cubicBezTo>
                    <a:pt x="202" y="1"/>
                    <a:pt x="188" y="7"/>
                    <a:pt x="175" y="23"/>
                  </a:cubicBezTo>
                  <a:cubicBezTo>
                    <a:pt x="127" y="96"/>
                    <a:pt x="66" y="182"/>
                    <a:pt x="18" y="267"/>
                  </a:cubicBezTo>
                  <a:cubicBezTo>
                    <a:pt x="0" y="301"/>
                    <a:pt x="33" y="330"/>
                    <a:pt x="62" y="330"/>
                  </a:cubicBezTo>
                  <a:cubicBezTo>
                    <a:pt x="73" y="330"/>
                    <a:pt x="84" y="326"/>
                    <a:pt x="91" y="315"/>
                  </a:cubicBezTo>
                  <a:cubicBezTo>
                    <a:pt x="151" y="231"/>
                    <a:pt x="200" y="145"/>
                    <a:pt x="248" y="60"/>
                  </a:cubicBezTo>
                  <a:cubicBezTo>
                    <a:pt x="265" y="28"/>
                    <a:pt x="243" y="1"/>
                    <a:pt x="216"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6"/>
            <p:cNvSpPr/>
            <p:nvPr/>
          </p:nvSpPr>
          <p:spPr>
            <a:xfrm>
              <a:off x="7419154" y="3383573"/>
              <a:ext cx="13782" cy="17178"/>
            </a:xfrm>
            <a:custGeom>
              <a:avLst/>
              <a:gdLst/>
              <a:ahLst/>
              <a:cxnLst/>
              <a:rect l="l" t="t" r="r" b="b"/>
              <a:pathLst>
                <a:path w="280" h="349" extrusionOk="0">
                  <a:moveTo>
                    <a:pt x="244" y="21"/>
                  </a:moveTo>
                  <a:cubicBezTo>
                    <a:pt x="255" y="32"/>
                    <a:pt x="255" y="45"/>
                    <a:pt x="244" y="69"/>
                  </a:cubicBezTo>
                  <a:cubicBezTo>
                    <a:pt x="195" y="167"/>
                    <a:pt x="146" y="240"/>
                    <a:pt x="98" y="313"/>
                  </a:cubicBezTo>
                  <a:cubicBezTo>
                    <a:pt x="90" y="327"/>
                    <a:pt x="79" y="333"/>
                    <a:pt x="69" y="333"/>
                  </a:cubicBezTo>
                  <a:cubicBezTo>
                    <a:pt x="61" y="333"/>
                    <a:pt x="54" y="330"/>
                    <a:pt x="49" y="324"/>
                  </a:cubicBezTo>
                  <a:cubicBezTo>
                    <a:pt x="36" y="313"/>
                    <a:pt x="25" y="300"/>
                    <a:pt x="36" y="276"/>
                  </a:cubicBezTo>
                  <a:cubicBezTo>
                    <a:pt x="73" y="203"/>
                    <a:pt x="122" y="130"/>
                    <a:pt x="195" y="32"/>
                  </a:cubicBezTo>
                  <a:cubicBezTo>
                    <a:pt x="195" y="21"/>
                    <a:pt x="207" y="21"/>
                    <a:pt x="219" y="21"/>
                  </a:cubicBezTo>
                  <a:close/>
                  <a:moveTo>
                    <a:pt x="219" y="0"/>
                  </a:moveTo>
                  <a:cubicBezTo>
                    <a:pt x="203" y="0"/>
                    <a:pt x="185" y="6"/>
                    <a:pt x="171" y="21"/>
                  </a:cubicBezTo>
                  <a:cubicBezTo>
                    <a:pt x="109" y="118"/>
                    <a:pt x="61" y="191"/>
                    <a:pt x="12" y="276"/>
                  </a:cubicBezTo>
                  <a:cubicBezTo>
                    <a:pt x="0" y="300"/>
                    <a:pt x="12" y="324"/>
                    <a:pt x="36" y="337"/>
                  </a:cubicBezTo>
                  <a:cubicBezTo>
                    <a:pt x="49" y="349"/>
                    <a:pt x="49" y="349"/>
                    <a:pt x="61" y="349"/>
                  </a:cubicBezTo>
                  <a:cubicBezTo>
                    <a:pt x="85" y="349"/>
                    <a:pt x="98" y="337"/>
                    <a:pt x="109" y="324"/>
                  </a:cubicBezTo>
                  <a:cubicBezTo>
                    <a:pt x="158" y="251"/>
                    <a:pt x="207" y="167"/>
                    <a:pt x="268" y="69"/>
                  </a:cubicBezTo>
                  <a:cubicBezTo>
                    <a:pt x="280" y="45"/>
                    <a:pt x="268" y="21"/>
                    <a:pt x="244" y="8"/>
                  </a:cubicBezTo>
                  <a:cubicBezTo>
                    <a:pt x="238" y="3"/>
                    <a:pt x="229" y="0"/>
                    <a:pt x="219"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6"/>
            <p:cNvSpPr/>
            <p:nvPr/>
          </p:nvSpPr>
          <p:spPr>
            <a:xfrm>
              <a:off x="7432739" y="3382638"/>
              <a:ext cx="11813" cy="16292"/>
            </a:xfrm>
            <a:custGeom>
              <a:avLst/>
              <a:gdLst/>
              <a:ahLst/>
              <a:cxnLst/>
              <a:rect l="l" t="t" r="r" b="b"/>
              <a:pathLst>
                <a:path w="240" h="331" extrusionOk="0">
                  <a:moveTo>
                    <a:pt x="179" y="0"/>
                  </a:moveTo>
                  <a:cubicBezTo>
                    <a:pt x="167" y="0"/>
                    <a:pt x="156" y="5"/>
                    <a:pt x="150" y="15"/>
                  </a:cubicBezTo>
                  <a:cubicBezTo>
                    <a:pt x="101" y="100"/>
                    <a:pt x="52" y="186"/>
                    <a:pt x="16" y="270"/>
                  </a:cubicBezTo>
                  <a:cubicBezTo>
                    <a:pt x="0" y="303"/>
                    <a:pt x="27" y="330"/>
                    <a:pt x="54" y="330"/>
                  </a:cubicBezTo>
                  <a:cubicBezTo>
                    <a:pt x="68" y="330"/>
                    <a:pt x="81" y="323"/>
                    <a:pt x="89" y="307"/>
                  </a:cubicBezTo>
                  <a:cubicBezTo>
                    <a:pt x="138" y="234"/>
                    <a:pt x="187" y="149"/>
                    <a:pt x="223" y="64"/>
                  </a:cubicBezTo>
                  <a:cubicBezTo>
                    <a:pt x="240" y="29"/>
                    <a:pt x="207" y="0"/>
                    <a:pt x="179"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6"/>
            <p:cNvSpPr/>
            <p:nvPr/>
          </p:nvSpPr>
          <p:spPr>
            <a:xfrm>
              <a:off x="7432296" y="3382392"/>
              <a:ext cx="12600" cy="17178"/>
            </a:xfrm>
            <a:custGeom>
              <a:avLst/>
              <a:gdLst/>
              <a:ahLst/>
              <a:cxnLst/>
              <a:rect l="l" t="t" r="r" b="b"/>
              <a:pathLst>
                <a:path w="256" h="349" extrusionOk="0">
                  <a:moveTo>
                    <a:pt x="196" y="8"/>
                  </a:moveTo>
                  <a:lnTo>
                    <a:pt x="207" y="20"/>
                  </a:lnTo>
                  <a:cubicBezTo>
                    <a:pt x="220" y="20"/>
                    <a:pt x="232" y="45"/>
                    <a:pt x="220" y="69"/>
                  </a:cubicBezTo>
                  <a:lnTo>
                    <a:pt x="207" y="93"/>
                  </a:lnTo>
                  <a:lnTo>
                    <a:pt x="98" y="312"/>
                  </a:lnTo>
                  <a:cubicBezTo>
                    <a:pt x="91" y="326"/>
                    <a:pt x="80" y="332"/>
                    <a:pt x="69" y="332"/>
                  </a:cubicBezTo>
                  <a:cubicBezTo>
                    <a:pt x="62" y="332"/>
                    <a:pt x="54" y="329"/>
                    <a:pt x="50" y="324"/>
                  </a:cubicBezTo>
                  <a:cubicBezTo>
                    <a:pt x="37" y="312"/>
                    <a:pt x="25" y="300"/>
                    <a:pt x="37" y="275"/>
                  </a:cubicBezTo>
                  <a:lnTo>
                    <a:pt x="147" y="56"/>
                  </a:lnTo>
                  <a:lnTo>
                    <a:pt x="171" y="32"/>
                  </a:lnTo>
                  <a:cubicBezTo>
                    <a:pt x="171" y="20"/>
                    <a:pt x="183" y="8"/>
                    <a:pt x="196" y="8"/>
                  </a:cubicBezTo>
                  <a:close/>
                  <a:moveTo>
                    <a:pt x="190" y="0"/>
                  </a:moveTo>
                  <a:cubicBezTo>
                    <a:pt x="176" y="0"/>
                    <a:pt x="161" y="6"/>
                    <a:pt x="147" y="20"/>
                  </a:cubicBezTo>
                  <a:lnTo>
                    <a:pt x="134" y="45"/>
                  </a:lnTo>
                  <a:cubicBezTo>
                    <a:pt x="98" y="118"/>
                    <a:pt x="50" y="191"/>
                    <a:pt x="13" y="275"/>
                  </a:cubicBezTo>
                  <a:cubicBezTo>
                    <a:pt x="1" y="300"/>
                    <a:pt x="13" y="324"/>
                    <a:pt x="37" y="337"/>
                  </a:cubicBezTo>
                  <a:cubicBezTo>
                    <a:pt x="50" y="348"/>
                    <a:pt x="61" y="348"/>
                    <a:pt x="61" y="348"/>
                  </a:cubicBezTo>
                  <a:cubicBezTo>
                    <a:pt x="86" y="348"/>
                    <a:pt x="98" y="337"/>
                    <a:pt x="110" y="324"/>
                  </a:cubicBezTo>
                  <a:cubicBezTo>
                    <a:pt x="147" y="251"/>
                    <a:pt x="183" y="178"/>
                    <a:pt x="232" y="105"/>
                  </a:cubicBezTo>
                  <a:lnTo>
                    <a:pt x="244" y="69"/>
                  </a:lnTo>
                  <a:cubicBezTo>
                    <a:pt x="256" y="45"/>
                    <a:pt x="244" y="20"/>
                    <a:pt x="220" y="8"/>
                  </a:cubicBezTo>
                  <a:cubicBezTo>
                    <a:pt x="210" y="3"/>
                    <a:pt x="200" y="0"/>
                    <a:pt x="190"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6"/>
            <p:cNvSpPr/>
            <p:nvPr/>
          </p:nvSpPr>
          <p:spPr>
            <a:xfrm>
              <a:off x="7446324" y="3381309"/>
              <a:ext cx="11911" cy="17768"/>
            </a:xfrm>
            <a:custGeom>
              <a:avLst/>
              <a:gdLst/>
              <a:ahLst/>
              <a:cxnLst/>
              <a:rect l="l" t="t" r="r" b="b"/>
              <a:pathLst>
                <a:path w="242" h="361" extrusionOk="0">
                  <a:moveTo>
                    <a:pt x="185" y="0"/>
                  </a:moveTo>
                  <a:cubicBezTo>
                    <a:pt x="174" y="0"/>
                    <a:pt x="163" y="5"/>
                    <a:pt x="154" y="18"/>
                  </a:cubicBezTo>
                  <a:cubicBezTo>
                    <a:pt x="81" y="103"/>
                    <a:pt x="20" y="200"/>
                    <a:pt x="8" y="310"/>
                  </a:cubicBezTo>
                  <a:cubicBezTo>
                    <a:pt x="0" y="340"/>
                    <a:pt x="25" y="361"/>
                    <a:pt x="51" y="361"/>
                  </a:cubicBezTo>
                  <a:cubicBezTo>
                    <a:pt x="67" y="361"/>
                    <a:pt x="83" y="353"/>
                    <a:pt x="92" y="334"/>
                  </a:cubicBezTo>
                  <a:cubicBezTo>
                    <a:pt x="117" y="237"/>
                    <a:pt x="154" y="151"/>
                    <a:pt x="214" y="78"/>
                  </a:cubicBezTo>
                  <a:cubicBezTo>
                    <a:pt x="241" y="42"/>
                    <a:pt x="215" y="0"/>
                    <a:pt x="185"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6"/>
            <p:cNvSpPr/>
            <p:nvPr/>
          </p:nvSpPr>
          <p:spPr>
            <a:xfrm>
              <a:off x="7445487" y="3380866"/>
              <a:ext cx="12600" cy="18704"/>
            </a:xfrm>
            <a:custGeom>
              <a:avLst/>
              <a:gdLst/>
              <a:ahLst/>
              <a:cxnLst/>
              <a:rect l="l" t="t" r="r" b="b"/>
              <a:pathLst>
                <a:path w="256" h="380" extrusionOk="0">
                  <a:moveTo>
                    <a:pt x="191" y="21"/>
                  </a:moveTo>
                  <a:cubicBezTo>
                    <a:pt x="203" y="21"/>
                    <a:pt x="211" y="27"/>
                    <a:pt x="219" y="27"/>
                  </a:cubicBezTo>
                  <a:cubicBezTo>
                    <a:pt x="231" y="39"/>
                    <a:pt x="244" y="63"/>
                    <a:pt x="219" y="76"/>
                  </a:cubicBezTo>
                  <a:cubicBezTo>
                    <a:pt x="171" y="149"/>
                    <a:pt x="134" y="233"/>
                    <a:pt x="98" y="331"/>
                  </a:cubicBezTo>
                  <a:cubicBezTo>
                    <a:pt x="89" y="348"/>
                    <a:pt x="80" y="360"/>
                    <a:pt x="71" y="360"/>
                  </a:cubicBezTo>
                  <a:cubicBezTo>
                    <a:pt x="68" y="360"/>
                    <a:pt x="64" y="358"/>
                    <a:pt x="61" y="355"/>
                  </a:cubicBezTo>
                  <a:cubicBezTo>
                    <a:pt x="37" y="355"/>
                    <a:pt x="25" y="343"/>
                    <a:pt x="25" y="319"/>
                  </a:cubicBezTo>
                  <a:cubicBezTo>
                    <a:pt x="49" y="222"/>
                    <a:pt x="98" y="124"/>
                    <a:pt x="171" y="27"/>
                  </a:cubicBezTo>
                  <a:cubicBezTo>
                    <a:pt x="179" y="23"/>
                    <a:pt x="186" y="21"/>
                    <a:pt x="191" y="21"/>
                  </a:cubicBezTo>
                  <a:close/>
                  <a:moveTo>
                    <a:pt x="189" y="1"/>
                  </a:moveTo>
                  <a:cubicBezTo>
                    <a:pt x="179" y="1"/>
                    <a:pt x="168" y="4"/>
                    <a:pt x="158" y="14"/>
                  </a:cubicBezTo>
                  <a:cubicBezTo>
                    <a:pt x="85" y="112"/>
                    <a:pt x="37" y="209"/>
                    <a:pt x="12" y="319"/>
                  </a:cubicBezTo>
                  <a:cubicBezTo>
                    <a:pt x="1" y="343"/>
                    <a:pt x="25" y="368"/>
                    <a:pt x="49" y="379"/>
                  </a:cubicBezTo>
                  <a:lnTo>
                    <a:pt x="61" y="379"/>
                  </a:lnTo>
                  <a:cubicBezTo>
                    <a:pt x="85" y="379"/>
                    <a:pt x="109" y="368"/>
                    <a:pt x="109" y="343"/>
                  </a:cubicBezTo>
                  <a:cubicBezTo>
                    <a:pt x="146" y="246"/>
                    <a:pt x="182" y="160"/>
                    <a:pt x="231" y="87"/>
                  </a:cubicBezTo>
                  <a:cubicBezTo>
                    <a:pt x="255" y="63"/>
                    <a:pt x="244" y="27"/>
                    <a:pt x="231" y="14"/>
                  </a:cubicBezTo>
                  <a:cubicBezTo>
                    <a:pt x="217" y="8"/>
                    <a:pt x="203" y="1"/>
                    <a:pt x="189"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6"/>
            <p:cNvSpPr/>
            <p:nvPr/>
          </p:nvSpPr>
          <p:spPr>
            <a:xfrm>
              <a:off x="7458236" y="3381014"/>
              <a:ext cx="13978" cy="19097"/>
            </a:xfrm>
            <a:custGeom>
              <a:avLst/>
              <a:gdLst/>
              <a:ahLst/>
              <a:cxnLst/>
              <a:rect l="l" t="t" r="r" b="b"/>
              <a:pathLst>
                <a:path w="284" h="388" extrusionOk="0">
                  <a:moveTo>
                    <a:pt x="217" y="0"/>
                  </a:moveTo>
                  <a:cubicBezTo>
                    <a:pt x="208" y="0"/>
                    <a:pt x="199" y="4"/>
                    <a:pt x="191" y="11"/>
                  </a:cubicBezTo>
                  <a:cubicBezTo>
                    <a:pt x="118" y="121"/>
                    <a:pt x="58" y="219"/>
                    <a:pt x="9" y="340"/>
                  </a:cubicBezTo>
                  <a:cubicBezTo>
                    <a:pt x="1" y="364"/>
                    <a:pt x="29" y="388"/>
                    <a:pt x="57" y="388"/>
                  </a:cubicBezTo>
                  <a:cubicBezTo>
                    <a:pt x="71" y="388"/>
                    <a:pt x="85" y="381"/>
                    <a:pt x="94" y="365"/>
                  </a:cubicBezTo>
                  <a:cubicBezTo>
                    <a:pt x="142" y="267"/>
                    <a:pt x="191" y="157"/>
                    <a:pt x="264" y="73"/>
                  </a:cubicBezTo>
                  <a:cubicBezTo>
                    <a:pt x="283" y="44"/>
                    <a:pt x="250" y="0"/>
                    <a:pt x="217"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6"/>
            <p:cNvSpPr/>
            <p:nvPr/>
          </p:nvSpPr>
          <p:spPr>
            <a:xfrm>
              <a:off x="7458039" y="3380669"/>
              <a:ext cx="14421" cy="20082"/>
            </a:xfrm>
            <a:custGeom>
              <a:avLst/>
              <a:gdLst/>
              <a:ahLst/>
              <a:cxnLst/>
              <a:rect l="l" t="t" r="r" b="b"/>
              <a:pathLst>
                <a:path w="293" h="408" extrusionOk="0">
                  <a:moveTo>
                    <a:pt x="227" y="22"/>
                  </a:moveTo>
                  <a:cubicBezTo>
                    <a:pt x="235" y="22"/>
                    <a:pt x="244" y="25"/>
                    <a:pt x="256" y="31"/>
                  </a:cubicBezTo>
                  <a:cubicBezTo>
                    <a:pt x="268" y="43"/>
                    <a:pt x="268" y="55"/>
                    <a:pt x="256" y="67"/>
                  </a:cubicBezTo>
                  <a:cubicBezTo>
                    <a:pt x="195" y="153"/>
                    <a:pt x="146" y="262"/>
                    <a:pt x="86" y="372"/>
                  </a:cubicBezTo>
                  <a:cubicBezTo>
                    <a:pt x="86" y="386"/>
                    <a:pt x="78" y="392"/>
                    <a:pt x="68" y="392"/>
                  </a:cubicBezTo>
                  <a:cubicBezTo>
                    <a:pt x="62" y="392"/>
                    <a:pt x="54" y="389"/>
                    <a:pt x="49" y="383"/>
                  </a:cubicBezTo>
                  <a:cubicBezTo>
                    <a:pt x="25" y="383"/>
                    <a:pt x="13" y="359"/>
                    <a:pt x="25" y="347"/>
                  </a:cubicBezTo>
                  <a:cubicBezTo>
                    <a:pt x="62" y="237"/>
                    <a:pt x="122" y="128"/>
                    <a:pt x="208" y="31"/>
                  </a:cubicBezTo>
                  <a:cubicBezTo>
                    <a:pt x="213" y="25"/>
                    <a:pt x="220" y="22"/>
                    <a:pt x="227" y="22"/>
                  </a:cubicBezTo>
                  <a:close/>
                  <a:moveTo>
                    <a:pt x="226" y="0"/>
                  </a:moveTo>
                  <a:cubicBezTo>
                    <a:pt x="213" y="0"/>
                    <a:pt x="201" y="6"/>
                    <a:pt x="195" y="18"/>
                  </a:cubicBezTo>
                  <a:cubicBezTo>
                    <a:pt x="110" y="128"/>
                    <a:pt x="49" y="226"/>
                    <a:pt x="13" y="335"/>
                  </a:cubicBezTo>
                  <a:cubicBezTo>
                    <a:pt x="0" y="372"/>
                    <a:pt x="13" y="396"/>
                    <a:pt x="37" y="408"/>
                  </a:cubicBezTo>
                  <a:lnTo>
                    <a:pt x="62" y="408"/>
                  </a:lnTo>
                  <a:cubicBezTo>
                    <a:pt x="86" y="408"/>
                    <a:pt x="98" y="396"/>
                    <a:pt x="110" y="383"/>
                  </a:cubicBezTo>
                  <a:cubicBezTo>
                    <a:pt x="159" y="262"/>
                    <a:pt x="208" y="164"/>
                    <a:pt x="281" y="80"/>
                  </a:cubicBezTo>
                  <a:cubicBezTo>
                    <a:pt x="292" y="55"/>
                    <a:pt x="281" y="31"/>
                    <a:pt x="256" y="18"/>
                  </a:cubicBezTo>
                  <a:cubicBezTo>
                    <a:pt x="250" y="6"/>
                    <a:pt x="238" y="0"/>
                    <a:pt x="226"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6"/>
            <p:cNvSpPr/>
            <p:nvPr/>
          </p:nvSpPr>
          <p:spPr>
            <a:xfrm>
              <a:off x="7474430" y="3379488"/>
              <a:ext cx="12699" cy="17227"/>
            </a:xfrm>
            <a:custGeom>
              <a:avLst/>
              <a:gdLst/>
              <a:ahLst/>
              <a:cxnLst/>
              <a:rect l="l" t="t" r="r" b="b"/>
              <a:pathLst>
                <a:path w="258" h="350" extrusionOk="0">
                  <a:moveTo>
                    <a:pt x="208" y="0"/>
                  </a:moveTo>
                  <a:cubicBezTo>
                    <a:pt x="198" y="0"/>
                    <a:pt x="188" y="6"/>
                    <a:pt x="178" y="18"/>
                  </a:cubicBezTo>
                  <a:cubicBezTo>
                    <a:pt x="105" y="104"/>
                    <a:pt x="57" y="188"/>
                    <a:pt x="8" y="298"/>
                  </a:cubicBezTo>
                  <a:cubicBezTo>
                    <a:pt x="1" y="328"/>
                    <a:pt x="30" y="349"/>
                    <a:pt x="57" y="349"/>
                  </a:cubicBezTo>
                  <a:cubicBezTo>
                    <a:pt x="73" y="349"/>
                    <a:pt x="89" y="341"/>
                    <a:pt x="94" y="323"/>
                  </a:cubicBezTo>
                  <a:cubicBezTo>
                    <a:pt x="130" y="237"/>
                    <a:pt x="178" y="152"/>
                    <a:pt x="239" y="79"/>
                  </a:cubicBezTo>
                  <a:cubicBezTo>
                    <a:pt x="258" y="43"/>
                    <a:pt x="235" y="0"/>
                    <a:pt x="208"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6"/>
            <p:cNvSpPr/>
            <p:nvPr/>
          </p:nvSpPr>
          <p:spPr>
            <a:xfrm>
              <a:off x="7474233" y="3379094"/>
              <a:ext cx="13191" cy="18064"/>
            </a:xfrm>
            <a:custGeom>
              <a:avLst/>
              <a:gdLst/>
              <a:ahLst/>
              <a:cxnLst/>
              <a:rect l="l" t="t" r="r" b="b"/>
              <a:pathLst>
                <a:path w="268" h="367" extrusionOk="0">
                  <a:moveTo>
                    <a:pt x="207" y="14"/>
                  </a:moveTo>
                  <a:cubicBezTo>
                    <a:pt x="219" y="14"/>
                    <a:pt x="219" y="26"/>
                    <a:pt x="231" y="26"/>
                  </a:cubicBezTo>
                  <a:cubicBezTo>
                    <a:pt x="243" y="39"/>
                    <a:pt x="243" y="63"/>
                    <a:pt x="231" y="75"/>
                  </a:cubicBezTo>
                  <a:cubicBezTo>
                    <a:pt x="182" y="148"/>
                    <a:pt x="134" y="233"/>
                    <a:pt x="98" y="318"/>
                  </a:cubicBezTo>
                  <a:cubicBezTo>
                    <a:pt x="88" y="336"/>
                    <a:pt x="73" y="347"/>
                    <a:pt x="56" y="347"/>
                  </a:cubicBezTo>
                  <a:cubicBezTo>
                    <a:pt x="49" y="347"/>
                    <a:pt x="43" y="346"/>
                    <a:pt x="36" y="342"/>
                  </a:cubicBezTo>
                  <a:cubicBezTo>
                    <a:pt x="36" y="342"/>
                    <a:pt x="12" y="331"/>
                    <a:pt x="25" y="306"/>
                  </a:cubicBezTo>
                  <a:cubicBezTo>
                    <a:pt x="61" y="209"/>
                    <a:pt x="109" y="123"/>
                    <a:pt x="182" y="26"/>
                  </a:cubicBezTo>
                  <a:cubicBezTo>
                    <a:pt x="195" y="26"/>
                    <a:pt x="207" y="14"/>
                    <a:pt x="207" y="14"/>
                  </a:cubicBezTo>
                  <a:close/>
                  <a:moveTo>
                    <a:pt x="201" y="0"/>
                  </a:moveTo>
                  <a:cubicBezTo>
                    <a:pt x="191" y="0"/>
                    <a:pt x="181" y="4"/>
                    <a:pt x="171" y="14"/>
                  </a:cubicBezTo>
                  <a:cubicBezTo>
                    <a:pt x="98" y="112"/>
                    <a:pt x="49" y="196"/>
                    <a:pt x="12" y="306"/>
                  </a:cubicBezTo>
                  <a:cubicBezTo>
                    <a:pt x="0" y="331"/>
                    <a:pt x="12" y="355"/>
                    <a:pt x="36" y="367"/>
                  </a:cubicBezTo>
                  <a:lnTo>
                    <a:pt x="61" y="367"/>
                  </a:lnTo>
                  <a:cubicBezTo>
                    <a:pt x="73" y="367"/>
                    <a:pt x="98" y="355"/>
                    <a:pt x="109" y="331"/>
                  </a:cubicBezTo>
                  <a:cubicBezTo>
                    <a:pt x="146" y="245"/>
                    <a:pt x="195" y="160"/>
                    <a:pt x="243" y="87"/>
                  </a:cubicBezTo>
                  <a:cubicBezTo>
                    <a:pt x="268" y="63"/>
                    <a:pt x="255" y="26"/>
                    <a:pt x="231" y="14"/>
                  </a:cubicBezTo>
                  <a:cubicBezTo>
                    <a:pt x="224" y="7"/>
                    <a:pt x="213" y="0"/>
                    <a:pt x="201"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6"/>
            <p:cNvSpPr/>
            <p:nvPr/>
          </p:nvSpPr>
          <p:spPr>
            <a:xfrm>
              <a:off x="7488212" y="3382490"/>
              <a:ext cx="11911" cy="16587"/>
            </a:xfrm>
            <a:custGeom>
              <a:avLst/>
              <a:gdLst/>
              <a:ahLst/>
              <a:cxnLst/>
              <a:rect l="l" t="t" r="r" b="b"/>
              <a:pathLst>
                <a:path w="242" h="337" extrusionOk="0">
                  <a:moveTo>
                    <a:pt x="185" y="0"/>
                  </a:moveTo>
                  <a:cubicBezTo>
                    <a:pt x="175" y="0"/>
                    <a:pt x="163" y="6"/>
                    <a:pt x="154" y="18"/>
                  </a:cubicBezTo>
                  <a:cubicBezTo>
                    <a:pt x="93" y="91"/>
                    <a:pt x="32" y="189"/>
                    <a:pt x="8" y="286"/>
                  </a:cubicBezTo>
                  <a:cubicBezTo>
                    <a:pt x="0" y="316"/>
                    <a:pt x="25" y="337"/>
                    <a:pt x="51" y="337"/>
                  </a:cubicBezTo>
                  <a:cubicBezTo>
                    <a:pt x="67" y="337"/>
                    <a:pt x="83" y="329"/>
                    <a:pt x="93" y="310"/>
                  </a:cubicBezTo>
                  <a:cubicBezTo>
                    <a:pt x="130" y="225"/>
                    <a:pt x="166" y="152"/>
                    <a:pt x="214" y="79"/>
                  </a:cubicBezTo>
                  <a:cubicBezTo>
                    <a:pt x="242" y="43"/>
                    <a:pt x="215" y="0"/>
                    <a:pt x="185"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6"/>
            <p:cNvSpPr/>
            <p:nvPr/>
          </p:nvSpPr>
          <p:spPr>
            <a:xfrm>
              <a:off x="7487966" y="3382047"/>
              <a:ext cx="12650" cy="17522"/>
            </a:xfrm>
            <a:custGeom>
              <a:avLst/>
              <a:gdLst/>
              <a:ahLst/>
              <a:cxnLst/>
              <a:rect l="l" t="t" r="r" b="b"/>
              <a:pathLst>
                <a:path w="257" h="356" extrusionOk="0">
                  <a:moveTo>
                    <a:pt x="195" y="15"/>
                  </a:moveTo>
                  <a:lnTo>
                    <a:pt x="208" y="27"/>
                  </a:lnTo>
                  <a:cubicBezTo>
                    <a:pt x="219" y="39"/>
                    <a:pt x="232" y="63"/>
                    <a:pt x="219" y="76"/>
                  </a:cubicBezTo>
                  <a:cubicBezTo>
                    <a:pt x="159" y="149"/>
                    <a:pt x="122" y="222"/>
                    <a:pt x="86" y="307"/>
                  </a:cubicBezTo>
                  <a:cubicBezTo>
                    <a:pt x="86" y="324"/>
                    <a:pt x="73" y="336"/>
                    <a:pt x="57" y="336"/>
                  </a:cubicBezTo>
                  <a:cubicBezTo>
                    <a:pt x="51" y="336"/>
                    <a:pt x="44" y="334"/>
                    <a:pt x="37" y="331"/>
                  </a:cubicBezTo>
                  <a:cubicBezTo>
                    <a:pt x="25" y="331"/>
                    <a:pt x="13" y="319"/>
                    <a:pt x="25" y="295"/>
                  </a:cubicBezTo>
                  <a:cubicBezTo>
                    <a:pt x="49" y="198"/>
                    <a:pt x="98" y="112"/>
                    <a:pt x="171" y="27"/>
                  </a:cubicBezTo>
                  <a:cubicBezTo>
                    <a:pt x="171" y="27"/>
                    <a:pt x="183" y="15"/>
                    <a:pt x="195" y="15"/>
                  </a:cubicBezTo>
                  <a:close/>
                  <a:moveTo>
                    <a:pt x="189" y="1"/>
                  </a:moveTo>
                  <a:cubicBezTo>
                    <a:pt x="179" y="1"/>
                    <a:pt x="169" y="5"/>
                    <a:pt x="159" y="15"/>
                  </a:cubicBezTo>
                  <a:cubicBezTo>
                    <a:pt x="86" y="100"/>
                    <a:pt x="25" y="198"/>
                    <a:pt x="0" y="295"/>
                  </a:cubicBezTo>
                  <a:cubicBezTo>
                    <a:pt x="0" y="319"/>
                    <a:pt x="13" y="344"/>
                    <a:pt x="37" y="355"/>
                  </a:cubicBezTo>
                  <a:lnTo>
                    <a:pt x="49" y="355"/>
                  </a:lnTo>
                  <a:cubicBezTo>
                    <a:pt x="73" y="355"/>
                    <a:pt x="98" y="344"/>
                    <a:pt x="110" y="319"/>
                  </a:cubicBezTo>
                  <a:cubicBezTo>
                    <a:pt x="135" y="222"/>
                    <a:pt x="183" y="149"/>
                    <a:pt x="232" y="88"/>
                  </a:cubicBezTo>
                  <a:cubicBezTo>
                    <a:pt x="256" y="63"/>
                    <a:pt x="244" y="27"/>
                    <a:pt x="219" y="15"/>
                  </a:cubicBezTo>
                  <a:cubicBezTo>
                    <a:pt x="213" y="8"/>
                    <a:pt x="202" y="1"/>
                    <a:pt x="189"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6"/>
            <p:cNvSpPr/>
            <p:nvPr/>
          </p:nvSpPr>
          <p:spPr>
            <a:xfrm>
              <a:off x="7502535" y="3380423"/>
              <a:ext cx="11025" cy="17621"/>
            </a:xfrm>
            <a:custGeom>
              <a:avLst/>
              <a:gdLst/>
              <a:ahLst/>
              <a:cxnLst/>
              <a:rect l="l" t="t" r="r" b="b"/>
              <a:pathLst>
                <a:path w="224" h="358" extrusionOk="0">
                  <a:moveTo>
                    <a:pt x="166" y="1"/>
                  </a:moveTo>
                  <a:cubicBezTo>
                    <a:pt x="152" y="1"/>
                    <a:pt x="139" y="7"/>
                    <a:pt x="131" y="23"/>
                  </a:cubicBezTo>
                  <a:cubicBezTo>
                    <a:pt x="94" y="121"/>
                    <a:pt x="45" y="206"/>
                    <a:pt x="9" y="304"/>
                  </a:cubicBezTo>
                  <a:cubicBezTo>
                    <a:pt x="1" y="336"/>
                    <a:pt x="30" y="358"/>
                    <a:pt x="58" y="358"/>
                  </a:cubicBezTo>
                  <a:cubicBezTo>
                    <a:pt x="72" y="358"/>
                    <a:pt x="85" y="352"/>
                    <a:pt x="94" y="340"/>
                  </a:cubicBezTo>
                  <a:cubicBezTo>
                    <a:pt x="131" y="242"/>
                    <a:pt x="179" y="145"/>
                    <a:pt x="215" y="60"/>
                  </a:cubicBezTo>
                  <a:cubicBezTo>
                    <a:pt x="224" y="28"/>
                    <a:pt x="194" y="1"/>
                    <a:pt x="166"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6"/>
            <p:cNvSpPr/>
            <p:nvPr/>
          </p:nvSpPr>
          <p:spPr>
            <a:xfrm>
              <a:off x="7502338" y="3380128"/>
              <a:ext cx="11419" cy="18211"/>
            </a:xfrm>
            <a:custGeom>
              <a:avLst/>
              <a:gdLst/>
              <a:ahLst/>
              <a:cxnLst/>
              <a:rect l="l" t="t" r="r" b="b"/>
              <a:pathLst>
                <a:path w="232" h="370" extrusionOk="0">
                  <a:moveTo>
                    <a:pt x="183" y="18"/>
                  </a:moveTo>
                  <a:cubicBezTo>
                    <a:pt x="208" y="29"/>
                    <a:pt x="219" y="42"/>
                    <a:pt x="208" y="54"/>
                  </a:cubicBezTo>
                  <a:cubicBezTo>
                    <a:pt x="171" y="139"/>
                    <a:pt x="135" y="237"/>
                    <a:pt x="86" y="334"/>
                  </a:cubicBezTo>
                  <a:cubicBezTo>
                    <a:pt x="79" y="348"/>
                    <a:pt x="72" y="354"/>
                    <a:pt x="65" y="354"/>
                  </a:cubicBezTo>
                  <a:cubicBezTo>
                    <a:pt x="59" y="354"/>
                    <a:pt x="54" y="351"/>
                    <a:pt x="49" y="346"/>
                  </a:cubicBezTo>
                  <a:cubicBezTo>
                    <a:pt x="25" y="346"/>
                    <a:pt x="13" y="334"/>
                    <a:pt x="25" y="310"/>
                  </a:cubicBezTo>
                  <a:cubicBezTo>
                    <a:pt x="62" y="224"/>
                    <a:pt x="98" y="139"/>
                    <a:pt x="146" y="29"/>
                  </a:cubicBezTo>
                  <a:cubicBezTo>
                    <a:pt x="146" y="18"/>
                    <a:pt x="159" y="18"/>
                    <a:pt x="171" y="18"/>
                  </a:cubicBezTo>
                  <a:close/>
                  <a:moveTo>
                    <a:pt x="176" y="1"/>
                  </a:moveTo>
                  <a:cubicBezTo>
                    <a:pt x="159" y="1"/>
                    <a:pt x="143" y="12"/>
                    <a:pt x="135" y="29"/>
                  </a:cubicBezTo>
                  <a:cubicBezTo>
                    <a:pt x="86" y="127"/>
                    <a:pt x="37" y="224"/>
                    <a:pt x="13" y="310"/>
                  </a:cubicBezTo>
                  <a:cubicBezTo>
                    <a:pt x="0" y="334"/>
                    <a:pt x="13" y="358"/>
                    <a:pt x="37" y="370"/>
                  </a:cubicBezTo>
                  <a:lnTo>
                    <a:pt x="62" y="370"/>
                  </a:lnTo>
                  <a:cubicBezTo>
                    <a:pt x="73" y="370"/>
                    <a:pt x="98" y="358"/>
                    <a:pt x="98" y="346"/>
                  </a:cubicBezTo>
                  <a:cubicBezTo>
                    <a:pt x="146" y="248"/>
                    <a:pt x="195" y="139"/>
                    <a:pt x="219" y="66"/>
                  </a:cubicBezTo>
                  <a:cubicBezTo>
                    <a:pt x="232" y="42"/>
                    <a:pt x="219" y="18"/>
                    <a:pt x="195" y="5"/>
                  </a:cubicBezTo>
                  <a:cubicBezTo>
                    <a:pt x="188" y="2"/>
                    <a:pt x="182" y="1"/>
                    <a:pt x="176"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6"/>
            <p:cNvSpPr/>
            <p:nvPr/>
          </p:nvSpPr>
          <p:spPr>
            <a:xfrm>
              <a:off x="7516121" y="3382490"/>
              <a:ext cx="10927" cy="17473"/>
            </a:xfrm>
            <a:custGeom>
              <a:avLst/>
              <a:gdLst/>
              <a:ahLst/>
              <a:cxnLst/>
              <a:rect l="l" t="t" r="r" b="b"/>
              <a:pathLst>
                <a:path w="222" h="355" extrusionOk="0">
                  <a:moveTo>
                    <a:pt x="165" y="0"/>
                  </a:moveTo>
                  <a:cubicBezTo>
                    <a:pt x="155" y="0"/>
                    <a:pt x="143" y="6"/>
                    <a:pt x="134" y="18"/>
                  </a:cubicBezTo>
                  <a:cubicBezTo>
                    <a:pt x="61" y="103"/>
                    <a:pt x="12" y="200"/>
                    <a:pt x="1" y="322"/>
                  </a:cubicBezTo>
                  <a:cubicBezTo>
                    <a:pt x="1" y="342"/>
                    <a:pt x="21" y="354"/>
                    <a:pt x="42" y="354"/>
                  </a:cubicBezTo>
                  <a:cubicBezTo>
                    <a:pt x="61" y="354"/>
                    <a:pt x="80" y="345"/>
                    <a:pt x="85" y="322"/>
                  </a:cubicBezTo>
                  <a:cubicBezTo>
                    <a:pt x="110" y="237"/>
                    <a:pt x="134" y="152"/>
                    <a:pt x="195" y="79"/>
                  </a:cubicBezTo>
                  <a:cubicBezTo>
                    <a:pt x="222" y="43"/>
                    <a:pt x="196" y="0"/>
                    <a:pt x="165"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6"/>
            <p:cNvSpPr/>
            <p:nvPr/>
          </p:nvSpPr>
          <p:spPr>
            <a:xfrm>
              <a:off x="7515481" y="3382392"/>
              <a:ext cx="11468" cy="18359"/>
            </a:xfrm>
            <a:custGeom>
              <a:avLst/>
              <a:gdLst/>
              <a:ahLst/>
              <a:cxnLst/>
              <a:rect l="l" t="t" r="r" b="b"/>
              <a:pathLst>
                <a:path w="233" h="373" extrusionOk="0">
                  <a:moveTo>
                    <a:pt x="195" y="20"/>
                  </a:moveTo>
                  <a:cubicBezTo>
                    <a:pt x="208" y="32"/>
                    <a:pt x="208" y="56"/>
                    <a:pt x="195" y="81"/>
                  </a:cubicBezTo>
                  <a:cubicBezTo>
                    <a:pt x="147" y="142"/>
                    <a:pt x="111" y="227"/>
                    <a:pt x="87" y="324"/>
                  </a:cubicBezTo>
                  <a:cubicBezTo>
                    <a:pt x="87" y="348"/>
                    <a:pt x="62" y="348"/>
                    <a:pt x="50" y="348"/>
                  </a:cubicBezTo>
                  <a:cubicBezTo>
                    <a:pt x="38" y="348"/>
                    <a:pt x="25" y="337"/>
                    <a:pt x="25" y="324"/>
                  </a:cubicBezTo>
                  <a:cubicBezTo>
                    <a:pt x="38" y="215"/>
                    <a:pt x="74" y="118"/>
                    <a:pt x="147" y="20"/>
                  </a:cubicBezTo>
                  <a:close/>
                  <a:moveTo>
                    <a:pt x="178" y="0"/>
                  </a:moveTo>
                  <a:cubicBezTo>
                    <a:pt x="164" y="0"/>
                    <a:pt x="150" y="6"/>
                    <a:pt x="135" y="20"/>
                  </a:cubicBezTo>
                  <a:cubicBezTo>
                    <a:pt x="62" y="105"/>
                    <a:pt x="14" y="202"/>
                    <a:pt x="1" y="312"/>
                  </a:cubicBezTo>
                  <a:cubicBezTo>
                    <a:pt x="1" y="348"/>
                    <a:pt x="25" y="361"/>
                    <a:pt x="50" y="373"/>
                  </a:cubicBezTo>
                  <a:lnTo>
                    <a:pt x="62" y="373"/>
                  </a:lnTo>
                  <a:cubicBezTo>
                    <a:pt x="74" y="373"/>
                    <a:pt x="98" y="361"/>
                    <a:pt x="111" y="337"/>
                  </a:cubicBezTo>
                  <a:cubicBezTo>
                    <a:pt x="123" y="227"/>
                    <a:pt x="159" y="154"/>
                    <a:pt x="208" y="81"/>
                  </a:cubicBezTo>
                  <a:cubicBezTo>
                    <a:pt x="232" y="56"/>
                    <a:pt x="220" y="20"/>
                    <a:pt x="208" y="8"/>
                  </a:cubicBezTo>
                  <a:cubicBezTo>
                    <a:pt x="198" y="3"/>
                    <a:pt x="188" y="0"/>
                    <a:pt x="178"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6"/>
            <p:cNvSpPr/>
            <p:nvPr/>
          </p:nvSpPr>
          <p:spPr>
            <a:xfrm>
              <a:off x="7529509" y="3380423"/>
              <a:ext cx="11813" cy="18654"/>
            </a:xfrm>
            <a:custGeom>
              <a:avLst/>
              <a:gdLst/>
              <a:ahLst/>
              <a:cxnLst/>
              <a:rect l="l" t="t" r="r" b="b"/>
              <a:pathLst>
                <a:path w="240" h="379" extrusionOk="0">
                  <a:moveTo>
                    <a:pt x="185" y="1"/>
                  </a:moveTo>
                  <a:cubicBezTo>
                    <a:pt x="170" y="1"/>
                    <a:pt x="154" y="7"/>
                    <a:pt x="142" y="23"/>
                  </a:cubicBezTo>
                  <a:cubicBezTo>
                    <a:pt x="69" y="109"/>
                    <a:pt x="32" y="218"/>
                    <a:pt x="8" y="328"/>
                  </a:cubicBezTo>
                  <a:cubicBezTo>
                    <a:pt x="1" y="358"/>
                    <a:pt x="30" y="379"/>
                    <a:pt x="57" y="379"/>
                  </a:cubicBezTo>
                  <a:cubicBezTo>
                    <a:pt x="73" y="379"/>
                    <a:pt x="89" y="371"/>
                    <a:pt x="93" y="352"/>
                  </a:cubicBezTo>
                  <a:cubicBezTo>
                    <a:pt x="118" y="242"/>
                    <a:pt x="154" y="145"/>
                    <a:pt x="215" y="60"/>
                  </a:cubicBezTo>
                  <a:cubicBezTo>
                    <a:pt x="239" y="28"/>
                    <a:pt x="214" y="1"/>
                    <a:pt x="185"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6"/>
            <p:cNvSpPr/>
            <p:nvPr/>
          </p:nvSpPr>
          <p:spPr>
            <a:xfrm>
              <a:off x="7529312" y="3379980"/>
              <a:ext cx="12010" cy="19590"/>
            </a:xfrm>
            <a:custGeom>
              <a:avLst/>
              <a:gdLst/>
              <a:ahLst/>
              <a:cxnLst/>
              <a:rect l="l" t="t" r="r" b="b"/>
              <a:pathLst>
                <a:path w="244" h="398" extrusionOk="0">
                  <a:moveTo>
                    <a:pt x="182" y="21"/>
                  </a:moveTo>
                  <a:cubicBezTo>
                    <a:pt x="195" y="21"/>
                    <a:pt x="195" y="21"/>
                    <a:pt x="206" y="32"/>
                  </a:cubicBezTo>
                  <a:cubicBezTo>
                    <a:pt x="206" y="32"/>
                    <a:pt x="231" y="45"/>
                    <a:pt x="219" y="69"/>
                  </a:cubicBezTo>
                  <a:cubicBezTo>
                    <a:pt x="158" y="154"/>
                    <a:pt x="109" y="251"/>
                    <a:pt x="85" y="361"/>
                  </a:cubicBezTo>
                  <a:cubicBezTo>
                    <a:pt x="85" y="373"/>
                    <a:pt x="73" y="386"/>
                    <a:pt x="49" y="386"/>
                  </a:cubicBezTo>
                  <a:cubicBezTo>
                    <a:pt x="36" y="373"/>
                    <a:pt x="12" y="361"/>
                    <a:pt x="24" y="337"/>
                  </a:cubicBezTo>
                  <a:cubicBezTo>
                    <a:pt x="36" y="227"/>
                    <a:pt x="85" y="130"/>
                    <a:pt x="158" y="32"/>
                  </a:cubicBezTo>
                  <a:cubicBezTo>
                    <a:pt x="158" y="21"/>
                    <a:pt x="170" y="21"/>
                    <a:pt x="182" y="21"/>
                  </a:cubicBezTo>
                  <a:close/>
                  <a:moveTo>
                    <a:pt x="185" y="1"/>
                  </a:moveTo>
                  <a:cubicBezTo>
                    <a:pt x="167" y="1"/>
                    <a:pt x="148" y="6"/>
                    <a:pt x="133" y="21"/>
                  </a:cubicBezTo>
                  <a:cubicBezTo>
                    <a:pt x="73" y="118"/>
                    <a:pt x="24" y="227"/>
                    <a:pt x="0" y="337"/>
                  </a:cubicBezTo>
                  <a:cubicBezTo>
                    <a:pt x="0" y="373"/>
                    <a:pt x="24" y="397"/>
                    <a:pt x="49" y="397"/>
                  </a:cubicBezTo>
                  <a:lnTo>
                    <a:pt x="60" y="397"/>
                  </a:lnTo>
                  <a:cubicBezTo>
                    <a:pt x="85" y="397"/>
                    <a:pt x="97" y="386"/>
                    <a:pt x="109" y="361"/>
                  </a:cubicBezTo>
                  <a:cubicBezTo>
                    <a:pt x="133" y="251"/>
                    <a:pt x="170" y="167"/>
                    <a:pt x="231" y="81"/>
                  </a:cubicBezTo>
                  <a:cubicBezTo>
                    <a:pt x="243" y="57"/>
                    <a:pt x="231" y="21"/>
                    <a:pt x="219" y="8"/>
                  </a:cubicBezTo>
                  <a:cubicBezTo>
                    <a:pt x="209" y="3"/>
                    <a:pt x="197" y="1"/>
                    <a:pt x="185"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6"/>
            <p:cNvSpPr/>
            <p:nvPr/>
          </p:nvSpPr>
          <p:spPr>
            <a:xfrm>
              <a:off x="7542700" y="3381260"/>
              <a:ext cx="13289" cy="15849"/>
            </a:xfrm>
            <a:custGeom>
              <a:avLst/>
              <a:gdLst/>
              <a:ahLst/>
              <a:cxnLst/>
              <a:rect l="l" t="t" r="r" b="b"/>
              <a:pathLst>
                <a:path w="270" h="322" extrusionOk="0">
                  <a:moveTo>
                    <a:pt x="200" y="1"/>
                  </a:moveTo>
                  <a:cubicBezTo>
                    <a:pt x="193" y="1"/>
                    <a:pt x="185" y="3"/>
                    <a:pt x="178" y="6"/>
                  </a:cubicBezTo>
                  <a:cubicBezTo>
                    <a:pt x="93" y="68"/>
                    <a:pt x="32" y="165"/>
                    <a:pt x="7" y="262"/>
                  </a:cubicBezTo>
                  <a:cubicBezTo>
                    <a:pt x="0" y="298"/>
                    <a:pt x="28" y="322"/>
                    <a:pt x="54" y="322"/>
                  </a:cubicBezTo>
                  <a:cubicBezTo>
                    <a:pt x="71" y="322"/>
                    <a:pt x="88" y="311"/>
                    <a:pt x="93" y="287"/>
                  </a:cubicBezTo>
                  <a:cubicBezTo>
                    <a:pt x="117" y="201"/>
                    <a:pt x="166" y="128"/>
                    <a:pt x="239" y="79"/>
                  </a:cubicBezTo>
                  <a:cubicBezTo>
                    <a:pt x="269" y="49"/>
                    <a:pt x="240" y="1"/>
                    <a:pt x="200"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6"/>
            <p:cNvSpPr/>
            <p:nvPr/>
          </p:nvSpPr>
          <p:spPr>
            <a:xfrm>
              <a:off x="7542454" y="3380915"/>
              <a:ext cx="13240" cy="16243"/>
            </a:xfrm>
            <a:custGeom>
              <a:avLst/>
              <a:gdLst/>
              <a:ahLst/>
              <a:cxnLst/>
              <a:rect l="l" t="t" r="r" b="b"/>
              <a:pathLst>
                <a:path w="269" h="330" extrusionOk="0">
                  <a:moveTo>
                    <a:pt x="208" y="21"/>
                  </a:moveTo>
                  <a:cubicBezTo>
                    <a:pt x="219" y="21"/>
                    <a:pt x="231" y="30"/>
                    <a:pt x="231" y="38"/>
                  </a:cubicBezTo>
                  <a:cubicBezTo>
                    <a:pt x="244" y="50"/>
                    <a:pt x="244" y="62"/>
                    <a:pt x="231" y="75"/>
                  </a:cubicBezTo>
                  <a:cubicBezTo>
                    <a:pt x="158" y="135"/>
                    <a:pt x="110" y="208"/>
                    <a:pt x="85" y="294"/>
                  </a:cubicBezTo>
                  <a:cubicBezTo>
                    <a:pt x="85" y="318"/>
                    <a:pt x="61" y="318"/>
                    <a:pt x="49" y="318"/>
                  </a:cubicBezTo>
                  <a:cubicBezTo>
                    <a:pt x="37" y="305"/>
                    <a:pt x="25" y="294"/>
                    <a:pt x="25" y="269"/>
                  </a:cubicBezTo>
                  <a:cubicBezTo>
                    <a:pt x="49" y="172"/>
                    <a:pt x="110" y="75"/>
                    <a:pt x="195" y="26"/>
                  </a:cubicBezTo>
                  <a:cubicBezTo>
                    <a:pt x="199" y="22"/>
                    <a:pt x="203" y="21"/>
                    <a:pt x="208" y="21"/>
                  </a:cubicBezTo>
                  <a:close/>
                  <a:moveTo>
                    <a:pt x="210" y="0"/>
                  </a:moveTo>
                  <a:cubicBezTo>
                    <a:pt x="201" y="0"/>
                    <a:pt x="192" y="4"/>
                    <a:pt x="183" y="13"/>
                  </a:cubicBezTo>
                  <a:cubicBezTo>
                    <a:pt x="98" y="62"/>
                    <a:pt x="25" y="159"/>
                    <a:pt x="12" y="269"/>
                  </a:cubicBezTo>
                  <a:cubicBezTo>
                    <a:pt x="1" y="305"/>
                    <a:pt x="25" y="330"/>
                    <a:pt x="49" y="330"/>
                  </a:cubicBezTo>
                  <a:lnTo>
                    <a:pt x="61" y="330"/>
                  </a:lnTo>
                  <a:cubicBezTo>
                    <a:pt x="85" y="330"/>
                    <a:pt x="98" y="318"/>
                    <a:pt x="110" y="294"/>
                  </a:cubicBezTo>
                  <a:cubicBezTo>
                    <a:pt x="134" y="221"/>
                    <a:pt x="171" y="148"/>
                    <a:pt x="244" y="86"/>
                  </a:cubicBezTo>
                  <a:cubicBezTo>
                    <a:pt x="268" y="75"/>
                    <a:pt x="268" y="38"/>
                    <a:pt x="256" y="26"/>
                  </a:cubicBezTo>
                  <a:cubicBezTo>
                    <a:pt x="240" y="11"/>
                    <a:pt x="225" y="0"/>
                    <a:pt x="210"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6"/>
            <p:cNvSpPr/>
            <p:nvPr/>
          </p:nvSpPr>
          <p:spPr>
            <a:xfrm>
              <a:off x="7557664" y="3378602"/>
              <a:ext cx="13191" cy="18113"/>
            </a:xfrm>
            <a:custGeom>
              <a:avLst/>
              <a:gdLst/>
              <a:ahLst/>
              <a:cxnLst/>
              <a:rect l="l" t="t" r="r" b="b"/>
              <a:pathLst>
                <a:path w="268" h="368" extrusionOk="0">
                  <a:moveTo>
                    <a:pt x="204" y="1"/>
                  </a:moveTo>
                  <a:cubicBezTo>
                    <a:pt x="195" y="1"/>
                    <a:pt x="186" y="4"/>
                    <a:pt x="178" y="12"/>
                  </a:cubicBezTo>
                  <a:cubicBezTo>
                    <a:pt x="93" y="97"/>
                    <a:pt x="32" y="206"/>
                    <a:pt x="8" y="316"/>
                  </a:cubicBezTo>
                  <a:cubicBezTo>
                    <a:pt x="0" y="346"/>
                    <a:pt x="30" y="367"/>
                    <a:pt x="56" y="367"/>
                  </a:cubicBezTo>
                  <a:cubicBezTo>
                    <a:pt x="73" y="367"/>
                    <a:pt x="88" y="359"/>
                    <a:pt x="93" y="341"/>
                  </a:cubicBezTo>
                  <a:cubicBezTo>
                    <a:pt x="129" y="243"/>
                    <a:pt x="165" y="158"/>
                    <a:pt x="238" y="73"/>
                  </a:cubicBezTo>
                  <a:cubicBezTo>
                    <a:pt x="267" y="44"/>
                    <a:pt x="236" y="1"/>
                    <a:pt x="204"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6"/>
            <p:cNvSpPr/>
            <p:nvPr/>
          </p:nvSpPr>
          <p:spPr>
            <a:xfrm>
              <a:off x="7557418" y="3378159"/>
              <a:ext cx="13191" cy="18999"/>
            </a:xfrm>
            <a:custGeom>
              <a:avLst/>
              <a:gdLst/>
              <a:ahLst/>
              <a:cxnLst/>
              <a:rect l="l" t="t" r="r" b="b"/>
              <a:pathLst>
                <a:path w="268" h="386" extrusionOk="0">
                  <a:moveTo>
                    <a:pt x="232" y="21"/>
                  </a:moveTo>
                  <a:cubicBezTo>
                    <a:pt x="243" y="33"/>
                    <a:pt x="243" y="58"/>
                    <a:pt x="232" y="82"/>
                  </a:cubicBezTo>
                  <a:cubicBezTo>
                    <a:pt x="170" y="155"/>
                    <a:pt x="122" y="228"/>
                    <a:pt x="86" y="350"/>
                  </a:cubicBezTo>
                  <a:cubicBezTo>
                    <a:pt x="86" y="358"/>
                    <a:pt x="74" y="367"/>
                    <a:pt x="62" y="367"/>
                  </a:cubicBezTo>
                  <a:cubicBezTo>
                    <a:pt x="57" y="367"/>
                    <a:pt x="53" y="365"/>
                    <a:pt x="49" y="361"/>
                  </a:cubicBezTo>
                  <a:cubicBezTo>
                    <a:pt x="37" y="361"/>
                    <a:pt x="13" y="350"/>
                    <a:pt x="25" y="325"/>
                  </a:cubicBezTo>
                  <a:cubicBezTo>
                    <a:pt x="49" y="228"/>
                    <a:pt x="98" y="118"/>
                    <a:pt x="183" y="33"/>
                  </a:cubicBezTo>
                  <a:cubicBezTo>
                    <a:pt x="195" y="21"/>
                    <a:pt x="195" y="21"/>
                    <a:pt x="207" y="21"/>
                  </a:cubicBezTo>
                  <a:close/>
                  <a:moveTo>
                    <a:pt x="213" y="1"/>
                  </a:moveTo>
                  <a:cubicBezTo>
                    <a:pt x="199" y="1"/>
                    <a:pt x="185" y="7"/>
                    <a:pt x="170" y="21"/>
                  </a:cubicBezTo>
                  <a:cubicBezTo>
                    <a:pt x="86" y="118"/>
                    <a:pt x="37" y="215"/>
                    <a:pt x="0" y="325"/>
                  </a:cubicBezTo>
                  <a:cubicBezTo>
                    <a:pt x="0" y="361"/>
                    <a:pt x="25" y="374"/>
                    <a:pt x="49" y="386"/>
                  </a:cubicBezTo>
                  <a:lnTo>
                    <a:pt x="62" y="386"/>
                  </a:lnTo>
                  <a:cubicBezTo>
                    <a:pt x="73" y="386"/>
                    <a:pt x="98" y="374"/>
                    <a:pt x="110" y="350"/>
                  </a:cubicBezTo>
                  <a:cubicBezTo>
                    <a:pt x="146" y="240"/>
                    <a:pt x="183" y="155"/>
                    <a:pt x="243" y="94"/>
                  </a:cubicBezTo>
                  <a:cubicBezTo>
                    <a:pt x="268" y="58"/>
                    <a:pt x="256" y="33"/>
                    <a:pt x="243" y="9"/>
                  </a:cubicBezTo>
                  <a:cubicBezTo>
                    <a:pt x="233" y="4"/>
                    <a:pt x="223" y="1"/>
                    <a:pt x="213"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6"/>
            <p:cNvSpPr/>
            <p:nvPr/>
          </p:nvSpPr>
          <p:spPr>
            <a:xfrm>
              <a:off x="7568985" y="3380423"/>
              <a:ext cx="11025" cy="17621"/>
            </a:xfrm>
            <a:custGeom>
              <a:avLst/>
              <a:gdLst/>
              <a:ahLst/>
              <a:cxnLst/>
              <a:rect l="l" t="t" r="r" b="b"/>
              <a:pathLst>
                <a:path w="224" h="358" extrusionOk="0">
                  <a:moveTo>
                    <a:pt x="165" y="1"/>
                  </a:moveTo>
                  <a:cubicBezTo>
                    <a:pt x="152" y="1"/>
                    <a:pt x="138" y="7"/>
                    <a:pt x="130" y="23"/>
                  </a:cubicBezTo>
                  <a:cubicBezTo>
                    <a:pt x="94" y="121"/>
                    <a:pt x="45" y="206"/>
                    <a:pt x="8" y="304"/>
                  </a:cubicBezTo>
                  <a:cubicBezTo>
                    <a:pt x="1" y="336"/>
                    <a:pt x="30" y="358"/>
                    <a:pt x="58" y="358"/>
                  </a:cubicBezTo>
                  <a:cubicBezTo>
                    <a:pt x="72" y="358"/>
                    <a:pt x="86" y="352"/>
                    <a:pt x="94" y="340"/>
                  </a:cubicBezTo>
                  <a:cubicBezTo>
                    <a:pt x="143" y="242"/>
                    <a:pt x="179" y="145"/>
                    <a:pt x="216" y="60"/>
                  </a:cubicBezTo>
                  <a:cubicBezTo>
                    <a:pt x="223" y="28"/>
                    <a:pt x="193" y="1"/>
                    <a:pt x="165"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6"/>
            <p:cNvSpPr/>
            <p:nvPr/>
          </p:nvSpPr>
          <p:spPr>
            <a:xfrm>
              <a:off x="7568788" y="3380029"/>
              <a:ext cx="11419" cy="18310"/>
            </a:xfrm>
            <a:custGeom>
              <a:avLst/>
              <a:gdLst/>
              <a:ahLst/>
              <a:cxnLst/>
              <a:rect l="l" t="t" r="r" b="b"/>
              <a:pathLst>
                <a:path w="232" h="372" extrusionOk="0">
                  <a:moveTo>
                    <a:pt x="183" y="20"/>
                  </a:moveTo>
                  <a:cubicBezTo>
                    <a:pt x="207" y="31"/>
                    <a:pt x="220" y="44"/>
                    <a:pt x="207" y="56"/>
                  </a:cubicBezTo>
                  <a:lnTo>
                    <a:pt x="183" y="117"/>
                  </a:lnTo>
                  <a:cubicBezTo>
                    <a:pt x="158" y="190"/>
                    <a:pt x="122" y="263"/>
                    <a:pt x="85" y="336"/>
                  </a:cubicBezTo>
                  <a:cubicBezTo>
                    <a:pt x="85" y="360"/>
                    <a:pt x="61" y="360"/>
                    <a:pt x="49" y="360"/>
                  </a:cubicBezTo>
                  <a:cubicBezTo>
                    <a:pt x="37" y="348"/>
                    <a:pt x="25" y="336"/>
                    <a:pt x="25" y="312"/>
                  </a:cubicBezTo>
                  <a:cubicBezTo>
                    <a:pt x="61" y="239"/>
                    <a:pt x="85" y="166"/>
                    <a:pt x="122" y="93"/>
                  </a:cubicBezTo>
                  <a:lnTo>
                    <a:pt x="147" y="31"/>
                  </a:lnTo>
                  <a:cubicBezTo>
                    <a:pt x="147" y="20"/>
                    <a:pt x="158" y="20"/>
                    <a:pt x="171" y="20"/>
                  </a:cubicBezTo>
                  <a:close/>
                  <a:moveTo>
                    <a:pt x="169" y="0"/>
                  </a:moveTo>
                  <a:cubicBezTo>
                    <a:pt x="155" y="0"/>
                    <a:pt x="142" y="9"/>
                    <a:pt x="134" y="31"/>
                  </a:cubicBezTo>
                  <a:lnTo>
                    <a:pt x="110" y="80"/>
                  </a:lnTo>
                  <a:cubicBezTo>
                    <a:pt x="74" y="153"/>
                    <a:pt x="37" y="226"/>
                    <a:pt x="12" y="312"/>
                  </a:cubicBezTo>
                  <a:cubicBezTo>
                    <a:pt x="1" y="336"/>
                    <a:pt x="12" y="360"/>
                    <a:pt x="37" y="372"/>
                  </a:cubicBezTo>
                  <a:lnTo>
                    <a:pt x="61" y="372"/>
                  </a:lnTo>
                  <a:cubicBezTo>
                    <a:pt x="85" y="372"/>
                    <a:pt x="98" y="372"/>
                    <a:pt x="110" y="348"/>
                  </a:cubicBezTo>
                  <a:cubicBezTo>
                    <a:pt x="147" y="275"/>
                    <a:pt x="171" y="202"/>
                    <a:pt x="207" y="129"/>
                  </a:cubicBezTo>
                  <a:lnTo>
                    <a:pt x="231" y="68"/>
                  </a:lnTo>
                  <a:cubicBezTo>
                    <a:pt x="231" y="44"/>
                    <a:pt x="220" y="20"/>
                    <a:pt x="195" y="7"/>
                  </a:cubicBezTo>
                  <a:cubicBezTo>
                    <a:pt x="187" y="3"/>
                    <a:pt x="178" y="0"/>
                    <a:pt x="169"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6"/>
            <p:cNvSpPr/>
            <p:nvPr/>
          </p:nvSpPr>
          <p:spPr>
            <a:xfrm>
              <a:off x="7582324" y="3379340"/>
              <a:ext cx="13093" cy="18802"/>
            </a:xfrm>
            <a:custGeom>
              <a:avLst/>
              <a:gdLst/>
              <a:ahLst/>
              <a:cxnLst/>
              <a:rect l="l" t="t" r="r" b="b"/>
              <a:pathLst>
                <a:path w="266" h="382" extrusionOk="0">
                  <a:moveTo>
                    <a:pt x="205" y="1"/>
                  </a:moveTo>
                  <a:cubicBezTo>
                    <a:pt x="194" y="1"/>
                    <a:pt x="182" y="7"/>
                    <a:pt x="175" y="21"/>
                  </a:cubicBezTo>
                  <a:cubicBezTo>
                    <a:pt x="127" y="118"/>
                    <a:pt x="66" y="216"/>
                    <a:pt x="18" y="313"/>
                  </a:cubicBezTo>
                  <a:cubicBezTo>
                    <a:pt x="0" y="347"/>
                    <a:pt x="32" y="382"/>
                    <a:pt x="60" y="382"/>
                  </a:cubicBezTo>
                  <a:cubicBezTo>
                    <a:pt x="72" y="382"/>
                    <a:pt x="83" y="376"/>
                    <a:pt x="91" y="362"/>
                  </a:cubicBezTo>
                  <a:cubicBezTo>
                    <a:pt x="151" y="264"/>
                    <a:pt x="200" y="167"/>
                    <a:pt x="248" y="70"/>
                  </a:cubicBezTo>
                  <a:cubicBezTo>
                    <a:pt x="265" y="35"/>
                    <a:pt x="234" y="1"/>
                    <a:pt x="205"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6"/>
            <p:cNvSpPr/>
            <p:nvPr/>
          </p:nvSpPr>
          <p:spPr>
            <a:xfrm>
              <a:off x="7581979" y="3378799"/>
              <a:ext cx="13782" cy="19540"/>
            </a:xfrm>
            <a:custGeom>
              <a:avLst/>
              <a:gdLst/>
              <a:ahLst/>
              <a:cxnLst/>
              <a:rect l="l" t="t" r="r" b="b"/>
              <a:pathLst>
                <a:path w="280" h="397" extrusionOk="0">
                  <a:moveTo>
                    <a:pt x="231" y="20"/>
                  </a:moveTo>
                  <a:cubicBezTo>
                    <a:pt x="244" y="32"/>
                    <a:pt x="255" y="56"/>
                    <a:pt x="244" y="69"/>
                  </a:cubicBezTo>
                  <a:cubicBezTo>
                    <a:pt x="231" y="93"/>
                    <a:pt x="219" y="129"/>
                    <a:pt x="207" y="154"/>
                  </a:cubicBezTo>
                  <a:cubicBezTo>
                    <a:pt x="171" y="227"/>
                    <a:pt x="134" y="300"/>
                    <a:pt x="98" y="361"/>
                  </a:cubicBezTo>
                  <a:cubicBezTo>
                    <a:pt x="90" y="375"/>
                    <a:pt x="79" y="381"/>
                    <a:pt x="69" y="381"/>
                  </a:cubicBezTo>
                  <a:cubicBezTo>
                    <a:pt x="61" y="381"/>
                    <a:pt x="54" y="378"/>
                    <a:pt x="49" y="373"/>
                  </a:cubicBezTo>
                  <a:cubicBezTo>
                    <a:pt x="36" y="373"/>
                    <a:pt x="25" y="348"/>
                    <a:pt x="36" y="324"/>
                  </a:cubicBezTo>
                  <a:cubicBezTo>
                    <a:pt x="73" y="251"/>
                    <a:pt x="109" y="191"/>
                    <a:pt x="146" y="118"/>
                  </a:cubicBezTo>
                  <a:cubicBezTo>
                    <a:pt x="158" y="93"/>
                    <a:pt x="171" y="56"/>
                    <a:pt x="195" y="32"/>
                  </a:cubicBezTo>
                  <a:cubicBezTo>
                    <a:pt x="195" y="20"/>
                    <a:pt x="207" y="20"/>
                    <a:pt x="219" y="20"/>
                  </a:cubicBezTo>
                  <a:close/>
                  <a:moveTo>
                    <a:pt x="217" y="1"/>
                  </a:moveTo>
                  <a:cubicBezTo>
                    <a:pt x="202" y="1"/>
                    <a:pt x="186" y="9"/>
                    <a:pt x="171" y="32"/>
                  </a:cubicBezTo>
                  <a:lnTo>
                    <a:pt x="134" y="105"/>
                  </a:lnTo>
                  <a:cubicBezTo>
                    <a:pt x="85" y="178"/>
                    <a:pt x="49" y="251"/>
                    <a:pt x="12" y="324"/>
                  </a:cubicBezTo>
                  <a:cubicBezTo>
                    <a:pt x="0" y="348"/>
                    <a:pt x="12" y="385"/>
                    <a:pt x="36" y="397"/>
                  </a:cubicBezTo>
                  <a:lnTo>
                    <a:pt x="61" y="397"/>
                  </a:lnTo>
                  <a:cubicBezTo>
                    <a:pt x="85" y="397"/>
                    <a:pt x="98" y="397"/>
                    <a:pt x="109" y="373"/>
                  </a:cubicBezTo>
                  <a:cubicBezTo>
                    <a:pt x="146" y="300"/>
                    <a:pt x="182" y="227"/>
                    <a:pt x="219" y="166"/>
                  </a:cubicBezTo>
                  <a:cubicBezTo>
                    <a:pt x="231" y="129"/>
                    <a:pt x="255" y="105"/>
                    <a:pt x="268" y="81"/>
                  </a:cubicBezTo>
                  <a:cubicBezTo>
                    <a:pt x="280" y="45"/>
                    <a:pt x="268" y="20"/>
                    <a:pt x="244" y="8"/>
                  </a:cubicBezTo>
                  <a:cubicBezTo>
                    <a:pt x="235" y="4"/>
                    <a:pt x="226" y="1"/>
                    <a:pt x="217"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6"/>
            <p:cNvSpPr/>
            <p:nvPr/>
          </p:nvSpPr>
          <p:spPr>
            <a:xfrm>
              <a:off x="7596746" y="3380423"/>
              <a:ext cx="11025" cy="14274"/>
            </a:xfrm>
            <a:custGeom>
              <a:avLst/>
              <a:gdLst/>
              <a:ahLst/>
              <a:cxnLst/>
              <a:rect l="l" t="t" r="r" b="b"/>
              <a:pathLst>
                <a:path w="224" h="290" extrusionOk="0">
                  <a:moveTo>
                    <a:pt x="169" y="1"/>
                  </a:moveTo>
                  <a:cubicBezTo>
                    <a:pt x="154" y="1"/>
                    <a:pt x="138" y="7"/>
                    <a:pt x="125" y="23"/>
                  </a:cubicBezTo>
                  <a:cubicBezTo>
                    <a:pt x="89" y="85"/>
                    <a:pt x="53" y="158"/>
                    <a:pt x="17" y="231"/>
                  </a:cubicBezTo>
                  <a:cubicBezTo>
                    <a:pt x="0" y="263"/>
                    <a:pt x="27" y="290"/>
                    <a:pt x="54" y="290"/>
                  </a:cubicBezTo>
                  <a:cubicBezTo>
                    <a:pt x="68" y="290"/>
                    <a:pt x="81" y="283"/>
                    <a:pt x="89" y="267"/>
                  </a:cubicBezTo>
                  <a:cubicBezTo>
                    <a:pt x="125" y="206"/>
                    <a:pt x="162" y="133"/>
                    <a:pt x="198" y="60"/>
                  </a:cubicBezTo>
                  <a:cubicBezTo>
                    <a:pt x="223" y="28"/>
                    <a:pt x="199" y="1"/>
                    <a:pt x="169"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6"/>
            <p:cNvSpPr/>
            <p:nvPr/>
          </p:nvSpPr>
          <p:spPr>
            <a:xfrm>
              <a:off x="7596352" y="3379980"/>
              <a:ext cx="11370" cy="15406"/>
            </a:xfrm>
            <a:custGeom>
              <a:avLst/>
              <a:gdLst/>
              <a:ahLst/>
              <a:cxnLst/>
              <a:rect l="l" t="t" r="r" b="b"/>
              <a:pathLst>
                <a:path w="231" h="313" extrusionOk="0">
                  <a:moveTo>
                    <a:pt x="195" y="21"/>
                  </a:moveTo>
                  <a:cubicBezTo>
                    <a:pt x="206" y="32"/>
                    <a:pt x="219" y="45"/>
                    <a:pt x="206" y="69"/>
                  </a:cubicBezTo>
                  <a:lnTo>
                    <a:pt x="182" y="105"/>
                  </a:lnTo>
                  <a:cubicBezTo>
                    <a:pt x="158" y="154"/>
                    <a:pt x="122" y="215"/>
                    <a:pt x="97" y="276"/>
                  </a:cubicBezTo>
                  <a:cubicBezTo>
                    <a:pt x="85" y="288"/>
                    <a:pt x="61" y="288"/>
                    <a:pt x="49" y="288"/>
                  </a:cubicBezTo>
                  <a:cubicBezTo>
                    <a:pt x="36" y="276"/>
                    <a:pt x="25" y="264"/>
                    <a:pt x="36" y="240"/>
                  </a:cubicBezTo>
                  <a:cubicBezTo>
                    <a:pt x="61" y="178"/>
                    <a:pt x="97" y="118"/>
                    <a:pt x="122" y="69"/>
                  </a:cubicBezTo>
                  <a:lnTo>
                    <a:pt x="146" y="32"/>
                  </a:lnTo>
                  <a:cubicBezTo>
                    <a:pt x="158" y="21"/>
                    <a:pt x="170" y="21"/>
                    <a:pt x="195" y="21"/>
                  </a:cubicBezTo>
                  <a:close/>
                  <a:moveTo>
                    <a:pt x="166" y="1"/>
                  </a:moveTo>
                  <a:cubicBezTo>
                    <a:pt x="152" y="1"/>
                    <a:pt x="141" y="6"/>
                    <a:pt x="133" y="21"/>
                  </a:cubicBezTo>
                  <a:lnTo>
                    <a:pt x="109" y="57"/>
                  </a:lnTo>
                  <a:cubicBezTo>
                    <a:pt x="73" y="118"/>
                    <a:pt x="49" y="167"/>
                    <a:pt x="12" y="227"/>
                  </a:cubicBezTo>
                  <a:cubicBezTo>
                    <a:pt x="0" y="264"/>
                    <a:pt x="12" y="288"/>
                    <a:pt x="36" y="300"/>
                  </a:cubicBezTo>
                  <a:cubicBezTo>
                    <a:pt x="49" y="300"/>
                    <a:pt x="61" y="313"/>
                    <a:pt x="61" y="313"/>
                  </a:cubicBezTo>
                  <a:cubicBezTo>
                    <a:pt x="85" y="313"/>
                    <a:pt x="97" y="300"/>
                    <a:pt x="109" y="288"/>
                  </a:cubicBezTo>
                  <a:cubicBezTo>
                    <a:pt x="146" y="227"/>
                    <a:pt x="170" y="167"/>
                    <a:pt x="206" y="105"/>
                  </a:cubicBezTo>
                  <a:lnTo>
                    <a:pt x="219" y="81"/>
                  </a:lnTo>
                  <a:cubicBezTo>
                    <a:pt x="231" y="45"/>
                    <a:pt x="219" y="21"/>
                    <a:pt x="195" y="8"/>
                  </a:cubicBezTo>
                  <a:cubicBezTo>
                    <a:pt x="185" y="3"/>
                    <a:pt x="175" y="1"/>
                    <a:pt x="166"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6"/>
            <p:cNvSpPr/>
            <p:nvPr/>
          </p:nvSpPr>
          <p:spPr>
            <a:xfrm>
              <a:off x="7612201" y="3382786"/>
              <a:ext cx="9647" cy="14421"/>
            </a:xfrm>
            <a:custGeom>
              <a:avLst/>
              <a:gdLst/>
              <a:ahLst/>
              <a:cxnLst/>
              <a:rect l="l" t="t" r="r" b="b"/>
              <a:pathLst>
                <a:path w="196" h="293" extrusionOk="0">
                  <a:moveTo>
                    <a:pt x="150" y="0"/>
                  </a:moveTo>
                  <a:cubicBezTo>
                    <a:pt x="133" y="0"/>
                    <a:pt x="114" y="11"/>
                    <a:pt x="103" y="37"/>
                  </a:cubicBezTo>
                  <a:cubicBezTo>
                    <a:pt x="79" y="97"/>
                    <a:pt x="55" y="158"/>
                    <a:pt x="19" y="219"/>
                  </a:cubicBezTo>
                  <a:cubicBezTo>
                    <a:pt x="0" y="256"/>
                    <a:pt x="30" y="292"/>
                    <a:pt x="57" y="292"/>
                  </a:cubicBezTo>
                  <a:cubicBezTo>
                    <a:pt x="65" y="292"/>
                    <a:pt x="73" y="289"/>
                    <a:pt x="79" y="280"/>
                  </a:cubicBezTo>
                  <a:cubicBezTo>
                    <a:pt x="140" y="207"/>
                    <a:pt x="176" y="134"/>
                    <a:pt x="189" y="48"/>
                  </a:cubicBezTo>
                  <a:cubicBezTo>
                    <a:pt x="196" y="20"/>
                    <a:pt x="174" y="0"/>
                    <a:pt x="150"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6"/>
            <p:cNvSpPr/>
            <p:nvPr/>
          </p:nvSpPr>
          <p:spPr>
            <a:xfrm>
              <a:off x="7611906" y="3382540"/>
              <a:ext cx="10828" cy="14618"/>
            </a:xfrm>
            <a:custGeom>
              <a:avLst/>
              <a:gdLst/>
              <a:ahLst/>
              <a:cxnLst/>
              <a:rect l="l" t="t" r="r" b="b"/>
              <a:pathLst>
                <a:path w="220" h="297" extrusionOk="0">
                  <a:moveTo>
                    <a:pt x="171" y="17"/>
                  </a:moveTo>
                  <a:cubicBezTo>
                    <a:pt x="182" y="17"/>
                    <a:pt x="195" y="29"/>
                    <a:pt x="195" y="53"/>
                  </a:cubicBezTo>
                  <a:cubicBezTo>
                    <a:pt x="171" y="139"/>
                    <a:pt x="134" y="212"/>
                    <a:pt x="85" y="272"/>
                  </a:cubicBezTo>
                  <a:cubicBezTo>
                    <a:pt x="79" y="279"/>
                    <a:pt x="70" y="282"/>
                    <a:pt x="61" y="282"/>
                  </a:cubicBezTo>
                  <a:cubicBezTo>
                    <a:pt x="52" y="282"/>
                    <a:pt x="43" y="279"/>
                    <a:pt x="36" y="272"/>
                  </a:cubicBezTo>
                  <a:cubicBezTo>
                    <a:pt x="25" y="272"/>
                    <a:pt x="12" y="248"/>
                    <a:pt x="25" y="224"/>
                  </a:cubicBezTo>
                  <a:cubicBezTo>
                    <a:pt x="73" y="163"/>
                    <a:pt x="98" y="102"/>
                    <a:pt x="122" y="42"/>
                  </a:cubicBezTo>
                  <a:cubicBezTo>
                    <a:pt x="134" y="17"/>
                    <a:pt x="146" y="17"/>
                    <a:pt x="171" y="17"/>
                  </a:cubicBezTo>
                  <a:close/>
                  <a:moveTo>
                    <a:pt x="151" y="0"/>
                  </a:moveTo>
                  <a:cubicBezTo>
                    <a:pt x="134" y="0"/>
                    <a:pt x="119" y="11"/>
                    <a:pt x="109" y="29"/>
                  </a:cubicBezTo>
                  <a:cubicBezTo>
                    <a:pt x="85" y="90"/>
                    <a:pt x="49" y="151"/>
                    <a:pt x="12" y="224"/>
                  </a:cubicBezTo>
                  <a:cubicBezTo>
                    <a:pt x="0" y="248"/>
                    <a:pt x="12" y="272"/>
                    <a:pt x="36" y="297"/>
                  </a:cubicBezTo>
                  <a:lnTo>
                    <a:pt x="61" y="297"/>
                  </a:lnTo>
                  <a:cubicBezTo>
                    <a:pt x="73" y="297"/>
                    <a:pt x="85" y="297"/>
                    <a:pt x="98" y="285"/>
                  </a:cubicBezTo>
                  <a:cubicBezTo>
                    <a:pt x="146" y="224"/>
                    <a:pt x="182" y="139"/>
                    <a:pt x="207" y="66"/>
                  </a:cubicBezTo>
                  <a:cubicBezTo>
                    <a:pt x="219" y="29"/>
                    <a:pt x="195" y="5"/>
                    <a:pt x="171" y="5"/>
                  </a:cubicBezTo>
                  <a:cubicBezTo>
                    <a:pt x="164" y="2"/>
                    <a:pt x="158" y="0"/>
                    <a:pt x="151"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6"/>
            <p:cNvSpPr/>
            <p:nvPr/>
          </p:nvSpPr>
          <p:spPr>
            <a:xfrm>
              <a:off x="7626673" y="3382589"/>
              <a:ext cx="11222" cy="15455"/>
            </a:xfrm>
            <a:custGeom>
              <a:avLst/>
              <a:gdLst/>
              <a:ahLst/>
              <a:cxnLst/>
              <a:rect l="l" t="t" r="r" b="b"/>
              <a:pathLst>
                <a:path w="228" h="314" extrusionOk="0">
                  <a:moveTo>
                    <a:pt x="169" y="0"/>
                  </a:moveTo>
                  <a:cubicBezTo>
                    <a:pt x="154" y="0"/>
                    <a:pt x="138" y="8"/>
                    <a:pt x="126" y="28"/>
                  </a:cubicBezTo>
                  <a:cubicBezTo>
                    <a:pt x="90" y="101"/>
                    <a:pt x="41" y="174"/>
                    <a:pt x="17" y="260"/>
                  </a:cubicBezTo>
                  <a:cubicBezTo>
                    <a:pt x="0" y="292"/>
                    <a:pt x="27" y="314"/>
                    <a:pt x="54" y="314"/>
                  </a:cubicBezTo>
                  <a:cubicBezTo>
                    <a:pt x="68" y="314"/>
                    <a:pt x="81" y="308"/>
                    <a:pt x="90" y="296"/>
                  </a:cubicBezTo>
                  <a:cubicBezTo>
                    <a:pt x="138" y="223"/>
                    <a:pt x="174" y="150"/>
                    <a:pt x="211" y="65"/>
                  </a:cubicBezTo>
                  <a:cubicBezTo>
                    <a:pt x="227" y="33"/>
                    <a:pt x="200" y="0"/>
                    <a:pt x="169"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6"/>
            <p:cNvSpPr/>
            <p:nvPr/>
          </p:nvSpPr>
          <p:spPr>
            <a:xfrm>
              <a:off x="7626279" y="3382392"/>
              <a:ext cx="11370" cy="15947"/>
            </a:xfrm>
            <a:custGeom>
              <a:avLst/>
              <a:gdLst/>
              <a:ahLst/>
              <a:cxnLst/>
              <a:rect l="l" t="t" r="r" b="b"/>
              <a:pathLst>
                <a:path w="231" h="324" extrusionOk="0">
                  <a:moveTo>
                    <a:pt x="171" y="8"/>
                  </a:moveTo>
                  <a:cubicBezTo>
                    <a:pt x="182" y="8"/>
                    <a:pt x="182" y="20"/>
                    <a:pt x="195" y="20"/>
                  </a:cubicBezTo>
                  <a:cubicBezTo>
                    <a:pt x="207" y="20"/>
                    <a:pt x="219" y="45"/>
                    <a:pt x="207" y="69"/>
                  </a:cubicBezTo>
                  <a:cubicBezTo>
                    <a:pt x="171" y="142"/>
                    <a:pt x="134" y="227"/>
                    <a:pt x="98" y="288"/>
                  </a:cubicBezTo>
                  <a:cubicBezTo>
                    <a:pt x="90" y="302"/>
                    <a:pt x="79" y="308"/>
                    <a:pt x="66" y="308"/>
                  </a:cubicBezTo>
                  <a:cubicBezTo>
                    <a:pt x="57" y="308"/>
                    <a:pt x="46" y="305"/>
                    <a:pt x="36" y="300"/>
                  </a:cubicBezTo>
                  <a:cubicBezTo>
                    <a:pt x="36" y="300"/>
                    <a:pt x="12" y="288"/>
                    <a:pt x="25" y="264"/>
                  </a:cubicBezTo>
                  <a:cubicBezTo>
                    <a:pt x="61" y="178"/>
                    <a:pt x="109" y="105"/>
                    <a:pt x="146" y="32"/>
                  </a:cubicBezTo>
                  <a:cubicBezTo>
                    <a:pt x="158" y="20"/>
                    <a:pt x="158" y="8"/>
                    <a:pt x="171" y="8"/>
                  </a:cubicBezTo>
                  <a:close/>
                  <a:moveTo>
                    <a:pt x="166" y="0"/>
                  </a:moveTo>
                  <a:cubicBezTo>
                    <a:pt x="153" y="0"/>
                    <a:pt x="141" y="6"/>
                    <a:pt x="134" y="20"/>
                  </a:cubicBezTo>
                  <a:cubicBezTo>
                    <a:pt x="85" y="93"/>
                    <a:pt x="49" y="178"/>
                    <a:pt x="12" y="264"/>
                  </a:cubicBezTo>
                  <a:cubicBezTo>
                    <a:pt x="0" y="288"/>
                    <a:pt x="12" y="312"/>
                    <a:pt x="36" y="324"/>
                  </a:cubicBezTo>
                  <a:lnTo>
                    <a:pt x="61" y="324"/>
                  </a:lnTo>
                  <a:cubicBezTo>
                    <a:pt x="85" y="324"/>
                    <a:pt x="98" y="324"/>
                    <a:pt x="109" y="300"/>
                  </a:cubicBezTo>
                  <a:cubicBezTo>
                    <a:pt x="158" y="227"/>
                    <a:pt x="195" y="154"/>
                    <a:pt x="219" y="81"/>
                  </a:cubicBezTo>
                  <a:cubicBezTo>
                    <a:pt x="231" y="45"/>
                    <a:pt x="219" y="8"/>
                    <a:pt x="195" y="8"/>
                  </a:cubicBezTo>
                  <a:cubicBezTo>
                    <a:pt x="185" y="3"/>
                    <a:pt x="175" y="0"/>
                    <a:pt x="166"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6"/>
            <p:cNvSpPr/>
            <p:nvPr/>
          </p:nvSpPr>
          <p:spPr>
            <a:xfrm>
              <a:off x="7642424" y="3383573"/>
              <a:ext cx="8663" cy="16932"/>
            </a:xfrm>
            <a:custGeom>
              <a:avLst/>
              <a:gdLst/>
              <a:ahLst/>
              <a:cxnLst/>
              <a:rect l="l" t="t" r="r" b="b"/>
              <a:pathLst>
                <a:path w="176" h="344" extrusionOk="0">
                  <a:moveTo>
                    <a:pt x="116" y="1"/>
                  </a:moveTo>
                  <a:cubicBezTo>
                    <a:pt x="104" y="1"/>
                    <a:pt x="93" y="6"/>
                    <a:pt x="86" y="21"/>
                  </a:cubicBezTo>
                  <a:cubicBezTo>
                    <a:pt x="37" y="105"/>
                    <a:pt x="0" y="203"/>
                    <a:pt x="0" y="300"/>
                  </a:cubicBezTo>
                  <a:cubicBezTo>
                    <a:pt x="0" y="327"/>
                    <a:pt x="27" y="343"/>
                    <a:pt x="51" y="343"/>
                  </a:cubicBezTo>
                  <a:cubicBezTo>
                    <a:pt x="69" y="343"/>
                    <a:pt x="86" y="334"/>
                    <a:pt x="86" y="313"/>
                  </a:cubicBezTo>
                  <a:cubicBezTo>
                    <a:pt x="97" y="227"/>
                    <a:pt x="122" y="142"/>
                    <a:pt x="159" y="69"/>
                  </a:cubicBezTo>
                  <a:cubicBezTo>
                    <a:pt x="176" y="35"/>
                    <a:pt x="144" y="1"/>
                    <a:pt x="116"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6"/>
            <p:cNvSpPr/>
            <p:nvPr/>
          </p:nvSpPr>
          <p:spPr>
            <a:xfrm>
              <a:off x="7641833" y="3383573"/>
              <a:ext cx="9647" cy="17178"/>
            </a:xfrm>
            <a:custGeom>
              <a:avLst/>
              <a:gdLst/>
              <a:ahLst/>
              <a:cxnLst/>
              <a:rect l="l" t="t" r="r" b="b"/>
              <a:pathLst>
                <a:path w="196" h="349" extrusionOk="0">
                  <a:moveTo>
                    <a:pt x="122" y="8"/>
                  </a:moveTo>
                  <a:cubicBezTo>
                    <a:pt x="134" y="8"/>
                    <a:pt x="134" y="21"/>
                    <a:pt x="146" y="21"/>
                  </a:cubicBezTo>
                  <a:cubicBezTo>
                    <a:pt x="158" y="21"/>
                    <a:pt x="171" y="45"/>
                    <a:pt x="158" y="69"/>
                  </a:cubicBezTo>
                  <a:cubicBezTo>
                    <a:pt x="122" y="142"/>
                    <a:pt x="109" y="227"/>
                    <a:pt x="98" y="300"/>
                  </a:cubicBezTo>
                  <a:cubicBezTo>
                    <a:pt x="89" y="318"/>
                    <a:pt x="80" y="329"/>
                    <a:pt x="71" y="329"/>
                  </a:cubicBezTo>
                  <a:cubicBezTo>
                    <a:pt x="68" y="329"/>
                    <a:pt x="64" y="328"/>
                    <a:pt x="61" y="324"/>
                  </a:cubicBezTo>
                  <a:cubicBezTo>
                    <a:pt x="49" y="324"/>
                    <a:pt x="25" y="313"/>
                    <a:pt x="25" y="300"/>
                  </a:cubicBezTo>
                  <a:cubicBezTo>
                    <a:pt x="25" y="191"/>
                    <a:pt x="61" y="94"/>
                    <a:pt x="98" y="32"/>
                  </a:cubicBezTo>
                  <a:lnTo>
                    <a:pt x="122" y="8"/>
                  </a:lnTo>
                  <a:close/>
                  <a:moveTo>
                    <a:pt x="122" y="0"/>
                  </a:moveTo>
                  <a:cubicBezTo>
                    <a:pt x="108" y="0"/>
                    <a:pt x="93" y="6"/>
                    <a:pt x="85" y="21"/>
                  </a:cubicBezTo>
                  <a:cubicBezTo>
                    <a:pt x="49" y="81"/>
                    <a:pt x="0" y="178"/>
                    <a:pt x="0" y="300"/>
                  </a:cubicBezTo>
                  <a:cubicBezTo>
                    <a:pt x="0" y="324"/>
                    <a:pt x="36" y="349"/>
                    <a:pt x="61" y="349"/>
                  </a:cubicBezTo>
                  <a:cubicBezTo>
                    <a:pt x="85" y="349"/>
                    <a:pt x="109" y="337"/>
                    <a:pt x="109" y="313"/>
                  </a:cubicBezTo>
                  <a:cubicBezTo>
                    <a:pt x="122" y="227"/>
                    <a:pt x="134" y="154"/>
                    <a:pt x="171" y="69"/>
                  </a:cubicBezTo>
                  <a:cubicBezTo>
                    <a:pt x="195" y="45"/>
                    <a:pt x="171" y="21"/>
                    <a:pt x="146" y="8"/>
                  </a:cubicBezTo>
                  <a:cubicBezTo>
                    <a:pt x="141" y="3"/>
                    <a:pt x="132" y="0"/>
                    <a:pt x="122"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6"/>
            <p:cNvSpPr/>
            <p:nvPr/>
          </p:nvSpPr>
          <p:spPr>
            <a:xfrm>
              <a:off x="7658568" y="3385837"/>
              <a:ext cx="9056" cy="14323"/>
            </a:xfrm>
            <a:custGeom>
              <a:avLst/>
              <a:gdLst/>
              <a:ahLst/>
              <a:cxnLst/>
              <a:rect l="l" t="t" r="r" b="b"/>
              <a:pathLst>
                <a:path w="184" h="291" extrusionOk="0">
                  <a:moveTo>
                    <a:pt x="128" y="1"/>
                  </a:moveTo>
                  <a:cubicBezTo>
                    <a:pt x="113" y="1"/>
                    <a:pt x="98" y="8"/>
                    <a:pt x="86" y="23"/>
                  </a:cubicBezTo>
                  <a:cubicBezTo>
                    <a:pt x="37" y="84"/>
                    <a:pt x="1" y="169"/>
                    <a:pt x="13" y="254"/>
                  </a:cubicBezTo>
                  <a:cubicBezTo>
                    <a:pt x="19" y="278"/>
                    <a:pt x="40" y="290"/>
                    <a:pt x="62" y="290"/>
                  </a:cubicBezTo>
                  <a:cubicBezTo>
                    <a:pt x="83" y="290"/>
                    <a:pt x="104" y="278"/>
                    <a:pt x="110" y="254"/>
                  </a:cubicBezTo>
                  <a:cubicBezTo>
                    <a:pt x="110" y="181"/>
                    <a:pt x="123" y="121"/>
                    <a:pt x="159" y="72"/>
                  </a:cubicBezTo>
                  <a:cubicBezTo>
                    <a:pt x="184" y="31"/>
                    <a:pt x="158" y="1"/>
                    <a:pt x="128"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6"/>
            <p:cNvSpPr/>
            <p:nvPr/>
          </p:nvSpPr>
          <p:spPr>
            <a:xfrm>
              <a:off x="7658568" y="3385345"/>
              <a:ext cx="9007" cy="15406"/>
            </a:xfrm>
            <a:custGeom>
              <a:avLst/>
              <a:gdLst/>
              <a:ahLst/>
              <a:cxnLst/>
              <a:rect l="l" t="t" r="r" b="b"/>
              <a:pathLst>
                <a:path w="183" h="313" extrusionOk="0">
                  <a:moveTo>
                    <a:pt x="121" y="24"/>
                  </a:moveTo>
                  <a:cubicBezTo>
                    <a:pt x="131" y="24"/>
                    <a:pt x="141" y="27"/>
                    <a:pt x="147" y="33"/>
                  </a:cubicBezTo>
                  <a:cubicBezTo>
                    <a:pt x="159" y="33"/>
                    <a:pt x="171" y="45"/>
                    <a:pt x="159" y="69"/>
                  </a:cubicBezTo>
                  <a:cubicBezTo>
                    <a:pt x="123" y="131"/>
                    <a:pt x="98" y="179"/>
                    <a:pt x="98" y="264"/>
                  </a:cubicBezTo>
                  <a:cubicBezTo>
                    <a:pt x="98" y="288"/>
                    <a:pt x="74" y="288"/>
                    <a:pt x="61" y="288"/>
                  </a:cubicBezTo>
                  <a:cubicBezTo>
                    <a:pt x="50" y="288"/>
                    <a:pt x="25" y="288"/>
                    <a:pt x="25" y="252"/>
                  </a:cubicBezTo>
                  <a:cubicBezTo>
                    <a:pt x="13" y="179"/>
                    <a:pt x="37" y="106"/>
                    <a:pt x="86" y="33"/>
                  </a:cubicBezTo>
                  <a:cubicBezTo>
                    <a:pt x="98" y="27"/>
                    <a:pt x="110" y="24"/>
                    <a:pt x="121" y="24"/>
                  </a:cubicBezTo>
                  <a:close/>
                  <a:moveTo>
                    <a:pt x="124" y="1"/>
                  </a:moveTo>
                  <a:cubicBezTo>
                    <a:pt x="106" y="1"/>
                    <a:pt x="88" y="7"/>
                    <a:pt x="74" y="21"/>
                  </a:cubicBezTo>
                  <a:cubicBezTo>
                    <a:pt x="25" y="94"/>
                    <a:pt x="1" y="179"/>
                    <a:pt x="1" y="264"/>
                  </a:cubicBezTo>
                  <a:cubicBezTo>
                    <a:pt x="13" y="288"/>
                    <a:pt x="37" y="313"/>
                    <a:pt x="61" y="313"/>
                  </a:cubicBezTo>
                  <a:cubicBezTo>
                    <a:pt x="86" y="313"/>
                    <a:pt x="110" y="301"/>
                    <a:pt x="110" y="264"/>
                  </a:cubicBezTo>
                  <a:cubicBezTo>
                    <a:pt x="123" y="191"/>
                    <a:pt x="134" y="131"/>
                    <a:pt x="171" y="82"/>
                  </a:cubicBezTo>
                  <a:cubicBezTo>
                    <a:pt x="183" y="58"/>
                    <a:pt x="183" y="33"/>
                    <a:pt x="159" y="9"/>
                  </a:cubicBezTo>
                  <a:cubicBezTo>
                    <a:pt x="148" y="4"/>
                    <a:pt x="136" y="1"/>
                    <a:pt x="124"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6"/>
            <p:cNvSpPr/>
            <p:nvPr/>
          </p:nvSpPr>
          <p:spPr>
            <a:xfrm>
              <a:off x="7675353" y="3385837"/>
              <a:ext cx="8613" cy="14323"/>
            </a:xfrm>
            <a:custGeom>
              <a:avLst/>
              <a:gdLst/>
              <a:ahLst/>
              <a:cxnLst/>
              <a:rect l="l" t="t" r="r" b="b"/>
              <a:pathLst>
                <a:path w="175" h="291" extrusionOk="0">
                  <a:moveTo>
                    <a:pt x="120" y="0"/>
                  </a:moveTo>
                  <a:cubicBezTo>
                    <a:pt x="107" y="0"/>
                    <a:pt x="93" y="7"/>
                    <a:pt x="85" y="23"/>
                  </a:cubicBezTo>
                  <a:cubicBezTo>
                    <a:pt x="36" y="84"/>
                    <a:pt x="0" y="169"/>
                    <a:pt x="12" y="254"/>
                  </a:cubicBezTo>
                  <a:cubicBezTo>
                    <a:pt x="18" y="278"/>
                    <a:pt x="40" y="290"/>
                    <a:pt x="60" y="290"/>
                  </a:cubicBezTo>
                  <a:cubicBezTo>
                    <a:pt x="80" y="290"/>
                    <a:pt x="98" y="278"/>
                    <a:pt x="98" y="254"/>
                  </a:cubicBezTo>
                  <a:cubicBezTo>
                    <a:pt x="109" y="181"/>
                    <a:pt x="122" y="121"/>
                    <a:pt x="158" y="59"/>
                  </a:cubicBezTo>
                  <a:cubicBezTo>
                    <a:pt x="174" y="27"/>
                    <a:pt x="147" y="0"/>
                    <a:pt x="120"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6"/>
            <p:cNvSpPr/>
            <p:nvPr/>
          </p:nvSpPr>
          <p:spPr>
            <a:xfrm>
              <a:off x="7674713" y="3385345"/>
              <a:ext cx="9647" cy="15406"/>
            </a:xfrm>
            <a:custGeom>
              <a:avLst/>
              <a:gdLst/>
              <a:ahLst/>
              <a:cxnLst/>
              <a:rect l="l" t="t" r="r" b="b"/>
              <a:pathLst>
                <a:path w="196" h="313" extrusionOk="0">
                  <a:moveTo>
                    <a:pt x="147" y="21"/>
                  </a:moveTo>
                  <a:cubicBezTo>
                    <a:pt x="159" y="33"/>
                    <a:pt x="171" y="45"/>
                    <a:pt x="159" y="69"/>
                  </a:cubicBezTo>
                  <a:cubicBezTo>
                    <a:pt x="122" y="131"/>
                    <a:pt x="111" y="179"/>
                    <a:pt x="111" y="264"/>
                  </a:cubicBezTo>
                  <a:cubicBezTo>
                    <a:pt x="98" y="288"/>
                    <a:pt x="86" y="288"/>
                    <a:pt x="74" y="288"/>
                  </a:cubicBezTo>
                  <a:cubicBezTo>
                    <a:pt x="49" y="288"/>
                    <a:pt x="38" y="277"/>
                    <a:pt x="38" y="252"/>
                  </a:cubicBezTo>
                  <a:cubicBezTo>
                    <a:pt x="25" y="167"/>
                    <a:pt x="74" y="82"/>
                    <a:pt x="98" y="33"/>
                  </a:cubicBezTo>
                  <a:cubicBezTo>
                    <a:pt x="111" y="21"/>
                    <a:pt x="135" y="21"/>
                    <a:pt x="147" y="21"/>
                  </a:cubicBezTo>
                  <a:close/>
                  <a:moveTo>
                    <a:pt x="129" y="1"/>
                  </a:moveTo>
                  <a:cubicBezTo>
                    <a:pt x="115" y="1"/>
                    <a:pt x="101" y="7"/>
                    <a:pt x="86" y="21"/>
                  </a:cubicBezTo>
                  <a:cubicBezTo>
                    <a:pt x="49" y="69"/>
                    <a:pt x="1" y="155"/>
                    <a:pt x="13" y="264"/>
                  </a:cubicBezTo>
                  <a:cubicBezTo>
                    <a:pt x="25" y="301"/>
                    <a:pt x="49" y="313"/>
                    <a:pt x="74" y="313"/>
                  </a:cubicBezTo>
                  <a:cubicBezTo>
                    <a:pt x="98" y="313"/>
                    <a:pt x="122" y="288"/>
                    <a:pt x="122" y="264"/>
                  </a:cubicBezTo>
                  <a:cubicBezTo>
                    <a:pt x="135" y="191"/>
                    <a:pt x="135" y="131"/>
                    <a:pt x="171" y="82"/>
                  </a:cubicBezTo>
                  <a:cubicBezTo>
                    <a:pt x="195" y="45"/>
                    <a:pt x="184" y="21"/>
                    <a:pt x="159" y="9"/>
                  </a:cubicBezTo>
                  <a:cubicBezTo>
                    <a:pt x="149" y="4"/>
                    <a:pt x="139" y="1"/>
                    <a:pt x="129"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6"/>
            <p:cNvSpPr/>
            <p:nvPr/>
          </p:nvSpPr>
          <p:spPr>
            <a:xfrm>
              <a:off x="7685443" y="3387019"/>
              <a:ext cx="7432" cy="9844"/>
            </a:xfrm>
            <a:custGeom>
              <a:avLst/>
              <a:gdLst/>
              <a:ahLst/>
              <a:cxnLst/>
              <a:rect l="l" t="t" r="r" b="b"/>
              <a:pathLst>
                <a:path w="151" h="200" extrusionOk="0">
                  <a:moveTo>
                    <a:pt x="98" y="1"/>
                  </a:moveTo>
                  <a:cubicBezTo>
                    <a:pt x="80" y="1"/>
                    <a:pt x="60" y="11"/>
                    <a:pt x="50" y="35"/>
                  </a:cubicBezTo>
                  <a:lnTo>
                    <a:pt x="14" y="145"/>
                  </a:lnTo>
                  <a:cubicBezTo>
                    <a:pt x="0" y="181"/>
                    <a:pt x="23" y="200"/>
                    <a:pt x="50" y="200"/>
                  </a:cubicBezTo>
                  <a:cubicBezTo>
                    <a:pt x="68" y="200"/>
                    <a:pt x="89" y="190"/>
                    <a:pt x="99" y="170"/>
                  </a:cubicBezTo>
                  <a:lnTo>
                    <a:pt x="136" y="60"/>
                  </a:lnTo>
                  <a:cubicBezTo>
                    <a:pt x="151" y="24"/>
                    <a:pt x="126" y="1"/>
                    <a:pt x="98"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6"/>
            <p:cNvSpPr/>
            <p:nvPr/>
          </p:nvSpPr>
          <p:spPr>
            <a:xfrm>
              <a:off x="7684951" y="3386723"/>
              <a:ext cx="8417" cy="10435"/>
            </a:xfrm>
            <a:custGeom>
              <a:avLst/>
              <a:gdLst/>
              <a:ahLst/>
              <a:cxnLst/>
              <a:rect l="l" t="t" r="r" b="b"/>
              <a:pathLst>
                <a:path w="171" h="212" extrusionOk="0">
                  <a:moveTo>
                    <a:pt x="122" y="17"/>
                  </a:moveTo>
                  <a:cubicBezTo>
                    <a:pt x="133" y="30"/>
                    <a:pt x="146" y="41"/>
                    <a:pt x="133" y="54"/>
                  </a:cubicBezTo>
                  <a:lnTo>
                    <a:pt x="133" y="90"/>
                  </a:lnTo>
                  <a:cubicBezTo>
                    <a:pt x="122" y="114"/>
                    <a:pt x="109" y="139"/>
                    <a:pt x="97" y="176"/>
                  </a:cubicBezTo>
                  <a:cubicBezTo>
                    <a:pt x="90" y="190"/>
                    <a:pt x="79" y="196"/>
                    <a:pt x="68" y="196"/>
                  </a:cubicBezTo>
                  <a:cubicBezTo>
                    <a:pt x="61" y="196"/>
                    <a:pt x="54" y="193"/>
                    <a:pt x="49" y="187"/>
                  </a:cubicBezTo>
                  <a:cubicBezTo>
                    <a:pt x="36" y="187"/>
                    <a:pt x="24" y="176"/>
                    <a:pt x="36" y="151"/>
                  </a:cubicBezTo>
                  <a:cubicBezTo>
                    <a:pt x="36" y="127"/>
                    <a:pt x="49" y="103"/>
                    <a:pt x="60" y="66"/>
                  </a:cubicBezTo>
                  <a:lnTo>
                    <a:pt x="73" y="41"/>
                  </a:lnTo>
                  <a:cubicBezTo>
                    <a:pt x="85" y="17"/>
                    <a:pt x="97" y="17"/>
                    <a:pt x="122" y="17"/>
                  </a:cubicBezTo>
                  <a:close/>
                  <a:moveTo>
                    <a:pt x="100" y="0"/>
                  </a:moveTo>
                  <a:cubicBezTo>
                    <a:pt x="79" y="0"/>
                    <a:pt x="57" y="12"/>
                    <a:pt x="49" y="30"/>
                  </a:cubicBezTo>
                  <a:lnTo>
                    <a:pt x="49" y="66"/>
                  </a:lnTo>
                  <a:cubicBezTo>
                    <a:pt x="36" y="90"/>
                    <a:pt x="24" y="114"/>
                    <a:pt x="12" y="151"/>
                  </a:cubicBezTo>
                  <a:cubicBezTo>
                    <a:pt x="0" y="176"/>
                    <a:pt x="24" y="200"/>
                    <a:pt x="36" y="212"/>
                  </a:cubicBezTo>
                  <a:lnTo>
                    <a:pt x="60" y="212"/>
                  </a:lnTo>
                  <a:cubicBezTo>
                    <a:pt x="85" y="212"/>
                    <a:pt x="109" y="200"/>
                    <a:pt x="109" y="176"/>
                  </a:cubicBezTo>
                  <a:cubicBezTo>
                    <a:pt x="122" y="151"/>
                    <a:pt x="133" y="114"/>
                    <a:pt x="146" y="90"/>
                  </a:cubicBezTo>
                  <a:lnTo>
                    <a:pt x="158" y="66"/>
                  </a:lnTo>
                  <a:cubicBezTo>
                    <a:pt x="170" y="30"/>
                    <a:pt x="146" y="5"/>
                    <a:pt x="122" y="5"/>
                  </a:cubicBezTo>
                  <a:cubicBezTo>
                    <a:pt x="115" y="2"/>
                    <a:pt x="108" y="0"/>
                    <a:pt x="100"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6"/>
            <p:cNvSpPr/>
            <p:nvPr/>
          </p:nvSpPr>
          <p:spPr>
            <a:xfrm>
              <a:off x="7701047" y="3389332"/>
              <a:ext cx="4873" cy="7678"/>
            </a:xfrm>
            <a:custGeom>
              <a:avLst/>
              <a:gdLst/>
              <a:ahLst/>
              <a:cxnLst/>
              <a:rect l="l" t="t" r="r" b="b"/>
              <a:pathLst>
                <a:path w="99" h="156" extrusionOk="0">
                  <a:moveTo>
                    <a:pt x="54" y="1"/>
                  </a:moveTo>
                  <a:cubicBezTo>
                    <a:pt x="32" y="1"/>
                    <a:pt x="7" y="13"/>
                    <a:pt x="1" y="37"/>
                  </a:cubicBezTo>
                  <a:lnTo>
                    <a:pt x="1" y="110"/>
                  </a:lnTo>
                  <a:cubicBezTo>
                    <a:pt x="7" y="141"/>
                    <a:pt x="32" y="156"/>
                    <a:pt x="54" y="156"/>
                  </a:cubicBezTo>
                  <a:cubicBezTo>
                    <a:pt x="77" y="156"/>
                    <a:pt x="98" y="141"/>
                    <a:pt x="98" y="110"/>
                  </a:cubicBezTo>
                  <a:lnTo>
                    <a:pt x="98" y="37"/>
                  </a:lnTo>
                  <a:cubicBezTo>
                    <a:pt x="98" y="13"/>
                    <a:pt x="77" y="1"/>
                    <a:pt x="54"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6"/>
            <p:cNvSpPr/>
            <p:nvPr/>
          </p:nvSpPr>
          <p:spPr>
            <a:xfrm>
              <a:off x="7701047" y="3388742"/>
              <a:ext cx="4873" cy="8417"/>
            </a:xfrm>
            <a:custGeom>
              <a:avLst/>
              <a:gdLst/>
              <a:ahLst/>
              <a:cxnLst/>
              <a:rect l="l" t="t" r="r" b="b"/>
              <a:pathLst>
                <a:path w="99" h="171" extrusionOk="0">
                  <a:moveTo>
                    <a:pt x="50" y="25"/>
                  </a:moveTo>
                  <a:cubicBezTo>
                    <a:pt x="62" y="25"/>
                    <a:pt x="87" y="37"/>
                    <a:pt x="87" y="49"/>
                  </a:cubicBezTo>
                  <a:lnTo>
                    <a:pt x="87" y="122"/>
                  </a:lnTo>
                  <a:cubicBezTo>
                    <a:pt x="87" y="146"/>
                    <a:pt x="62" y="159"/>
                    <a:pt x="50" y="159"/>
                  </a:cubicBezTo>
                  <a:cubicBezTo>
                    <a:pt x="38" y="159"/>
                    <a:pt x="14" y="146"/>
                    <a:pt x="14" y="122"/>
                  </a:cubicBezTo>
                  <a:lnTo>
                    <a:pt x="14" y="49"/>
                  </a:lnTo>
                  <a:cubicBezTo>
                    <a:pt x="14" y="37"/>
                    <a:pt x="38" y="25"/>
                    <a:pt x="50" y="25"/>
                  </a:cubicBezTo>
                  <a:close/>
                  <a:moveTo>
                    <a:pt x="50" y="0"/>
                  </a:moveTo>
                  <a:cubicBezTo>
                    <a:pt x="25" y="0"/>
                    <a:pt x="1" y="25"/>
                    <a:pt x="1" y="49"/>
                  </a:cubicBezTo>
                  <a:lnTo>
                    <a:pt x="1" y="122"/>
                  </a:lnTo>
                  <a:cubicBezTo>
                    <a:pt x="1" y="159"/>
                    <a:pt x="25" y="171"/>
                    <a:pt x="50" y="171"/>
                  </a:cubicBezTo>
                  <a:cubicBezTo>
                    <a:pt x="74" y="171"/>
                    <a:pt x="98" y="159"/>
                    <a:pt x="98" y="122"/>
                  </a:cubicBezTo>
                  <a:lnTo>
                    <a:pt x="98" y="49"/>
                  </a:lnTo>
                  <a:cubicBezTo>
                    <a:pt x="98" y="25"/>
                    <a:pt x="74" y="0"/>
                    <a:pt x="50"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6"/>
            <p:cNvSpPr/>
            <p:nvPr/>
          </p:nvSpPr>
          <p:spPr>
            <a:xfrm>
              <a:off x="7452526" y="3078103"/>
              <a:ext cx="15947" cy="15258"/>
            </a:xfrm>
            <a:custGeom>
              <a:avLst/>
              <a:gdLst/>
              <a:ahLst/>
              <a:cxnLst/>
              <a:rect l="l" t="t" r="r" b="b"/>
              <a:pathLst>
                <a:path w="324" h="310" extrusionOk="0">
                  <a:moveTo>
                    <a:pt x="260" y="1"/>
                  </a:moveTo>
                  <a:cubicBezTo>
                    <a:pt x="251" y="1"/>
                    <a:pt x="242" y="4"/>
                    <a:pt x="234" y="12"/>
                  </a:cubicBezTo>
                  <a:cubicBezTo>
                    <a:pt x="161" y="85"/>
                    <a:pt x="101" y="158"/>
                    <a:pt x="28" y="231"/>
                  </a:cubicBezTo>
                  <a:cubicBezTo>
                    <a:pt x="0" y="267"/>
                    <a:pt x="27" y="310"/>
                    <a:pt x="57" y="310"/>
                  </a:cubicBezTo>
                  <a:cubicBezTo>
                    <a:pt x="68" y="310"/>
                    <a:pt x="79" y="305"/>
                    <a:pt x="88" y="292"/>
                  </a:cubicBezTo>
                  <a:cubicBezTo>
                    <a:pt x="161" y="231"/>
                    <a:pt x="234" y="158"/>
                    <a:pt x="295" y="73"/>
                  </a:cubicBezTo>
                  <a:cubicBezTo>
                    <a:pt x="324" y="44"/>
                    <a:pt x="293" y="1"/>
                    <a:pt x="260"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6"/>
            <p:cNvSpPr/>
            <p:nvPr/>
          </p:nvSpPr>
          <p:spPr>
            <a:xfrm>
              <a:off x="7452674" y="3077955"/>
              <a:ext cx="15603" cy="15750"/>
            </a:xfrm>
            <a:custGeom>
              <a:avLst/>
              <a:gdLst/>
              <a:ahLst/>
              <a:cxnLst/>
              <a:rect l="l" t="t" r="r" b="b"/>
              <a:pathLst>
                <a:path w="317" h="320" extrusionOk="0">
                  <a:moveTo>
                    <a:pt x="262" y="18"/>
                  </a:moveTo>
                  <a:cubicBezTo>
                    <a:pt x="268" y="18"/>
                    <a:pt x="274" y="21"/>
                    <a:pt x="280" y="27"/>
                  </a:cubicBezTo>
                  <a:cubicBezTo>
                    <a:pt x="292" y="39"/>
                    <a:pt x="304" y="52"/>
                    <a:pt x="280" y="76"/>
                  </a:cubicBezTo>
                  <a:cubicBezTo>
                    <a:pt x="231" y="149"/>
                    <a:pt x="158" y="209"/>
                    <a:pt x="85" y="295"/>
                  </a:cubicBezTo>
                  <a:cubicBezTo>
                    <a:pt x="73" y="301"/>
                    <a:pt x="64" y="304"/>
                    <a:pt x="56" y="304"/>
                  </a:cubicBezTo>
                  <a:cubicBezTo>
                    <a:pt x="49" y="304"/>
                    <a:pt x="43" y="301"/>
                    <a:pt x="36" y="295"/>
                  </a:cubicBezTo>
                  <a:cubicBezTo>
                    <a:pt x="25" y="282"/>
                    <a:pt x="12" y="258"/>
                    <a:pt x="36" y="246"/>
                  </a:cubicBezTo>
                  <a:cubicBezTo>
                    <a:pt x="109" y="161"/>
                    <a:pt x="171" y="88"/>
                    <a:pt x="244" y="27"/>
                  </a:cubicBezTo>
                  <a:cubicBezTo>
                    <a:pt x="250" y="21"/>
                    <a:pt x="256" y="18"/>
                    <a:pt x="262" y="18"/>
                  </a:cubicBezTo>
                  <a:close/>
                  <a:moveTo>
                    <a:pt x="261" y="1"/>
                  </a:moveTo>
                  <a:cubicBezTo>
                    <a:pt x="251" y="1"/>
                    <a:pt x="241" y="5"/>
                    <a:pt x="231" y="15"/>
                  </a:cubicBezTo>
                  <a:cubicBezTo>
                    <a:pt x="158" y="76"/>
                    <a:pt x="98" y="149"/>
                    <a:pt x="25" y="234"/>
                  </a:cubicBezTo>
                  <a:cubicBezTo>
                    <a:pt x="0" y="258"/>
                    <a:pt x="0" y="295"/>
                    <a:pt x="25" y="307"/>
                  </a:cubicBezTo>
                  <a:cubicBezTo>
                    <a:pt x="36" y="319"/>
                    <a:pt x="49" y="319"/>
                    <a:pt x="61" y="319"/>
                  </a:cubicBezTo>
                  <a:cubicBezTo>
                    <a:pt x="73" y="319"/>
                    <a:pt x="85" y="319"/>
                    <a:pt x="98" y="307"/>
                  </a:cubicBezTo>
                  <a:cubicBezTo>
                    <a:pt x="171" y="222"/>
                    <a:pt x="244" y="149"/>
                    <a:pt x="304" y="88"/>
                  </a:cubicBezTo>
                  <a:cubicBezTo>
                    <a:pt x="317" y="63"/>
                    <a:pt x="317" y="27"/>
                    <a:pt x="292" y="15"/>
                  </a:cubicBezTo>
                  <a:cubicBezTo>
                    <a:pt x="285" y="8"/>
                    <a:pt x="274" y="1"/>
                    <a:pt x="261"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6"/>
            <p:cNvSpPr/>
            <p:nvPr/>
          </p:nvSpPr>
          <p:spPr>
            <a:xfrm>
              <a:off x="7454249" y="3078103"/>
              <a:ext cx="23822" cy="21509"/>
            </a:xfrm>
            <a:custGeom>
              <a:avLst/>
              <a:gdLst/>
              <a:ahLst/>
              <a:cxnLst/>
              <a:rect l="l" t="t" r="r" b="b"/>
              <a:pathLst>
                <a:path w="484" h="437" extrusionOk="0">
                  <a:moveTo>
                    <a:pt x="420" y="1"/>
                  </a:moveTo>
                  <a:cubicBezTo>
                    <a:pt x="411" y="1"/>
                    <a:pt x="402" y="4"/>
                    <a:pt x="394" y="12"/>
                  </a:cubicBezTo>
                  <a:cubicBezTo>
                    <a:pt x="272" y="122"/>
                    <a:pt x="150" y="243"/>
                    <a:pt x="29" y="365"/>
                  </a:cubicBezTo>
                  <a:cubicBezTo>
                    <a:pt x="1" y="393"/>
                    <a:pt x="31" y="437"/>
                    <a:pt x="64" y="437"/>
                  </a:cubicBezTo>
                  <a:cubicBezTo>
                    <a:pt x="73" y="437"/>
                    <a:pt x="82" y="433"/>
                    <a:pt x="90" y="425"/>
                  </a:cubicBezTo>
                  <a:cubicBezTo>
                    <a:pt x="223" y="316"/>
                    <a:pt x="333" y="195"/>
                    <a:pt x="455" y="73"/>
                  </a:cubicBezTo>
                  <a:cubicBezTo>
                    <a:pt x="483" y="44"/>
                    <a:pt x="452" y="1"/>
                    <a:pt x="420"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6"/>
            <p:cNvSpPr/>
            <p:nvPr/>
          </p:nvSpPr>
          <p:spPr>
            <a:xfrm>
              <a:off x="7454446" y="3077365"/>
              <a:ext cx="23970" cy="22887"/>
            </a:xfrm>
            <a:custGeom>
              <a:avLst/>
              <a:gdLst/>
              <a:ahLst/>
              <a:cxnLst/>
              <a:rect l="l" t="t" r="r" b="b"/>
              <a:pathLst>
                <a:path w="487" h="465" extrusionOk="0">
                  <a:moveTo>
                    <a:pt x="417" y="22"/>
                  </a:moveTo>
                  <a:cubicBezTo>
                    <a:pt x="429" y="22"/>
                    <a:pt x="442" y="27"/>
                    <a:pt x="451" y="27"/>
                  </a:cubicBezTo>
                  <a:cubicBezTo>
                    <a:pt x="463" y="39"/>
                    <a:pt x="463" y="64"/>
                    <a:pt x="451" y="75"/>
                  </a:cubicBezTo>
                  <a:lnTo>
                    <a:pt x="414" y="100"/>
                  </a:lnTo>
                  <a:cubicBezTo>
                    <a:pt x="305" y="210"/>
                    <a:pt x="195" y="331"/>
                    <a:pt x="86" y="440"/>
                  </a:cubicBezTo>
                  <a:cubicBezTo>
                    <a:pt x="79" y="444"/>
                    <a:pt x="73" y="445"/>
                    <a:pt x="67" y="445"/>
                  </a:cubicBezTo>
                  <a:cubicBezTo>
                    <a:pt x="54" y="445"/>
                    <a:pt x="46" y="437"/>
                    <a:pt x="37" y="429"/>
                  </a:cubicBezTo>
                  <a:cubicBezTo>
                    <a:pt x="25" y="416"/>
                    <a:pt x="13" y="404"/>
                    <a:pt x="37" y="380"/>
                  </a:cubicBezTo>
                  <a:cubicBezTo>
                    <a:pt x="146" y="270"/>
                    <a:pt x="256" y="161"/>
                    <a:pt x="365" y="64"/>
                  </a:cubicBezTo>
                  <a:lnTo>
                    <a:pt x="402" y="27"/>
                  </a:lnTo>
                  <a:cubicBezTo>
                    <a:pt x="406" y="23"/>
                    <a:pt x="411" y="22"/>
                    <a:pt x="417" y="22"/>
                  </a:cubicBezTo>
                  <a:close/>
                  <a:moveTo>
                    <a:pt x="421" y="1"/>
                  </a:moveTo>
                  <a:cubicBezTo>
                    <a:pt x="410" y="1"/>
                    <a:pt x="400" y="5"/>
                    <a:pt x="390" y="15"/>
                  </a:cubicBezTo>
                  <a:lnTo>
                    <a:pt x="354" y="51"/>
                  </a:lnTo>
                  <a:cubicBezTo>
                    <a:pt x="244" y="148"/>
                    <a:pt x="135" y="258"/>
                    <a:pt x="25" y="367"/>
                  </a:cubicBezTo>
                  <a:cubicBezTo>
                    <a:pt x="0" y="404"/>
                    <a:pt x="0" y="429"/>
                    <a:pt x="25" y="440"/>
                  </a:cubicBezTo>
                  <a:cubicBezTo>
                    <a:pt x="37" y="453"/>
                    <a:pt x="49" y="465"/>
                    <a:pt x="62" y="465"/>
                  </a:cubicBezTo>
                  <a:cubicBezTo>
                    <a:pt x="73" y="465"/>
                    <a:pt x="86" y="453"/>
                    <a:pt x="98" y="453"/>
                  </a:cubicBezTo>
                  <a:lnTo>
                    <a:pt x="427" y="124"/>
                  </a:lnTo>
                  <a:lnTo>
                    <a:pt x="463" y="88"/>
                  </a:lnTo>
                  <a:cubicBezTo>
                    <a:pt x="487" y="64"/>
                    <a:pt x="475" y="39"/>
                    <a:pt x="463" y="15"/>
                  </a:cubicBezTo>
                  <a:cubicBezTo>
                    <a:pt x="449" y="8"/>
                    <a:pt x="435" y="1"/>
                    <a:pt x="421"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6"/>
            <p:cNvSpPr/>
            <p:nvPr/>
          </p:nvSpPr>
          <p:spPr>
            <a:xfrm>
              <a:off x="7452428" y="3083567"/>
              <a:ext cx="30467" cy="27416"/>
            </a:xfrm>
            <a:custGeom>
              <a:avLst/>
              <a:gdLst/>
              <a:ahLst/>
              <a:cxnLst/>
              <a:rect l="l" t="t" r="r" b="b"/>
              <a:pathLst>
                <a:path w="619" h="557" extrusionOk="0">
                  <a:moveTo>
                    <a:pt x="562" y="0"/>
                  </a:moveTo>
                  <a:cubicBezTo>
                    <a:pt x="555" y="0"/>
                    <a:pt x="548" y="3"/>
                    <a:pt x="541" y="11"/>
                  </a:cubicBezTo>
                  <a:cubicBezTo>
                    <a:pt x="358" y="144"/>
                    <a:pt x="176" y="303"/>
                    <a:pt x="30" y="484"/>
                  </a:cubicBezTo>
                  <a:cubicBezTo>
                    <a:pt x="1" y="513"/>
                    <a:pt x="24" y="557"/>
                    <a:pt x="59" y="557"/>
                  </a:cubicBezTo>
                  <a:cubicBezTo>
                    <a:pt x="69" y="557"/>
                    <a:pt x="80" y="554"/>
                    <a:pt x="90" y="546"/>
                  </a:cubicBezTo>
                  <a:cubicBezTo>
                    <a:pt x="249" y="376"/>
                    <a:pt x="406" y="217"/>
                    <a:pt x="589" y="71"/>
                  </a:cubicBezTo>
                  <a:cubicBezTo>
                    <a:pt x="618" y="51"/>
                    <a:pt x="592" y="0"/>
                    <a:pt x="562"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6"/>
            <p:cNvSpPr/>
            <p:nvPr/>
          </p:nvSpPr>
          <p:spPr>
            <a:xfrm>
              <a:off x="7452034" y="3083222"/>
              <a:ext cx="30615" cy="28449"/>
            </a:xfrm>
            <a:custGeom>
              <a:avLst/>
              <a:gdLst/>
              <a:ahLst/>
              <a:cxnLst/>
              <a:rect l="l" t="t" r="r" b="b"/>
              <a:pathLst>
                <a:path w="622" h="578" extrusionOk="0">
                  <a:moveTo>
                    <a:pt x="560" y="18"/>
                  </a:moveTo>
                  <a:cubicBezTo>
                    <a:pt x="573" y="18"/>
                    <a:pt x="585" y="18"/>
                    <a:pt x="585" y="29"/>
                  </a:cubicBezTo>
                  <a:cubicBezTo>
                    <a:pt x="597" y="42"/>
                    <a:pt x="609" y="66"/>
                    <a:pt x="585" y="78"/>
                  </a:cubicBezTo>
                  <a:cubicBezTo>
                    <a:pt x="403" y="224"/>
                    <a:pt x="244" y="383"/>
                    <a:pt x="86" y="540"/>
                  </a:cubicBezTo>
                  <a:cubicBezTo>
                    <a:pt x="81" y="551"/>
                    <a:pt x="74" y="554"/>
                    <a:pt x="66" y="554"/>
                  </a:cubicBezTo>
                  <a:cubicBezTo>
                    <a:pt x="55" y="554"/>
                    <a:pt x="44" y="547"/>
                    <a:pt x="38" y="540"/>
                  </a:cubicBezTo>
                  <a:cubicBezTo>
                    <a:pt x="25" y="528"/>
                    <a:pt x="25" y="516"/>
                    <a:pt x="38" y="491"/>
                  </a:cubicBezTo>
                  <a:cubicBezTo>
                    <a:pt x="171" y="334"/>
                    <a:pt x="330" y="188"/>
                    <a:pt x="549" y="18"/>
                  </a:cubicBezTo>
                  <a:close/>
                  <a:moveTo>
                    <a:pt x="557" y="0"/>
                  </a:moveTo>
                  <a:cubicBezTo>
                    <a:pt x="550" y="0"/>
                    <a:pt x="543" y="2"/>
                    <a:pt x="536" y="5"/>
                  </a:cubicBezTo>
                  <a:cubicBezTo>
                    <a:pt x="317" y="175"/>
                    <a:pt x="159" y="321"/>
                    <a:pt x="25" y="480"/>
                  </a:cubicBezTo>
                  <a:cubicBezTo>
                    <a:pt x="1" y="504"/>
                    <a:pt x="13" y="540"/>
                    <a:pt x="25" y="553"/>
                  </a:cubicBezTo>
                  <a:cubicBezTo>
                    <a:pt x="38" y="564"/>
                    <a:pt x="49" y="577"/>
                    <a:pt x="62" y="577"/>
                  </a:cubicBezTo>
                  <a:cubicBezTo>
                    <a:pt x="74" y="577"/>
                    <a:pt x="86" y="564"/>
                    <a:pt x="98" y="553"/>
                  </a:cubicBezTo>
                  <a:cubicBezTo>
                    <a:pt x="257" y="394"/>
                    <a:pt x="414" y="237"/>
                    <a:pt x="597" y="91"/>
                  </a:cubicBezTo>
                  <a:cubicBezTo>
                    <a:pt x="622" y="66"/>
                    <a:pt x="622" y="42"/>
                    <a:pt x="609" y="18"/>
                  </a:cubicBezTo>
                  <a:cubicBezTo>
                    <a:pt x="592" y="9"/>
                    <a:pt x="574" y="0"/>
                    <a:pt x="557"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6"/>
            <p:cNvSpPr/>
            <p:nvPr/>
          </p:nvSpPr>
          <p:spPr>
            <a:xfrm>
              <a:off x="7456661" y="3090064"/>
              <a:ext cx="28449" cy="27514"/>
            </a:xfrm>
            <a:custGeom>
              <a:avLst/>
              <a:gdLst/>
              <a:ahLst/>
              <a:cxnLst/>
              <a:rect l="l" t="t" r="r" b="b"/>
              <a:pathLst>
                <a:path w="578" h="559" extrusionOk="0">
                  <a:moveTo>
                    <a:pt x="511" y="1"/>
                  </a:moveTo>
                  <a:cubicBezTo>
                    <a:pt x="500" y="1"/>
                    <a:pt x="489" y="4"/>
                    <a:pt x="479" y="12"/>
                  </a:cubicBezTo>
                  <a:cubicBezTo>
                    <a:pt x="320" y="158"/>
                    <a:pt x="163" y="316"/>
                    <a:pt x="28" y="487"/>
                  </a:cubicBezTo>
                  <a:cubicBezTo>
                    <a:pt x="0" y="515"/>
                    <a:pt x="31" y="559"/>
                    <a:pt x="63" y="559"/>
                  </a:cubicBezTo>
                  <a:cubicBezTo>
                    <a:pt x="72" y="559"/>
                    <a:pt x="82" y="555"/>
                    <a:pt x="90" y="547"/>
                  </a:cubicBezTo>
                  <a:cubicBezTo>
                    <a:pt x="236" y="389"/>
                    <a:pt x="382" y="219"/>
                    <a:pt x="539" y="73"/>
                  </a:cubicBezTo>
                  <a:cubicBezTo>
                    <a:pt x="577" y="44"/>
                    <a:pt x="548" y="1"/>
                    <a:pt x="511"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6"/>
            <p:cNvSpPr/>
            <p:nvPr/>
          </p:nvSpPr>
          <p:spPr>
            <a:xfrm>
              <a:off x="7456858" y="3089719"/>
              <a:ext cx="28203" cy="28498"/>
            </a:xfrm>
            <a:custGeom>
              <a:avLst/>
              <a:gdLst/>
              <a:ahLst/>
              <a:cxnLst/>
              <a:rect l="l" t="t" r="r" b="b"/>
              <a:pathLst>
                <a:path w="573" h="579" extrusionOk="0">
                  <a:moveTo>
                    <a:pt x="511" y="19"/>
                  </a:moveTo>
                  <a:cubicBezTo>
                    <a:pt x="524" y="19"/>
                    <a:pt x="524" y="19"/>
                    <a:pt x="535" y="32"/>
                  </a:cubicBezTo>
                  <a:cubicBezTo>
                    <a:pt x="548" y="43"/>
                    <a:pt x="548" y="56"/>
                    <a:pt x="535" y="80"/>
                  </a:cubicBezTo>
                  <a:cubicBezTo>
                    <a:pt x="389" y="202"/>
                    <a:pt x="256" y="359"/>
                    <a:pt x="86" y="542"/>
                  </a:cubicBezTo>
                  <a:cubicBezTo>
                    <a:pt x="74" y="554"/>
                    <a:pt x="65" y="557"/>
                    <a:pt x="57" y="557"/>
                  </a:cubicBezTo>
                  <a:cubicBezTo>
                    <a:pt x="49" y="557"/>
                    <a:pt x="43" y="554"/>
                    <a:pt x="37" y="554"/>
                  </a:cubicBezTo>
                  <a:cubicBezTo>
                    <a:pt x="24" y="542"/>
                    <a:pt x="13" y="518"/>
                    <a:pt x="37" y="494"/>
                  </a:cubicBezTo>
                  <a:cubicBezTo>
                    <a:pt x="159" y="335"/>
                    <a:pt x="316" y="178"/>
                    <a:pt x="487" y="32"/>
                  </a:cubicBezTo>
                  <a:cubicBezTo>
                    <a:pt x="487" y="19"/>
                    <a:pt x="499" y="19"/>
                    <a:pt x="511" y="19"/>
                  </a:cubicBezTo>
                  <a:close/>
                  <a:moveTo>
                    <a:pt x="516" y="1"/>
                  </a:moveTo>
                  <a:cubicBezTo>
                    <a:pt x="502" y="1"/>
                    <a:pt x="487" y="7"/>
                    <a:pt x="475" y="19"/>
                  </a:cubicBezTo>
                  <a:cubicBezTo>
                    <a:pt x="305" y="165"/>
                    <a:pt x="146" y="323"/>
                    <a:pt x="24" y="481"/>
                  </a:cubicBezTo>
                  <a:cubicBezTo>
                    <a:pt x="0" y="518"/>
                    <a:pt x="13" y="542"/>
                    <a:pt x="24" y="567"/>
                  </a:cubicBezTo>
                  <a:cubicBezTo>
                    <a:pt x="37" y="567"/>
                    <a:pt x="49" y="578"/>
                    <a:pt x="61" y="578"/>
                  </a:cubicBezTo>
                  <a:cubicBezTo>
                    <a:pt x="73" y="578"/>
                    <a:pt x="86" y="567"/>
                    <a:pt x="97" y="554"/>
                  </a:cubicBezTo>
                  <a:cubicBezTo>
                    <a:pt x="268" y="372"/>
                    <a:pt x="402" y="214"/>
                    <a:pt x="548" y="92"/>
                  </a:cubicBezTo>
                  <a:cubicBezTo>
                    <a:pt x="572" y="68"/>
                    <a:pt x="560" y="32"/>
                    <a:pt x="548" y="19"/>
                  </a:cubicBezTo>
                  <a:cubicBezTo>
                    <a:pt x="542" y="7"/>
                    <a:pt x="529" y="1"/>
                    <a:pt x="516"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6"/>
            <p:cNvSpPr/>
            <p:nvPr/>
          </p:nvSpPr>
          <p:spPr>
            <a:xfrm>
              <a:off x="7456710" y="3099071"/>
              <a:ext cx="30763" cy="29581"/>
            </a:xfrm>
            <a:custGeom>
              <a:avLst/>
              <a:gdLst/>
              <a:ahLst/>
              <a:cxnLst/>
              <a:rect l="l" t="t" r="r" b="b"/>
              <a:pathLst>
                <a:path w="625" h="601" extrusionOk="0">
                  <a:moveTo>
                    <a:pt x="559" y="0"/>
                  </a:moveTo>
                  <a:cubicBezTo>
                    <a:pt x="548" y="0"/>
                    <a:pt x="537" y="4"/>
                    <a:pt x="527" y="12"/>
                  </a:cubicBezTo>
                  <a:cubicBezTo>
                    <a:pt x="356" y="169"/>
                    <a:pt x="173" y="340"/>
                    <a:pt x="27" y="523"/>
                  </a:cubicBezTo>
                  <a:cubicBezTo>
                    <a:pt x="1" y="559"/>
                    <a:pt x="27" y="601"/>
                    <a:pt x="57" y="601"/>
                  </a:cubicBezTo>
                  <a:cubicBezTo>
                    <a:pt x="68" y="601"/>
                    <a:pt x="79" y="596"/>
                    <a:pt x="89" y="583"/>
                  </a:cubicBezTo>
                  <a:cubicBezTo>
                    <a:pt x="259" y="413"/>
                    <a:pt x="417" y="242"/>
                    <a:pt x="587" y="72"/>
                  </a:cubicBezTo>
                  <a:cubicBezTo>
                    <a:pt x="625" y="44"/>
                    <a:pt x="596" y="0"/>
                    <a:pt x="559"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6"/>
            <p:cNvSpPr/>
            <p:nvPr/>
          </p:nvSpPr>
          <p:spPr>
            <a:xfrm>
              <a:off x="7456858" y="3098924"/>
              <a:ext cx="30566" cy="30073"/>
            </a:xfrm>
            <a:custGeom>
              <a:avLst/>
              <a:gdLst/>
              <a:ahLst/>
              <a:cxnLst/>
              <a:rect l="l" t="t" r="r" b="b"/>
              <a:pathLst>
                <a:path w="621" h="611" extrusionOk="0">
                  <a:moveTo>
                    <a:pt x="560" y="18"/>
                  </a:moveTo>
                  <a:cubicBezTo>
                    <a:pt x="569" y="18"/>
                    <a:pt x="578" y="21"/>
                    <a:pt x="584" y="27"/>
                  </a:cubicBezTo>
                  <a:cubicBezTo>
                    <a:pt x="596" y="39"/>
                    <a:pt x="596" y="51"/>
                    <a:pt x="584" y="75"/>
                  </a:cubicBezTo>
                  <a:cubicBezTo>
                    <a:pt x="451" y="197"/>
                    <a:pt x="329" y="331"/>
                    <a:pt x="207" y="464"/>
                  </a:cubicBezTo>
                  <a:cubicBezTo>
                    <a:pt x="159" y="501"/>
                    <a:pt x="122" y="537"/>
                    <a:pt x="86" y="586"/>
                  </a:cubicBezTo>
                  <a:cubicBezTo>
                    <a:pt x="74" y="592"/>
                    <a:pt x="64" y="595"/>
                    <a:pt x="57" y="595"/>
                  </a:cubicBezTo>
                  <a:cubicBezTo>
                    <a:pt x="49" y="595"/>
                    <a:pt x="43" y="592"/>
                    <a:pt x="37" y="586"/>
                  </a:cubicBezTo>
                  <a:cubicBezTo>
                    <a:pt x="24" y="574"/>
                    <a:pt x="13" y="550"/>
                    <a:pt x="37" y="537"/>
                  </a:cubicBezTo>
                  <a:cubicBezTo>
                    <a:pt x="159" y="367"/>
                    <a:pt x="329" y="209"/>
                    <a:pt x="535" y="27"/>
                  </a:cubicBezTo>
                  <a:cubicBezTo>
                    <a:pt x="542" y="21"/>
                    <a:pt x="551" y="18"/>
                    <a:pt x="560" y="18"/>
                  </a:cubicBezTo>
                  <a:close/>
                  <a:moveTo>
                    <a:pt x="558" y="1"/>
                  </a:moveTo>
                  <a:cubicBezTo>
                    <a:pt x="546" y="1"/>
                    <a:pt x="534" y="5"/>
                    <a:pt x="524" y="15"/>
                  </a:cubicBezTo>
                  <a:cubicBezTo>
                    <a:pt x="316" y="197"/>
                    <a:pt x="146" y="355"/>
                    <a:pt x="13" y="526"/>
                  </a:cubicBezTo>
                  <a:cubicBezTo>
                    <a:pt x="0" y="550"/>
                    <a:pt x="0" y="586"/>
                    <a:pt x="24" y="599"/>
                  </a:cubicBezTo>
                  <a:cubicBezTo>
                    <a:pt x="37" y="610"/>
                    <a:pt x="49" y="610"/>
                    <a:pt x="61" y="610"/>
                  </a:cubicBezTo>
                  <a:cubicBezTo>
                    <a:pt x="73" y="610"/>
                    <a:pt x="86" y="610"/>
                    <a:pt x="97" y="599"/>
                  </a:cubicBezTo>
                  <a:cubicBezTo>
                    <a:pt x="134" y="550"/>
                    <a:pt x="170" y="513"/>
                    <a:pt x="219" y="477"/>
                  </a:cubicBezTo>
                  <a:cubicBezTo>
                    <a:pt x="341" y="343"/>
                    <a:pt x="462" y="209"/>
                    <a:pt x="596" y="88"/>
                  </a:cubicBezTo>
                  <a:cubicBezTo>
                    <a:pt x="621" y="64"/>
                    <a:pt x="608" y="39"/>
                    <a:pt x="596" y="15"/>
                  </a:cubicBezTo>
                  <a:cubicBezTo>
                    <a:pt x="589" y="8"/>
                    <a:pt x="574" y="1"/>
                    <a:pt x="558"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6"/>
            <p:cNvSpPr/>
            <p:nvPr/>
          </p:nvSpPr>
          <p:spPr>
            <a:xfrm>
              <a:off x="7453707" y="3109260"/>
              <a:ext cx="33913" cy="36521"/>
            </a:xfrm>
            <a:custGeom>
              <a:avLst/>
              <a:gdLst/>
              <a:ahLst/>
              <a:cxnLst/>
              <a:rect l="l" t="t" r="r" b="b"/>
              <a:pathLst>
                <a:path w="689" h="742" extrusionOk="0">
                  <a:moveTo>
                    <a:pt x="625" y="0"/>
                  </a:moveTo>
                  <a:cubicBezTo>
                    <a:pt x="616" y="0"/>
                    <a:pt x="607" y="3"/>
                    <a:pt x="599" y="11"/>
                  </a:cubicBezTo>
                  <a:cubicBezTo>
                    <a:pt x="393" y="218"/>
                    <a:pt x="198" y="437"/>
                    <a:pt x="28" y="668"/>
                  </a:cubicBezTo>
                  <a:cubicBezTo>
                    <a:pt x="0" y="705"/>
                    <a:pt x="35" y="742"/>
                    <a:pt x="64" y="742"/>
                  </a:cubicBezTo>
                  <a:cubicBezTo>
                    <a:pt x="74" y="742"/>
                    <a:pt x="83" y="738"/>
                    <a:pt x="88" y="729"/>
                  </a:cubicBezTo>
                  <a:cubicBezTo>
                    <a:pt x="271" y="510"/>
                    <a:pt x="466" y="291"/>
                    <a:pt x="660" y="72"/>
                  </a:cubicBezTo>
                  <a:cubicBezTo>
                    <a:pt x="689" y="43"/>
                    <a:pt x="658" y="0"/>
                    <a:pt x="625"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6"/>
            <p:cNvSpPr/>
            <p:nvPr/>
          </p:nvSpPr>
          <p:spPr>
            <a:xfrm>
              <a:off x="7453855" y="3108867"/>
              <a:ext cx="33568" cy="37506"/>
            </a:xfrm>
            <a:custGeom>
              <a:avLst/>
              <a:gdLst/>
              <a:ahLst/>
              <a:cxnLst/>
              <a:rect l="l" t="t" r="r" b="b"/>
              <a:pathLst>
                <a:path w="682" h="762" extrusionOk="0">
                  <a:moveTo>
                    <a:pt x="621" y="19"/>
                  </a:moveTo>
                  <a:cubicBezTo>
                    <a:pt x="633" y="19"/>
                    <a:pt x="645" y="19"/>
                    <a:pt x="645" y="32"/>
                  </a:cubicBezTo>
                  <a:cubicBezTo>
                    <a:pt x="657" y="43"/>
                    <a:pt x="669" y="56"/>
                    <a:pt x="645" y="80"/>
                  </a:cubicBezTo>
                  <a:cubicBezTo>
                    <a:pt x="439" y="311"/>
                    <a:pt x="244" y="530"/>
                    <a:pt x="85" y="724"/>
                  </a:cubicBezTo>
                  <a:cubicBezTo>
                    <a:pt x="80" y="735"/>
                    <a:pt x="73" y="739"/>
                    <a:pt x="65" y="739"/>
                  </a:cubicBezTo>
                  <a:cubicBezTo>
                    <a:pt x="55" y="739"/>
                    <a:pt x="44" y="732"/>
                    <a:pt x="37" y="724"/>
                  </a:cubicBezTo>
                  <a:cubicBezTo>
                    <a:pt x="25" y="724"/>
                    <a:pt x="12" y="700"/>
                    <a:pt x="25" y="689"/>
                  </a:cubicBezTo>
                  <a:cubicBezTo>
                    <a:pt x="195" y="470"/>
                    <a:pt x="377" y="251"/>
                    <a:pt x="596" y="32"/>
                  </a:cubicBezTo>
                  <a:cubicBezTo>
                    <a:pt x="609" y="19"/>
                    <a:pt x="621" y="19"/>
                    <a:pt x="621" y="19"/>
                  </a:cubicBezTo>
                  <a:close/>
                  <a:moveTo>
                    <a:pt x="625" y="1"/>
                  </a:moveTo>
                  <a:cubicBezTo>
                    <a:pt x="612" y="1"/>
                    <a:pt x="597" y="7"/>
                    <a:pt x="585" y="19"/>
                  </a:cubicBezTo>
                  <a:cubicBezTo>
                    <a:pt x="366" y="238"/>
                    <a:pt x="171" y="457"/>
                    <a:pt x="12" y="676"/>
                  </a:cubicBezTo>
                  <a:cubicBezTo>
                    <a:pt x="1" y="700"/>
                    <a:pt x="12" y="724"/>
                    <a:pt x="25" y="749"/>
                  </a:cubicBezTo>
                  <a:cubicBezTo>
                    <a:pt x="37" y="749"/>
                    <a:pt x="49" y="761"/>
                    <a:pt x="61" y="761"/>
                  </a:cubicBezTo>
                  <a:cubicBezTo>
                    <a:pt x="74" y="761"/>
                    <a:pt x="85" y="749"/>
                    <a:pt x="98" y="737"/>
                  </a:cubicBezTo>
                  <a:cubicBezTo>
                    <a:pt x="256" y="543"/>
                    <a:pt x="450" y="324"/>
                    <a:pt x="657" y="92"/>
                  </a:cubicBezTo>
                  <a:cubicBezTo>
                    <a:pt x="682" y="68"/>
                    <a:pt x="682" y="32"/>
                    <a:pt x="657" y="19"/>
                  </a:cubicBezTo>
                  <a:cubicBezTo>
                    <a:pt x="651" y="7"/>
                    <a:pt x="639" y="1"/>
                    <a:pt x="625"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6"/>
            <p:cNvSpPr/>
            <p:nvPr/>
          </p:nvSpPr>
          <p:spPr>
            <a:xfrm>
              <a:off x="7457301" y="3121713"/>
              <a:ext cx="31452" cy="31255"/>
            </a:xfrm>
            <a:custGeom>
              <a:avLst/>
              <a:gdLst/>
              <a:ahLst/>
              <a:cxnLst/>
              <a:rect l="l" t="t" r="r" b="b"/>
              <a:pathLst>
                <a:path w="639" h="635" extrusionOk="0">
                  <a:moveTo>
                    <a:pt x="580" y="1"/>
                  </a:moveTo>
                  <a:cubicBezTo>
                    <a:pt x="570" y="1"/>
                    <a:pt x="560" y="5"/>
                    <a:pt x="551" y="14"/>
                  </a:cubicBezTo>
                  <a:cubicBezTo>
                    <a:pt x="356" y="184"/>
                    <a:pt x="186" y="366"/>
                    <a:pt x="28" y="573"/>
                  </a:cubicBezTo>
                  <a:cubicBezTo>
                    <a:pt x="0" y="601"/>
                    <a:pt x="35" y="635"/>
                    <a:pt x="69" y="635"/>
                  </a:cubicBezTo>
                  <a:cubicBezTo>
                    <a:pt x="80" y="635"/>
                    <a:pt x="92" y="631"/>
                    <a:pt x="101" y="622"/>
                  </a:cubicBezTo>
                  <a:cubicBezTo>
                    <a:pt x="259" y="428"/>
                    <a:pt x="429" y="245"/>
                    <a:pt x="612" y="74"/>
                  </a:cubicBezTo>
                  <a:cubicBezTo>
                    <a:pt x="639" y="38"/>
                    <a:pt x="611" y="1"/>
                    <a:pt x="580"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6"/>
            <p:cNvSpPr/>
            <p:nvPr/>
          </p:nvSpPr>
          <p:spPr>
            <a:xfrm>
              <a:off x="7457448" y="3121074"/>
              <a:ext cx="31205" cy="32485"/>
            </a:xfrm>
            <a:custGeom>
              <a:avLst/>
              <a:gdLst/>
              <a:ahLst/>
              <a:cxnLst/>
              <a:rect l="l" t="t" r="r" b="b"/>
              <a:pathLst>
                <a:path w="634" h="660" extrusionOk="0">
                  <a:moveTo>
                    <a:pt x="572" y="14"/>
                  </a:moveTo>
                  <a:cubicBezTo>
                    <a:pt x="584" y="14"/>
                    <a:pt x="596" y="27"/>
                    <a:pt x="596" y="27"/>
                  </a:cubicBezTo>
                  <a:cubicBezTo>
                    <a:pt x="609" y="39"/>
                    <a:pt x="609" y="63"/>
                    <a:pt x="596" y="76"/>
                  </a:cubicBezTo>
                  <a:cubicBezTo>
                    <a:pt x="414" y="258"/>
                    <a:pt x="231" y="452"/>
                    <a:pt x="85" y="622"/>
                  </a:cubicBezTo>
                  <a:cubicBezTo>
                    <a:pt x="79" y="635"/>
                    <a:pt x="70" y="638"/>
                    <a:pt x="61" y="638"/>
                  </a:cubicBezTo>
                  <a:cubicBezTo>
                    <a:pt x="52" y="638"/>
                    <a:pt x="43" y="635"/>
                    <a:pt x="37" y="635"/>
                  </a:cubicBezTo>
                  <a:cubicBezTo>
                    <a:pt x="25" y="622"/>
                    <a:pt x="25" y="598"/>
                    <a:pt x="37" y="586"/>
                  </a:cubicBezTo>
                  <a:cubicBezTo>
                    <a:pt x="171" y="404"/>
                    <a:pt x="341" y="222"/>
                    <a:pt x="548" y="27"/>
                  </a:cubicBezTo>
                  <a:cubicBezTo>
                    <a:pt x="560" y="27"/>
                    <a:pt x="560" y="14"/>
                    <a:pt x="572" y="14"/>
                  </a:cubicBezTo>
                  <a:close/>
                  <a:moveTo>
                    <a:pt x="570" y="0"/>
                  </a:moveTo>
                  <a:cubicBezTo>
                    <a:pt x="558" y="0"/>
                    <a:pt x="546" y="4"/>
                    <a:pt x="536" y="14"/>
                  </a:cubicBezTo>
                  <a:cubicBezTo>
                    <a:pt x="329" y="209"/>
                    <a:pt x="158" y="392"/>
                    <a:pt x="12" y="574"/>
                  </a:cubicBezTo>
                  <a:cubicBezTo>
                    <a:pt x="1" y="598"/>
                    <a:pt x="12" y="622"/>
                    <a:pt x="25" y="647"/>
                  </a:cubicBezTo>
                  <a:cubicBezTo>
                    <a:pt x="37" y="647"/>
                    <a:pt x="49" y="659"/>
                    <a:pt x="61" y="659"/>
                  </a:cubicBezTo>
                  <a:cubicBezTo>
                    <a:pt x="74" y="659"/>
                    <a:pt x="98" y="647"/>
                    <a:pt x="98" y="635"/>
                  </a:cubicBezTo>
                  <a:cubicBezTo>
                    <a:pt x="244" y="465"/>
                    <a:pt x="426" y="270"/>
                    <a:pt x="609" y="87"/>
                  </a:cubicBezTo>
                  <a:cubicBezTo>
                    <a:pt x="633" y="63"/>
                    <a:pt x="633" y="39"/>
                    <a:pt x="609" y="14"/>
                  </a:cubicBezTo>
                  <a:cubicBezTo>
                    <a:pt x="601" y="8"/>
                    <a:pt x="586" y="0"/>
                    <a:pt x="570"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6"/>
            <p:cNvSpPr/>
            <p:nvPr/>
          </p:nvSpPr>
          <p:spPr>
            <a:xfrm>
              <a:off x="7464339" y="3131410"/>
              <a:ext cx="26726" cy="28400"/>
            </a:xfrm>
            <a:custGeom>
              <a:avLst/>
              <a:gdLst/>
              <a:ahLst/>
              <a:cxnLst/>
              <a:rect l="l" t="t" r="r" b="b"/>
              <a:pathLst>
                <a:path w="543" h="577" extrusionOk="0">
                  <a:moveTo>
                    <a:pt x="477" y="0"/>
                  </a:moveTo>
                  <a:cubicBezTo>
                    <a:pt x="466" y="0"/>
                    <a:pt x="455" y="4"/>
                    <a:pt x="444" y="12"/>
                  </a:cubicBezTo>
                  <a:cubicBezTo>
                    <a:pt x="286" y="169"/>
                    <a:pt x="140" y="328"/>
                    <a:pt x="18" y="510"/>
                  </a:cubicBezTo>
                  <a:cubicBezTo>
                    <a:pt x="1" y="537"/>
                    <a:pt x="29" y="577"/>
                    <a:pt x="59" y="577"/>
                  </a:cubicBezTo>
                  <a:cubicBezTo>
                    <a:pt x="70" y="577"/>
                    <a:pt x="82" y="571"/>
                    <a:pt x="91" y="558"/>
                  </a:cubicBezTo>
                  <a:cubicBezTo>
                    <a:pt x="226" y="388"/>
                    <a:pt x="359" y="231"/>
                    <a:pt x="505" y="72"/>
                  </a:cubicBezTo>
                  <a:cubicBezTo>
                    <a:pt x="543" y="44"/>
                    <a:pt x="514" y="0"/>
                    <a:pt x="477"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6"/>
            <p:cNvSpPr/>
            <p:nvPr/>
          </p:nvSpPr>
          <p:spPr>
            <a:xfrm>
              <a:off x="7464044" y="3131263"/>
              <a:ext cx="26973" cy="28843"/>
            </a:xfrm>
            <a:custGeom>
              <a:avLst/>
              <a:gdLst/>
              <a:ahLst/>
              <a:cxnLst/>
              <a:rect l="l" t="t" r="r" b="b"/>
              <a:pathLst>
                <a:path w="548" h="586" extrusionOk="0">
                  <a:moveTo>
                    <a:pt x="487" y="18"/>
                  </a:moveTo>
                  <a:cubicBezTo>
                    <a:pt x="496" y="18"/>
                    <a:pt x="505" y="20"/>
                    <a:pt x="511" y="26"/>
                  </a:cubicBezTo>
                  <a:cubicBezTo>
                    <a:pt x="523" y="39"/>
                    <a:pt x="523" y="63"/>
                    <a:pt x="511" y="75"/>
                  </a:cubicBezTo>
                  <a:cubicBezTo>
                    <a:pt x="353" y="234"/>
                    <a:pt x="219" y="404"/>
                    <a:pt x="86" y="561"/>
                  </a:cubicBezTo>
                  <a:cubicBezTo>
                    <a:pt x="79" y="568"/>
                    <a:pt x="73" y="571"/>
                    <a:pt x="67" y="571"/>
                  </a:cubicBezTo>
                  <a:cubicBezTo>
                    <a:pt x="61" y="571"/>
                    <a:pt x="55" y="568"/>
                    <a:pt x="49" y="561"/>
                  </a:cubicBezTo>
                  <a:cubicBezTo>
                    <a:pt x="37" y="550"/>
                    <a:pt x="24" y="537"/>
                    <a:pt x="37" y="513"/>
                  </a:cubicBezTo>
                  <a:cubicBezTo>
                    <a:pt x="146" y="355"/>
                    <a:pt x="280" y="197"/>
                    <a:pt x="462" y="26"/>
                  </a:cubicBezTo>
                  <a:cubicBezTo>
                    <a:pt x="468" y="20"/>
                    <a:pt x="478" y="18"/>
                    <a:pt x="487" y="18"/>
                  </a:cubicBezTo>
                  <a:close/>
                  <a:moveTo>
                    <a:pt x="482" y="0"/>
                  </a:moveTo>
                  <a:cubicBezTo>
                    <a:pt x="471" y="0"/>
                    <a:pt x="461" y="4"/>
                    <a:pt x="450" y="15"/>
                  </a:cubicBezTo>
                  <a:cubicBezTo>
                    <a:pt x="268" y="185"/>
                    <a:pt x="134" y="342"/>
                    <a:pt x="24" y="501"/>
                  </a:cubicBezTo>
                  <a:cubicBezTo>
                    <a:pt x="0" y="537"/>
                    <a:pt x="13" y="561"/>
                    <a:pt x="37" y="574"/>
                  </a:cubicBezTo>
                  <a:cubicBezTo>
                    <a:pt x="49" y="586"/>
                    <a:pt x="61" y="586"/>
                    <a:pt x="73" y="586"/>
                  </a:cubicBezTo>
                  <a:cubicBezTo>
                    <a:pt x="86" y="586"/>
                    <a:pt x="97" y="586"/>
                    <a:pt x="110" y="574"/>
                  </a:cubicBezTo>
                  <a:cubicBezTo>
                    <a:pt x="232" y="415"/>
                    <a:pt x="365" y="245"/>
                    <a:pt x="523" y="88"/>
                  </a:cubicBezTo>
                  <a:cubicBezTo>
                    <a:pt x="548" y="63"/>
                    <a:pt x="535" y="26"/>
                    <a:pt x="523" y="15"/>
                  </a:cubicBezTo>
                  <a:cubicBezTo>
                    <a:pt x="510" y="7"/>
                    <a:pt x="496" y="0"/>
                    <a:pt x="482"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6"/>
            <p:cNvSpPr/>
            <p:nvPr/>
          </p:nvSpPr>
          <p:spPr>
            <a:xfrm>
              <a:off x="7469754" y="3137957"/>
              <a:ext cx="24462" cy="27071"/>
            </a:xfrm>
            <a:custGeom>
              <a:avLst/>
              <a:gdLst/>
              <a:ahLst/>
              <a:cxnLst/>
              <a:rect l="l" t="t" r="r" b="b"/>
              <a:pathLst>
                <a:path w="497" h="550" extrusionOk="0">
                  <a:moveTo>
                    <a:pt x="433" y="1"/>
                  </a:moveTo>
                  <a:cubicBezTo>
                    <a:pt x="424" y="1"/>
                    <a:pt x="415" y="4"/>
                    <a:pt x="407" y="12"/>
                  </a:cubicBezTo>
                  <a:cubicBezTo>
                    <a:pt x="262" y="158"/>
                    <a:pt x="127" y="316"/>
                    <a:pt x="18" y="487"/>
                  </a:cubicBezTo>
                  <a:cubicBezTo>
                    <a:pt x="1" y="522"/>
                    <a:pt x="33" y="550"/>
                    <a:pt x="67" y="550"/>
                  </a:cubicBezTo>
                  <a:cubicBezTo>
                    <a:pt x="80" y="550"/>
                    <a:pt x="93" y="546"/>
                    <a:pt x="103" y="535"/>
                  </a:cubicBezTo>
                  <a:cubicBezTo>
                    <a:pt x="213" y="365"/>
                    <a:pt x="322" y="219"/>
                    <a:pt x="468" y="73"/>
                  </a:cubicBezTo>
                  <a:cubicBezTo>
                    <a:pt x="497" y="44"/>
                    <a:pt x="465" y="1"/>
                    <a:pt x="433"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6"/>
            <p:cNvSpPr/>
            <p:nvPr/>
          </p:nvSpPr>
          <p:spPr>
            <a:xfrm>
              <a:off x="7469409" y="3137612"/>
              <a:ext cx="24610" cy="27908"/>
            </a:xfrm>
            <a:custGeom>
              <a:avLst/>
              <a:gdLst/>
              <a:ahLst/>
              <a:cxnLst/>
              <a:rect l="l" t="t" r="r" b="b"/>
              <a:pathLst>
                <a:path w="500" h="567" extrusionOk="0">
                  <a:moveTo>
                    <a:pt x="439" y="19"/>
                  </a:moveTo>
                  <a:cubicBezTo>
                    <a:pt x="450" y="19"/>
                    <a:pt x="463" y="19"/>
                    <a:pt x="463" y="32"/>
                  </a:cubicBezTo>
                  <a:cubicBezTo>
                    <a:pt x="475" y="43"/>
                    <a:pt x="475" y="56"/>
                    <a:pt x="463" y="80"/>
                  </a:cubicBezTo>
                  <a:cubicBezTo>
                    <a:pt x="341" y="202"/>
                    <a:pt x="220" y="348"/>
                    <a:pt x="98" y="530"/>
                  </a:cubicBezTo>
                  <a:cubicBezTo>
                    <a:pt x="91" y="544"/>
                    <a:pt x="79" y="550"/>
                    <a:pt x="69" y="550"/>
                  </a:cubicBezTo>
                  <a:cubicBezTo>
                    <a:pt x="61" y="550"/>
                    <a:pt x="54" y="547"/>
                    <a:pt x="50" y="542"/>
                  </a:cubicBezTo>
                  <a:cubicBezTo>
                    <a:pt x="37" y="530"/>
                    <a:pt x="25" y="518"/>
                    <a:pt x="37" y="494"/>
                  </a:cubicBezTo>
                  <a:cubicBezTo>
                    <a:pt x="134" y="335"/>
                    <a:pt x="256" y="177"/>
                    <a:pt x="414" y="32"/>
                  </a:cubicBezTo>
                  <a:cubicBezTo>
                    <a:pt x="426" y="19"/>
                    <a:pt x="426" y="19"/>
                    <a:pt x="439" y="19"/>
                  </a:cubicBezTo>
                  <a:close/>
                  <a:moveTo>
                    <a:pt x="443" y="1"/>
                  </a:moveTo>
                  <a:cubicBezTo>
                    <a:pt x="429" y="1"/>
                    <a:pt x="414" y="7"/>
                    <a:pt x="402" y="19"/>
                  </a:cubicBezTo>
                  <a:cubicBezTo>
                    <a:pt x="244" y="165"/>
                    <a:pt x="123" y="323"/>
                    <a:pt x="25" y="494"/>
                  </a:cubicBezTo>
                  <a:cubicBezTo>
                    <a:pt x="1" y="518"/>
                    <a:pt x="13" y="542"/>
                    <a:pt x="37" y="554"/>
                  </a:cubicBezTo>
                  <a:cubicBezTo>
                    <a:pt x="50" y="567"/>
                    <a:pt x="61" y="567"/>
                    <a:pt x="74" y="567"/>
                  </a:cubicBezTo>
                  <a:cubicBezTo>
                    <a:pt x="86" y="567"/>
                    <a:pt x="98" y="554"/>
                    <a:pt x="110" y="542"/>
                  </a:cubicBezTo>
                  <a:cubicBezTo>
                    <a:pt x="232" y="359"/>
                    <a:pt x="353" y="213"/>
                    <a:pt x="475" y="92"/>
                  </a:cubicBezTo>
                  <a:cubicBezTo>
                    <a:pt x="499" y="68"/>
                    <a:pt x="499" y="32"/>
                    <a:pt x="475" y="19"/>
                  </a:cubicBezTo>
                  <a:cubicBezTo>
                    <a:pt x="469" y="7"/>
                    <a:pt x="457" y="1"/>
                    <a:pt x="443"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6"/>
            <p:cNvSpPr/>
            <p:nvPr/>
          </p:nvSpPr>
          <p:spPr>
            <a:xfrm>
              <a:off x="7477481" y="3144552"/>
              <a:ext cx="22100" cy="23970"/>
            </a:xfrm>
            <a:custGeom>
              <a:avLst/>
              <a:gdLst/>
              <a:ahLst/>
              <a:cxnLst/>
              <a:rect l="l" t="t" r="r" b="b"/>
              <a:pathLst>
                <a:path w="449" h="487" extrusionOk="0">
                  <a:moveTo>
                    <a:pt x="386" y="1"/>
                  </a:moveTo>
                  <a:cubicBezTo>
                    <a:pt x="377" y="1"/>
                    <a:pt x="367" y="4"/>
                    <a:pt x="359" y="12"/>
                  </a:cubicBezTo>
                  <a:cubicBezTo>
                    <a:pt x="238" y="134"/>
                    <a:pt x="116" y="280"/>
                    <a:pt x="19" y="413"/>
                  </a:cubicBezTo>
                  <a:cubicBezTo>
                    <a:pt x="0" y="450"/>
                    <a:pt x="31" y="487"/>
                    <a:pt x="63" y="487"/>
                  </a:cubicBezTo>
                  <a:cubicBezTo>
                    <a:pt x="73" y="487"/>
                    <a:pt x="83" y="483"/>
                    <a:pt x="92" y="474"/>
                  </a:cubicBezTo>
                  <a:cubicBezTo>
                    <a:pt x="202" y="340"/>
                    <a:pt x="299" y="207"/>
                    <a:pt x="421" y="72"/>
                  </a:cubicBezTo>
                  <a:cubicBezTo>
                    <a:pt x="449" y="44"/>
                    <a:pt x="418" y="1"/>
                    <a:pt x="386"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6"/>
            <p:cNvSpPr/>
            <p:nvPr/>
          </p:nvSpPr>
          <p:spPr>
            <a:xfrm>
              <a:off x="7477186" y="3143814"/>
              <a:ext cx="22247" cy="25299"/>
            </a:xfrm>
            <a:custGeom>
              <a:avLst/>
              <a:gdLst/>
              <a:ahLst/>
              <a:cxnLst/>
              <a:rect l="l" t="t" r="r" b="b"/>
              <a:pathLst>
                <a:path w="452" h="514" extrusionOk="0">
                  <a:moveTo>
                    <a:pt x="381" y="22"/>
                  </a:moveTo>
                  <a:cubicBezTo>
                    <a:pt x="393" y="22"/>
                    <a:pt x="406" y="27"/>
                    <a:pt x="414" y="27"/>
                  </a:cubicBezTo>
                  <a:cubicBezTo>
                    <a:pt x="427" y="39"/>
                    <a:pt x="427" y="63"/>
                    <a:pt x="414" y="87"/>
                  </a:cubicBezTo>
                  <a:cubicBezTo>
                    <a:pt x="317" y="197"/>
                    <a:pt x="219" y="319"/>
                    <a:pt x="122" y="441"/>
                  </a:cubicBezTo>
                  <a:lnTo>
                    <a:pt x="86" y="477"/>
                  </a:lnTo>
                  <a:cubicBezTo>
                    <a:pt x="80" y="489"/>
                    <a:pt x="74" y="492"/>
                    <a:pt x="67" y="492"/>
                  </a:cubicBezTo>
                  <a:cubicBezTo>
                    <a:pt x="61" y="492"/>
                    <a:pt x="55" y="489"/>
                    <a:pt x="49" y="489"/>
                  </a:cubicBezTo>
                  <a:cubicBezTo>
                    <a:pt x="38" y="477"/>
                    <a:pt x="25" y="452"/>
                    <a:pt x="38" y="441"/>
                  </a:cubicBezTo>
                  <a:cubicBezTo>
                    <a:pt x="135" y="282"/>
                    <a:pt x="268" y="136"/>
                    <a:pt x="365" y="27"/>
                  </a:cubicBezTo>
                  <a:cubicBezTo>
                    <a:pt x="370" y="23"/>
                    <a:pt x="375" y="22"/>
                    <a:pt x="381" y="22"/>
                  </a:cubicBezTo>
                  <a:close/>
                  <a:moveTo>
                    <a:pt x="384" y="1"/>
                  </a:moveTo>
                  <a:cubicBezTo>
                    <a:pt x="374" y="1"/>
                    <a:pt x="364" y="4"/>
                    <a:pt x="354" y="14"/>
                  </a:cubicBezTo>
                  <a:cubicBezTo>
                    <a:pt x="256" y="124"/>
                    <a:pt x="122" y="270"/>
                    <a:pt x="25" y="428"/>
                  </a:cubicBezTo>
                  <a:cubicBezTo>
                    <a:pt x="1" y="452"/>
                    <a:pt x="13" y="489"/>
                    <a:pt x="38" y="501"/>
                  </a:cubicBezTo>
                  <a:cubicBezTo>
                    <a:pt x="49" y="501"/>
                    <a:pt x="62" y="514"/>
                    <a:pt x="74" y="514"/>
                  </a:cubicBezTo>
                  <a:cubicBezTo>
                    <a:pt x="86" y="514"/>
                    <a:pt x="98" y="501"/>
                    <a:pt x="111" y="489"/>
                  </a:cubicBezTo>
                  <a:lnTo>
                    <a:pt x="147" y="441"/>
                  </a:lnTo>
                  <a:cubicBezTo>
                    <a:pt x="232" y="331"/>
                    <a:pt x="329" y="209"/>
                    <a:pt x="427" y="100"/>
                  </a:cubicBezTo>
                  <a:cubicBezTo>
                    <a:pt x="451" y="63"/>
                    <a:pt x="438" y="39"/>
                    <a:pt x="427" y="14"/>
                  </a:cubicBezTo>
                  <a:cubicBezTo>
                    <a:pt x="413" y="8"/>
                    <a:pt x="398" y="1"/>
                    <a:pt x="384"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6"/>
            <p:cNvSpPr/>
            <p:nvPr/>
          </p:nvSpPr>
          <p:spPr>
            <a:xfrm>
              <a:off x="7485357" y="3150459"/>
              <a:ext cx="18950" cy="18015"/>
            </a:xfrm>
            <a:custGeom>
              <a:avLst/>
              <a:gdLst/>
              <a:ahLst/>
              <a:cxnLst/>
              <a:rect l="l" t="t" r="r" b="b"/>
              <a:pathLst>
                <a:path w="385" h="366" extrusionOk="0">
                  <a:moveTo>
                    <a:pt x="322" y="1"/>
                  </a:moveTo>
                  <a:cubicBezTo>
                    <a:pt x="312" y="1"/>
                    <a:pt x="303" y="4"/>
                    <a:pt x="297" y="14"/>
                  </a:cubicBezTo>
                  <a:cubicBezTo>
                    <a:pt x="212" y="111"/>
                    <a:pt x="126" y="208"/>
                    <a:pt x="29" y="293"/>
                  </a:cubicBezTo>
                  <a:cubicBezTo>
                    <a:pt x="1" y="322"/>
                    <a:pt x="32" y="365"/>
                    <a:pt x="64" y="365"/>
                  </a:cubicBezTo>
                  <a:cubicBezTo>
                    <a:pt x="73" y="365"/>
                    <a:pt x="82" y="362"/>
                    <a:pt x="90" y="354"/>
                  </a:cubicBezTo>
                  <a:cubicBezTo>
                    <a:pt x="199" y="269"/>
                    <a:pt x="285" y="171"/>
                    <a:pt x="358" y="62"/>
                  </a:cubicBezTo>
                  <a:cubicBezTo>
                    <a:pt x="385" y="35"/>
                    <a:pt x="351" y="1"/>
                    <a:pt x="322"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6"/>
            <p:cNvSpPr/>
            <p:nvPr/>
          </p:nvSpPr>
          <p:spPr>
            <a:xfrm>
              <a:off x="7485554" y="3150114"/>
              <a:ext cx="19196" cy="18999"/>
            </a:xfrm>
            <a:custGeom>
              <a:avLst/>
              <a:gdLst/>
              <a:ahLst/>
              <a:cxnLst/>
              <a:rect l="l" t="t" r="r" b="b"/>
              <a:pathLst>
                <a:path w="390" h="386" extrusionOk="0">
                  <a:moveTo>
                    <a:pt x="341" y="21"/>
                  </a:moveTo>
                  <a:cubicBezTo>
                    <a:pt x="354" y="32"/>
                    <a:pt x="366" y="57"/>
                    <a:pt x="354" y="69"/>
                  </a:cubicBezTo>
                  <a:cubicBezTo>
                    <a:pt x="257" y="191"/>
                    <a:pt x="171" y="288"/>
                    <a:pt x="86" y="361"/>
                  </a:cubicBezTo>
                  <a:cubicBezTo>
                    <a:pt x="79" y="365"/>
                    <a:pt x="73" y="366"/>
                    <a:pt x="68" y="366"/>
                  </a:cubicBezTo>
                  <a:cubicBezTo>
                    <a:pt x="55" y="366"/>
                    <a:pt x="46" y="358"/>
                    <a:pt x="38" y="349"/>
                  </a:cubicBezTo>
                  <a:cubicBezTo>
                    <a:pt x="25" y="337"/>
                    <a:pt x="13" y="324"/>
                    <a:pt x="38" y="300"/>
                  </a:cubicBezTo>
                  <a:cubicBezTo>
                    <a:pt x="135" y="215"/>
                    <a:pt x="220" y="118"/>
                    <a:pt x="293" y="21"/>
                  </a:cubicBezTo>
                  <a:close/>
                  <a:moveTo>
                    <a:pt x="324" y="1"/>
                  </a:moveTo>
                  <a:cubicBezTo>
                    <a:pt x="310" y="1"/>
                    <a:pt x="295" y="6"/>
                    <a:pt x="281" y="21"/>
                  </a:cubicBezTo>
                  <a:cubicBezTo>
                    <a:pt x="208" y="105"/>
                    <a:pt x="122" y="203"/>
                    <a:pt x="25" y="288"/>
                  </a:cubicBezTo>
                  <a:cubicBezTo>
                    <a:pt x="1" y="313"/>
                    <a:pt x="1" y="349"/>
                    <a:pt x="25" y="361"/>
                  </a:cubicBezTo>
                  <a:cubicBezTo>
                    <a:pt x="25" y="373"/>
                    <a:pt x="49" y="386"/>
                    <a:pt x="62" y="386"/>
                  </a:cubicBezTo>
                  <a:cubicBezTo>
                    <a:pt x="74" y="386"/>
                    <a:pt x="86" y="373"/>
                    <a:pt x="98" y="373"/>
                  </a:cubicBezTo>
                  <a:cubicBezTo>
                    <a:pt x="184" y="300"/>
                    <a:pt x="268" y="203"/>
                    <a:pt x="366" y="81"/>
                  </a:cubicBezTo>
                  <a:cubicBezTo>
                    <a:pt x="390" y="57"/>
                    <a:pt x="378" y="21"/>
                    <a:pt x="354" y="8"/>
                  </a:cubicBezTo>
                  <a:cubicBezTo>
                    <a:pt x="344" y="3"/>
                    <a:pt x="334" y="1"/>
                    <a:pt x="324"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6"/>
            <p:cNvSpPr/>
            <p:nvPr/>
          </p:nvSpPr>
          <p:spPr>
            <a:xfrm>
              <a:off x="7435643" y="3126586"/>
              <a:ext cx="26825" cy="24856"/>
            </a:xfrm>
            <a:custGeom>
              <a:avLst/>
              <a:gdLst/>
              <a:ahLst/>
              <a:cxnLst/>
              <a:rect l="l" t="t" r="r" b="b"/>
              <a:pathLst>
                <a:path w="545" h="505" extrusionOk="0">
                  <a:moveTo>
                    <a:pt x="482" y="1"/>
                  </a:moveTo>
                  <a:cubicBezTo>
                    <a:pt x="473" y="1"/>
                    <a:pt x="463" y="4"/>
                    <a:pt x="455" y="12"/>
                  </a:cubicBezTo>
                  <a:cubicBezTo>
                    <a:pt x="334" y="170"/>
                    <a:pt x="188" y="304"/>
                    <a:pt x="42" y="426"/>
                  </a:cubicBezTo>
                  <a:cubicBezTo>
                    <a:pt x="1" y="456"/>
                    <a:pt x="38" y="504"/>
                    <a:pt x="72" y="504"/>
                  </a:cubicBezTo>
                  <a:cubicBezTo>
                    <a:pt x="79" y="504"/>
                    <a:pt x="85" y="503"/>
                    <a:pt x="91" y="499"/>
                  </a:cubicBezTo>
                  <a:cubicBezTo>
                    <a:pt x="249" y="377"/>
                    <a:pt x="395" y="231"/>
                    <a:pt x="517" y="73"/>
                  </a:cubicBezTo>
                  <a:cubicBezTo>
                    <a:pt x="545" y="44"/>
                    <a:pt x="514" y="1"/>
                    <a:pt x="482"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6"/>
            <p:cNvSpPr/>
            <p:nvPr/>
          </p:nvSpPr>
          <p:spPr>
            <a:xfrm>
              <a:off x="7435889" y="3126193"/>
              <a:ext cx="26973" cy="25545"/>
            </a:xfrm>
            <a:custGeom>
              <a:avLst/>
              <a:gdLst/>
              <a:ahLst/>
              <a:cxnLst/>
              <a:rect l="l" t="t" r="r" b="b"/>
              <a:pathLst>
                <a:path w="548" h="519" extrusionOk="0">
                  <a:moveTo>
                    <a:pt x="499" y="20"/>
                  </a:moveTo>
                  <a:cubicBezTo>
                    <a:pt x="512" y="32"/>
                    <a:pt x="523" y="56"/>
                    <a:pt x="512" y="81"/>
                  </a:cubicBezTo>
                  <a:cubicBezTo>
                    <a:pt x="377" y="239"/>
                    <a:pt x="232" y="385"/>
                    <a:pt x="74" y="494"/>
                  </a:cubicBezTo>
                  <a:cubicBezTo>
                    <a:pt x="70" y="498"/>
                    <a:pt x="67" y="499"/>
                    <a:pt x="63" y="499"/>
                  </a:cubicBezTo>
                  <a:cubicBezTo>
                    <a:pt x="54" y="499"/>
                    <a:pt x="46" y="491"/>
                    <a:pt x="37" y="482"/>
                  </a:cubicBezTo>
                  <a:cubicBezTo>
                    <a:pt x="25" y="470"/>
                    <a:pt x="25" y="458"/>
                    <a:pt x="37" y="445"/>
                  </a:cubicBezTo>
                  <a:cubicBezTo>
                    <a:pt x="207" y="300"/>
                    <a:pt x="341" y="166"/>
                    <a:pt x="463" y="32"/>
                  </a:cubicBezTo>
                  <a:cubicBezTo>
                    <a:pt x="475" y="20"/>
                    <a:pt x="475" y="20"/>
                    <a:pt x="487" y="20"/>
                  </a:cubicBezTo>
                  <a:close/>
                  <a:moveTo>
                    <a:pt x="491" y="0"/>
                  </a:moveTo>
                  <a:cubicBezTo>
                    <a:pt x="479" y="0"/>
                    <a:pt x="465" y="6"/>
                    <a:pt x="450" y="20"/>
                  </a:cubicBezTo>
                  <a:cubicBezTo>
                    <a:pt x="329" y="154"/>
                    <a:pt x="196" y="288"/>
                    <a:pt x="25" y="434"/>
                  </a:cubicBezTo>
                  <a:cubicBezTo>
                    <a:pt x="1" y="445"/>
                    <a:pt x="1" y="470"/>
                    <a:pt x="25" y="494"/>
                  </a:cubicBezTo>
                  <a:cubicBezTo>
                    <a:pt x="37" y="507"/>
                    <a:pt x="50" y="518"/>
                    <a:pt x="61" y="518"/>
                  </a:cubicBezTo>
                  <a:cubicBezTo>
                    <a:pt x="74" y="518"/>
                    <a:pt x="86" y="518"/>
                    <a:pt x="86" y="507"/>
                  </a:cubicBezTo>
                  <a:cubicBezTo>
                    <a:pt x="244" y="397"/>
                    <a:pt x="390" y="251"/>
                    <a:pt x="523" y="93"/>
                  </a:cubicBezTo>
                  <a:cubicBezTo>
                    <a:pt x="548" y="69"/>
                    <a:pt x="536" y="32"/>
                    <a:pt x="512" y="8"/>
                  </a:cubicBezTo>
                  <a:cubicBezTo>
                    <a:pt x="507" y="3"/>
                    <a:pt x="499" y="0"/>
                    <a:pt x="491"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6"/>
            <p:cNvSpPr/>
            <p:nvPr/>
          </p:nvSpPr>
          <p:spPr>
            <a:xfrm>
              <a:off x="7436381" y="3133182"/>
              <a:ext cx="29680" cy="29630"/>
            </a:xfrm>
            <a:custGeom>
              <a:avLst/>
              <a:gdLst/>
              <a:ahLst/>
              <a:cxnLst/>
              <a:rect l="l" t="t" r="r" b="b"/>
              <a:pathLst>
                <a:path w="603" h="602" extrusionOk="0">
                  <a:moveTo>
                    <a:pt x="539" y="1"/>
                  </a:moveTo>
                  <a:cubicBezTo>
                    <a:pt x="530" y="1"/>
                    <a:pt x="521" y="4"/>
                    <a:pt x="513" y="12"/>
                  </a:cubicBezTo>
                  <a:cubicBezTo>
                    <a:pt x="331" y="170"/>
                    <a:pt x="173" y="340"/>
                    <a:pt x="27" y="535"/>
                  </a:cubicBezTo>
                  <a:cubicBezTo>
                    <a:pt x="0" y="562"/>
                    <a:pt x="33" y="602"/>
                    <a:pt x="62" y="602"/>
                  </a:cubicBezTo>
                  <a:cubicBezTo>
                    <a:pt x="72" y="602"/>
                    <a:pt x="82" y="597"/>
                    <a:pt x="88" y="584"/>
                  </a:cubicBezTo>
                  <a:cubicBezTo>
                    <a:pt x="246" y="413"/>
                    <a:pt x="404" y="230"/>
                    <a:pt x="575" y="73"/>
                  </a:cubicBezTo>
                  <a:cubicBezTo>
                    <a:pt x="603" y="44"/>
                    <a:pt x="572" y="1"/>
                    <a:pt x="539"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6"/>
            <p:cNvSpPr/>
            <p:nvPr/>
          </p:nvSpPr>
          <p:spPr>
            <a:xfrm>
              <a:off x="7436480" y="3132838"/>
              <a:ext cx="29384" cy="30270"/>
            </a:xfrm>
            <a:custGeom>
              <a:avLst/>
              <a:gdLst/>
              <a:ahLst/>
              <a:cxnLst/>
              <a:rect l="l" t="t" r="r" b="b"/>
              <a:pathLst>
                <a:path w="597" h="615" extrusionOk="0">
                  <a:moveTo>
                    <a:pt x="536" y="19"/>
                  </a:moveTo>
                  <a:cubicBezTo>
                    <a:pt x="548" y="19"/>
                    <a:pt x="560" y="19"/>
                    <a:pt x="560" y="31"/>
                  </a:cubicBezTo>
                  <a:cubicBezTo>
                    <a:pt x="573" y="43"/>
                    <a:pt x="573" y="56"/>
                    <a:pt x="560" y="80"/>
                  </a:cubicBezTo>
                  <a:cubicBezTo>
                    <a:pt x="378" y="250"/>
                    <a:pt x="208" y="445"/>
                    <a:pt x="86" y="591"/>
                  </a:cubicBezTo>
                  <a:cubicBezTo>
                    <a:pt x="80" y="597"/>
                    <a:pt x="71" y="599"/>
                    <a:pt x="62" y="599"/>
                  </a:cubicBezTo>
                  <a:cubicBezTo>
                    <a:pt x="52" y="599"/>
                    <a:pt x="43" y="597"/>
                    <a:pt x="38" y="591"/>
                  </a:cubicBezTo>
                  <a:cubicBezTo>
                    <a:pt x="25" y="578"/>
                    <a:pt x="13" y="566"/>
                    <a:pt x="25" y="554"/>
                  </a:cubicBezTo>
                  <a:cubicBezTo>
                    <a:pt x="159" y="372"/>
                    <a:pt x="317" y="202"/>
                    <a:pt x="511" y="31"/>
                  </a:cubicBezTo>
                  <a:cubicBezTo>
                    <a:pt x="524" y="19"/>
                    <a:pt x="524" y="19"/>
                    <a:pt x="536" y="19"/>
                  </a:cubicBezTo>
                  <a:close/>
                  <a:moveTo>
                    <a:pt x="541" y="0"/>
                  </a:moveTo>
                  <a:cubicBezTo>
                    <a:pt x="527" y="0"/>
                    <a:pt x="512" y="6"/>
                    <a:pt x="500" y="19"/>
                  </a:cubicBezTo>
                  <a:cubicBezTo>
                    <a:pt x="305" y="189"/>
                    <a:pt x="147" y="359"/>
                    <a:pt x="13" y="542"/>
                  </a:cubicBezTo>
                  <a:cubicBezTo>
                    <a:pt x="1" y="566"/>
                    <a:pt x="13" y="591"/>
                    <a:pt x="25" y="602"/>
                  </a:cubicBezTo>
                  <a:cubicBezTo>
                    <a:pt x="38" y="615"/>
                    <a:pt x="49" y="615"/>
                    <a:pt x="62" y="615"/>
                  </a:cubicBezTo>
                  <a:cubicBezTo>
                    <a:pt x="74" y="615"/>
                    <a:pt x="86" y="615"/>
                    <a:pt x="98" y="602"/>
                  </a:cubicBezTo>
                  <a:cubicBezTo>
                    <a:pt x="220" y="456"/>
                    <a:pt x="390" y="262"/>
                    <a:pt x="573" y="92"/>
                  </a:cubicBezTo>
                  <a:cubicBezTo>
                    <a:pt x="597" y="67"/>
                    <a:pt x="597" y="31"/>
                    <a:pt x="573" y="19"/>
                  </a:cubicBezTo>
                  <a:cubicBezTo>
                    <a:pt x="566" y="6"/>
                    <a:pt x="554" y="0"/>
                    <a:pt x="541"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6"/>
            <p:cNvSpPr/>
            <p:nvPr/>
          </p:nvSpPr>
          <p:spPr>
            <a:xfrm>
              <a:off x="7445881" y="3141255"/>
              <a:ext cx="24905" cy="24216"/>
            </a:xfrm>
            <a:custGeom>
              <a:avLst/>
              <a:gdLst/>
              <a:ahLst/>
              <a:cxnLst/>
              <a:rect l="l" t="t" r="r" b="b"/>
              <a:pathLst>
                <a:path w="506" h="492" extrusionOk="0">
                  <a:moveTo>
                    <a:pt x="449" y="0"/>
                  </a:moveTo>
                  <a:cubicBezTo>
                    <a:pt x="438" y="0"/>
                    <a:pt x="427" y="5"/>
                    <a:pt x="418" y="18"/>
                  </a:cubicBezTo>
                  <a:cubicBezTo>
                    <a:pt x="284" y="152"/>
                    <a:pt x="150" y="274"/>
                    <a:pt x="29" y="420"/>
                  </a:cubicBezTo>
                  <a:cubicBezTo>
                    <a:pt x="0" y="448"/>
                    <a:pt x="31" y="491"/>
                    <a:pt x="64" y="491"/>
                  </a:cubicBezTo>
                  <a:cubicBezTo>
                    <a:pt x="73" y="491"/>
                    <a:pt x="82" y="488"/>
                    <a:pt x="90" y="480"/>
                  </a:cubicBezTo>
                  <a:cubicBezTo>
                    <a:pt x="223" y="347"/>
                    <a:pt x="345" y="212"/>
                    <a:pt x="479" y="79"/>
                  </a:cubicBezTo>
                  <a:cubicBezTo>
                    <a:pt x="506" y="43"/>
                    <a:pt x="479" y="0"/>
                    <a:pt x="449"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6"/>
            <p:cNvSpPr/>
            <p:nvPr/>
          </p:nvSpPr>
          <p:spPr>
            <a:xfrm>
              <a:off x="7446078" y="3140812"/>
              <a:ext cx="24610" cy="25299"/>
            </a:xfrm>
            <a:custGeom>
              <a:avLst/>
              <a:gdLst/>
              <a:ahLst/>
              <a:cxnLst/>
              <a:rect l="l" t="t" r="r" b="b"/>
              <a:pathLst>
                <a:path w="500" h="514" extrusionOk="0">
                  <a:moveTo>
                    <a:pt x="438" y="15"/>
                  </a:moveTo>
                  <a:cubicBezTo>
                    <a:pt x="451" y="15"/>
                    <a:pt x="451" y="27"/>
                    <a:pt x="462" y="27"/>
                  </a:cubicBezTo>
                  <a:cubicBezTo>
                    <a:pt x="475" y="40"/>
                    <a:pt x="475" y="64"/>
                    <a:pt x="462" y="75"/>
                  </a:cubicBezTo>
                  <a:cubicBezTo>
                    <a:pt x="426" y="112"/>
                    <a:pt x="389" y="148"/>
                    <a:pt x="365" y="185"/>
                  </a:cubicBezTo>
                  <a:cubicBezTo>
                    <a:pt x="268" y="294"/>
                    <a:pt x="183" y="392"/>
                    <a:pt x="86" y="489"/>
                  </a:cubicBezTo>
                  <a:cubicBezTo>
                    <a:pt x="74" y="495"/>
                    <a:pt x="64" y="498"/>
                    <a:pt x="57" y="498"/>
                  </a:cubicBezTo>
                  <a:cubicBezTo>
                    <a:pt x="49" y="498"/>
                    <a:pt x="43" y="495"/>
                    <a:pt x="37" y="489"/>
                  </a:cubicBezTo>
                  <a:cubicBezTo>
                    <a:pt x="25" y="477"/>
                    <a:pt x="13" y="453"/>
                    <a:pt x="37" y="429"/>
                  </a:cubicBezTo>
                  <a:cubicBezTo>
                    <a:pt x="122" y="331"/>
                    <a:pt x="219" y="234"/>
                    <a:pt x="305" y="137"/>
                  </a:cubicBezTo>
                  <a:lnTo>
                    <a:pt x="414" y="27"/>
                  </a:lnTo>
                  <a:cubicBezTo>
                    <a:pt x="426" y="27"/>
                    <a:pt x="426" y="15"/>
                    <a:pt x="438" y="15"/>
                  </a:cubicBezTo>
                  <a:close/>
                  <a:moveTo>
                    <a:pt x="433" y="1"/>
                  </a:moveTo>
                  <a:cubicBezTo>
                    <a:pt x="423" y="1"/>
                    <a:pt x="412" y="5"/>
                    <a:pt x="402" y="15"/>
                  </a:cubicBezTo>
                  <a:lnTo>
                    <a:pt x="292" y="124"/>
                  </a:lnTo>
                  <a:cubicBezTo>
                    <a:pt x="207" y="221"/>
                    <a:pt x="110" y="319"/>
                    <a:pt x="25" y="416"/>
                  </a:cubicBezTo>
                  <a:cubicBezTo>
                    <a:pt x="0" y="453"/>
                    <a:pt x="0" y="477"/>
                    <a:pt x="25" y="502"/>
                  </a:cubicBezTo>
                  <a:cubicBezTo>
                    <a:pt x="37" y="502"/>
                    <a:pt x="49" y="513"/>
                    <a:pt x="61" y="513"/>
                  </a:cubicBezTo>
                  <a:cubicBezTo>
                    <a:pt x="73" y="513"/>
                    <a:pt x="86" y="513"/>
                    <a:pt x="97" y="502"/>
                  </a:cubicBezTo>
                  <a:cubicBezTo>
                    <a:pt x="195" y="404"/>
                    <a:pt x="280" y="307"/>
                    <a:pt x="378" y="197"/>
                  </a:cubicBezTo>
                  <a:cubicBezTo>
                    <a:pt x="414" y="161"/>
                    <a:pt x="438" y="124"/>
                    <a:pt x="475" y="88"/>
                  </a:cubicBezTo>
                  <a:cubicBezTo>
                    <a:pt x="499" y="64"/>
                    <a:pt x="487" y="40"/>
                    <a:pt x="475" y="15"/>
                  </a:cubicBezTo>
                  <a:cubicBezTo>
                    <a:pt x="461" y="8"/>
                    <a:pt x="447" y="1"/>
                    <a:pt x="433"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6"/>
            <p:cNvSpPr/>
            <p:nvPr/>
          </p:nvSpPr>
          <p:spPr>
            <a:xfrm>
              <a:off x="7569772" y="3074854"/>
              <a:ext cx="15554" cy="12797"/>
            </a:xfrm>
            <a:custGeom>
              <a:avLst/>
              <a:gdLst/>
              <a:ahLst/>
              <a:cxnLst/>
              <a:rect l="l" t="t" r="r" b="b"/>
              <a:pathLst>
                <a:path w="316" h="260" extrusionOk="0">
                  <a:moveTo>
                    <a:pt x="276" y="0"/>
                  </a:moveTo>
                  <a:cubicBezTo>
                    <a:pt x="271" y="0"/>
                    <a:pt x="266" y="2"/>
                    <a:pt x="260" y="5"/>
                  </a:cubicBezTo>
                  <a:cubicBezTo>
                    <a:pt x="151" y="42"/>
                    <a:pt x="78" y="102"/>
                    <a:pt x="17" y="199"/>
                  </a:cubicBezTo>
                  <a:cubicBezTo>
                    <a:pt x="1" y="232"/>
                    <a:pt x="28" y="259"/>
                    <a:pt x="55" y="259"/>
                  </a:cubicBezTo>
                  <a:cubicBezTo>
                    <a:pt x="68" y="259"/>
                    <a:pt x="82" y="252"/>
                    <a:pt x="90" y="236"/>
                  </a:cubicBezTo>
                  <a:cubicBezTo>
                    <a:pt x="138" y="175"/>
                    <a:pt x="200" y="115"/>
                    <a:pt x="273" y="78"/>
                  </a:cubicBezTo>
                  <a:cubicBezTo>
                    <a:pt x="315" y="68"/>
                    <a:pt x="311" y="0"/>
                    <a:pt x="276"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6"/>
            <p:cNvSpPr/>
            <p:nvPr/>
          </p:nvSpPr>
          <p:spPr>
            <a:xfrm>
              <a:off x="7569378" y="3074264"/>
              <a:ext cx="16243" cy="14028"/>
            </a:xfrm>
            <a:custGeom>
              <a:avLst/>
              <a:gdLst/>
              <a:ahLst/>
              <a:cxnLst/>
              <a:rect l="l" t="t" r="r" b="b"/>
              <a:pathLst>
                <a:path w="330" h="285" extrusionOk="0">
                  <a:moveTo>
                    <a:pt x="281" y="17"/>
                  </a:moveTo>
                  <a:cubicBezTo>
                    <a:pt x="292" y="17"/>
                    <a:pt x="305" y="29"/>
                    <a:pt x="305" y="41"/>
                  </a:cubicBezTo>
                  <a:cubicBezTo>
                    <a:pt x="305" y="54"/>
                    <a:pt x="305" y="78"/>
                    <a:pt x="281" y="90"/>
                  </a:cubicBezTo>
                  <a:cubicBezTo>
                    <a:pt x="208" y="114"/>
                    <a:pt x="146" y="175"/>
                    <a:pt x="98" y="248"/>
                  </a:cubicBezTo>
                  <a:cubicBezTo>
                    <a:pt x="86" y="260"/>
                    <a:pt x="62" y="260"/>
                    <a:pt x="49" y="260"/>
                  </a:cubicBezTo>
                  <a:cubicBezTo>
                    <a:pt x="37" y="248"/>
                    <a:pt x="25" y="236"/>
                    <a:pt x="37" y="211"/>
                  </a:cubicBezTo>
                  <a:cubicBezTo>
                    <a:pt x="86" y="127"/>
                    <a:pt x="171" y="65"/>
                    <a:pt x="268" y="17"/>
                  </a:cubicBezTo>
                  <a:close/>
                  <a:moveTo>
                    <a:pt x="281" y="0"/>
                  </a:moveTo>
                  <a:cubicBezTo>
                    <a:pt x="274" y="0"/>
                    <a:pt x="266" y="2"/>
                    <a:pt x="256" y="5"/>
                  </a:cubicBezTo>
                  <a:cubicBezTo>
                    <a:pt x="159" y="41"/>
                    <a:pt x="73" y="114"/>
                    <a:pt x="25" y="200"/>
                  </a:cubicBezTo>
                  <a:cubicBezTo>
                    <a:pt x="0" y="236"/>
                    <a:pt x="13" y="260"/>
                    <a:pt x="37" y="273"/>
                  </a:cubicBezTo>
                  <a:cubicBezTo>
                    <a:pt x="49" y="273"/>
                    <a:pt x="62" y="284"/>
                    <a:pt x="73" y="284"/>
                  </a:cubicBezTo>
                  <a:cubicBezTo>
                    <a:pt x="86" y="284"/>
                    <a:pt x="98" y="273"/>
                    <a:pt x="110" y="260"/>
                  </a:cubicBezTo>
                  <a:cubicBezTo>
                    <a:pt x="159" y="187"/>
                    <a:pt x="219" y="138"/>
                    <a:pt x="292" y="102"/>
                  </a:cubicBezTo>
                  <a:cubicBezTo>
                    <a:pt x="317" y="90"/>
                    <a:pt x="329" y="54"/>
                    <a:pt x="317" y="29"/>
                  </a:cubicBezTo>
                  <a:cubicBezTo>
                    <a:pt x="308" y="12"/>
                    <a:pt x="299" y="0"/>
                    <a:pt x="281"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6"/>
            <p:cNvSpPr/>
            <p:nvPr/>
          </p:nvSpPr>
          <p:spPr>
            <a:xfrm>
              <a:off x="7567262" y="3075445"/>
              <a:ext cx="27612" cy="23084"/>
            </a:xfrm>
            <a:custGeom>
              <a:avLst/>
              <a:gdLst/>
              <a:ahLst/>
              <a:cxnLst/>
              <a:rect l="l" t="t" r="r" b="b"/>
              <a:pathLst>
                <a:path w="561" h="469" extrusionOk="0">
                  <a:moveTo>
                    <a:pt x="489" y="1"/>
                  </a:moveTo>
                  <a:cubicBezTo>
                    <a:pt x="483" y="1"/>
                    <a:pt x="476" y="2"/>
                    <a:pt x="470" y="5"/>
                  </a:cubicBezTo>
                  <a:cubicBezTo>
                    <a:pt x="311" y="114"/>
                    <a:pt x="141" y="249"/>
                    <a:pt x="19" y="406"/>
                  </a:cubicBezTo>
                  <a:cubicBezTo>
                    <a:pt x="1" y="434"/>
                    <a:pt x="31" y="468"/>
                    <a:pt x="62" y="468"/>
                  </a:cubicBezTo>
                  <a:cubicBezTo>
                    <a:pt x="72" y="468"/>
                    <a:pt x="83" y="464"/>
                    <a:pt x="92" y="455"/>
                  </a:cubicBezTo>
                  <a:cubicBezTo>
                    <a:pt x="226" y="322"/>
                    <a:pt x="360" y="200"/>
                    <a:pt x="518" y="90"/>
                  </a:cubicBezTo>
                  <a:cubicBezTo>
                    <a:pt x="560" y="59"/>
                    <a:pt x="530" y="1"/>
                    <a:pt x="489"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6"/>
            <p:cNvSpPr/>
            <p:nvPr/>
          </p:nvSpPr>
          <p:spPr>
            <a:xfrm>
              <a:off x="7566967" y="3075002"/>
              <a:ext cx="27612" cy="24069"/>
            </a:xfrm>
            <a:custGeom>
              <a:avLst/>
              <a:gdLst/>
              <a:ahLst/>
              <a:cxnLst/>
              <a:rect l="l" t="t" r="r" b="b"/>
              <a:pathLst>
                <a:path w="561" h="489" extrusionOk="0">
                  <a:moveTo>
                    <a:pt x="500" y="21"/>
                  </a:moveTo>
                  <a:cubicBezTo>
                    <a:pt x="512" y="21"/>
                    <a:pt x="524" y="30"/>
                    <a:pt x="524" y="39"/>
                  </a:cubicBezTo>
                  <a:cubicBezTo>
                    <a:pt x="536" y="50"/>
                    <a:pt x="536" y="75"/>
                    <a:pt x="512" y="87"/>
                  </a:cubicBezTo>
                  <a:cubicBezTo>
                    <a:pt x="378" y="185"/>
                    <a:pt x="257" y="306"/>
                    <a:pt x="135" y="428"/>
                  </a:cubicBezTo>
                  <a:lnTo>
                    <a:pt x="86" y="464"/>
                  </a:lnTo>
                  <a:cubicBezTo>
                    <a:pt x="83" y="468"/>
                    <a:pt x="78" y="469"/>
                    <a:pt x="73" y="469"/>
                  </a:cubicBezTo>
                  <a:cubicBezTo>
                    <a:pt x="61" y="469"/>
                    <a:pt x="46" y="460"/>
                    <a:pt x="38" y="452"/>
                  </a:cubicBezTo>
                  <a:cubicBezTo>
                    <a:pt x="38" y="452"/>
                    <a:pt x="25" y="440"/>
                    <a:pt x="38" y="415"/>
                  </a:cubicBezTo>
                  <a:cubicBezTo>
                    <a:pt x="171" y="245"/>
                    <a:pt x="354" y="112"/>
                    <a:pt x="487" y="26"/>
                  </a:cubicBezTo>
                  <a:cubicBezTo>
                    <a:pt x="491" y="23"/>
                    <a:pt x="496" y="21"/>
                    <a:pt x="500" y="21"/>
                  </a:cubicBezTo>
                  <a:close/>
                  <a:moveTo>
                    <a:pt x="503" y="1"/>
                  </a:moveTo>
                  <a:cubicBezTo>
                    <a:pt x="494" y="1"/>
                    <a:pt x="485" y="5"/>
                    <a:pt x="476" y="14"/>
                  </a:cubicBezTo>
                  <a:cubicBezTo>
                    <a:pt x="341" y="99"/>
                    <a:pt x="147" y="233"/>
                    <a:pt x="25" y="404"/>
                  </a:cubicBezTo>
                  <a:cubicBezTo>
                    <a:pt x="1" y="428"/>
                    <a:pt x="13" y="452"/>
                    <a:pt x="25" y="477"/>
                  </a:cubicBezTo>
                  <a:cubicBezTo>
                    <a:pt x="38" y="477"/>
                    <a:pt x="49" y="488"/>
                    <a:pt x="74" y="488"/>
                  </a:cubicBezTo>
                  <a:cubicBezTo>
                    <a:pt x="86" y="488"/>
                    <a:pt x="98" y="488"/>
                    <a:pt x="98" y="477"/>
                  </a:cubicBezTo>
                  <a:lnTo>
                    <a:pt x="147" y="440"/>
                  </a:lnTo>
                  <a:cubicBezTo>
                    <a:pt x="268" y="318"/>
                    <a:pt x="390" y="209"/>
                    <a:pt x="524" y="99"/>
                  </a:cubicBezTo>
                  <a:cubicBezTo>
                    <a:pt x="560" y="87"/>
                    <a:pt x="560" y="50"/>
                    <a:pt x="536" y="26"/>
                  </a:cubicBezTo>
                  <a:cubicBezTo>
                    <a:pt x="529" y="11"/>
                    <a:pt x="517" y="1"/>
                    <a:pt x="503"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6"/>
            <p:cNvSpPr/>
            <p:nvPr/>
          </p:nvSpPr>
          <p:spPr>
            <a:xfrm>
              <a:off x="7567311" y="3082828"/>
              <a:ext cx="27416" cy="24512"/>
            </a:xfrm>
            <a:custGeom>
              <a:avLst/>
              <a:gdLst/>
              <a:ahLst/>
              <a:cxnLst/>
              <a:rect l="l" t="t" r="r" b="b"/>
              <a:pathLst>
                <a:path w="557" h="498" extrusionOk="0">
                  <a:moveTo>
                    <a:pt x="503" y="1"/>
                  </a:moveTo>
                  <a:cubicBezTo>
                    <a:pt x="492" y="1"/>
                    <a:pt x="480" y="4"/>
                    <a:pt x="469" y="13"/>
                  </a:cubicBezTo>
                  <a:cubicBezTo>
                    <a:pt x="323" y="135"/>
                    <a:pt x="152" y="269"/>
                    <a:pt x="31" y="415"/>
                  </a:cubicBezTo>
                  <a:cubicBezTo>
                    <a:pt x="1" y="444"/>
                    <a:pt x="27" y="498"/>
                    <a:pt x="58" y="498"/>
                  </a:cubicBezTo>
                  <a:cubicBezTo>
                    <a:pt x="65" y="498"/>
                    <a:pt x="72" y="495"/>
                    <a:pt x="79" y="488"/>
                  </a:cubicBezTo>
                  <a:cubicBezTo>
                    <a:pt x="237" y="366"/>
                    <a:pt x="383" y="220"/>
                    <a:pt x="529" y="74"/>
                  </a:cubicBezTo>
                  <a:cubicBezTo>
                    <a:pt x="557" y="37"/>
                    <a:pt x="536" y="1"/>
                    <a:pt x="503"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6"/>
            <p:cNvSpPr/>
            <p:nvPr/>
          </p:nvSpPr>
          <p:spPr>
            <a:xfrm>
              <a:off x="7566967" y="3082188"/>
              <a:ext cx="28203" cy="25890"/>
            </a:xfrm>
            <a:custGeom>
              <a:avLst/>
              <a:gdLst/>
              <a:ahLst/>
              <a:cxnLst/>
              <a:rect l="l" t="t" r="r" b="b"/>
              <a:pathLst>
                <a:path w="573" h="526" extrusionOk="0">
                  <a:moveTo>
                    <a:pt x="500" y="26"/>
                  </a:moveTo>
                  <a:cubicBezTo>
                    <a:pt x="512" y="26"/>
                    <a:pt x="524" y="26"/>
                    <a:pt x="536" y="39"/>
                  </a:cubicBezTo>
                  <a:cubicBezTo>
                    <a:pt x="536" y="39"/>
                    <a:pt x="549" y="63"/>
                    <a:pt x="536" y="75"/>
                  </a:cubicBezTo>
                  <a:lnTo>
                    <a:pt x="487" y="123"/>
                  </a:lnTo>
                  <a:cubicBezTo>
                    <a:pt x="366" y="245"/>
                    <a:pt x="232" y="391"/>
                    <a:pt x="86" y="501"/>
                  </a:cubicBezTo>
                  <a:cubicBezTo>
                    <a:pt x="79" y="504"/>
                    <a:pt x="73" y="506"/>
                    <a:pt x="68" y="506"/>
                  </a:cubicBezTo>
                  <a:cubicBezTo>
                    <a:pt x="55" y="506"/>
                    <a:pt x="46" y="497"/>
                    <a:pt x="38" y="488"/>
                  </a:cubicBezTo>
                  <a:cubicBezTo>
                    <a:pt x="25" y="476"/>
                    <a:pt x="25" y="452"/>
                    <a:pt x="38" y="440"/>
                  </a:cubicBezTo>
                  <a:cubicBezTo>
                    <a:pt x="159" y="306"/>
                    <a:pt x="293" y="196"/>
                    <a:pt x="427" y="75"/>
                  </a:cubicBezTo>
                  <a:lnTo>
                    <a:pt x="487" y="26"/>
                  </a:lnTo>
                  <a:close/>
                  <a:moveTo>
                    <a:pt x="504" y="1"/>
                  </a:moveTo>
                  <a:cubicBezTo>
                    <a:pt x="494" y="1"/>
                    <a:pt x="485" y="5"/>
                    <a:pt x="476" y="14"/>
                  </a:cubicBezTo>
                  <a:lnTo>
                    <a:pt x="414" y="63"/>
                  </a:lnTo>
                  <a:cubicBezTo>
                    <a:pt x="281" y="185"/>
                    <a:pt x="147" y="294"/>
                    <a:pt x="25" y="428"/>
                  </a:cubicBezTo>
                  <a:cubicBezTo>
                    <a:pt x="1" y="452"/>
                    <a:pt x="13" y="488"/>
                    <a:pt x="25" y="501"/>
                  </a:cubicBezTo>
                  <a:cubicBezTo>
                    <a:pt x="38" y="512"/>
                    <a:pt x="49" y="525"/>
                    <a:pt x="62" y="525"/>
                  </a:cubicBezTo>
                  <a:cubicBezTo>
                    <a:pt x="74" y="525"/>
                    <a:pt x="86" y="512"/>
                    <a:pt x="98" y="512"/>
                  </a:cubicBezTo>
                  <a:cubicBezTo>
                    <a:pt x="232" y="404"/>
                    <a:pt x="378" y="269"/>
                    <a:pt x="500" y="136"/>
                  </a:cubicBezTo>
                  <a:lnTo>
                    <a:pt x="549" y="87"/>
                  </a:lnTo>
                  <a:cubicBezTo>
                    <a:pt x="573" y="63"/>
                    <a:pt x="560" y="39"/>
                    <a:pt x="549" y="26"/>
                  </a:cubicBezTo>
                  <a:cubicBezTo>
                    <a:pt x="534" y="11"/>
                    <a:pt x="519" y="1"/>
                    <a:pt x="504"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6"/>
            <p:cNvSpPr/>
            <p:nvPr/>
          </p:nvSpPr>
          <p:spPr>
            <a:xfrm>
              <a:off x="7568049" y="3087947"/>
              <a:ext cx="34602" cy="30320"/>
            </a:xfrm>
            <a:custGeom>
              <a:avLst/>
              <a:gdLst/>
              <a:ahLst/>
              <a:cxnLst/>
              <a:rect l="l" t="t" r="r" b="b"/>
              <a:pathLst>
                <a:path w="703" h="616" extrusionOk="0">
                  <a:moveTo>
                    <a:pt x="630" y="1"/>
                  </a:moveTo>
                  <a:cubicBezTo>
                    <a:pt x="624" y="1"/>
                    <a:pt x="617" y="2"/>
                    <a:pt x="611" y="6"/>
                  </a:cubicBezTo>
                  <a:cubicBezTo>
                    <a:pt x="405" y="177"/>
                    <a:pt x="198" y="347"/>
                    <a:pt x="27" y="541"/>
                  </a:cubicBezTo>
                  <a:cubicBezTo>
                    <a:pt x="0" y="578"/>
                    <a:pt x="28" y="615"/>
                    <a:pt x="59" y="615"/>
                  </a:cubicBezTo>
                  <a:cubicBezTo>
                    <a:pt x="69" y="615"/>
                    <a:pt x="80" y="611"/>
                    <a:pt x="89" y="603"/>
                  </a:cubicBezTo>
                  <a:cubicBezTo>
                    <a:pt x="283" y="432"/>
                    <a:pt x="465" y="238"/>
                    <a:pt x="672" y="68"/>
                  </a:cubicBezTo>
                  <a:cubicBezTo>
                    <a:pt x="703" y="47"/>
                    <a:pt x="665" y="1"/>
                    <a:pt x="630"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6"/>
            <p:cNvSpPr/>
            <p:nvPr/>
          </p:nvSpPr>
          <p:spPr>
            <a:xfrm>
              <a:off x="7568197" y="3087603"/>
              <a:ext cx="34159" cy="31255"/>
            </a:xfrm>
            <a:custGeom>
              <a:avLst/>
              <a:gdLst/>
              <a:ahLst/>
              <a:cxnLst/>
              <a:rect l="l" t="t" r="r" b="b"/>
              <a:pathLst>
                <a:path w="694" h="635" extrusionOk="0">
                  <a:moveTo>
                    <a:pt x="633" y="18"/>
                  </a:moveTo>
                  <a:cubicBezTo>
                    <a:pt x="643" y="18"/>
                    <a:pt x="650" y="24"/>
                    <a:pt x="657" y="38"/>
                  </a:cubicBezTo>
                  <a:cubicBezTo>
                    <a:pt x="669" y="38"/>
                    <a:pt x="681" y="62"/>
                    <a:pt x="657" y="75"/>
                  </a:cubicBezTo>
                  <a:cubicBezTo>
                    <a:pt x="535" y="172"/>
                    <a:pt x="426" y="281"/>
                    <a:pt x="316" y="378"/>
                  </a:cubicBezTo>
                  <a:cubicBezTo>
                    <a:pt x="243" y="451"/>
                    <a:pt x="170" y="537"/>
                    <a:pt x="86" y="610"/>
                  </a:cubicBezTo>
                  <a:cubicBezTo>
                    <a:pt x="78" y="614"/>
                    <a:pt x="71" y="615"/>
                    <a:pt x="65" y="615"/>
                  </a:cubicBezTo>
                  <a:cubicBezTo>
                    <a:pt x="53" y="615"/>
                    <a:pt x="45" y="610"/>
                    <a:pt x="37" y="610"/>
                  </a:cubicBezTo>
                  <a:cubicBezTo>
                    <a:pt x="24" y="597"/>
                    <a:pt x="24" y="573"/>
                    <a:pt x="37" y="548"/>
                  </a:cubicBezTo>
                  <a:cubicBezTo>
                    <a:pt x="195" y="354"/>
                    <a:pt x="402" y="196"/>
                    <a:pt x="608" y="26"/>
                  </a:cubicBezTo>
                  <a:cubicBezTo>
                    <a:pt x="618" y="21"/>
                    <a:pt x="627" y="18"/>
                    <a:pt x="633" y="18"/>
                  </a:cubicBezTo>
                  <a:close/>
                  <a:moveTo>
                    <a:pt x="628" y="0"/>
                  </a:moveTo>
                  <a:cubicBezTo>
                    <a:pt x="617" y="0"/>
                    <a:pt x="606" y="4"/>
                    <a:pt x="597" y="13"/>
                  </a:cubicBezTo>
                  <a:cubicBezTo>
                    <a:pt x="389" y="184"/>
                    <a:pt x="183" y="342"/>
                    <a:pt x="24" y="537"/>
                  </a:cubicBezTo>
                  <a:cubicBezTo>
                    <a:pt x="0" y="573"/>
                    <a:pt x="0" y="597"/>
                    <a:pt x="24" y="621"/>
                  </a:cubicBezTo>
                  <a:cubicBezTo>
                    <a:pt x="37" y="621"/>
                    <a:pt x="49" y="634"/>
                    <a:pt x="61" y="634"/>
                  </a:cubicBezTo>
                  <a:cubicBezTo>
                    <a:pt x="73" y="634"/>
                    <a:pt x="86" y="634"/>
                    <a:pt x="97" y="621"/>
                  </a:cubicBezTo>
                  <a:cubicBezTo>
                    <a:pt x="183" y="548"/>
                    <a:pt x="256" y="464"/>
                    <a:pt x="329" y="391"/>
                  </a:cubicBezTo>
                  <a:cubicBezTo>
                    <a:pt x="438" y="294"/>
                    <a:pt x="548" y="184"/>
                    <a:pt x="669" y="86"/>
                  </a:cubicBezTo>
                  <a:cubicBezTo>
                    <a:pt x="694" y="62"/>
                    <a:pt x="694" y="38"/>
                    <a:pt x="681" y="26"/>
                  </a:cubicBezTo>
                  <a:cubicBezTo>
                    <a:pt x="666" y="11"/>
                    <a:pt x="646" y="0"/>
                    <a:pt x="628"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6"/>
            <p:cNvSpPr/>
            <p:nvPr/>
          </p:nvSpPr>
          <p:spPr>
            <a:xfrm>
              <a:off x="7559633" y="3097250"/>
              <a:ext cx="42231" cy="40311"/>
            </a:xfrm>
            <a:custGeom>
              <a:avLst/>
              <a:gdLst/>
              <a:ahLst/>
              <a:cxnLst/>
              <a:rect l="l" t="t" r="r" b="b"/>
              <a:pathLst>
                <a:path w="858" h="819" extrusionOk="0">
                  <a:moveTo>
                    <a:pt x="790" y="1"/>
                  </a:moveTo>
                  <a:cubicBezTo>
                    <a:pt x="779" y="1"/>
                    <a:pt x="768" y="4"/>
                    <a:pt x="758" y="12"/>
                  </a:cubicBezTo>
                  <a:cubicBezTo>
                    <a:pt x="503" y="219"/>
                    <a:pt x="150" y="438"/>
                    <a:pt x="17" y="754"/>
                  </a:cubicBezTo>
                  <a:cubicBezTo>
                    <a:pt x="0" y="787"/>
                    <a:pt x="27" y="819"/>
                    <a:pt x="54" y="819"/>
                  </a:cubicBezTo>
                  <a:cubicBezTo>
                    <a:pt x="68" y="819"/>
                    <a:pt x="81" y="811"/>
                    <a:pt x="89" y="790"/>
                  </a:cubicBezTo>
                  <a:cubicBezTo>
                    <a:pt x="260" y="498"/>
                    <a:pt x="563" y="292"/>
                    <a:pt x="819" y="73"/>
                  </a:cubicBezTo>
                  <a:cubicBezTo>
                    <a:pt x="857" y="44"/>
                    <a:pt x="828" y="1"/>
                    <a:pt x="790"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6"/>
            <p:cNvSpPr/>
            <p:nvPr/>
          </p:nvSpPr>
          <p:spPr>
            <a:xfrm>
              <a:off x="7559239" y="3096807"/>
              <a:ext cx="42526" cy="41197"/>
            </a:xfrm>
            <a:custGeom>
              <a:avLst/>
              <a:gdLst/>
              <a:ahLst/>
              <a:cxnLst/>
              <a:rect l="l" t="t" r="r" b="b"/>
              <a:pathLst>
                <a:path w="864" h="837" extrusionOk="0">
                  <a:moveTo>
                    <a:pt x="798" y="19"/>
                  </a:moveTo>
                  <a:cubicBezTo>
                    <a:pt x="809" y="19"/>
                    <a:pt x="820" y="26"/>
                    <a:pt x="827" y="34"/>
                  </a:cubicBezTo>
                  <a:cubicBezTo>
                    <a:pt x="839" y="45"/>
                    <a:pt x="839" y="58"/>
                    <a:pt x="827" y="82"/>
                  </a:cubicBezTo>
                  <a:cubicBezTo>
                    <a:pt x="766" y="131"/>
                    <a:pt x="706" y="179"/>
                    <a:pt x="633" y="228"/>
                  </a:cubicBezTo>
                  <a:cubicBezTo>
                    <a:pt x="438" y="398"/>
                    <a:pt x="219" y="569"/>
                    <a:pt x="85" y="799"/>
                  </a:cubicBezTo>
                  <a:cubicBezTo>
                    <a:pt x="78" y="814"/>
                    <a:pt x="71" y="819"/>
                    <a:pt x="64" y="819"/>
                  </a:cubicBezTo>
                  <a:cubicBezTo>
                    <a:pt x="59" y="819"/>
                    <a:pt x="54" y="817"/>
                    <a:pt x="49" y="812"/>
                  </a:cubicBezTo>
                  <a:cubicBezTo>
                    <a:pt x="25" y="812"/>
                    <a:pt x="12" y="788"/>
                    <a:pt x="25" y="763"/>
                  </a:cubicBezTo>
                  <a:cubicBezTo>
                    <a:pt x="133" y="507"/>
                    <a:pt x="389" y="325"/>
                    <a:pt x="620" y="155"/>
                  </a:cubicBezTo>
                  <a:cubicBezTo>
                    <a:pt x="669" y="107"/>
                    <a:pt x="730" y="70"/>
                    <a:pt x="779" y="34"/>
                  </a:cubicBezTo>
                  <a:cubicBezTo>
                    <a:pt x="783" y="23"/>
                    <a:pt x="791" y="19"/>
                    <a:pt x="798" y="19"/>
                  </a:cubicBezTo>
                  <a:close/>
                  <a:moveTo>
                    <a:pt x="800" y="1"/>
                  </a:moveTo>
                  <a:cubicBezTo>
                    <a:pt x="788" y="1"/>
                    <a:pt x="776" y="4"/>
                    <a:pt x="766" y="9"/>
                  </a:cubicBezTo>
                  <a:cubicBezTo>
                    <a:pt x="717" y="58"/>
                    <a:pt x="657" y="94"/>
                    <a:pt x="608" y="143"/>
                  </a:cubicBezTo>
                  <a:cubicBezTo>
                    <a:pt x="377" y="313"/>
                    <a:pt x="122" y="507"/>
                    <a:pt x="12" y="751"/>
                  </a:cubicBezTo>
                  <a:cubicBezTo>
                    <a:pt x="0" y="788"/>
                    <a:pt x="12" y="824"/>
                    <a:pt x="36" y="836"/>
                  </a:cubicBezTo>
                  <a:lnTo>
                    <a:pt x="61" y="836"/>
                  </a:lnTo>
                  <a:cubicBezTo>
                    <a:pt x="73" y="836"/>
                    <a:pt x="97" y="824"/>
                    <a:pt x="109" y="812"/>
                  </a:cubicBezTo>
                  <a:cubicBezTo>
                    <a:pt x="243" y="580"/>
                    <a:pt x="450" y="410"/>
                    <a:pt x="644" y="252"/>
                  </a:cubicBezTo>
                  <a:cubicBezTo>
                    <a:pt x="717" y="191"/>
                    <a:pt x="779" y="143"/>
                    <a:pt x="839" y="94"/>
                  </a:cubicBezTo>
                  <a:cubicBezTo>
                    <a:pt x="863" y="70"/>
                    <a:pt x="863" y="45"/>
                    <a:pt x="839" y="21"/>
                  </a:cubicBezTo>
                  <a:cubicBezTo>
                    <a:pt x="832" y="7"/>
                    <a:pt x="817" y="1"/>
                    <a:pt x="800"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6"/>
            <p:cNvSpPr/>
            <p:nvPr/>
          </p:nvSpPr>
          <p:spPr>
            <a:xfrm>
              <a:off x="7557811" y="3109260"/>
              <a:ext cx="41788" cy="41246"/>
            </a:xfrm>
            <a:custGeom>
              <a:avLst/>
              <a:gdLst/>
              <a:ahLst/>
              <a:cxnLst/>
              <a:rect l="l" t="t" r="r" b="b"/>
              <a:pathLst>
                <a:path w="849" h="838" extrusionOk="0">
                  <a:moveTo>
                    <a:pt x="784" y="0"/>
                  </a:moveTo>
                  <a:cubicBezTo>
                    <a:pt x="775" y="0"/>
                    <a:pt x="767" y="3"/>
                    <a:pt x="759" y="11"/>
                  </a:cubicBezTo>
                  <a:cubicBezTo>
                    <a:pt x="503" y="254"/>
                    <a:pt x="260" y="498"/>
                    <a:pt x="29" y="753"/>
                  </a:cubicBezTo>
                  <a:cubicBezTo>
                    <a:pt x="0" y="792"/>
                    <a:pt x="32" y="837"/>
                    <a:pt x="71" y="837"/>
                  </a:cubicBezTo>
                  <a:cubicBezTo>
                    <a:pt x="81" y="837"/>
                    <a:pt x="92" y="834"/>
                    <a:pt x="102" y="826"/>
                  </a:cubicBezTo>
                  <a:cubicBezTo>
                    <a:pt x="345" y="571"/>
                    <a:pt x="576" y="316"/>
                    <a:pt x="819" y="84"/>
                  </a:cubicBezTo>
                  <a:cubicBezTo>
                    <a:pt x="848" y="46"/>
                    <a:pt x="816" y="0"/>
                    <a:pt x="784"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6"/>
            <p:cNvSpPr/>
            <p:nvPr/>
          </p:nvSpPr>
          <p:spPr>
            <a:xfrm>
              <a:off x="7558008" y="3109113"/>
              <a:ext cx="41345" cy="42034"/>
            </a:xfrm>
            <a:custGeom>
              <a:avLst/>
              <a:gdLst/>
              <a:ahLst/>
              <a:cxnLst/>
              <a:rect l="l" t="t" r="r" b="b"/>
              <a:pathLst>
                <a:path w="840" h="854" extrusionOk="0">
                  <a:moveTo>
                    <a:pt x="784" y="17"/>
                  </a:moveTo>
                  <a:cubicBezTo>
                    <a:pt x="791" y="17"/>
                    <a:pt x="797" y="20"/>
                    <a:pt x="804" y="27"/>
                  </a:cubicBezTo>
                  <a:cubicBezTo>
                    <a:pt x="815" y="38"/>
                    <a:pt x="828" y="63"/>
                    <a:pt x="804" y="75"/>
                  </a:cubicBezTo>
                  <a:cubicBezTo>
                    <a:pt x="658" y="221"/>
                    <a:pt x="523" y="367"/>
                    <a:pt x="377" y="513"/>
                  </a:cubicBezTo>
                  <a:cubicBezTo>
                    <a:pt x="280" y="611"/>
                    <a:pt x="183" y="719"/>
                    <a:pt x="86" y="817"/>
                  </a:cubicBezTo>
                  <a:cubicBezTo>
                    <a:pt x="81" y="827"/>
                    <a:pt x="73" y="831"/>
                    <a:pt x="66" y="831"/>
                  </a:cubicBezTo>
                  <a:cubicBezTo>
                    <a:pt x="55" y="831"/>
                    <a:pt x="44" y="824"/>
                    <a:pt x="37" y="817"/>
                  </a:cubicBezTo>
                  <a:cubicBezTo>
                    <a:pt x="25" y="805"/>
                    <a:pt x="25" y="781"/>
                    <a:pt x="37" y="768"/>
                  </a:cubicBezTo>
                  <a:cubicBezTo>
                    <a:pt x="268" y="501"/>
                    <a:pt x="523" y="246"/>
                    <a:pt x="755" y="27"/>
                  </a:cubicBezTo>
                  <a:cubicBezTo>
                    <a:pt x="767" y="20"/>
                    <a:pt x="776" y="17"/>
                    <a:pt x="784" y="17"/>
                  </a:cubicBezTo>
                  <a:close/>
                  <a:moveTo>
                    <a:pt x="777" y="0"/>
                  </a:moveTo>
                  <a:cubicBezTo>
                    <a:pt x="765" y="0"/>
                    <a:pt x="752" y="4"/>
                    <a:pt x="742" y="14"/>
                  </a:cubicBezTo>
                  <a:cubicBezTo>
                    <a:pt x="512" y="233"/>
                    <a:pt x="256" y="489"/>
                    <a:pt x="25" y="756"/>
                  </a:cubicBezTo>
                  <a:cubicBezTo>
                    <a:pt x="1" y="781"/>
                    <a:pt x="13" y="817"/>
                    <a:pt x="25" y="829"/>
                  </a:cubicBezTo>
                  <a:cubicBezTo>
                    <a:pt x="37" y="841"/>
                    <a:pt x="50" y="854"/>
                    <a:pt x="61" y="854"/>
                  </a:cubicBezTo>
                  <a:cubicBezTo>
                    <a:pt x="74" y="854"/>
                    <a:pt x="86" y="841"/>
                    <a:pt x="98" y="829"/>
                  </a:cubicBezTo>
                  <a:cubicBezTo>
                    <a:pt x="195" y="732"/>
                    <a:pt x="293" y="622"/>
                    <a:pt x="390" y="525"/>
                  </a:cubicBezTo>
                  <a:cubicBezTo>
                    <a:pt x="536" y="379"/>
                    <a:pt x="669" y="233"/>
                    <a:pt x="815" y="87"/>
                  </a:cubicBezTo>
                  <a:cubicBezTo>
                    <a:pt x="840" y="63"/>
                    <a:pt x="840" y="38"/>
                    <a:pt x="815" y="14"/>
                  </a:cubicBezTo>
                  <a:cubicBezTo>
                    <a:pt x="808" y="7"/>
                    <a:pt x="793" y="0"/>
                    <a:pt x="777"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6"/>
            <p:cNvSpPr/>
            <p:nvPr/>
          </p:nvSpPr>
          <p:spPr>
            <a:xfrm>
              <a:off x="7557910" y="3123584"/>
              <a:ext cx="41542" cy="35881"/>
            </a:xfrm>
            <a:custGeom>
              <a:avLst/>
              <a:gdLst/>
              <a:ahLst/>
              <a:cxnLst/>
              <a:rect l="l" t="t" r="r" b="b"/>
              <a:pathLst>
                <a:path w="844" h="729" extrusionOk="0">
                  <a:moveTo>
                    <a:pt x="776" y="1"/>
                  </a:moveTo>
                  <a:cubicBezTo>
                    <a:pt x="766" y="1"/>
                    <a:pt x="755" y="4"/>
                    <a:pt x="744" y="12"/>
                  </a:cubicBezTo>
                  <a:cubicBezTo>
                    <a:pt x="514" y="219"/>
                    <a:pt x="258" y="425"/>
                    <a:pt x="39" y="644"/>
                  </a:cubicBezTo>
                  <a:cubicBezTo>
                    <a:pt x="1" y="683"/>
                    <a:pt x="30" y="729"/>
                    <a:pt x="68" y="729"/>
                  </a:cubicBezTo>
                  <a:cubicBezTo>
                    <a:pt x="79" y="729"/>
                    <a:pt x="90" y="725"/>
                    <a:pt x="100" y="717"/>
                  </a:cubicBezTo>
                  <a:cubicBezTo>
                    <a:pt x="343" y="523"/>
                    <a:pt x="574" y="292"/>
                    <a:pt x="806" y="73"/>
                  </a:cubicBezTo>
                  <a:cubicBezTo>
                    <a:pt x="844" y="44"/>
                    <a:pt x="814" y="1"/>
                    <a:pt x="776"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6"/>
            <p:cNvSpPr/>
            <p:nvPr/>
          </p:nvSpPr>
          <p:spPr>
            <a:xfrm>
              <a:off x="7558008" y="3123141"/>
              <a:ext cx="41345" cy="36423"/>
            </a:xfrm>
            <a:custGeom>
              <a:avLst/>
              <a:gdLst/>
              <a:ahLst/>
              <a:cxnLst/>
              <a:rect l="l" t="t" r="r" b="b"/>
              <a:pathLst>
                <a:path w="840" h="740" extrusionOk="0">
                  <a:moveTo>
                    <a:pt x="779" y="21"/>
                  </a:moveTo>
                  <a:cubicBezTo>
                    <a:pt x="779" y="21"/>
                    <a:pt x="791" y="21"/>
                    <a:pt x="804" y="34"/>
                  </a:cubicBezTo>
                  <a:cubicBezTo>
                    <a:pt x="815" y="45"/>
                    <a:pt x="815" y="58"/>
                    <a:pt x="804" y="70"/>
                  </a:cubicBezTo>
                  <a:lnTo>
                    <a:pt x="621" y="253"/>
                  </a:lnTo>
                  <a:cubicBezTo>
                    <a:pt x="450" y="410"/>
                    <a:pt x="280" y="569"/>
                    <a:pt x="98" y="715"/>
                  </a:cubicBezTo>
                  <a:cubicBezTo>
                    <a:pt x="86" y="721"/>
                    <a:pt x="74" y="723"/>
                    <a:pt x="63" y="723"/>
                  </a:cubicBezTo>
                  <a:cubicBezTo>
                    <a:pt x="52" y="723"/>
                    <a:pt x="43" y="721"/>
                    <a:pt x="37" y="715"/>
                  </a:cubicBezTo>
                  <a:cubicBezTo>
                    <a:pt x="25" y="702"/>
                    <a:pt x="25" y="678"/>
                    <a:pt x="37" y="666"/>
                  </a:cubicBezTo>
                  <a:cubicBezTo>
                    <a:pt x="207" y="496"/>
                    <a:pt x="390" y="337"/>
                    <a:pt x="560" y="191"/>
                  </a:cubicBezTo>
                  <a:cubicBezTo>
                    <a:pt x="621" y="131"/>
                    <a:pt x="694" y="82"/>
                    <a:pt x="755" y="21"/>
                  </a:cubicBezTo>
                  <a:close/>
                  <a:moveTo>
                    <a:pt x="777" y="1"/>
                  </a:moveTo>
                  <a:cubicBezTo>
                    <a:pt x="765" y="1"/>
                    <a:pt x="752" y="4"/>
                    <a:pt x="742" y="9"/>
                  </a:cubicBezTo>
                  <a:cubicBezTo>
                    <a:pt x="682" y="70"/>
                    <a:pt x="609" y="118"/>
                    <a:pt x="548" y="180"/>
                  </a:cubicBezTo>
                  <a:cubicBezTo>
                    <a:pt x="377" y="326"/>
                    <a:pt x="195" y="483"/>
                    <a:pt x="25" y="653"/>
                  </a:cubicBezTo>
                  <a:cubicBezTo>
                    <a:pt x="1" y="678"/>
                    <a:pt x="13" y="702"/>
                    <a:pt x="25" y="726"/>
                  </a:cubicBezTo>
                  <a:cubicBezTo>
                    <a:pt x="37" y="739"/>
                    <a:pt x="50" y="739"/>
                    <a:pt x="74" y="739"/>
                  </a:cubicBezTo>
                  <a:cubicBezTo>
                    <a:pt x="74" y="739"/>
                    <a:pt x="98" y="739"/>
                    <a:pt x="98" y="726"/>
                  </a:cubicBezTo>
                  <a:cubicBezTo>
                    <a:pt x="293" y="580"/>
                    <a:pt x="463" y="423"/>
                    <a:pt x="633" y="264"/>
                  </a:cubicBezTo>
                  <a:cubicBezTo>
                    <a:pt x="694" y="204"/>
                    <a:pt x="755" y="143"/>
                    <a:pt x="815" y="94"/>
                  </a:cubicBezTo>
                  <a:cubicBezTo>
                    <a:pt x="840" y="70"/>
                    <a:pt x="828" y="34"/>
                    <a:pt x="815" y="21"/>
                  </a:cubicBezTo>
                  <a:cubicBezTo>
                    <a:pt x="808" y="7"/>
                    <a:pt x="793" y="1"/>
                    <a:pt x="777"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6"/>
            <p:cNvSpPr/>
            <p:nvPr/>
          </p:nvSpPr>
          <p:spPr>
            <a:xfrm>
              <a:off x="7569329" y="3128998"/>
              <a:ext cx="36817" cy="32879"/>
            </a:xfrm>
            <a:custGeom>
              <a:avLst/>
              <a:gdLst/>
              <a:ahLst/>
              <a:cxnLst/>
              <a:rect l="l" t="t" r="r" b="b"/>
              <a:pathLst>
                <a:path w="748" h="668" extrusionOk="0">
                  <a:moveTo>
                    <a:pt x="684" y="0"/>
                  </a:moveTo>
                  <a:cubicBezTo>
                    <a:pt x="675" y="0"/>
                    <a:pt x="666" y="4"/>
                    <a:pt x="658" y="12"/>
                  </a:cubicBezTo>
                  <a:cubicBezTo>
                    <a:pt x="439" y="207"/>
                    <a:pt x="233" y="388"/>
                    <a:pt x="38" y="583"/>
                  </a:cubicBezTo>
                  <a:cubicBezTo>
                    <a:pt x="0" y="621"/>
                    <a:pt x="29" y="667"/>
                    <a:pt x="67" y="667"/>
                  </a:cubicBezTo>
                  <a:cubicBezTo>
                    <a:pt x="77" y="667"/>
                    <a:pt x="88" y="664"/>
                    <a:pt x="99" y="656"/>
                  </a:cubicBezTo>
                  <a:cubicBezTo>
                    <a:pt x="318" y="474"/>
                    <a:pt x="512" y="280"/>
                    <a:pt x="719" y="72"/>
                  </a:cubicBezTo>
                  <a:cubicBezTo>
                    <a:pt x="748" y="44"/>
                    <a:pt x="717" y="0"/>
                    <a:pt x="684"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6"/>
            <p:cNvSpPr/>
            <p:nvPr/>
          </p:nvSpPr>
          <p:spPr>
            <a:xfrm>
              <a:off x="7569378" y="3128851"/>
              <a:ext cx="36570" cy="33666"/>
            </a:xfrm>
            <a:custGeom>
              <a:avLst/>
              <a:gdLst/>
              <a:ahLst/>
              <a:cxnLst/>
              <a:rect l="l" t="t" r="r" b="b"/>
              <a:pathLst>
                <a:path w="743" h="684" extrusionOk="0">
                  <a:moveTo>
                    <a:pt x="681" y="15"/>
                  </a:moveTo>
                  <a:cubicBezTo>
                    <a:pt x="694" y="15"/>
                    <a:pt x="706" y="27"/>
                    <a:pt x="706" y="27"/>
                  </a:cubicBezTo>
                  <a:cubicBezTo>
                    <a:pt x="718" y="39"/>
                    <a:pt x="718" y="64"/>
                    <a:pt x="706" y="75"/>
                  </a:cubicBezTo>
                  <a:lnTo>
                    <a:pt x="609" y="173"/>
                  </a:lnTo>
                  <a:cubicBezTo>
                    <a:pt x="451" y="331"/>
                    <a:pt x="268" y="501"/>
                    <a:pt x="86" y="647"/>
                  </a:cubicBezTo>
                  <a:cubicBezTo>
                    <a:pt x="81" y="658"/>
                    <a:pt x="73" y="661"/>
                    <a:pt x="66" y="661"/>
                  </a:cubicBezTo>
                  <a:cubicBezTo>
                    <a:pt x="55" y="661"/>
                    <a:pt x="44" y="654"/>
                    <a:pt x="37" y="647"/>
                  </a:cubicBezTo>
                  <a:cubicBezTo>
                    <a:pt x="25" y="635"/>
                    <a:pt x="25" y="610"/>
                    <a:pt x="37" y="599"/>
                  </a:cubicBezTo>
                  <a:cubicBezTo>
                    <a:pt x="208" y="428"/>
                    <a:pt x="378" y="270"/>
                    <a:pt x="560" y="112"/>
                  </a:cubicBezTo>
                  <a:cubicBezTo>
                    <a:pt x="597" y="88"/>
                    <a:pt x="621" y="51"/>
                    <a:pt x="657" y="27"/>
                  </a:cubicBezTo>
                  <a:cubicBezTo>
                    <a:pt x="670" y="15"/>
                    <a:pt x="670" y="15"/>
                    <a:pt x="681" y="15"/>
                  </a:cubicBezTo>
                  <a:close/>
                  <a:moveTo>
                    <a:pt x="680" y="1"/>
                  </a:moveTo>
                  <a:cubicBezTo>
                    <a:pt x="668" y="1"/>
                    <a:pt x="656" y="5"/>
                    <a:pt x="645" y="15"/>
                  </a:cubicBezTo>
                  <a:cubicBezTo>
                    <a:pt x="609" y="39"/>
                    <a:pt x="584" y="75"/>
                    <a:pt x="548" y="100"/>
                  </a:cubicBezTo>
                  <a:cubicBezTo>
                    <a:pt x="365" y="258"/>
                    <a:pt x="183" y="416"/>
                    <a:pt x="25" y="586"/>
                  </a:cubicBezTo>
                  <a:cubicBezTo>
                    <a:pt x="0" y="610"/>
                    <a:pt x="13" y="647"/>
                    <a:pt x="25" y="659"/>
                  </a:cubicBezTo>
                  <a:cubicBezTo>
                    <a:pt x="37" y="672"/>
                    <a:pt x="49" y="683"/>
                    <a:pt x="62" y="683"/>
                  </a:cubicBezTo>
                  <a:cubicBezTo>
                    <a:pt x="73" y="683"/>
                    <a:pt x="86" y="672"/>
                    <a:pt x="98" y="659"/>
                  </a:cubicBezTo>
                  <a:cubicBezTo>
                    <a:pt x="281" y="513"/>
                    <a:pt x="463" y="343"/>
                    <a:pt x="621" y="185"/>
                  </a:cubicBezTo>
                  <a:cubicBezTo>
                    <a:pt x="657" y="148"/>
                    <a:pt x="694" y="124"/>
                    <a:pt x="718" y="88"/>
                  </a:cubicBezTo>
                  <a:cubicBezTo>
                    <a:pt x="743" y="64"/>
                    <a:pt x="743" y="39"/>
                    <a:pt x="718" y="15"/>
                  </a:cubicBezTo>
                  <a:cubicBezTo>
                    <a:pt x="711" y="8"/>
                    <a:pt x="696" y="1"/>
                    <a:pt x="680"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6"/>
            <p:cNvSpPr/>
            <p:nvPr/>
          </p:nvSpPr>
          <p:spPr>
            <a:xfrm>
              <a:off x="7580552" y="3135003"/>
              <a:ext cx="29778" cy="26874"/>
            </a:xfrm>
            <a:custGeom>
              <a:avLst/>
              <a:gdLst/>
              <a:ahLst/>
              <a:cxnLst/>
              <a:rect l="l" t="t" r="r" b="b"/>
              <a:pathLst>
                <a:path w="605" h="546" extrusionOk="0">
                  <a:moveTo>
                    <a:pt x="542" y="0"/>
                  </a:moveTo>
                  <a:cubicBezTo>
                    <a:pt x="533" y="0"/>
                    <a:pt x="524" y="4"/>
                    <a:pt x="516" y="12"/>
                  </a:cubicBezTo>
                  <a:cubicBezTo>
                    <a:pt x="357" y="158"/>
                    <a:pt x="187" y="303"/>
                    <a:pt x="29" y="474"/>
                  </a:cubicBezTo>
                  <a:cubicBezTo>
                    <a:pt x="0" y="502"/>
                    <a:pt x="32" y="545"/>
                    <a:pt x="70" y="545"/>
                  </a:cubicBezTo>
                  <a:cubicBezTo>
                    <a:pt x="80" y="545"/>
                    <a:pt x="92" y="542"/>
                    <a:pt x="102" y="534"/>
                  </a:cubicBezTo>
                  <a:cubicBezTo>
                    <a:pt x="260" y="388"/>
                    <a:pt x="418" y="230"/>
                    <a:pt x="576" y="72"/>
                  </a:cubicBezTo>
                  <a:cubicBezTo>
                    <a:pt x="605" y="44"/>
                    <a:pt x="574" y="0"/>
                    <a:pt x="542"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6"/>
            <p:cNvSpPr/>
            <p:nvPr/>
          </p:nvSpPr>
          <p:spPr>
            <a:xfrm>
              <a:off x="7580749" y="3134265"/>
              <a:ext cx="30024" cy="28252"/>
            </a:xfrm>
            <a:custGeom>
              <a:avLst/>
              <a:gdLst/>
              <a:ahLst/>
              <a:cxnLst/>
              <a:rect l="l" t="t" r="r" b="b"/>
              <a:pathLst>
                <a:path w="610" h="574" extrusionOk="0">
                  <a:moveTo>
                    <a:pt x="548" y="17"/>
                  </a:moveTo>
                  <a:cubicBezTo>
                    <a:pt x="557" y="17"/>
                    <a:pt x="566" y="20"/>
                    <a:pt x="572" y="27"/>
                  </a:cubicBezTo>
                  <a:cubicBezTo>
                    <a:pt x="572" y="38"/>
                    <a:pt x="585" y="63"/>
                    <a:pt x="572" y="75"/>
                  </a:cubicBezTo>
                  <a:cubicBezTo>
                    <a:pt x="523" y="111"/>
                    <a:pt x="487" y="160"/>
                    <a:pt x="450" y="197"/>
                  </a:cubicBezTo>
                  <a:cubicBezTo>
                    <a:pt x="329" y="306"/>
                    <a:pt x="220" y="427"/>
                    <a:pt x="86" y="549"/>
                  </a:cubicBezTo>
                  <a:cubicBezTo>
                    <a:pt x="82" y="553"/>
                    <a:pt x="78" y="554"/>
                    <a:pt x="73" y="554"/>
                  </a:cubicBezTo>
                  <a:cubicBezTo>
                    <a:pt x="61" y="554"/>
                    <a:pt x="46" y="546"/>
                    <a:pt x="37" y="537"/>
                  </a:cubicBezTo>
                  <a:cubicBezTo>
                    <a:pt x="25" y="525"/>
                    <a:pt x="25" y="513"/>
                    <a:pt x="37" y="489"/>
                  </a:cubicBezTo>
                  <a:cubicBezTo>
                    <a:pt x="147" y="367"/>
                    <a:pt x="280" y="257"/>
                    <a:pt x="402" y="136"/>
                  </a:cubicBezTo>
                  <a:cubicBezTo>
                    <a:pt x="439" y="100"/>
                    <a:pt x="475" y="63"/>
                    <a:pt x="523" y="27"/>
                  </a:cubicBezTo>
                  <a:cubicBezTo>
                    <a:pt x="530" y="20"/>
                    <a:pt x="539" y="17"/>
                    <a:pt x="548" y="17"/>
                  </a:cubicBezTo>
                  <a:close/>
                  <a:moveTo>
                    <a:pt x="542" y="0"/>
                  </a:moveTo>
                  <a:cubicBezTo>
                    <a:pt x="532" y="0"/>
                    <a:pt x="522" y="4"/>
                    <a:pt x="512" y="14"/>
                  </a:cubicBezTo>
                  <a:cubicBezTo>
                    <a:pt x="463" y="51"/>
                    <a:pt x="426" y="87"/>
                    <a:pt x="390" y="124"/>
                  </a:cubicBezTo>
                  <a:cubicBezTo>
                    <a:pt x="269" y="245"/>
                    <a:pt x="134" y="354"/>
                    <a:pt x="25" y="476"/>
                  </a:cubicBezTo>
                  <a:cubicBezTo>
                    <a:pt x="1" y="500"/>
                    <a:pt x="1" y="537"/>
                    <a:pt x="25" y="549"/>
                  </a:cubicBezTo>
                  <a:cubicBezTo>
                    <a:pt x="37" y="562"/>
                    <a:pt x="50" y="573"/>
                    <a:pt x="61" y="573"/>
                  </a:cubicBezTo>
                  <a:cubicBezTo>
                    <a:pt x="74" y="573"/>
                    <a:pt x="86" y="562"/>
                    <a:pt x="98" y="562"/>
                  </a:cubicBezTo>
                  <a:cubicBezTo>
                    <a:pt x="232" y="452"/>
                    <a:pt x="342" y="330"/>
                    <a:pt x="463" y="208"/>
                  </a:cubicBezTo>
                  <a:cubicBezTo>
                    <a:pt x="499" y="173"/>
                    <a:pt x="536" y="124"/>
                    <a:pt x="585" y="87"/>
                  </a:cubicBezTo>
                  <a:cubicBezTo>
                    <a:pt x="609" y="63"/>
                    <a:pt x="596" y="38"/>
                    <a:pt x="585" y="14"/>
                  </a:cubicBezTo>
                  <a:cubicBezTo>
                    <a:pt x="571" y="7"/>
                    <a:pt x="556" y="0"/>
                    <a:pt x="542"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6"/>
            <p:cNvSpPr/>
            <p:nvPr/>
          </p:nvSpPr>
          <p:spPr>
            <a:xfrm>
              <a:off x="7594235" y="3140270"/>
              <a:ext cx="22789" cy="23133"/>
            </a:xfrm>
            <a:custGeom>
              <a:avLst/>
              <a:gdLst/>
              <a:ahLst/>
              <a:cxnLst/>
              <a:rect l="l" t="t" r="r" b="b"/>
              <a:pathLst>
                <a:path w="463" h="470" extrusionOk="0">
                  <a:moveTo>
                    <a:pt x="401" y="1"/>
                  </a:moveTo>
                  <a:cubicBezTo>
                    <a:pt x="391" y="1"/>
                    <a:pt x="380" y="5"/>
                    <a:pt x="371" y="14"/>
                  </a:cubicBezTo>
                  <a:cubicBezTo>
                    <a:pt x="262" y="148"/>
                    <a:pt x="152" y="269"/>
                    <a:pt x="31" y="391"/>
                  </a:cubicBezTo>
                  <a:cubicBezTo>
                    <a:pt x="0" y="421"/>
                    <a:pt x="30" y="470"/>
                    <a:pt x="62" y="470"/>
                  </a:cubicBezTo>
                  <a:cubicBezTo>
                    <a:pt x="67" y="470"/>
                    <a:pt x="73" y="468"/>
                    <a:pt x="79" y="464"/>
                  </a:cubicBezTo>
                  <a:cubicBezTo>
                    <a:pt x="225" y="354"/>
                    <a:pt x="347" y="208"/>
                    <a:pt x="444" y="62"/>
                  </a:cubicBezTo>
                  <a:cubicBezTo>
                    <a:pt x="462" y="35"/>
                    <a:pt x="433" y="1"/>
                    <a:pt x="401"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6"/>
            <p:cNvSpPr/>
            <p:nvPr/>
          </p:nvSpPr>
          <p:spPr>
            <a:xfrm>
              <a:off x="7593940" y="3139926"/>
              <a:ext cx="23379" cy="23773"/>
            </a:xfrm>
            <a:custGeom>
              <a:avLst/>
              <a:gdLst/>
              <a:ahLst/>
              <a:cxnLst/>
              <a:rect l="l" t="t" r="r" b="b"/>
              <a:pathLst>
                <a:path w="475" h="483" extrusionOk="0">
                  <a:moveTo>
                    <a:pt x="402" y="15"/>
                  </a:moveTo>
                  <a:cubicBezTo>
                    <a:pt x="410" y="15"/>
                    <a:pt x="418" y="21"/>
                    <a:pt x="426" y="21"/>
                  </a:cubicBezTo>
                  <a:cubicBezTo>
                    <a:pt x="438" y="33"/>
                    <a:pt x="450" y="58"/>
                    <a:pt x="438" y="69"/>
                  </a:cubicBezTo>
                  <a:cubicBezTo>
                    <a:pt x="341" y="228"/>
                    <a:pt x="207" y="361"/>
                    <a:pt x="85" y="458"/>
                  </a:cubicBezTo>
                  <a:cubicBezTo>
                    <a:pt x="77" y="463"/>
                    <a:pt x="70" y="464"/>
                    <a:pt x="65" y="464"/>
                  </a:cubicBezTo>
                  <a:cubicBezTo>
                    <a:pt x="53" y="464"/>
                    <a:pt x="45" y="458"/>
                    <a:pt x="37" y="458"/>
                  </a:cubicBezTo>
                  <a:cubicBezTo>
                    <a:pt x="25" y="434"/>
                    <a:pt x="25" y="410"/>
                    <a:pt x="37" y="398"/>
                  </a:cubicBezTo>
                  <a:cubicBezTo>
                    <a:pt x="171" y="264"/>
                    <a:pt x="280" y="155"/>
                    <a:pt x="390" y="21"/>
                  </a:cubicBezTo>
                  <a:cubicBezTo>
                    <a:pt x="394" y="17"/>
                    <a:pt x="398" y="15"/>
                    <a:pt x="402" y="15"/>
                  </a:cubicBezTo>
                  <a:close/>
                  <a:moveTo>
                    <a:pt x="414" y="0"/>
                  </a:moveTo>
                  <a:cubicBezTo>
                    <a:pt x="400" y="0"/>
                    <a:pt x="384" y="6"/>
                    <a:pt x="377" y="21"/>
                  </a:cubicBezTo>
                  <a:cubicBezTo>
                    <a:pt x="268" y="142"/>
                    <a:pt x="158" y="252"/>
                    <a:pt x="25" y="385"/>
                  </a:cubicBezTo>
                  <a:cubicBezTo>
                    <a:pt x="1" y="410"/>
                    <a:pt x="12" y="447"/>
                    <a:pt x="25" y="458"/>
                  </a:cubicBezTo>
                  <a:cubicBezTo>
                    <a:pt x="37" y="471"/>
                    <a:pt x="49" y="483"/>
                    <a:pt x="61" y="483"/>
                  </a:cubicBezTo>
                  <a:cubicBezTo>
                    <a:pt x="74" y="483"/>
                    <a:pt x="85" y="483"/>
                    <a:pt x="98" y="471"/>
                  </a:cubicBezTo>
                  <a:cubicBezTo>
                    <a:pt x="219" y="374"/>
                    <a:pt x="353" y="239"/>
                    <a:pt x="450" y="82"/>
                  </a:cubicBezTo>
                  <a:cubicBezTo>
                    <a:pt x="474" y="58"/>
                    <a:pt x="463" y="21"/>
                    <a:pt x="438" y="9"/>
                  </a:cubicBezTo>
                  <a:cubicBezTo>
                    <a:pt x="433" y="4"/>
                    <a:pt x="424" y="0"/>
                    <a:pt x="414"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6"/>
            <p:cNvSpPr/>
            <p:nvPr/>
          </p:nvSpPr>
          <p:spPr>
            <a:xfrm>
              <a:off x="7682982" y="3078201"/>
              <a:ext cx="19491" cy="14914"/>
            </a:xfrm>
            <a:custGeom>
              <a:avLst/>
              <a:gdLst/>
              <a:ahLst/>
              <a:cxnLst/>
              <a:rect l="l" t="t" r="r" b="b"/>
              <a:pathLst>
                <a:path w="396" h="303" extrusionOk="0">
                  <a:moveTo>
                    <a:pt x="335" y="0"/>
                  </a:moveTo>
                  <a:cubicBezTo>
                    <a:pt x="326" y="0"/>
                    <a:pt x="317" y="3"/>
                    <a:pt x="308" y="10"/>
                  </a:cubicBezTo>
                  <a:cubicBezTo>
                    <a:pt x="210" y="71"/>
                    <a:pt x="113" y="144"/>
                    <a:pt x="27" y="229"/>
                  </a:cubicBezTo>
                  <a:cubicBezTo>
                    <a:pt x="0" y="266"/>
                    <a:pt x="28" y="302"/>
                    <a:pt x="59" y="302"/>
                  </a:cubicBezTo>
                  <a:cubicBezTo>
                    <a:pt x="69" y="302"/>
                    <a:pt x="80" y="299"/>
                    <a:pt x="89" y="290"/>
                  </a:cubicBezTo>
                  <a:cubicBezTo>
                    <a:pt x="173" y="217"/>
                    <a:pt x="259" y="144"/>
                    <a:pt x="356" y="83"/>
                  </a:cubicBezTo>
                  <a:cubicBezTo>
                    <a:pt x="396" y="54"/>
                    <a:pt x="371" y="0"/>
                    <a:pt x="335"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6"/>
            <p:cNvSpPr/>
            <p:nvPr/>
          </p:nvSpPr>
          <p:spPr>
            <a:xfrm>
              <a:off x="7682539" y="3077808"/>
              <a:ext cx="19786" cy="15898"/>
            </a:xfrm>
            <a:custGeom>
              <a:avLst/>
              <a:gdLst/>
              <a:ahLst/>
              <a:cxnLst/>
              <a:rect l="l" t="t" r="r" b="b"/>
              <a:pathLst>
                <a:path w="402" h="323" extrusionOk="0">
                  <a:moveTo>
                    <a:pt x="341" y="13"/>
                  </a:moveTo>
                  <a:cubicBezTo>
                    <a:pt x="353" y="13"/>
                    <a:pt x="365" y="21"/>
                    <a:pt x="365" y="30"/>
                  </a:cubicBezTo>
                  <a:cubicBezTo>
                    <a:pt x="377" y="42"/>
                    <a:pt x="377" y="66"/>
                    <a:pt x="353" y="79"/>
                  </a:cubicBezTo>
                  <a:cubicBezTo>
                    <a:pt x="268" y="139"/>
                    <a:pt x="182" y="212"/>
                    <a:pt x="85" y="298"/>
                  </a:cubicBezTo>
                  <a:cubicBezTo>
                    <a:pt x="79" y="304"/>
                    <a:pt x="70" y="307"/>
                    <a:pt x="61" y="307"/>
                  </a:cubicBezTo>
                  <a:cubicBezTo>
                    <a:pt x="52" y="307"/>
                    <a:pt x="43" y="304"/>
                    <a:pt x="36" y="298"/>
                  </a:cubicBezTo>
                  <a:cubicBezTo>
                    <a:pt x="25" y="285"/>
                    <a:pt x="25" y="261"/>
                    <a:pt x="36" y="249"/>
                  </a:cubicBezTo>
                  <a:cubicBezTo>
                    <a:pt x="122" y="164"/>
                    <a:pt x="219" y="91"/>
                    <a:pt x="328" y="18"/>
                  </a:cubicBezTo>
                  <a:cubicBezTo>
                    <a:pt x="332" y="14"/>
                    <a:pt x="337" y="13"/>
                    <a:pt x="341" y="13"/>
                  </a:cubicBezTo>
                  <a:close/>
                  <a:moveTo>
                    <a:pt x="338" y="1"/>
                  </a:moveTo>
                  <a:cubicBezTo>
                    <a:pt x="331" y="1"/>
                    <a:pt x="324" y="2"/>
                    <a:pt x="317" y="6"/>
                  </a:cubicBezTo>
                  <a:cubicBezTo>
                    <a:pt x="207" y="79"/>
                    <a:pt x="109" y="152"/>
                    <a:pt x="25" y="237"/>
                  </a:cubicBezTo>
                  <a:cubicBezTo>
                    <a:pt x="0" y="261"/>
                    <a:pt x="12" y="285"/>
                    <a:pt x="25" y="310"/>
                  </a:cubicBezTo>
                  <a:cubicBezTo>
                    <a:pt x="36" y="310"/>
                    <a:pt x="49" y="322"/>
                    <a:pt x="61" y="322"/>
                  </a:cubicBezTo>
                  <a:cubicBezTo>
                    <a:pt x="73" y="322"/>
                    <a:pt x="85" y="322"/>
                    <a:pt x="98" y="310"/>
                  </a:cubicBezTo>
                  <a:cubicBezTo>
                    <a:pt x="195" y="225"/>
                    <a:pt x="280" y="152"/>
                    <a:pt x="365" y="91"/>
                  </a:cubicBezTo>
                  <a:cubicBezTo>
                    <a:pt x="390" y="79"/>
                    <a:pt x="401" y="42"/>
                    <a:pt x="377" y="18"/>
                  </a:cubicBezTo>
                  <a:cubicBezTo>
                    <a:pt x="369" y="10"/>
                    <a:pt x="354" y="1"/>
                    <a:pt x="338"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6"/>
            <p:cNvSpPr/>
            <p:nvPr/>
          </p:nvSpPr>
          <p:spPr>
            <a:xfrm>
              <a:off x="7681801" y="3083222"/>
              <a:ext cx="23773" cy="19097"/>
            </a:xfrm>
            <a:custGeom>
              <a:avLst/>
              <a:gdLst/>
              <a:ahLst/>
              <a:cxnLst/>
              <a:rect l="l" t="t" r="r" b="b"/>
              <a:pathLst>
                <a:path w="483" h="388" extrusionOk="0">
                  <a:moveTo>
                    <a:pt x="412" y="0"/>
                  </a:moveTo>
                  <a:cubicBezTo>
                    <a:pt x="405" y="0"/>
                    <a:pt x="399" y="2"/>
                    <a:pt x="392" y="5"/>
                  </a:cubicBezTo>
                  <a:cubicBezTo>
                    <a:pt x="259" y="102"/>
                    <a:pt x="137" y="200"/>
                    <a:pt x="27" y="310"/>
                  </a:cubicBezTo>
                  <a:cubicBezTo>
                    <a:pt x="1" y="346"/>
                    <a:pt x="27" y="388"/>
                    <a:pt x="57" y="388"/>
                  </a:cubicBezTo>
                  <a:cubicBezTo>
                    <a:pt x="68" y="388"/>
                    <a:pt x="79" y="383"/>
                    <a:pt x="88" y="370"/>
                  </a:cubicBezTo>
                  <a:cubicBezTo>
                    <a:pt x="197" y="273"/>
                    <a:pt x="319" y="175"/>
                    <a:pt x="441" y="91"/>
                  </a:cubicBezTo>
                  <a:cubicBezTo>
                    <a:pt x="483" y="59"/>
                    <a:pt x="452" y="0"/>
                    <a:pt x="412"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6"/>
            <p:cNvSpPr/>
            <p:nvPr/>
          </p:nvSpPr>
          <p:spPr>
            <a:xfrm>
              <a:off x="7681899" y="3082779"/>
              <a:ext cx="23429" cy="19885"/>
            </a:xfrm>
            <a:custGeom>
              <a:avLst/>
              <a:gdLst/>
              <a:ahLst/>
              <a:cxnLst/>
              <a:rect l="l" t="t" r="r" b="b"/>
              <a:pathLst>
                <a:path w="476" h="404" extrusionOk="0">
                  <a:moveTo>
                    <a:pt x="414" y="27"/>
                  </a:moveTo>
                  <a:cubicBezTo>
                    <a:pt x="427" y="27"/>
                    <a:pt x="439" y="27"/>
                    <a:pt x="439" y="38"/>
                  </a:cubicBezTo>
                  <a:cubicBezTo>
                    <a:pt x="451" y="51"/>
                    <a:pt x="451" y="75"/>
                    <a:pt x="439" y="87"/>
                  </a:cubicBezTo>
                  <a:cubicBezTo>
                    <a:pt x="330" y="160"/>
                    <a:pt x="220" y="257"/>
                    <a:pt x="86" y="379"/>
                  </a:cubicBezTo>
                  <a:cubicBezTo>
                    <a:pt x="74" y="385"/>
                    <a:pt x="65" y="388"/>
                    <a:pt x="57" y="388"/>
                  </a:cubicBezTo>
                  <a:cubicBezTo>
                    <a:pt x="50" y="388"/>
                    <a:pt x="44" y="385"/>
                    <a:pt x="38" y="379"/>
                  </a:cubicBezTo>
                  <a:cubicBezTo>
                    <a:pt x="25" y="367"/>
                    <a:pt x="13" y="343"/>
                    <a:pt x="38" y="330"/>
                  </a:cubicBezTo>
                  <a:cubicBezTo>
                    <a:pt x="135" y="221"/>
                    <a:pt x="257" y="124"/>
                    <a:pt x="403" y="27"/>
                  </a:cubicBezTo>
                  <a:close/>
                  <a:moveTo>
                    <a:pt x="417" y="1"/>
                  </a:moveTo>
                  <a:cubicBezTo>
                    <a:pt x="408" y="1"/>
                    <a:pt x="399" y="5"/>
                    <a:pt x="390" y="14"/>
                  </a:cubicBezTo>
                  <a:cubicBezTo>
                    <a:pt x="244" y="111"/>
                    <a:pt x="122" y="209"/>
                    <a:pt x="25" y="319"/>
                  </a:cubicBezTo>
                  <a:cubicBezTo>
                    <a:pt x="1" y="343"/>
                    <a:pt x="1" y="367"/>
                    <a:pt x="25" y="392"/>
                  </a:cubicBezTo>
                  <a:cubicBezTo>
                    <a:pt x="38" y="403"/>
                    <a:pt x="49" y="403"/>
                    <a:pt x="62" y="403"/>
                  </a:cubicBezTo>
                  <a:cubicBezTo>
                    <a:pt x="74" y="403"/>
                    <a:pt x="86" y="403"/>
                    <a:pt x="98" y="392"/>
                  </a:cubicBezTo>
                  <a:cubicBezTo>
                    <a:pt x="232" y="270"/>
                    <a:pt x="330" y="173"/>
                    <a:pt x="439" y="100"/>
                  </a:cubicBezTo>
                  <a:cubicBezTo>
                    <a:pt x="476" y="87"/>
                    <a:pt x="476" y="51"/>
                    <a:pt x="451" y="27"/>
                  </a:cubicBezTo>
                  <a:cubicBezTo>
                    <a:pt x="443" y="12"/>
                    <a:pt x="431" y="1"/>
                    <a:pt x="417"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6"/>
            <p:cNvSpPr/>
            <p:nvPr/>
          </p:nvSpPr>
          <p:spPr>
            <a:xfrm>
              <a:off x="7684705" y="3089178"/>
              <a:ext cx="24561" cy="21804"/>
            </a:xfrm>
            <a:custGeom>
              <a:avLst/>
              <a:gdLst/>
              <a:ahLst/>
              <a:cxnLst/>
              <a:rect l="l" t="t" r="r" b="b"/>
              <a:pathLst>
                <a:path w="499" h="443" extrusionOk="0">
                  <a:moveTo>
                    <a:pt x="434" y="1"/>
                  </a:moveTo>
                  <a:cubicBezTo>
                    <a:pt x="429" y="1"/>
                    <a:pt x="424" y="2"/>
                    <a:pt x="419" y="6"/>
                  </a:cubicBezTo>
                  <a:cubicBezTo>
                    <a:pt x="273" y="116"/>
                    <a:pt x="138" y="225"/>
                    <a:pt x="29" y="359"/>
                  </a:cubicBezTo>
                  <a:cubicBezTo>
                    <a:pt x="0" y="397"/>
                    <a:pt x="32" y="443"/>
                    <a:pt x="65" y="443"/>
                  </a:cubicBezTo>
                  <a:cubicBezTo>
                    <a:pt x="73" y="443"/>
                    <a:pt x="82" y="439"/>
                    <a:pt x="90" y="432"/>
                  </a:cubicBezTo>
                  <a:cubicBezTo>
                    <a:pt x="211" y="310"/>
                    <a:pt x="333" y="189"/>
                    <a:pt x="467" y="79"/>
                  </a:cubicBezTo>
                  <a:cubicBezTo>
                    <a:pt x="498" y="58"/>
                    <a:pt x="466" y="1"/>
                    <a:pt x="434"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6"/>
            <p:cNvSpPr/>
            <p:nvPr/>
          </p:nvSpPr>
          <p:spPr>
            <a:xfrm>
              <a:off x="7684951" y="3088784"/>
              <a:ext cx="23970" cy="22247"/>
            </a:xfrm>
            <a:custGeom>
              <a:avLst/>
              <a:gdLst/>
              <a:ahLst/>
              <a:cxnLst/>
              <a:rect l="l" t="t" r="r" b="b"/>
              <a:pathLst>
                <a:path w="487" h="452" extrusionOk="0">
                  <a:moveTo>
                    <a:pt x="426" y="21"/>
                  </a:moveTo>
                  <a:cubicBezTo>
                    <a:pt x="437" y="21"/>
                    <a:pt x="450" y="30"/>
                    <a:pt x="450" y="38"/>
                  </a:cubicBezTo>
                  <a:cubicBezTo>
                    <a:pt x="462" y="51"/>
                    <a:pt x="474" y="62"/>
                    <a:pt x="450" y="75"/>
                  </a:cubicBezTo>
                  <a:cubicBezTo>
                    <a:pt x="316" y="184"/>
                    <a:pt x="195" y="318"/>
                    <a:pt x="85" y="427"/>
                  </a:cubicBezTo>
                  <a:cubicBezTo>
                    <a:pt x="73" y="433"/>
                    <a:pt x="64" y="437"/>
                    <a:pt x="56" y="437"/>
                  </a:cubicBezTo>
                  <a:cubicBezTo>
                    <a:pt x="48" y="437"/>
                    <a:pt x="42" y="433"/>
                    <a:pt x="36" y="427"/>
                  </a:cubicBezTo>
                  <a:cubicBezTo>
                    <a:pt x="24" y="415"/>
                    <a:pt x="12" y="391"/>
                    <a:pt x="36" y="378"/>
                  </a:cubicBezTo>
                  <a:cubicBezTo>
                    <a:pt x="122" y="257"/>
                    <a:pt x="243" y="160"/>
                    <a:pt x="414" y="26"/>
                  </a:cubicBezTo>
                  <a:cubicBezTo>
                    <a:pt x="417" y="23"/>
                    <a:pt x="422" y="21"/>
                    <a:pt x="426" y="21"/>
                  </a:cubicBezTo>
                  <a:close/>
                  <a:moveTo>
                    <a:pt x="428" y="1"/>
                  </a:moveTo>
                  <a:cubicBezTo>
                    <a:pt x="419" y="1"/>
                    <a:pt x="410" y="4"/>
                    <a:pt x="401" y="14"/>
                  </a:cubicBezTo>
                  <a:cubicBezTo>
                    <a:pt x="231" y="148"/>
                    <a:pt x="109" y="245"/>
                    <a:pt x="24" y="367"/>
                  </a:cubicBezTo>
                  <a:cubicBezTo>
                    <a:pt x="0" y="391"/>
                    <a:pt x="0" y="427"/>
                    <a:pt x="24" y="440"/>
                  </a:cubicBezTo>
                  <a:cubicBezTo>
                    <a:pt x="36" y="451"/>
                    <a:pt x="49" y="451"/>
                    <a:pt x="60" y="451"/>
                  </a:cubicBezTo>
                  <a:cubicBezTo>
                    <a:pt x="73" y="451"/>
                    <a:pt x="85" y="451"/>
                    <a:pt x="97" y="440"/>
                  </a:cubicBezTo>
                  <a:cubicBezTo>
                    <a:pt x="206" y="330"/>
                    <a:pt x="328" y="208"/>
                    <a:pt x="462" y="99"/>
                  </a:cubicBezTo>
                  <a:cubicBezTo>
                    <a:pt x="487" y="75"/>
                    <a:pt x="487" y="51"/>
                    <a:pt x="474" y="26"/>
                  </a:cubicBezTo>
                  <a:cubicBezTo>
                    <a:pt x="459" y="11"/>
                    <a:pt x="444" y="1"/>
                    <a:pt x="428"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6"/>
            <p:cNvSpPr/>
            <p:nvPr/>
          </p:nvSpPr>
          <p:spPr>
            <a:xfrm>
              <a:off x="7678848" y="3099071"/>
              <a:ext cx="31304" cy="25102"/>
            </a:xfrm>
            <a:custGeom>
              <a:avLst/>
              <a:gdLst/>
              <a:ahLst/>
              <a:cxnLst/>
              <a:rect l="l" t="t" r="r" b="b"/>
              <a:pathLst>
                <a:path w="636" h="510" extrusionOk="0">
                  <a:moveTo>
                    <a:pt x="570" y="0"/>
                  </a:moveTo>
                  <a:cubicBezTo>
                    <a:pt x="559" y="0"/>
                    <a:pt x="548" y="4"/>
                    <a:pt x="538" y="12"/>
                  </a:cubicBezTo>
                  <a:cubicBezTo>
                    <a:pt x="367" y="145"/>
                    <a:pt x="197" y="291"/>
                    <a:pt x="38" y="437"/>
                  </a:cubicBezTo>
                  <a:cubicBezTo>
                    <a:pt x="0" y="466"/>
                    <a:pt x="37" y="509"/>
                    <a:pt x="72" y="509"/>
                  </a:cubicBezTo>
                  <a:cubicBezTo>
                    <a:pt x="82" y="509"/>
                    <a:pt x="92" y="506"/>
                    <a:pt x="100" y="498"/>
                  </a:cubicBezTo>
                  <a:cubicBezTo>
                    <a:pt x="270" y="352"/>
                    <a:pt x="428" y="218"/>
                    <a:pt x="598" y="72"/>
                  </a:cubicBezTo>
                  <a:cubicBezTo>
                    <a:pt x="636" y="44"/>
                    <a:pt x="607" y="0"/>
                    <a:pt x="570"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6"/>
            <p:cNvSpPr/>
            <p:nvPr/>
          </p:nvSpPr>
          <p:spPr>
            <a:xfrm>
              <a:off x="7678946" y="3098628"/>
              <a:ext cx="31156" cy="25545"/>
            </a:xfrm>
            <a:custGeom>
              <a:avLst/>
              <a:gdLst/>
              <a:ahLst/>
              <a:cxnLst/>
              <a:rect l="l" t="t" r="r" b="b"/>
              <a:pathLst>
                <a:path w="633" h="519" extrusionOk="0">
                  <a:moveTo>
                    <a:pt x="560" y="21"/>
                  </a:moveTo>
                  <a:cubicBezTo>
                    <a:pt x="572" y="21"/>
                    <a:pt x="584" y="21"/>
                    <a:pt x="596" y="33"/>
                  </a:cubicBezTo>
                  <a:cubicBezTo>
                    <a:pt x="609" y="45"/>
                    <a:pt x="609" y="57"/>
                    <a:pt x="596" y="70"/>
                  </a:cubicBezTo>
                  <a:cubicBezTo>
                    <a:pt x="560" y="106"/>
                    <a:pt x="523" y="130"/>
                    <a:pt x="487" y="167"/>
                  </a:cubicBezTo>
                  <a:cubicBezTo>
                    <a:pt x="353" y="276"/>
                    <a:pt x="231" y="386"/>
                    <a:pt x="98" y="495"/>
                  </a:cubicBezTo>
                  <a:cubicBezTo>
                    <a:pt x="86" y="501"/>
                    <a:pt x="73" y="504"/>
                    <a:pt x="63" y="504"/>
                  </a:cubicBezTo>
                  <a:cubicBezTo>
                    <a:pt x="52" y="504"/>
                    <a:pt x="43" y="501"/>
                    <a:pt x="36" y="495"/>
                  </a:cubicBezTo>
                  <a:cubicBezTo>
                    <a:pt x="25" y="483"/>
                    <a:pt x="25" y="459"/>
                    <a:pt x="36" y="446"/>
                  </a:cubicBezTo>
                  <a:lnTo>
                    <a:pt x="438" y="118"/>
                  </a:lnTo>
                  <a:cubicBezTo>
                    <a:pt x="474" y="81"/>
                    <a:pt x="511" y="57"/>
                    <a:pt x="547" y="33"/>
                  </a:cubicBezTo>
                  <a:cubicBezTo>
                    <a:pt x="547" y="21"/>
                    <a:pt x="560" y="21"/>
                    <a:pt x="560" y="21"/>
                  </a:cubicBezTo>
                  <a:close/>
                  <a:moveTo>
                    <a:pt x="569" y="1"/>
                  </a:moveTo>
                  <a:cubicBezTo>
                    <a:pt x="557" y="1"/>
                    <a:pt x="546" y="3"/>
                    <a:pt x="536" y="8"/>
                  </a:cubicBezTo>
                  <a:cubicBezTo>
                    <a:pt x="499" y="45"/>
                    <a:pt x="463" y="70"/>
                    <a:pt x="426" y="106"/>
                  </a:cubicBezTo>
                  <a:lnTo>
                    <a:pt x="25" y="434"/>
                  </a:lnTo>
                  <a:cubicBezTo>
                    <a:pt x="0" y="459"/>
                    <a:pt x="12" y="483"/>
                    <a:pt x="25" y="507"/>
                  </a:cubicBezTo>
                  <a:cubicBezTo>
                    <a:pt x="36" y="519"/>
                    <a:pt x="49" y="519"/>
                    <a:pt x="73" y="519"/>
                  </a:cubicBezTo>
                  <a:cubicBezTo>
                    <a:pt x="85" y="519"/>
                    <a:pt x="98" y="519"/>
                    <a:pt x="109" y="507"/>
                  </a:cubicBezTo>
                  <a:cubicBezTo>
                    <a:pt x="231" y="397"/>
                    <a:pt x="365" y="288"/>
                    <a:pt x="499" y="178"/>
                  </a:cubicBezTo>
                  <a:cubicBezTo>
                    <a:pt x="536" y="142"/>
                    <a:pt x="572" y="118"/>
                    <a:pt x="609" y="94"/>
                  </a:cubicBezTo>
                  <a:cubicBezTo>
                    <a:pt x="633" y="70"/>
                    <a:pt x="620" y="33"/>
                    <a:pt x="609" y="21"/>
                  </a:cubicBezTo>
                  <a:cubicBezTo>
                    <a:pt x="601" y="7"/>
                    <a:pt x="585" y="1"/>
                    <a:pt x="569"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6"/>
            <p:cNvSpPr/>
            <p:nvPr/>
          </p:nvSpPr>
          <p:spPr>
            <a:xfrm>
              <a:off x="7685886" y="3105667"/>
              <a:ext cx="25496" cy="21509"/>
            </a:xfrm>
            <a:custGeom>
              <a:avLst/>
              <a:gdLst/>
              <a:ahLst/>
              <a:cxnLst/>
              <a:rect l="l" t="t" r="r" b="b"/>
              <a:pathLst>
                <a:path w="518" h="437" extrusionOk="0">
                  <a:moveTo>
                    <a:pt x="451" y="0"/>
                  </a:moveTo>
                  <a:cubicBezTo>
                    <a:pt x="440" y="0"/>
                    <a:pt x="429" y="3"/>
                    <a:pt x="419" y="11"/>
                  </a:cubicBezTo>
                  <a:cubicBezTo>
                    <a:pt x="297" y="133"/>
                    <a:pt x="163" y="254"/>
                    <a:pt x="30" y="364"/>
                  </a:cubicBezTo>
                  <a:cubicBezTo>
                    <a:pt x="1" y="392"/>
                    <a:pt x="32" y="436"/>
                    <a:pt x="64" y="436"/>
                  </a:cubicBezTo>
                  <a:cubicBezTo>
                    <a:pt x="73" y="436"/>
                    <a:pt x="82" y="433"/>
                    <a:pt x="90" y="425"/>
                  </a:cubicBezTo>
                  <a:cubicBezTo>
                    <a:pt x="236" y="327"/>
                    <a:pt x="358" y="206"/>
                    <a:pt x="479" y="72"/>
                  </a:cubicBezTo>
                  <a:cubicBezTo>
                    <a:pt x="517" y="43"/>
                    <a:pt x="488" y="0"/>
                    <a:pt x="451"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6"/>
            <p:cNvSpPr/>
            <p:nvPr/>
          </p:nvSpPr>
          <p:spPr>
            <a:xfrm>
              <a:off x="7686132" y="3105273"/>
              <a:ext cx="25201" cy="22494"/>
            </a:xfrm>
            <a:custGeom>
              <a:avLst/>
              <a:gdLst/>
              <a:ahLst/>
              <a:cxnLst/>
              <a:rect l="l" t="t" r="r" b="b"/>
              <a:pathLst>
                <a:path w="512" h="457" extrusionOk="0">
                  <a:moveTo>
                    <a:pt x="450" y="19"/>
                  </a:moveTo>
                  <a:cubicBezTo>
                    <a:pt x="450" y="19"/>
                    <a:pt x="463" y="19"/>
                    <a:pt x="474" y="32"/>
                  </a:cubicBezTo>
                  <a:cubicBezTo>
                    <a:pt x="487" y="43"/>
                    <a:pt x="487" y="68"/>
                    <a:pt x="474" y="80"/>
                  </a:cubicBezTo>
                  <a:cubicBezTo>
                    <a:pt x="328" y="226"/>
                    <a:pt x="207" y="335"/>
                    <a:pt x="85" y="433"/>
                  </a:cubicBezTo>
                  <a:cubicBezTo>
                    <a:pt x="75" y="438"/>
                    <a:pt x="65" y="441"/>
                    <a:pt x="55" y="441"/>
                  </a:cubicBezTo>
                  <a:cubicBezTo>
                    <a:pt x="43" y="441"/>
                    <a:pt x="32" y="435"/>
                    <a:pt x="25" y="421"/>
                  </a:cubicBezTo>
                  <a:cubicBezTo>
                    <a:pt x="25" y="421"/>
                    <a:pt x="12" y="397"/>
                    <a:pt x="36" y="384"/>
                  </a:cubicBezTo>
                  <a:cubicBezTo>
                    <a:pt x="158" y="275"/>
                    <a:pt x="292" y="153"/>
                    <a:pt x="426" y="32"/>
                  </a:cubicBezTo>
                  <a:cubicBezTo>
                    <a:pt x="426" y="19"/>
                    <a:pt x="438" y="19"/>
                    <a:pt x="450" y="19"/>
                  </a:cubicBezTo>
                  <a:close/>
                  <a:moveTo>
                    <a:pt x="450" y="1"/>
                  </a:moveTo>
                  <a:cubicBezTo>
                    <a:pt x="438" y="1"/>
                    <a:pt x="426" y="7"/>
                    <a:pt x="414" y="19"/>
                  </a:cubicBezTo>
                  <a:cubicBezTo>
                    <a:pt x="280" y="141"/>
                    <a:pt x="146" y="262"/>
                    <a:pt x="25" y="372"/>
                  </a:cubicBezTo>
                  <a:cubicBezTo>
                    <a:pt x="0" y="384"/>
                    <a:pt x="0" y="421"/>
                    <a:pt x="12" y="433"/>
                  </a:cubicBezTo>
                  <a:cubicBezTo>
                    <a:pt x="25" y="445"/>
                    <a:pt x="36" y="457"/>
                    <a:pt x="61" y="457"/>
                  </a:cubicBezTo>
                  <a:cubicBezTo>
                    <a:pt x="73" y="457"/>
                    <a:pt x="85" y="457"/>
                    <a:pt x="98" y="445"/>
                  </a:cubicBezTo>
                  <a:cubicBezTo>
                    <a:pt x="219" y="348"/>
                    <a:pt x="341" y="238"/>
                    <a:pt x="487" y="92"/>
                  </a:cubicBezTo>
                  <a:cubicBezTo>
                    <a:pt x="511" y="68"/>
                    <a:pt x="499" y="32"/>
                    <a:pt x="487" y="19"/>
                  </a:cubicBezTo>
                  <a:cubicBezTo>
                    <a:pt x="475" y="7"/>
                    <a:pt x="463" y="1"/>
                    <a:pt x="450"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6"/>
            <p:cNvSpPr/>
            <p:nvPr/>
          </p:nvSpPr>
          <p:spPr>
            <a:xfrm>
              <a:off x="7689479" y="3117037"/>
              <a:ext cx="18310" cy="14914"/>
            </a:xfrm>
            <a:custGeom>
              <a:avLst/>
              <a:gdLst/>
              <a:ahLst/>
              <a:cxnLst/>
              <a:rect l="l" t="t" r="r" b="b"/>
              <a:pathLst>
                <a:path w="372" h="303" extrusionOk="0">
                  <a:moveTo>
                    <a:pt x="305" y="0"/>
                  </a:moveTo>
                  <a:cubicBezTo>
                    <a:pt x="295" y="0"/>
                    <a:pt x="284" y="4"/>
                    <a:pt x="273" y="12"/>
                  </a:cubicBezTo>
                  <a:cubicBezTo>
                    <a:pt x="200" y="85"/>
                    <a:pt x="114" y="158"/>
                    <a:pt x="30" y="231"/>
                  </a:cubicBezTo>
                  <a:cubicBezTo>
                    <a:pt x="1" y="259"/>
                    <a:pt x="32" y="302"/>
                    <a:pt x="64" y="302"/>
                  </a:cubicBezTo>
                  <a:cubicBezTo>
                    <a:pt x="73" y="302"/>
                    <a:pt x="82" y="299"/>
                    <a:pt x="90" y="291"/>
                  </a:cubicBezTo>
                  <a:cubicBezTo>
                    <a:pt x="176" y="218"/>
                    <a:pt x="260" y="145"/>
                    <a:pt x="333" y="72"/>
                  </a:cubicBezTo>
                  <a:cubicBezTo>
                    <a:pt x="371" y="44"/>
                    <a:pt x="343" y="0"/>
                    <a:pt x="305"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6"/>
            <p:cNvSpPr/>
            <p:nvPr/>
          </p:nvSpPr>
          <p:spPr>
            <a:xfrm>
              <a:off x="7689726" y="3116299"/>
              <a:ext cx="18015" cy="16292"/>
            </a:xfrm>
            <a:custGeom>
              <a:avLst/>
              <a:gdLst/>
              <a:ahLst/>
              <a:cxnLst/>
              <a:rect l="l" t="t" r="r" b="b"/>
              <a:pathLst>
                <a:path w="366" h="331" extrusionOk="0">
                  <a:moveTo>
                    <a:pt x="304" y="14"/>
                  </a:moveTo>
                  <a:cubicBezTo>
                    <a:pt x="317" y="14"/>
                    <a:pt x="328" y="27"/>
                    <a:pt x="328" y="27"/>
                  </a:cubicBezTo>
                  <a:cubicBezTo>
                    <a:pt x="341" y="38"/>
                    <a:pt x="341" y="63"/>
                    <a:pt x="328" y="75"/>
                  </a:cubicBezTo>
                  <a:lnTo>
                    <a:pt x="292" y="111"/>
                  </a:lnTo>
                  <a:cubicBezTo>
                    <a:pt x="219" y="184"/>
                    <a:pt x="146" y="246"/>
                    <a:pt x="85" y="306"/>
                  </a:cubicBezTo>
                  <a:cubicBezTo>
                    <a:pt x="73" y="312"/>
                    <a:pt x="64" y="315"/>
                    <a:pt x="56" y="315"/>
                  </a:cubicBezTo>
                  <a:cubicBezTo>
                    <a:pt x="49" y="315"/>
                    <a:pt x="43" y="312"/>
                    <a:pt x="36" y="306"/>
                  </a:cubicBezTo>
                  <a:cubicBezTo>
                    <a:pt x="25" y="294"/>
                    <a:pt x="12" y="270"/>
                    <a:pt x="36" y="257"/>
                  </a:cubicBezTo>
                  <a:cubicBezTo>
                    <a:pt x="98" y="197"/>
                    <a:pt x="171" y="124"/>
                    <a:pt x="244" y="63"/>
                  </a:cubicBezTo>
                  <a:lnTo>
                    <a:pt x="280" y="27"/>
                  </a:lnTo>
                  <a:cubicBezTo>
                    <a:pt x="292" y="27"/>
                    <a:pt x="292" y="14"/>
                    <a:pt x="304" y="14"/>
                  </a:cubicBezTo>
                  <a:close/>
                  <a:moveTo>
                    <a:pt x="302" y="0"/>
                  </a:moveTo>
                  <a:cubicBezTo>
                    <a:pt x="290" y="0"/>
                    <a:pt x="278" y="4"/>
                    <a:pt x="268" y="14"/>
                  </a:cubicBezTo>
                  <a:lnTo>
                    <a:pt x="231" y="51"/>
                  </a:lnTo>
                  <a:cubicBezTo>
                    <a:pt x="158" y="111"/>
                    <a:pt x="85" y="184"/>
                    <a:pt x="25" y="246"/>
                  </a:cubicBezTo>
                  <a:cubicBezTo>
                    <a:pt x="0" y="270"/>
                    <a:pt x="0" y="294"/>
                    <a:pt x="25" y="319"/>
                  </a:cubicBezTo>
                  <a:cubicBezTo>
                    <a:pt x="25" y="319"/>
                    <a:pt x="49" y="330"/>
                    <a:pt x="61" y="330"/>
                  </a:cubicBezTo>
                  <a:cubicBezTo>
                    <a:pt x="73" y="330"/>
                    <a:pt x="85" y="330"/>
                    <a:pt x="98" y="319"/>
                  </a:cubicBezTo>
                  <a:cubicBezTo>
                    <a:pt x="158" y="257"/>
                    <a:pt x="231" y="197"/>
                    <a:pt x="304" y="124"/>
                  </a:cubicBezTo>
                  <a:lnTo>
                    <a:pt x="341" y="87"/>
                  </a:lnTo>
                  <a:cubicBezTo>
                    <a:pt x="365" y="63"/>
                    <a:pt x="353" y="38"/>
                    <a:pt x="341" y="14"/>
                  </a:cubicBezTo>
                  <a:cubicBezTo>
                    <a:pt x="334" y="7"/>
                    <a:pt x="318" y="0"/>
                    <a:pt x="302"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6"/>
            <p:cNvSpPr/>
            <p:nvPr/>
          </p:nvSpPr>
          <p:spPr>
            <a:xfrm>
              <a:off x="7660636" y="3129687"/>
              <a:ext cx="28105" cy="21115"/>
            </a:xfrm>
            <a:custGeom>
              <a:avLst/>
              <a:gdLst/>
              <a:ahLst/>
              <a:cxnLst/>
              <a:rect l="l" t="t" r="r" b="b"/>
              <a:pathLst>
                <a:path w="571" h="429" extrusionOk="0">
                  <a:moveTo>
                    <a:pt x="513" y="1"/>
                  </a:moveTo>
                  <a:cubicBezTo>
                    <a:pt x="507" y="1"/>
                    <a:pt x="500" y="3"/>
                    <a:pt x="494" y="10"/>
                  </a:cubicBezTo>
                  <a:cubicBezTo>
                    <a:pt x="335" y="120"/>
                    <a:pt x="178" y="241"/>
                    <a:pt x="32" y="350"/>
                  </a:cubicBezTo>
                  <a:cubicBezTo>
                    <a:pt x="1" y="381"/>
                    <a:pt x="30" y="429"/>
                    <a:pt x="62" y="429"/>
                  </a:cubicBezTo>
                  <a:cubicBezTo>
                    <a:pt x="68" y="429"/>
                    <a:pt x="75" y="427"/>
                    <a:pt x="81" y="423"/>
                  </a:cubicBezTo>
                  <a:cubicBezTo>
                    <a:pt x="238" y="314"/>
                    <a:pt x="384" y="204"/>
                    <a:pt x="530" y="83"/>
                  </a:cubicBezTo>
                  <a:cubicBezTo>
                    <a:pt x="570" y="62"/>
                    <a:pt x="544" y="1"/>
                    <a:pt x="513"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6"/>
            <p:cNvSpPr/>
            <p:nvPr/>
          </p:nvSpPr>
          <p:spPr>
            <a:xfrm>
              <a:off x="7660340" y="3129441"/>
              <a:ext cx="28252" cy="21706"/>
            </a:xfrm>
            <a:custGeom>
              <a:avLst/>
              <a:gdLst/>
              <a:ahLst/>
              <a:cxnLst/>
              <a:rect l="l" t="t" r="r" b="b"/>
              <a:pathLst>
                <a:path w="574" h="441" extrusionOk="0">
                  <a:moveTo>
                    <a:pt x="520" y="16"/>
                  </a:moveTo>
                  <a:cubicBezTo>
                    <a:pt x="531" y="16"/>
                    <a:pt x="536" y="27"/>
                    <a:pt x="536" y="27"/>
                  </a:cubicBezTo>
                  <a:cubicBezTo>
                    <a:pt x="549" y="39"/>
                    <a:pt x="549" y="63"/>
                    <a:pt x="536" y="88"/>
                  </a:cubicBezTo>
                  <a:cubicBezTo>
                    <a:pt x="500" y="112"/>
                    <a:pt x="463" y="136"/>
                    <a:pt x="427" y="173"/>
                  </a:cubicBezTo>
                  <a:cubicBezTo>
                    <a:pt x="317" y="246"/>
                    <a:pt x="196" y="343"/>
                    <a:pt x="87" y="416"/>
                  </a:cubicBezTo>
                  <a:cubicBezTo>
                    <a:pt x="74" y="422"/>
                    <a:pt x="65" y="425"/>
                    <a:pt x="58" y="425"/>
                  </a:cubicBezTo>
                  <a:cubicBezTo>
                    <a:pt x="50" y="425"/>
                    <a:pt x="44" y="422"/>
                    <a:pt x="38" y="416"/>
                  </a:cubicBezTo>
                  <a:cubicBezTo>
                    <a:pt x="25" y="392"/>
                    <a:pt x="25" y="379"/>
                    <a:pt x="38" y="368"/>
                  </a:cubicBezTo>
                  <a:cubicBezTo>
                    <a:pt x="160" y="271"/>
                    <a:pt x="281" y="185"/>
                    <a:pt x="390" y="100"/>
                  </a:cubicBezTo>
                  <a:lnTo>
                    <a:pt x="500" y="27"/>
                  </a:lnTo>
                  <a:cubicBezTo>
                    <a:pt x="508" y="19"/>
                    <a:pt x="515" y="16"/>
                    <a:pt x="520" y="16"/>
                  </a:cubicBezTo>
                  <a:close/>
                  <a:moveTo>
                    <a:pt x="517" y="1"/>
                  </a:moveTo>
                  <a:cubicBezTo>
                    <a:pt x="508" y="1"/>
                    <a:pt x="498" y="4"/>
                    <a:pt x="487" y="15"/>
                  </a:cubicBezTo>
                  <a:lnTo>
                    <a:pt x="378" y="88"/>
                  </a:lnTo>
                  <a:cubicBezTo>
                    <a:pt x="269" y="173"/>
                    <a:pt x="147" y="258"/>
                    <a:pt x="25" y="355"/>
                  </a:cubicBezTo>
                  <a:cubicBezTo>
                    <a:pt x="1" y="368"/>
                    <a:pt x="14" y="404"/>
                    <a:pt x="25" y="416"/>
                  </a:cubicBezTo>
                  <a:cubicBezTo>
                    <a:pt x="38" y="441"/>
                    <a:pt x="50" y="441"/>
                    <a:pt x="62" y="441"/>
                  </a:cubicBezTo>
                  <a:lnTo>
                    <a:pt x="98" y="441"/>
                  </a:lnTo>
                  <a:cubicBezTo>
                    <a:pt x="208" y="355"/>
                    <a:pt x="317" y="271"/>
                    <a:pt x="439" y="185"/>
                  </a:cubicBezTo>
                  <a:cubicBezTo>
                    <a:pt x="476" y="149"/>
                    <a:pt x="512" y="125"/>
                    <a:pt x="549" y="100"/>
                  </a:cubicBezTo>
                  <a:cubicBezTo>
                    <a:pt x="573" y="76"/>
                    <a:pt x="573" y="39"/>
                    <a:pt x="549" y="15"/>
                  </a:cubicBezTo>
                  <a:cubicBezTo>
                    <a:pt x="541" y="8"/>
                    <a:pt x="530" y="1"/>
                    <a:pt x="517"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6"/>
            <p:cNvSpPr/>
            <p:nvPr/>
          </p:nvSpPr>
          <p:spPr>
            <a:xfrm>
              <a:off x="7663884" y="3130278"/>
              <a:ext cx="34995" cy="26234"/>
            </a:xfrm>
            <a:custGeom>
              <a:avLst/>
              <a:gdLst/>
              <a:ahLst/>
              <a:cxnLst/>
              <a:rect l="l" t="t" r="r" b="b"/>
              <a:pathLst>
                <a:path w="711" h="533" extrusionOk="0">
                  <a:moveTo>
                    <a:pt x="656" y="0"/>
                  </a:moveTo>
                  <a:cubicBezTo>
                    <a:pt x="649" y="0"/>
                    <a:pt x="641" y="3"/>
                    <a:pt x="634" y="10"/>
                  </a:cubicBezTo>
                  <a:cubicBezTo>
                    <a:pt x="428" y="144"/>
                    <a:pt x="221" y="289"/>
                    <a:pt x="39" y="460"/>
                  </a:cubicBezTo>
                  <a:cubicBezTo>
                    <a:pt x="1" y="489"/>
                    <a:pt x="30" y="532"/>
                    <a:pt x="67" y="532"/>
                  </a:cubicBezTo>
                  <a:cubicBezTo>
                    <a:pt x="78" y="532"/>
                    <a:pt x="89" y="529"/>
                    <a:pt x="99" y="521"/>
                  </a:cubicBezTo>
                  <a:cubicBezTo>
                    <a:pt x="282" y="375"/>
                    <a:pt x="477" y="217"/>
                    <a:pt x="671" y="83"/>
                  </a:cubicBezTo>
                  <a:cubicBezTo>
                    <a:pt x="711" y="53"/>
                    <a:pt x="686" y="0"/>
                    <a:pt x="656"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6"/>
            <p:cNvSpPr/>
            <p:nvPr/>
          </p:nvSpPr>
          <p:spPr>
            <a:xfrm>
              <a:off x="7663933" y="3129491"/>
              <a:ext cx="34799" cy="27662"/>
            </a:xfrm>
            <a:custGeom>
              <a:avLst/>
              <a:gdLst/>
              <a:ahLst/>
              <a:cxnLst/>
              <a:rect l="l" t="t" r="r" b="b"/>
              <a:pathLst>
                <a:path w="707" h="562" extrusionOk="0">
                  <a:moveTo>
                    <a:pt x="646" y="26"/>
                  </a:moveTo>
                  <a:cubicBezTo>
                    <a:pt x="658" y="26"/>
                    <a:pt x="670" y="26"/>
                    <a:pt x="670" y="38"/>
                  </a:cubicBezTo>
                  <a:cubicBezTo>
                    <a:pt x="682" y="51"/>
                    <a:pt x="682" y="75"/>
                    <a:pt x="670" y="87"/>
                  </a:cubicBezTo>
                  <a:cubicBezTo>
                    <a:pt x="463" y="233"/>
                    <a:pt x="268" y="391"/>
                    <a:pt x="87" y="537"/>
                  </a:cubicBezTo>
                  <a:cubicBezTo>
                    <a:pt x="83" y="540"/>
                    <a:pt x="78" y="542"/>
                    <a:pt x="73" y="542"/>
                  </a:cubicBezTo>
                  <a:cubicBezTo>
                    <a:pt x="61" y="542"/>
                    <a:pt x="46" y="533"/>
                    <a:pt x="38" y="524"/>
                  </a:cubicBezTo>
                  <a:cubicBezTo>
                    <a:pt x="25" y="513"/>
                    <a:pt x="25" y="500"/>
                    <a:pt x="38" y="488"/>
                  </a:cubicBezTo>
                  <a:cubicBezTo>
                    <a:pt x="196" y="342"/>
                    <a:pt x="378" y="197"/>
                    <a:pt x="633" y="26"/>
                  </a:cubicBezTo>
                  <a:close/>
                  <a:moveTo>
                    <a:pt x="649" y="1"/>
                  </a:moveTo>
                  <a:cubicBezTo>
                    <a:pt x="640" y="1"/>
                    <a:pt x="631" y="4"/>
                    <a:pt x="622" y="14"/>
                  </a:cubicBezTo>
                  <a:cubicBezTo>
                    <a:pt x="378" y="184"/>
                    <a:pt x="196" y="330"/>
                    <a:pt x="25" y="476"/>
                  </a:cubicBezTo>
                  <a:cubicBezTo>
                    <a:pt x="1" y="500"/>
                    <a:pt x="14" y="524"/>
                    <a:pt x="25" y="537"/>
                  </a:cubicBezTo>
                  <a:cubicBezTo>
                    <a:pt x="38" y="549"/>
                    <a:pt x="50" y="561"/>
                    <a:pt x="74" y="561"/>
                  </a:cubicBezTo>
                  <a:cubicBezTo>
                    <a:pt x="74" y="561"/>
                    <a:pt x="87" y="561"/>
                    <a:pt x="98" y="549"/>
                  </a:cubicBezTo>
                  <a:cubicBezTo>
                    <a:pt x="281" y="403"/>
                    <a:pt x="476" y="245"/>
                    <a:pt x="670" y="99"/>
                  </a:cubicBezTo>
                  <a:cubicBezTo>
                    <a:pt x="706" y="87"/>
                    <a:pt x="706" y="51"/>
                    <a:pt x="682" y="26"/>
                  </a:cubicBezTo>
                  <a:cubicBezTo>
                    <a:pt x="675" y="11"/>
                    <a:pt x="663" y="1"/>
                    <a:pt x="649"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6"/>
            <p:cNvSpPr/>
            <p:nvPr/>
          </p:nvSpPr>
          <p:spPr>
            <a:xfrm>
              <a:off x="7659503" y="3129048"/>
              <a:ext cx="51927" cy="39327"/>
            </a:xfrm>
            <a:custGeom>
              <a:avLst/>
              <a:gdLst/>
              <a:ahLst/>
              <a:cxnLst/>
              <a:rect l="l" t="t" r="r" b="b"/>
              <a:pathLst>
                <a:path w="1055" h="799" extrusionOk="0">
                  <a:moveTo>
                    <a:pt x="990" y="1"/>
                  </a:moveTo>
                  <a:cubicBezTo>
                    <a:pt x="982" y="1"/>
                    <a:pt x="974" y="4"/>
                    <a:pt x="967" y="11"/>
                  </a:cubicBezTo>
                  <a:cubicBezTo>
                    <a:pt x="663" y="254"/>
                    <a:pt x="347" y="473"/>
                    <a:pt x="31" y="716"/>
                  </a:cubicBezTo>
                  <a:cubicBezTo>
                    <a:pt x="1" y="746"/>
                    <a:pt x="19" y="799"/>
                    <a:pt x="53" y="799"/>
                  </a:cubicBezTo>
                  <a:cubicBezTo>
                    <a:pt x="61" y="799"/>
                    <a:pt x="70" y="796"/>
                    <a:pt x="79" y="789"/>
                  </a:cubicBezTo>
                  <a:cubicBezTo>
                    <a:pt x="407" y="570"/>
                    <a:pt x="712" y="327"/>
                    <a:pt x="1015" y="84"/>
                  </a:cubicBezTo>
                  <a:cubicBezTo>
                    <a:pt x="1054" y="54"/>
                    <a:pt x="1023" y="1"/>
                    <a:pt x="990"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6"/>
            <p:cNvSpPr/>
            <p:nvPr/>
          </p:nvSpPr>
          <p:spPr>
            <a:xfrm>
              <a:off x="7659799" y="3128703"/>
              <a:ext cx="51533" cy="40410"/>
            </a:xfrm>
            <a:custGeom>
              <a:avLst/>
              <a:gdLst/>
              <a:ahLst/>
              <a:cxnLst/>
              <a:rect l="l" t="t" r="r" b="b"/>
              <a:pathLst>
                <a:path w="1047" h="821" extrusionOk="0">
                  <a:moveTo>
                    <a:pt x="991" y="21"/>
                  </a:moveTo>
                  <a:cubicBezTo>
                    <a:pt x="997" y="21"/>
                    <a:pt x="1003" y="24"/>
                    <a:pt x="1009" y="30"/>
                  </a:cubicBezTo>
                  <a:cubicBezTo>
                    <a:pt x="1022" y="42"/>
                    <a:pt x="1022" y="67"/>
                    <a:pt x="1009" y="78"/>
                  </a:cubicBezTo>
                  <a:cubicBezTo>
                    <a:pt x="681" y="334"/>
                    <a:pt x="377" y="577"/>
                    <a:pt x="73" y="796"/>
                  </a:cubicBezTo>
                  <a:cubicBezTo>
                    <a:pt x="66" y="800"/>
                    <a:pt x="60" y="801"/>
                    <a:pt x="55" y="801"/>
                  </a:cubicBezTo>
                  <a:cubicBezTo>
                    <a:pt x="42" y="801"/>
                    <a:pt x="33" y="793"/>
                    <a:pt x="25" y="784"/>
                  </a:cubicBezTo>
                  <a:cubicBezTo>
                    <a:pt x="12" y="772"/>
                    <a:pt x="12" y="748"/>
                    <a:pt x="36" y="735"/>
                  </a:cubicBezTo>
                  <a:cubicBezTo>
                    <a:pt x="182" y="613"/>
                    <a:pt x="341" y="492"/>
                    <a:pt x="498" y="383"/>
                  </a:cubicBezTo>
                  <a:cubicBezTo>
                    <a:pt x="657" y="261"/>
                    <a:pt x="815" y="140"/>
                    <a:pt x="973" y="30"/>
                  </a:cubicBezTo>
                  <a:cubicBezTo>
                    <a:pt x="979" y="24"/>
                    <a:pt x="985" y="21"/>
                    <a:pt x="991" y="21"/>
                  </a:cubicBezTo>
                  <a:close/>
                  <a:moveTo>
                    <a:pt x="981" y="0"/>
                  </a:moveTo>
                  <a:cubicBezTo>
                    <a:pt x="975" y="0"/>
                    <a:pt x="968" y="2"/>
                    <a:pt x="961" y="5"/>
                  </a:cubicBezTo>
                  <a:lnTo>
                    <a:pt x="487" y="370"/>
                  </a:lnTo>
                  <a:cubicBezTo>
                    <a:pt x="328" y="480"/>
                    <a:pt x="182" y="602"/>
                    <a:pt x="25" y="711"/>
                  </a:cubicBezTo>
                  <a:cubicBezTo>
                    <a:pt x="0" y="735"/>
                    <a:pt x="0" y="772"/>
                    <a:pt x="12" y="796"/>
                  </a:cubicBezTo>
                  <a:cubicBezTo>
                    <a:pt x="25" y="808"/>
                    <a:pt x="36" y="821"/>
                    <a:pt x="49" y="821"/>
                  </a:cubicBezTo>
                  <a:cubicBezTo>
                    <a:pt x="61" y="821"/>
                    <a:pt x="73" y="821"/>
                    <a:pt x="73" y="808"/>
                  </a:cubicBezTo>
                  <a:cubicBezTo>
                    <a:pt x="389" y="589"/>
                    <a:pt x="693" y="358"/>
                    <a:pt x="1022" y="91"/>
                  </a:cubicBezTo>
                  <a:cubicBezTo>
                    <a:pt x="1046" y="78"/>
                    <a:pt x="1046" y="42"/>
                    <a:pt x="1022" y="18"/>
                  </a:cubicBezTo>
                  <a:cubicBezTo>
                    <a:pt x="1013" y="9"/>
                    <a:pt x="998" y="0"/>
                    <a:pt x="981"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6"/>
            <p:cNvSpPr/>
            <p:nvPr/>
          </p:nvSpPr>
          <p:spPr>
            <a:xfrm>
              <a:off x="7672646" y="3135003"/>
              <a:ext cx="42329" cy="33371"/>
            </a:xfrm>
            <a:custGeom>
              <a:avLst/>
              <a:gdLst/>
              <a:ahLst/>
              <a:cxnLst/>
              <a:rect l="l" t="t" r="r" b="b"/>
              <a:pathLst>
                <a:path w="860" h="678" extrusionOk="0">
                  <a:moveTo>
                    <a:pt x="793" y="0"/>
                  </a:moveTo>
                  <a:cubicBezTo>
                    <a:pt x="783" y="0"/>
                    <a:pt x="771" y="4"/>
                    <a:pt x="761" y="12"/>
                  </a:cubicBezTo>
                  <a:cubicBezTo>
                    <a:pt x="529" y="218"/>
                    <a:pt x="286" y="401"/>
                    <a:pt x="31" y="595"/>
                  </a:cubicBezTo>
                  <a:cubicBezTo>
                    <a:pt x="1" y="615"/>
                    <a:pt x="21" y="677"/>
                    <a:pt x="56" y="677"/>
                  </a:cubicBezTo>
                  <a:cubicBezTo>
                    <a:pt x="64" y="677"/>
                    <a:pt x="71" y="674"/>
                    <a:pt x="80" y="668"/>
                  </a:cubicBezTo>
                  <a:cubicBezTo>
                    <a:pt x="347" y="498"/>
                    <a:pt x="591" y="291"/>
                    <a:pt x="821" y="72"/>
                  </a:cubicBezTo>
                  <a:cubicBezTo>
                    <a:pt x="859" y="44"/>
                    <a:pt x="831" y="0"/>
                    <a:pt x="793"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6"/>
            <p:cNvSpPr/>
            <p:nvPr/>
          </p:nvSpPr>
          <p:spPr>
            <a:xfrm>
              <a:off x="7672350" y="3134856"/>
              <a:ext cx="42575" cy="33617"/>
            </a:xfrm>
            <a:custGeom>
              <a:avLst/>
              <a:gdLst/>
              <a:ahLst/>
              <a:cxnLst/>
              <a:rect l="l" t="t" r="r" b="b"/>
              <a:pathLst>
                <a:path w="865" h="683" extrusionOk="0">
                  <a:moveTo>
                    <a:pt x="803" y="17"/>
                  </a:moveTo>
                  <a:cubicBezTo>
                    <a:pt x="812" y="17"/>
                    <a:pt x="821" y="20"/>
                    <a:pt x="827" y="26"/>
                  </a:cubicBezTo>
                  <a:cubicBezTo>
                    <a:pt x="840" y="39"/>
                    <a:pt x="840" y="51"/>
                    <a:pt x="827" y="75"/>
                  </a:cubicBezTo>
                  <a:cubicBezTo>
                    <a:pt x="572" y="306"/>
                    <a:pt x="329" y="501"/>
                    <a:pt x="86" y="659"/>
                  </a:cubicBezTo>
                  <a:cubicBezTo>
                    <a:pt x="74" y="665"/>
                    <a:pt x="64" y="668"/>
                    <a:pt x="57" y="668"/>
                  </a:cubicBezTo>
                  <a:cubicBezTo>
                    <a:pt x="49" y="668"/>
                    <a:pt x="43" y="665"/>
                    <a:pt x="37" y="659"/>
                  </a:cubicBezTo>
                  <a:cubicBezTo>
                    <a:pt x="25" y="634"/>
                    <a:pt x="25" y="610"/>
                    <a:pt x="49" y="598"/>
                  </a:cubicBezTo>
                  <a:cubicBezTo>
                    <a:pt x="292" y="404"/>
                    <a:pt x="548" y="221"/>
                    <a:pt x="779" y="26"/>
                  </a:cubicBezTo>
                  <a:cubicBezTo>
                    <a:pt x="785" y="20"/>
                    <a:pt x="794" y="17"/>
                    <a:pt x="803" y="17"/>
                  </a:cubicBezTo>
                  <a:close/>
                  <a:moveTo>
                    <a:pt x="802" y="0"/>
                  </a:moveTo>
                  <a:cubicBezTo>
                    <a:pt x="790" y="0"/>
                    <a:pt x="777" y="4"/>
                    <a:pt x="767" y="15"/>
                  </a:cubicBezTo>
                  <a:cubicBezTo>
                    <a:pt x="535" y="209"/>
                    <a:pt x="292" y="391"/>
                    <a:pt x="37" y="586"/>
                  </a:cubicBezTo>
                  <a:cubicBezTo>
                    <a:pt x="0" y="610"/>
                    <a:pt x="13" y="647"/>
                    <a:pt x="25" y="671"/>
                  </a:cubicBezTo>
                  <a:cubicBezTo>
                    <a:pt x="37" y="683"/>
                    <a:pt x="49" y="683"/>
                    <a:pt x="61" y="683"/>
                  </a:cubicBezTo>
                  <a:lnTo>
                    <a:pt x="86" y="683"/>
                  </a:lnTo>
                  <a:cubicBezTo>
                    <a:pt x="329" y="525"/>
                    <a:pt x="584" y="318"/>
                    <a:pt x="840" y="88"/>
                  </a:cubicBezTo>
                  <a:cubicBezTo>
                    <a:pt x="864" y="63"/>
                    <a:pt x="852" y="39"/>
                    <a:pt x="840" y="15"/>
                  </a:cubicBezTo>
                  <a:cubicBezTo>
                    <a:pt x="833" y="7"/>
                    <a:pt x="818" y="0"/>
                    <a:pt x="802"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6"/>
            <p:cNvSpPr/>
            <p:nvPr/>
          </p:nvSpPr>
          <p:spPr>
            <a:xfrm>
              <a:off x="7679930" y="3142436"/>
              <a:ext cx="37653" cy="31402"/>
            </a:xfrm>
            <a:custGeom>
              <a:avLst/>
              <a:gdLst/>
              <a:ahLst/>
              <a:cxnLst/>
              <a:rect l="l" t="t" r="r" b="b"/>
              <a:pathLst>
                <a:path w="765" h="638" extrusionOk="0">
                  <a:moveTo>
                    <a:pt x="704" y="1"/>
                  </a:moveTo>
                  <a:cubicBezTo>
                    <a:pt x="698" y="1"/>
                    <a:pt x="692" y="3"/>
                    <a:pt x="686" y="7"/>
                  </a:cubicBezTo>
                  <a:cubicBezTo>
                    <a:pt x="454" y="164"/>
                    <a:pt x="224" y="347"/>
                    <a:pt x="29" y="566"/>
                  </a:cubicBezTo>
                  <a:cubicBezTo>
                    <a:pt x="0" y="594"/>
                    <a:pt x="31" y="638"/>
                    <a:pt x="70" y="638"/>
                  </a:cubicBezTo>
                  <a:cubicBezTo>
                    <a:pt x="80" y="638"/>
                    <a:pt x="91" y="634"/>
                    <a:pt x="102" y="626"/>
                  </a:cubicBezTo>
                  <a:cubicBezTo>
                    <a:pt x="308" y="444"/>
                    <a:pt x="516" y="250"/>
                    <a:pt x="734" y="79"/>
                  </a:cubicBezTo>
                  <a:cubicBezTo>
                    <a:pt x="765" y="48"/>
                    <a:pt x="735" y="1"/>
                    <a:pt x="704"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6"/>
            <p:cNvSpPr/>
            <p:nvPr/>
          </p:nvSpPr>
          <p:spPr>
            <a:xfrm>
              <a:off x="7680127" y="3141894"/>
              <a:ext cx="37752" cy="31993"/>
            </a:xfrm>
            <a:custGeom>
              <a:avLst/>
              <a:gdLst/>
              <a:ahLst/>
              <a:cxnLst/>
              <a:rect l="l" t="t" r="r" b="b"/>
              <a:pathLst>
                <a:path w="767" h="650" extrusionOk="0">
                  <a:moveTo>
                    <a:pt x="711" y="20"/>
                  </a:moveTo>
                  <a:cubicBezTo>
                    <a:pt x="718" y="20"/>
                    <a:pt x="724" y="23"/>
                    <a:pt x="730" y="29"/>
                  </a:cubicBezTo>
                  <a:cubicBezTo>
                    <a:pt x="742" y="42"/>
                    <a:pt x="742" y="66"/>
                    <a:pt x="730" y="78"/>
                  </a:cubicBezTo>
                  <a:cubicBezTo>
                    <a:pt x="596" y="188"/>
                    <a:pt x="463" y="309"/>
                    <a:pt x="329" y="418"/>
                  </a:cubicBezTo>
                  <a:cubicBezTo>
                    <a:pt x="256" y="480"/>
                    <a:pt x="171" y="553"/>
                    <a:pt x="85" y="626"/>
                  </a:cubicBezTo>
                  <a:cubicBezTo>
                    <a:pt x="81" y="636"/>
                    <a:pt x="73" y="639"/>
                    <a:pt x="66" y="639"/>
                  </a:cubicBezTo>
                  <a:cubicBezTo>
                    <a:pt x="55" y="639"/>
                    <a:pt x="44" y="632"/>
                    <a:pt x="37" y="626"/>
                  </a:cubicBezTo>
                  <a:cubicBezTo>
                    <a:pt x="25" y="613"/>
                    <a:pt x="12" y="601"/>
                    <a:pt x="37" y="577"/>
                  </a:cubicBezTo>
                  <a:cubicBezTo>
                    <a:pt x="195" y="407"/>
                    <a:pt x="402" y="224"/>
                    <a:pt x="682" y="29"/>
                  </a:cubicBezTo>
                  <a:cubicBezTo>
                    <a:pt x="694" y="23"/>
                    <a:pt x="703" y="20"/>
                    <a:pt x="711" y="20"/>
                  </a:cubicBezTo>
                  <a:close/>
                  <a:moveTo>
                    <a:pt x="701" y="0"/>
                  </a:moveTo>
                  <a:cubicBezTo>
                    <a:pt x="695" y="0"/>
                    <a:pt x="688" y="2"/>
                    <a:pt x="682" y="5"/>
                  </a:cubicBezTo>
                  <a:cubicBezTo>
                    <a:pt x="390" y="212"/>
                    <a:pt x="183" y="394"/>
                    <a:pt x="25" y="564"/>
                  </a:cubicBezTo>
                  <a:cubicBezTo>
                    <a:pt x="1" y="589"/>
                    <a:pt x="1" y="626"/>
                    <a:pt x="25" y="637"/>
                  </a:cubicBezTo>
                  <a:cubicBezTo>
                    <a:pt x="37" y="650"/>
                    <a:pt x="49" y="650"/>
                    <a:pt x="61" y="650"/>
                  </a:cubicBezTo>
                  <a:cubicBezTo>
                    <a:pt x="74" y="650"/>
                    <a:pt x="85" y="650"/>
                    <a:pt x="98" y="637"/>
                  </a:cubicBezTo>
                  <a:cubicBezTo>
                    <a:pt x="183" y="577"/>
                    <a:pt x="268" y="504"/>
                    <a:pt x="341" y="431"/>
                  </a:cubicBezTo>
                  <a:cubicBezTo>
                    <a:pt x="475" y="321"/>
                    <a:pt x="609" y="199"/>
                    <a:pt x="742" y="90"/>
                  </a:cubicBezTo>
                  <a:cubicBezTo>
                    <a:pt x="766" y="78"/>
                    <a:pt x="755" y="42"/>
                    <a:pt x="742" y="29"/>
                  </a:cubicBezTo>
                  <a:cubicBezTo>
                    <a:pt x="734" y="11"/>
                    <a:pt x="718" y="0"/>
                    <a:pt x="701"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6"/>
            <p:cNvSpPr/>
            <p:nvPr/>
          </p:nvSpPr>
          <p:spPr>
            <a:xfrm>
              <a:off x="7695583" y="3146275"/>
              <a:ext cx="29040" cy="24561"/>
            </a:xfrm>
            <a:custGeom>
              <a:avLst/>
              <a:gdLst/>
              <a:ahLst/>
              <a:cxnLst/>
              <a:rect l="l" t="t" r="r" b="b"/>
              <a:pathLst>
                <a:path w="590" h="499" extrusionOk="0">
                  <a:moveTo>
                    <a:pt x="530" y="1"/>
                  </a:moveTo>
                  <a:cubicBezTo>
                    <a:pt x="520" y="1"/>
                    <a:pt x="510" y="4"/>
                    <a:pt x="501" y="13"/>
                  </a:cubicBezTo>
                  <a:cubicBezTo>
                    <a:pt x="344" y="135"/>
                    <a:pt x="185" y="269"/>
                    <a:pt x="39" y="415"/>
                  </a:cubicBezTo>
                  <a:cubicBezTo>
                    <a:pt x="1" y="453"/>
                    <a:pt x="31" y="499"/>
                    <a:pt x="69" y="499"/>
                  </a:cubicBezTo>
                  <a:cubicBezTo>
                    <a:pt x="79" y="499"/>
                    <a:pt x="90" y="496"/>
                    <a:pt x="100" y="488"/>
                  </a:cubicBezTo>
                  <a:cubicBezTo>
                    <a:pt x="258" y="354"/>
                    <a:pt x="416" y="208"/>
                    <a:pt x="562" y="74"/>
                  </a:cubicBezTo>
                  <a:cubicBezTo>
                    <a:pt x="590" y="38"/>
                    <a:pt x="562" y="1"/>
                    <a:pt x="530"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6"/>
            <p:cNvSpPr/>
            <p:nvPr/>
          </p:nvSpPr>
          <p:spPr>
            <a:xfrm>
              <a:off x="7695681" y="3145684"/>
              <a:ext cx="28794" cy="25201"/>
            </a:xfrm>
            <a:custGeom>
              <a:avLst/>
              <a:gdLst/>
              <a:ahLst/>
              <a:cxnLst/>
              <a:rect l="l" t="t" r="r" b="b"/>
              <a:pathLst>
                <a:path w="585" h="512" extrusionOk="0">
                  <a:moveTo>
                    <a:pt x="520" y="20"/>
                  </a:moveTo>
                  <a:cubicBezTo>
                    <a:pt x="537" y="20"/>
                    <a:pt x="551" y="29"/>
                    <a:pt x="560" y="38"/>
                  </a:cubicBezTo>
                  <a:cubicBezTo>
                    <a:pt x="560" y="38"/>
                    <a:pt x="572" y="62"/>
                    <a:pt x="548" y="74"/>
                  </a:cubicBezTo>
                  <a:cubicBezTo>
                    <a:pt x="414" y="208"/>
                    <a:pt x="256" y="366"/>
                    <a:pt x="98" y="487"/>
                  </a:cubicBezTo>
                  <a:cubicBezTo>
                    <a:pt x="86" y="494"/>
                    <a:pt x="74" y="497"/>
                    <a:pt x="63" y="497"/>
                  </a:cubicBezTo>
                  <a:cubicBezTo>
                    <a:pt x="53" y="497"/>
                    <a:pt x="43" y="494"/>
                    <a:pt x="37" y="487"/>
                  </a:cubicBezTo>
                  <a:cubicBezTo>
                    <a:pt x="25" y="476"/>
                    <a:pt x="25" y="451"/>
                    <a:pt x="37" y="439"/>
                  </a:cubicBezTo>
                  <a:cubicBezTo>
                    <a:pt x="183" y="293"/>
                    <a:pt x="353" y="147"/>
                    <a:pt x="499" y="25"/>
                  </a:cubicBezTo>
                  <a:cubicBezTo>
                    <a:pt x="506" y="22"/>
                    <a:pt x="513" y="20"/>
                    <a:pt x="520" y="20"/>
                  </a:cubicBezTo>
                  <a:close/>
                  <a:moveTo>
                    <a:pt x="527" y="0"/>
                  </a:moveTo>
                  <a:cubicBezTo>
                    <a:pt x="518" y="0"/>
                    <a:pt x="509" y="4"/>
                    <a:pt x="499" y="13"/>
                  </a:cubicBezTo>
                  <a:cubicBezTo>
                    <a:pt x="342" y="135"/>
                    <a:pt x="171" y="281"/>
                    <a:pt x="25" y="427"/>
                  </a:cubicBezTo>
                  <a:cubicBezTo>
                    <a:pt x="1" y="451"/>
                    <a:pt x="13" y="476"/>
                    <a:pt x="25" y="500"/>
                  </a:cubicBezTo>
                  <a:cubicBezTo>
                    <a:pt x="37" y="512"/>
                    <a:pt x="50" y="512"/>
                    <a:pt x="74" y="512"/>
                  </a:cubicBezTo>
                  <a:cubicBezTo>
                    <a:pt x="74" y="512"/>
                    <a:pt x="86" y="512"/>
                    <a:pt x="98" y="500"/>
                  </a:cubicBezTo>
                  <a:cubicBezTo>
                    <a:pt x="269" y="378"/>
                    <a:pt x="426" y="220"/>
                    <a:pt x="560" y="86"/>
                  </a:cubicBezTo>
                  <a:cubicBezTo>
                    <a:pt x="585" y="62"/>
                    <a:pt x="585" y="38"/>
                    <a:pt x="572" y="25"/>
                  </a:cubicBezTo>
                  <a:cubicBezTo>
                    <a:pt x="557" y="10"/>
                    <a:pt x="542" y="0"/>
                    <a:pt x="527"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6"/>
            <p:cNvSpPr/>
            <p:nvPr/>
          </p:nvSpPr>
          <p:spPr>
            <a:xfrm>
              <a:off x="7705821" y="3155873"/>
              <a:ext cx="18654" cy="14963"/>
            </a:xfrm>
            <a:custGeom>
              <a:avLst/>
              <a:gdLst/>
              <a:ahLst/>
              <a:cxnLst/>
              <a:rect l="l" t="t" r="r" b="b"/>
              <a:pathLst>
                <a:path w="379" h="304" extrusionOk="0">
                  <a:moveTo>
                    <a:pt x="317" y="0"/>
                  </a:moveTo>
                  <a:cubicBezTo>
                    <a:pt x="306" y="0"/>
                    <a:pt x="293" y="4"/>
                    <a:pt x="281" y="13"/>
                  </a:cubicBezTo>
                  <a:cubicBezTo>
                    <a:pt x="196" y="74"/>
                    <a:pt x="111" y="147"/>
                    <a:pt x="38" y="232"/>
                  </a:cubicBezTo>
                  <a:cubicBezTo>
                    <a:pt x="0" y="261"/>
                    <a:pt x="29" y="304"/>
                    <a:pt x="67" y="304"/>
                  </a:cubicBezTo>
                  <a:cubicBezTo>
                    <a:pt x="77" y="304"/>
                    <a:pt x="88" y="301"/>
                    <a:pt x="99" y="293"/>
                  </a:cubicBezTo>
                  <a:cubicBezTo>
                    <a:pt x="184" y="220"/>
                    <a:pt x="269" y="147"/>
                    <a:pt x="342" y="74"/>
                  </a:cubicBezTo>
                  <a:cubicBezTo>
                    <a:pt x="379" y="37"/>
                    <a:pt x="353" y="0"/>
                    <a:pt x="317"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6"/>
            <p:cNvSpPr/>
            <p:nvPr/>
          </p:nvSpPr>
          <p:spPr>
            <a:xfrm>
              <a:off x="7705870" y="3155184"/>
              <a:ext cx="18605" cy="16341"/>
            </a:xfrm>
            <a:custGeom>
              <a:avLst/>
              <a:gdLst/>
              <a:ahLst/>
              <a:cxnLst/>
              <a:rect l="l" t="t" r="r" b="b"/>
              <a:pathLst>
                <a:path w="378" h="332" extrusionOk="0">
                  <a:moveTo>
                    <a:pt x="316" y="15"/>
                  </a:moveTo>
                  <a:cubicBezTo>
                    <a:pt x="329" y="15"/>
                    <a:pt x="329" y="27"/>
                    <a:pt x="341" y="27"/>
                  </a:cubicBezTo>
                  <a:cubicBezTo>
                    <a:pt x="353" y="39"/>
                    <a:pt x="353" y="64"/>
                    <a:pt x="341" y="75"/>
                  </a:cubicBezTo>
                  <a:cubicBezTo>
                    <a:pt x="243" y="173"/>
                    <a:pt x="171" y="246"/>
                    <a:pt x="98" y="307"/>
                  </a:cubicBezTo>
                  <a:cubicBezTo>
                    <a:pt x="90" y="310"/>
                    <a:pt x="83" y="312"/>
                    <a:pt x="77" y="312"/>
                  </a:cubicBezTo>
                  <a:cubicBezTo>
                    <a:pt x="60" y="312"/>
                    <a:pt x="45" y="303"/>
                    <a:pt x="37" y="294"/>
                  </a:cubicBezTo>
                  <a:cubicBezTo>
                    <a:pt x="25" y="283"/>
                    <a:pt x="25" y="270"/>
                    <a:pt x="37" y="246"/>
                  </a:cubicBezTo>
                  <a:cubicBezTo>
                    <a:pt x="110" y="185"/>
                    <a:pt x="183" y="112"/>
                    <a:pt x="292" y="27"/>
                  </a:cubicBezTo>
                  <a:cubicBezTo>
                    <a:pt x="292" y="27"/>
                    <a:pt x="305" y="15"/>
                    <a:pt x="316" y="15"/>
                  </a:cubicBezTo>
                  <a:close/>
                  <a:moveTo>
                    <a:pt x="315" y="1"/>
                  </a:moveTo>
                  <a:cubicBezTo>
                    <a:pt x="303" y="1"/>
                    <a:pt x="291" y="5"/>
                    <a:pt x="280" y="15"/>
                  </a:cubicBezTo>
                  <a:cubicBezTo>
                    <a:pt x="171" y="100"/>
                    <a:pt x="98" y="173"/>
                    <a:pt x="25" y="234"/>
                  </a:cubicBezTo>
                  <a:cubicBezTo>
                    <a:pt x="0" y="258"/>
                    <a:pt x="13" y="294"/>
                    <a:pt x="25" y="307"/>
                  </a:cubicBezTo>
                  <a:cubicBezTo>
                    <a:pt x="37" y="319"/>
                    <a:pt x="49" y="331"/>
                    <a:pt x="73" y="331"/>
                  </a:cubicBezTo>
                  <a:cubicBezTo>
                    <a:pt x="86" y="331"/>
                    <a:pt x="98" y="319"/>
                    <a:pt x="98" y="319"/>
                  </a:cubicBezTo>
                  <a:cubicBezTo>
                    <a:pt x="183" y="258"/>
                    <a:pt x="256" y="185"/>
                    <a:pt x="353" y="88"/>
                  </a:cubicBezTo>
                  <a:cubicBezTo>
                    <a:pt x="378" y="64"/>
                    <a:pt x="365" y="39"/>
                    <a:pt x="353" y="15"/>
                  </a:cubicBezTo>
                  <a:cubicBezTo>
                    <a:pt x="346" y="8"/>
                    <a:pt x="331" y="1"/>
                    <a:pt x="315"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6"/>
            <p:cNvSpPr/>
            <p:nvPr/>
          </p:nvSpPr>
          <p:spPr>
            <a:xfrm>
              <a:off x="7717044" y="3159516"/>
              <a:ext cx="13634" cy="12551"/>
            </a:xfrm>
            <a:custGeom>
              <a:avLst/>
              <a:gdLst/>
              <a:ahLst/>
              <a:cxnLst/>
              <a:rect l="l" t="t" r="r" b="b"/>
              <a:pathLst>
                <a:path w="277" h="255" extrusionOk="0">
                  <a:moveTo>
                    <a:pt x="212" y="1"/>
                  </a:moveTo>
                  <a:cubicBezTo>
                    <a:pt x="203" y="1"/>
                    <a:pt x="195" y="4"/>
                    <a:pt x="187" y="12"/>
                  </a:cubicBezTo>
                  <a:cubicBezTo>
                    <a:pt x="138" y="73"/>
                    <a:pt x="78" y="122"/>
                    <a:pt x="29" y="182"/>
                  </a:cubicBezTo>
                  <a:cubicBezTo>
                    <a:pt x="0" y="211"/>
                    <a:pt x="32" y="254"/>
                    <a:pt x="64" y="254"/>
                  </a:cubicBezTo>
                  <a:cubicBezTo>
                    <a:pt x="73" y="254"/>
                    <a:pt x="82" y="251"/>
                    <a:pt x="89" y="243"/>
                  </a:cubicBezTo>
                  <a:cubicBezTo>
                    <a:pt x="151" y="195"/>
                    <a:pt x="199" y="133"/>
                    <a:pt x="248" y="85"/>
                  </a:cubicBezTo>
                  <a:cubicBezTo>
                    <a:pt x="276" y="46"/>
                    <a:pt x="245" y="1"/>
                    <a:pt x="212"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6"/>
            <p:cNvSpPr/>
            <p:nvPr/>
          </p:nvSpPr>
          <p:spPr>
            <a:xfrm>
              <a:off x="7717241" y="3159171"/>
              <a:ext cx="13831" cy="13535"/>
            </a:xfrm>
            <a:custGeom>
              <a:avLst/>
              <a:gdLst/>
              <a:ahLst/>
              <a:cxnLst/>
              <a:rect l="l" t="t" r="r" b="b"/>
              <a:pathLst>
                <a:path w="281" h="275" extrusionOk="0">
                  <a:moveTo>
                    <a:pt x="212" y="22"/>
                  </a:moveTo>
                  <a:cubicBezTo>
                    <a:pt x="219" y="22"/>
                    <a:pt x="226" y="25"/>
                    <a:pt x="231" y="31"/>
                  </a:cubicBezTo>
                  <a:cubicBezTo>
                    <a:pt x="244" y="43"/>
                    <a:pt x="256" y="67"/>
                    <a:pt x="244" y="80"/>
                  </a:cubicBezTo>
                  <a:lnTo>
                    <a:pt x="207" y="116"/>
                  </a:lnTo>
                  <a:cubicBezTo>
                    <a:pt x="171" y="165"/>
                    <a:pt x="122" y="202"/>
                    <a:pt x="85" y="238"/>
                  </a:cubicBezTo>
                  <a:cubicBezTo>
                    <a:pt x="80" y="248"/>
                    <a:pt x="73" y="252"/>
                    <a:pt x="66" y="252"/>
                  </a:cubicBezTo>
                  <a:cubicBezTo>
                    <a:pt x="55" y="252"/>
                    <a:pt x="44" y="245"/>
                    <a:pt x="37" y="238"/>
                  </a:cubicBezTo>
                  <a:cubicBezTo>
                    <a:pt x="25" y="238"/>
                    <a:pt x="25" y="213"/>
                    <a:pt x="37" y="189"/>
                  </a:cubicBezTo>
                  <a:cubicBezTo>
                    <a:pt x="74" y="153"/>
                    <a:pt x="110" y="104"/>
                    <a:pt x="147" y="67"/>
                  </a:cubicBezTo>
                  <a:lnTo>
                    <a:pt x="183" y="31"/>
                  </a:lnTo>
                  <a:cubicBezTo>
                    <a:pt x="195" y="25"/>
                    <a:pt x="204" y="22"/>
                    <a:pt x="212" y="22"/>
                  </a:cubicBezTo>
                  <a:close/>
                  <a:moveTo>
                    <a:pt x="212" y="0"/>
                  </a:moveTo>
                  <a:cubicBezTo>
                    <a:pt x="198" y="0"/>
                    <a:pt x="183" y="7"/>
                    <a:pt x="171" y="19"/>
                  </a:cubicBezTo>
                  <a:lnTo>
                    <a:pt x="134" y="56"/>
                  </a:lnTo>
                  <a:cubicBezTo>
                    <a:pt x="98" y="92"/>
                    <a:pt x="61" y="140"/>
                    <a:pt x="25" y="177"/>
                  </a:cubicBezTo>
                  <a:cubicBezTo>
                    <a:pt x="1" y="202"/>
                    <a:pt x="12" y="238"/>
                    <a:pt x="25" y="262"/>
                  </a:cubicBezTo>
                  <a:cubicBezTo>
                    <a:pt x="37" y="262"/>
                    <a:pt x="49" y="275"/>
                    <a:pt x="61" y="275"/>
                  </a:cubicBezTo>
                  <a:cubicBezTo>
                    <a:pt x="74" y="275"/>
                    <a:pt x="85" y="262"/>
                    <a:pt x="98" y="250"/>
                  </a:cubicBezTo>
                  <a:cubicBezTo>
                    <a:pt x="134" y="213"/>
                    <a:pt x="183" y="177"/>
                    <a:pt x="220" y="129"/>
                  </a:cubicBezTo>
                  <a:lnTo>
                    <a:pt x="256" y="92"/>
                  </a:lnTo>
                  <a:cubicBezTo>
                    <a:pt x="280" y="67"/>
                    <a:pt x="268" y="31"/>
                    <a:pt x="244" y="19"/>
                  </a:cubicBezTo>
                  <a:cubicBezTo>
                    <a:pt x="238" y="7"/>
                    <a:pt x="226" y="0"/>
                    <a:pt x="212"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6"/>
            <p:cNvSpPr/>
            <p:nvPr/>
          </p:nvSpPr>
          <p:spPr>
            <a:xfrm>
              <a:off x="7567262" y="3189443"/>
              <a:ext cx="22149" cy="23379"/>
            </a:xfrm>
            <a:custGeom>
              <a:avLst/>
              <a:gdLst/>
              <a:ahLst/>
              <a:cxnLst/>
              <a:rect l="l" t="t" r="r" b="b"/>
              <a:pathLst>
                <a:path w="450" h="475" extrusionOk="0">
                  <a:moveTo>
                    <a:pt x="386" y="1"/>
                  </a:moveTo>
                  <a:cubicBezTo>
                    <a:pt x="377" y="1"/>
                    <a:pt x="368" y="4"/>
                    <a:pt x="360" y="12"/>
                  </a:cubicBezTo>
                  <a:cubicBezTo>
                    <a:pt x="238" y="122"/>
                    <a:pt x="116" y="255"/>
                    <a:pt x="19" y="401"/>
                  </a:cubicBezTo>
                  <a:cubicBezTo>
                    <a:pt x="1" y="438"/>
                    <a:pt x="31" y="475"/>
                    <a:pt x="63" y="475"/>
                  </a:cubicBezTo>
                  <a:cubicBezTo>
                    <a:pt x="73" y="475"/>
                    <a:pt x="83" y="471"/>
                    <a:pt x="92" y="462"/>
                  </a:cubicBezTo>
                  <a:cubicBezTo>
                    <a:pt x="189" y="328"/>
                    <a:pt x="299" y="195"/>
                    <a:pt x="421" y="73"/>
                  </a:cubicBezTo>
                  <a:cubicBezTo>
                    <a:pt x="449" y="44"/>
                    <a:pt x="418" y="1"/>
                    <a:pt x="386"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6"/>
            <p:cNvSpPr/>
            <p:nvPr/>
          </p:nvSpPr>
          <p:spPr>
            <a:xfrm>
              <a:off x="7566967" y="3188704"/>
              <a:ext cx="22789" cy="24708"/>
            </a:xfrm>
            <a:custGeom>
              <a:avLst/>
              <a:gdLst/>
              <a:ahLst/>
              <a:cxnLst/>
              <a:rect l="l" t="t" r="r" b="b"/>
              <a:pathLst>
                <a:path w="463" h="502" extrusionOk="0">
                  <a:moveTo>
                    <a:pt x="393" y="22"/>
                  </a:moveTo>
                  <a:cubicBezTo>
                    <a:pt x="405" y="22"/>
                    <a:pt x="418" y="27"/>
                    <a:pt x="427" y="27"/>
                  </a:cubicBezTo>
                  <a:cubicBezTo>
                    <a:pt x="439" y="39"/>
                    <a:pt x="439" y="64"/>
                    <a:pt x="427" y="75"/>
                  </a:cubicBezTo>
                  <a:cubicBezTo>
                    <a:pt x="317" y="185"/>
                    <a:pt x="208" y="307"/>
                    <a:pt x="86" y="465"/>
                  </a:cubicBezTo>
                  <a:cubicBezTo>
                    <a:pt x="81" y="475"/>
                    <a:pt x="76" y="479"/>
                    <a:pt x="71" y="479"/>
                  </a:cubicBezTo>
                  <a:cubicBezTo>
                    <a:pt x="64" y="479"/>
                    <a:pt x="57" y="472"/>
                    <a:pt x="49" y="465"/>
                  </a:cubicBezTo>
                  <a:cubicBezTo>
                    <a:pt x="25" y="465"/>
                    <a:pt x="25" y="440"/>
                    <a:pt x="38" y="429"/>
                  </a:cubicBezTo>
                  <a:cubicBezTo>
                    <a:pt x="122" y="294"/>
                    <a:pt x="232" y="161"/>
                    <a:pt x="378" y="27"/>
                  </a:cubicBezTo>
                  <a:cubicBezTo>
                    <a:pt x="382" y="23"/>
                    <a:pt x="387" y="22"/>
                    <a:pt x="393" y="22"/>
                  </a:cubicBezTo>
                  <a:close/>
                  <a:moveTo>
                    <a:pt x="397" y="1"/>
                  </a:moveTo>
                  <a:cubicBezTo>
                    <a:pt x="386" y="1"/>
                    <a:pt x="376" y="5"/>
                    <a:pt x="366" y="15"/>
                  </a:cubicBezTo>
                  <a:cubicBezTo>
                    <a:pt x="220" y="148"/>
                    <a:pt x="111" y="283"/>
                    <a:pt x="13" y="416"/>
                  </a:cubicBezTo>
                  <a:cubicBezTo>
                    <a:pt x="1" y="440"/>
                    <a:pt x="13" y="465"/>
                    <a:pt x="38" y="489"/>
                  </a:cubicBezTo>
                  <a:cubicBezTo>
                    <a:pt x="38" y="489"/>
                    <a:pt x="49" y="502"/>
                    <a:pt x="62" y="502"/>
                  </a:cubicBezTo>
                  <a:cubicBezTo>
                    <a:pt x="74" y="502"/>
                    <a:pt x="86" y="489"/>
                    <a:pt x="98" y="477"/>
                  </a:cubicBezTo>
                  <a:cubicBezTo>
                    <a:pt x="232" y="319"/>
                    <a:pt x="330" y="197"/>
                    <a:pt x="439" y="88"/>
                  </a:cubicBezTo>
                  <a:cubicBezTo>
                    <a:pt x="463" y="64"/>
                    <a:pt x="451" y="39"/>
                    <a:pt x="439" y="15"/>
                  </a:cubicBezTo>
                  <a:cubicBezTo>
                    <a:pt x="425" y="8"/>
                    <a:pt x="411" y="1"/>
                    <a:pt x="397"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6"/>
            <p:cNvSpPr/>
            <p:nvPr/>
          </p:nvSpPr>
          <p:spPr>
            <a:xfrm>
              <a:off x="7569182" y="3193577"/>
              <a:ext cx="32141" cy="31156"/>
            </a:xfrm>
            <a:custGeom>
              <a:avLst/>
              <a:gdLst/>
              <a:ahLst/>
              <a:cxnLst/>
              <a:rect l="l" t="t" r="r" b="b"/>
              <a:pathLst>
                <a:path w="653" h="633" extrusionOk="0">
                  <a:moveTo>
                    <a:pt x="594" y="0"/>
                  </a:moveTo>
                  <a:cubicBezTo>
                    <a:pt x="583" y="0"/>
                    <a:pt x="573" y="4"/>
                    <a:pt x="564" y="13"/>
                  </a:cubicBezTo>
                  <a:cubicBezTo>
                    <a:pt x="369" y="171"/>
                    <a:pt x="187" y="354"/>
                    <a:pt x="29" y="560"/>
                  </a:cubicBezTo>
                  <a:cubicBezTo>
                    <a:pt x="1" y="589"/>
                    <a:pt x="32" y="633"/>
                    <a:pt x="64" y="633"/>
                  </a:cubicBezTo>
                  <a:cubicBezTo>
                    <a:pt x="73" y="633"/>
                    <a:pt x="82" y="629"/>
                    <a:pt x="90" y="621"/>
                  </a:cubicBezTo>
                  <a:cubicBezTo>
                    <a:pt x="260" y="427"/>
                    <a:pt x="431" y="244"/>
                    <a:pt x="625" y="74"/>
                  </a:cubicBezTo>
                  <a:cubicBezTo>
                    <a:pt x="652" y="37"/>
                    <a:pt x="625" y="0"/>
                    <a:pt x="594"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6"/>
            <p:cNvSpPr/>
            <p:nvPr/>
          </p:nvSpPr>
          <p:spPr>
            <a:xfrm>
              <a:off x="7569378" y="3192888"/>
              <a:ext cx="31796" cy="32485"/>
            </a:xfrm>
            <a:custGeom>
              <a:avLst/>
              <a:gdLst/>
              <a:ahLst/>
              <a:cxnLst/>
              <a:rect l="l" t="t" r="r" b="b"/>
              <a:pathLst>
                <a:path w="646" h="660" extrusionOk="0">
                  <a:moveTo>
                    <a:pt x="595" y="18"/>
                  </a:moveTo>
                  <a:cubicBezTo>
                    <a:pt x="606" y="18"/>
                    <a:pt x="615" y="21"/>
                    <a:pt x="621" y="27"/>
                  </a:cubicBezTo>
                  <a:cubicBezTo>
                    <a:pt x="621" y="39"/>
                    <a:pt x="633" y="63"/>
                    <a:pt x="609" y="76"/>
                  </a:cubicBezTo>
                  <a:cubicBezTo>
                    <a:pt x="438" y="246"/>
                    <a:pt x="268" y="428"/>
                    <a:pt x="98" y="611"/>
                  </a:cubicBezTo>
                  <a:lnTo>
                    <a:pt x="86" y="623"/>
                  </a:lnTo>
                  <a:cubicBezTo>
                    <a:pt x="74" y="635"/>
                    <a:pt x="64" y="638"/>
                    <a:pt x="57" y="638"/>
                  </a:cubicBezTo>
                  <a:cubicBezTo>
                    <a:pt x="49" y="638"/>
                    <a:pt x="43" y="635"/>
                    <a:pt x="37" y="635"/>
                  </a:cubicBezTo>
                  <a:cubicBezTo>
                    <a:pt x="25" y="623"/>
                    <a:pt x="13" y="598"/>
                    <a:pt x="37" y="574"/>
                  </a:cubicBezTo>
                  <a:cubicBezTo>
                    <a:pt x="171" y="404"/>
                    <a:pt x="341" y="222"/>
                    <a:pt x="560" y="27"/>
                  </a:cubicBezTo>
                  <a:cubicBezTo>
                    <a:pt x="572" y="21"/>
                    <a:pt x="584" y="18"/>
                    <a:pt x="595" y="18"/>
                  </a:cubicBezTo>
                  <a:close/>
                  <a:moveTo>
                    <a:pt x="588" y="1"/>
                  </a:moveTo>
                  <a:cubicBezTo>
                    <a:pt x="576" y="1"/>
                    <a:pt x="563" y="5"/>
                    <a:pt x="548" y="15"/>
                  </a:cubicBezTo>
                  <a:cubicBezTo>
                    <a:pt x="329" y="209"/>
                    <a:pt x="159" y="392"/>
                    <a:pt x="13" y="562"/>
                  </a:cubicBezTo>
                  <a:cubicBezTo>
                    <a:pt x="0" y="587"/>
                    <a:pt x="0" y="623"/>
                    <a:pt x="25" y="647"/>
                  </a:cubicBezTo>
                  <a:cubicBezTo>
                    <a:pt x="37" y="647"/>
                    <a:pt x="49" y="660"/>
                    <a:pt x="62" y="660"/>
                  </a:cubicBezTo>
                  <a:cubicBezTo>
                    <a:pt x="73" y="660"/>
                    <a:pt x="86" y="647"/>
                    <a:pt x="98" y="635"/>
                  </a:cubicBezTo>
                  <a:lnTo>
                    <a:pt x="110" y="611"/>
                  </a:lnTo>
                  <a:cubicBezTo>
                    <a:pt x="281" y="441"/>
                    <a:pt x="451" y="258"/>
                    <a:pt x="621" y="88"/>
                  </a:cubicBezTo>
                  <a:cubicBezTo>
                    <a:pt x="645" y="63"/>
                    <a:pt x="645" y="39"/>
                    <a:pt x="633" y="15"/>
                  </a:cubicBezTo>
                  <a:cubicBezTo>
                    <a:pt x="619" y="8"/>
                    <a:pt x="605" y="1"/>
                    <a:pt x="588"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6"/>
            <p:cNvSpPr/>
            <p:nvPr/>
          </p:nvSpPr>
          <p:spPr>
            <a:xfrm>
              <a:off x="7574005" y="3203225"/>
              <a:ext cx="31993" cy="34159"/>
            </a:xfrm>
            <a:custGeom>
              <a:avLst/>
              <a:gdLst/>
              <a:ahLst/>
              <a:cxnLst/>
              <a:rect l="l" t="t" r="r" b="b"/>
              <a:pathLst>
                <a:path w="650" h="694" extrusionOk="0">
                  <a:moveTo>
                    <a:pt x="584" y="1"/>
                  </a:moveTo>
                  <a:cubicBezTo>
                    <a:pt x="573" y="1"/>
                    <a:pt x="562" y="4"/>
                    <a:pt x="551" y="12"/>
                  </a:cubicBezTo>
                  <a:cubicBezTo>
                    <a:pt x="357" y="194"/>
                    <a:pt x="162" y="401"/>
                    <a:pt x="28" y="620"/>
                  </a:cubicBezTo>
                  <a:cubicBezTo>
                    <a:pt x="1" y="657"/>
                    <a:pt x="36" y="693"/>
                    <a:pt x="65" y="693"/>
                  </a:cubicBezTo>
                  <a:cubicBezTo>
                    <a:pt x="74" y="693"/>
                    <a:pt x="83" y="689"/>
                    <a:pt x="89" y="680"/>
                  </a:cubicBezTo>
                  <a:cubicBezTo>
                    <a:pt x="260" y="474"/>
                    <a:pt x="430" y="267"/>
                    <a:pt x="612" y="72"/>
                  </a:cubicBezTo>
                  <a:cubicBezTo>
                    <a:pt x="650" y="44"/>
                    <a:pt x="621" y="1"/>
                    <a:pt x="584"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6"/>
            <p:cNvSpPr/>
            <p:nvPr/>
          </p:nvSpPr>
          <p:spPr>
            <a:xfrm>
              <a:off x="7574153" y="3202880"/>
              <a:ext cx="31796" cy="35045"/>
            </a:xfrm>
            <a:custGeom>
              <a:avLst/>
              <a:gdLst/>
              <a:ahLst/>
              <a:cxnLst/>
              <a:rect l="l" t="t" r="r" b="b"/>
              <a:pathLst>
                <a:path w="646" h="712" extrusionOk="0">
                  <a:moveTo>
                    <a:pt x="584" y="19"/>
                  </a:moveTo>
                  <a:cubicBezTo>
                    <a:pt x="597" y="19"/>
                    <a:pt x="597" y="19"/>
                    <a:pt x="609" y="31"/>
                  </a:cubicBezTo>
                  <a:cubicBezTo>
                    <a:pt x="621" y="43"/>
                    <a:pt x="621" y="68"/>
                    <a:pt x="609" y="79"/>
                  </a:cubicBezTo>
                  <a:cubicBezTo>
                    <a:pt x="451" y="225"/>
                    <a:pt x="317" y="395"/>
                    <a:pt x="184" y="554"/>
                  </a:cubicBezTo>
                  <a:cubicBezTo>
                    <a:pt x="147" y="603"/>
                    <a:pt x="122" y="639"/>
                    <a:pt x="86" y="676"/>
                  </a:cubicBezTo>
                  <a:cubicBezTo>
                    <a:pt x="80" y="688"/>
                    <a:pt x="71" y="691"/>
                    <a:pt x="62" y="691"/>
                  </a:cubicBezTo>
                  <a:cubicBezTo>
                    <a:pt x="53" y="691"/>
                    <a:pt x="44" y="687"/>
                    <a:pt x="38" y="687"/>
                  </a:cubicBezTo>
                  <a:cubicBezTo>
                    <a:pt x="25" y="676"/>
                    <a:pt x="13" y="651"/>
                    <a:pt x="25" y="639"/>
                  </a:cubicBezTo>
                  <a:cubicBezTo>
                    <a:pt x="184" y="395"/>
                    <a:pt x="390" y="189"/>
                    <a:pt x="560" y="31"/>
                  </a:cubicBezTo>
                  <a:cubicBezTo>
                    <a:pt x="573" y="19"/>
                    <a:pt x="573" y="19"/>
                    <a:pt x="584" y="19"/>
                  </a:cubicBezTo>
                  <a:close/>
                  <a:moveTo>
                    <a:pt x="585" y="1"/>
                  </a:moveTo>
                  <a:cubicBezTo>
                    <a:pt x="573" y="1"/>
                    <a:pt x="561" y="7"/>
                    <a:pt x="548" y="19"/>
                  </a:cubicBezTo>
                  <a:cubicBezTo>
                    <a:pt x="378" y="177"/>
                    <a:pt x="171" y="384"/>
                    <a:pt x="13" y="627"/>
                  </a:cubicBezTo>
                  <a:cubicBezTo>
                    <a:pt x="1" y="651"/>
                    <a:pt x="13" y="687"/>
                    <a:pt x="25" y="700"/>
                  </a:cubicBezTo>
                  <a:cubicBezTo>
                    <a:pt x="38" y="700"/>
                    <a:pt x="49" y="712"/>
                    <a:pt x="62" y="712"/>
                  </a:cubicBezTo>
                  <a:cubicBezTo>
                    <a:pt x="74" y="712"/>
                    <a:pt x="86" y="700"/>
                    <a:pt x="98" y="687"/>
                  </a:cubicBezTo>
                  <a:cubicBezTo>
                    <a:pt x="135" y="651"/>
                    <a:pt x="159" y="614"/>
                    <a:pt x="195" y="566"/>
                  </a:cubicBezTo>
                  <a:cubicBezTo>
                    <a:pt x="330" y="408"/>
                    <a:pt x="463" y="238"/>
                    <a:pt x="621" y="92"/>
                  </a:cubicBezTo>
                  <a:cubicBezTo>
                    <a:pt x="646" y="68"/>
                    <a:pt x="633" y="31"/>
                    <a:pt x="621" y="19"/>
                  </a:cubicBezTo>
                  <a:cubicBezTo>
                    <a:pt x="609" y="7"/>
                    <a:pt x="597" y="1"/>
                    <a:pt x="585"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6"/>
            <p:cNvSpPr/>
            <p:nvPr/>
          </p:nvSpPr>
          <p:spPr>
            <a:xfrm>
              <a:off x="7575383" y="3213414"/>
              <a:ext cx="33765" cy="38736"/>
            </a:xfrm>
            <a:custGeom>
              <a:avLst/>
              <a:gdLst/>
              <a:ahLst/>
              <a:cxnLst/>
              <a:rect l="l" t="t" r="r" b="b"/>
              <a:pathLst>
                <a:path w="686" h="787" extrusionOk="0">
                  <a:moveTo>
                    <a:pt x="622" y="0"/>
                  </a:moveTo>
                  <a:cubicBezTo>
                    <a:pt x="613" y="0"/>
                    <a:pt x="604" y="3"/>
                    <a:pt x="596" y="11"/>
                  </a:cubicBezTo>
                  <a:cubicBezTo>
                    <a:pt x="462" y="133"/>
                    <a:pt x="341" y="254"/>
                    <a:pt x="219" y="400"/>
                  </a:cubicBezTo>
                  <a:cubicBezTo>
                    <a:pt x="134" y="486"/>
                    <a:pt x="0" y="608"/>
                    <a:pt x="13" y="741"/>
                  </a:cubicBezTo>
                  <a:cubicBezTo>
                    <a:pt x="13" y="772"/>
                    <a:pt x="34" y="787"/>
                    <a:pt x="55" y="787"/>
                  </a:cubicBezTo>
                  <a:cubicBezTo>
                    <a:pt x="76" y="787"/>
                    <a:pt x="97" y="772"/>
                    <a:pt x="97" y="741"/>
                  </a:cubicBezTo>
                  <a:cubicBezTo>
                    <a:pt x="110" y="619"/>
                    <a:pt x="280" y="462"/>
                    <a:pt x="365" y="376"/>
                  </a:cubicBezTo>
                  <a:cubicBezTo>
                    <a:pt x="462" y="267"/>
                    <a:pt x="559" y="170"/>
                    <a:pt x="657" y="73"/>
                  </a:cubicBezTo>
                  <a:cubicBezTo>
                    <a:pt x="686" y="44"/>
                    <a:pt x="654" y="0"/>
                    <a:pt x="622"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6"/>
            <p:cNvSpPr/>
            <p:nvPr/>
          </p:nvSpPr>
          <p:spPr>
            <a:xfrm>
              <a:off x="7575383" y="3213266"/>
              <a:ext cx="34159" cy="39031"/>
            </a:xfrm>
            <a:custGeom>
              <a:avLst/>
              <a:gdLst/>
              <a:ahLst/>
              <a:cxnLst/>
              <a:rect l="l" t="t" r="r" b="b"/>
              <a:pathLst>
                <a:path w="694" h="793" extrusionOk="0">
                  <a:moveTo>
                    <a:pt x="621" y="14"/>
                  </a:moveTo>
                  <a:cubicBezTo>
                    <a:pt x="632" y="14"/>
                    <a:pt x="645" y="14"/>
                    <a:pt x="657" y="27"/>
                  </a:cubicBezTo>
                  <a:cubicBezTo>
                    <a:pt x="669" y="39"/>
                    <a:pt x="669" y="51"/>
                    <a:pt x="657" y="76"/>
                  </a:cubicBezTo>
                  <a:cubicBezTo>
                    <a:pt x="535" y="173"/>
                    <a:pt x="438" y="270"/>
                    <a:pt x="353" y="367"/>
                  </a:cubicBezTo>
                  <a:cubicBezTo>
                    <a:pt x="341" y="379"/>
                    <a:pt x="316" y="403"/>
                    <a:pt x="305" y="428"/>
                  </a:cubicBezTo>
                  <a:cubicBezTo>
                    <a:pt x="219" y="513"/>
                    <a:pt x="97" y="635"/>
                    <a:pt x="86" y="744"/>
                  </a:cubicBezTo>
                  <a:cubicBezTo>
                    <a:pt x="86" y="768"/>
                    <a:pt x="73" y="781"/>
                    <a:pt x="49" y="781"/>
                  </a:cubicBezTo>
                  <a:cubicBezTo>
                    <a:pt x="37" y="781"/>
                    <a:pt x="13" y="768"/>
                    <a:pt x="13" y="744"/>
                  </a:cubicBezTo>
                  <a:cubicBezTo>
                    <a:pt x="13" y="635"/>
                    <a:pt x="97" y="538"/>
                    <a:pt x="183" y="452"/>
                  </a:cubicBezTo>
                  <a:cubicBezTo>
                    <a:pt x="195" y="440"/>
                    <a:pt x="207" y="416"/>
                    <a:pt x="219" y="403"/>
                  </a:cubicBezTo>
                  <a:cubicBezTo>
                    <a:pt x="341" y="270"/>
                    <a:pt x="462" y="148"/>
                    <a:pt x="608" y="27"/>
                  </a:cubicBezTo>
                  <a:cubicBezTo>
                    <a:pt x="608" y="14"/>
                    <a:pt x="621" y="14"/>
                    <a:pt x="621" y="14"/>
                  </a:cubicBezTo>
                  <a:close/>
                  <a:moveTo>
                    <a:pt x="627" y="0"/>
                  </a:moveTo>
                  <a:cubicBezTo>
                    <a:pt x="617" y="0"/>
                    <a:pt x="607" y="4"/>
                    <a:pt x="596" y="14"/>
                  </a:cubicBezTo>
                  <a:cubicBezTo>
                    <a:pt x="451" y="136"/>
                    <a:pt x="329" y="257"/>
                    <a:pt x="207" y="392"/>
                  </a:cubicBezTo>
                  <a:cubicBezTo>
                    <a:pt x="195" y="403"/>
                    <a:pt x="183" y="428"/>
                    <a:pt x="170" y="440"/>
                  </a:cubicBezTo>
                  <a:cubicBezTo>
                    <a:pt x="86" y="525"/>
                    <a:pt x="0" y="622"/>
                    <a:pt x="0" y="744"/>
                  </a:cubicBezTo>
                  <a:cubicBezTo>
                    <a:pt x="0" y="781"/>
                    <a:pt x="24" y="793"/>
                    <a:pt x="49" y="793"/>
                  </a:cubicBezTo>
                  <a:cubicBezTo>
                    <a:pt x="86" y="793"/>
                    <a:pt x="110" y="781"/>
                    <a:pt x="110" y="744"/>
                  </a:cubicBezTo>
                  <a:cubicBezTo>
                    <a:pt x="110" y="647"/>
                    <a:pt x="232" y="525"/>
                    <a:pt x="316" y="440"/>
                  </a:cubicBezTo>
                  <a:cubicBezTo>
                    <a:pt x="341" y="416"/>
                    <a:pt x="353" y="392"/>
                    <a:pt x="365" y="379"/>
                  </a:cubicBezTo>
                  <a:cubicBezTo>
                    <a:pt x="451" y="282"/>
                    <a:pt x="548" y="184"/>
                    <a:pt x="669" y="87"/>
                  </a:cubicBezTo>
                  <a:cubicBezTo>
                    <a:pt x="694" y="63"/>
                    <a:pt x="681" y="39"/>
                    <a:pt x="669" y="14"/>
                  </a:cubicBezTo>
                  <a:cubicBezTo>
                    <a:pt x="655" y="7"/>
                    <a:pt x="641" y="0"/>
                    <a:pt x="627"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6"/>
            <p:cNvSpPr/>
            <p:nvPr/>
          </p:nvSpPr>
          <p:spPr>
            <a:xfrm>
              <a:off x="7582865" y="3221781"/>
              <a:ext cx="32879" cy="36817"/>
            </a:xfrm>
            <a:custGeom>
              <a:avLst/>
              <a:gdLst/>
              <a:ahLst/>
              <a:cxnLst/>
              <a:rect l="l" t="t" r="r" b="b"/>
              <a:pathLst>
                <a:path w="668" h="748" extrusionOk="0">
                  <a:moveTo>
                    <a:pt x="604" y="0"/>
                  </a:moveTo>
                  <a:cubicBezTo>
                    <a:pt x="595" y="0"/>
                    <a:pt x="586" y="4"/>
                    <a:pt x="578" y="11"/>
                  </a:cubicBezTo>
                  <a:cubicBezTo>
                    <a:pt x="371" y="219"/>
                    <a:pt x="177" y="438"/>
                    <a:pt x="18" y="668"/>
                  </a:cubicBezTo>
                  <a:cubicBezTo>
                    <a:pt x="0" y="704"/>
                    <a:pt x="36" y="747"/>
                    <a:pt x="65" y="747"/>
                  </a:cubicBezTo>
                  <a:cubicBezTo>
                    <a:pt x="75" y="747"/>
                    <a:pt x="85" y="742"/>
                    <a:pt x="91" y="730"/>
                  </a:cubicBezTo>
                  <a:cubicBezTo>
                    <a:pt x="274" y="511"/>
                    <a:pt x="444" y="292"/>
                    <a:pt x="639" y="73"/>
                  </a:cubicBezTo>
                  <a:cubicBezTo>
                    <a:pt x="667" y="44"/>
                    <a:pt x="636" y="0"/>
                    <a:pt x="604"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6"/>
            <p:cNvSpPr/>
            <p:nvPr/>
          </p:nvSpPr>
          <p:spPr>
            <a:xfrm>
              <a:off x="7582521" y="3221634"/>
              <a:ext cx="33027" cy="37260"/>
            </a:xfrm>
            <a:custGeom>
              <a:avLst/>
              <a:gdLst/>
              <a:ahLst/>
              <a:cxnLst/>
              <a:rect l="l" t="t" r="r" b="b"/>
              <a:pathLst>
                <a:path w="671" h="757" extrusionOk="0">
                  <a:moveTo>
                    <a:pt x="609" y="14"/>
                  </a:moveTo>
                  <a:cubicBezTo>
                    <a:pt x="622" y="14"/>
                    <a:pt x="633" y="27"/>
                    <a:pt x="633" y="27"/>
                  </a:cubicBezTo>
                  <a:cubicBezTo>
                    <a:pt x="646" y="39"/>
                    <a:pt x="658" y="63"/>
                    <a:pt x="633" y="76"/>
                  </a:cubicBezTo>
                  <a:cubicBezTo>
                    <a:pt x="439" y="282"/>
                    <a:pt x="257" y="514"/>
                    <a:pt x="98" y="733"/>
                  </a:cubicBezTo>
                  <a:cubicBezTo>
                    <a:pt x="92" y="738"/>
                    <a:pt x="83" y="741"/>
                    <a:pt x="74" y="741"/>
                  </a:cubicBezTo>
                  <a:cubicBezTo>
                    <a:pt x="65" y="741"/>
                    <a:pt x="56" y="738"/>
                    <a:pt x="50" y="733"/>
                  </a:cubicBezTo>
                  <a:cubicBezTo>
                    <a:pt x="38" y="720"/>
                    <a:pt x="25" y="696"/>
                    <a:pt x="38" y="684"/>
                  </a:cubicBezTo>
                  <a:cubicBezTo>
                    <a:pt x="184" y="465"/>
                    <a:pt x="366" y="246"/>
                    <a:pt x="585" y="27"/>
                  </a:cubicBezTo>
                  <a:cubicBezTo>
                    <a:pt x="597" y="14"/>
                    <a:pt x="609" y="14"/>
                    <a:pt x="609" y="14"/>
                  </a:cubicBezTo>
                  <a:close/>
                  <a:moveTo>
                    <a:pt x="607" y="1"/>
                  </a:moveTo>
                  <a:cubicBezTo>
                    <a:pt x="595" y="1"/>
                    <a:pt x="583" y="4"/>
                    <a:pt x="573" y="14"/>
                  </a:cubicBezTo>
                  <a:cubicBezTo>
                    <a:pt x="354" y="233"/>
                    <a:pt x="160" y="452"/>
                    <a:pt x="25" y="671"/>
                  </a:cubicBezTo>
                  <a:cubicBezTo>
                    <a:pt x="1" y="696"/>
                    <a:pt x="14" y="733"/>
                    <a:pt x="38" y="744"/>
                  </a:cubicBezTo>
                  <a:cubicBezTo>
                    <a:pt x="50" y="757"/>
                    <a:pt x="62" y="757"/>
                    <a:pt x="74" y="757"/>
                  </a:cubicBezTo>
                  <a:cubicBezTo>
                    <a:pt x="87" y="757"/>
                    <a:pt x="98" y="757"/>
                    <a:pt x="111" y="744"/>
                  </a:cubicBezTo>
                  <a:cubicBezTo>
                    <a:pt x="269" y="525"/>
                    <a:pt x="451" y="295"/>
                    <a:pt x="646" y="87"/>
                  </a:cubicBezTo>
                  <a:cubicBezTo>
                    <a:pt x="670" y="63"/>
                    <a:pt x="670" y="27"/>
                    <a:pt x="646" y="14"/>
                  </a:cubicBezTo>
                  <a:cubicBezTo>
                    <a:pt x="639" y="8"/>
                    <a:pt x="623" y="1"/>
                    <a:pt x="607"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6"/>
            <p:cNvSpPr/>
            <p:nvPr/>
          </p:nvSpPr>
          <p:spPr>
            <a:xfrm>
              <a:off x="7590741" y="3252151"/>
              <a:ext cx="23675" cy="24069"/>
            </a:xfrm>
            <a:custGeom>
              <a:avLst/>
              <a:gdLst/>
              <a:ahLst/>
              <a:cxnLst/>
              <a:rect l="l" t="t" r="r" b="b"/>
              <a:pathLst>
                <a:path w="481" h="489" extrusionOk="0">
                  <a:moveTo>
                    <a:pt x="418" y="0"/>
                  </a:moveTo>
                  <a:cubicBezTo>
                    <a:pt x="405" y="0"/>
                    <a:pt x="392" y="5"/>
                    <a:pt x="382" y="15"/>
                  </a:cubicBezTo>
                  <a:cubicBezTo>
                    <a:pt x="284" y="161"/>
                    <a:pt x="163" y="283"/>
                    <a:pt x="29" y="416"/>
                  </a:cubicBezTo>
                  <a:cubicBezTo>
                    <a:pt x="0" y="445"/>
                    <a:pt x="31" y="488"/>
                    <a:pt x="64" y="488"/>
                  </a:cubicBezTo>
                  <a:cubicBezTo>
                    <a:pt x="73" y="488"/>
                    <a:pt x="82" y="485"/>
                    <a:pt x="90" y="477"/>
                  </a:cubicBezTo>
                  <a:cubicBezTo>
                    <a:pt x="236" y="356"/>
                    <a:pt x="357" y="210"/>
                    <a:pt x="455" y="64"/>
                  </a:cubicBezTo>
                  <a:cubicBezTo>
                    <a:pt x="480" y="29"/>
                    <a:pt x="450" y="0"/>
                    <a:pt x="418"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6"/>
            <p:cNvSpPr/>
            <p:nvPr/>
          </p:nvSpPr>
          <p:spPr>
            <a:xfrm>
              <a:off x="7590938" y="3251413"/>
              <a:ext cx="23970" cy="24856"/>
            </a:xfrm>
            <a:custGeom>
              <a:avLst/>
              <a:gdLst/>
              <a:ahLst/>
              <a:cxnLst/>
              <a:rect l="l" t="t" r="r" b="b"/>
              <a:pathLst>
                <a:path w="487" h="505" extrusionOk="0">
                  <a:moveTo>
                    <a:pt x="414" y="18"/>
                  </a:moveTo>
                  <a:cubicBezTo>
                    <a:pt x="426" y="18"/>
                    <a:pt x="438" y="30"/>
                    <a:pt x="438" y="30"/>
                  </a:cubicBezTo>
                  <a:cubicBezTo>
                    <a:pt x="451" y="42"/>
                    <a:pt x="462" y="55"/>
                    <a:pt x="451" y="66"/>
                  </a:cubicBezTo>
                  <a:cubicBezTo>
                    <a:pt x="329" y="236"/>
                    <a:pt x="219" y="371"/>
                    <a:pt x="86" y="480"/>
                  </a:cubicBezTo>
                  <a:cubicBezTo>
                    <a:pt x="74" y="486"/>
                    <a:pt x="64" y="489"/>
                    <a:pt x="57" y="489"/>
                  </a:cubicBezTo>
                  <a:cubicBezTo>
                    <a:pt x="49" y="489"/>
                    <a:pt x="43" y="486"/>
                    <a:pt x="37" y="480"/>
                  </a:cubicBezTo>
                  <a:cubicBezTo>
                    <a:pt x="25" y="468"/>
                    <a:pt x="13" y="444"/>
                    <a:pt x="37" y="431"/>
                  </a:cubicBezTo>
                  <a:cubicBezTo>
                    <a:pt x="183" y="285"/>
                    <a:pt x="292" y="164"/>
                    <a:pt x="389" y="42"/>
                  </a:cubicBezTo>
                  <a:cubicBezTo>
                    <a:pt x="402" y="30"/>
                    <a:pt x="402" y="18"/>
                    <a:pt x="414" y="18"/>
                  </a:cubicBezTo>
                  <a:close/>
                  <a:moveTo>
                    <a:pt x="414" y="1"/>
                  </a:moveTo>
                  <a:cubicBezTo>
                    <a:pt x="398" y="1"/>
                    <a:pt x="384" y="10"/>
                    <a:pt x="378" y="30"/>
                  </a:cubicBezTo>
                  <a:cubicBezTo>
                    <a:pt x="280" y="152"/>
                    <a:pt x="171" y="273"/>
                    <a:pt x="25" y="419"/>
                  </a:cubicBezTo>
                  <a:cubicBezTo>
                    <a:pt x="0" y="444"/>
                    <a:pt x="0" y="468"/>
                    <a:pt x="13" y="492"/>
                  </a:cubicBezTo>
                  <a:cubicBezTo>
                    <a:pt x="25" y="504"/>
                    <a:pt x="49" y="504"/>
                    <a:pt x="62" y="504"/>
                  </a:cubicBezTo>
                  <a:cubicBezTo>
                    <a:pt x="73" y="504"/>
                    <a:pt x="86" y="504"/>
                    <a:pt x="98" y="492"/>
                  </a:cubicBezTo>
                  <a:cubicBezTo>
                    <a:pt x="232" y="382"/>
                    <a:pt x="341" y="249"/>
                    <a:pt x="462" y="79"/>
                  </a:cubicBezTo>
                  <a:cubicBezTo>
                    <a:pt x="487" y="55"/>
                    <a:pt x="475" y="30"/>
                    <a:pt x="451" y="18"/>
                  </a:cubicBezTo>
                  <a:cubicBezTo>
                    <a:pt x="440" y="7"/>
                    <a:pt x="426" y="1"/>
                    <a:pt x="414"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6"/>
            <p:cNvSpPr/>
            <p:nvPr/>
          </p:nvSpPr>
          <p:spPr>
            <a:xfrm>
              <a:off x="7596204" y="3257713"/>
              <a:ext cx="27465" cy="29630"/>
            </a:xfrm>
            <a:custGeom>
              <a:avLst/>
              <a:gdLst/>
              <a:ahLst/>
              <a:cxnLst/>
              <a:rect l="l" t="t" r="r" b="b"/>
              <a:pathLst>
                <a:path w="558" h="602" extrusionOk="0">
                  <a:moveTo>
                    <a:pt x="491" y="0"/>
                  </a:moveTo>
                  <a:cubicBezTo>
                    <a:pt x="482" y="0"/>
                    <a:pt x="473" y="3"/>
                    <a:pt x="465" y="11"/>
                  </a:cubicBezTo>
                  <a:cubicBezTo>
                    <a:pt x="331" y="181"/>
                    <a:pt x="173" y="352"/>
                    <a:pt x="28" y="522"/>
                  </a:cubicBezTo>
                  <a:cubicBezTo>
                    <a:pt x="0" y="558"/>
                    <a:pt x="27" y="601"/>
                    <a:pt x="62" y="601"/>
                  </a:cubicBezTo>
                  <a:cubicBezTo>
                    <a:pt x="74" y="601"/>
                    <a:pt x="88" y="596"/>
                    <a:pt x="100" y="583"/>
                  </a:cubicBezTo>
                  <a:cubicBezTo>
                    <a:pt x="258" y="425"/>
                    <a:pt x="392" y="254"/>
                    <a:pt x="538" y="72"/>
                  </a:cubicBezTo>
                  <a:cubicBezTo>
                    <a:pt x="557" y="43"/>
                    <a:pt x="524" y="0"/>
                    <a:pt x="491"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6"/>
            <p:cNvSpPr/>
            <p:nvPr/>
          </p:nvSpPr>
          <p:spPr>
            <a:xfrm>
              <a:off x="7596352" y="3257270"/>
              <a:ext cx="27563" cy="30369"/>
            </a:xfrm>
            <a:custGeom>
              <a:avLst/>
              <a:gdLst/>
              <a:ahLst/>
              <a:cxnLst/>
              <a:rect l="l" t="t" r="r" b="b"/>
              <a:pathLst>
                <a:path w="560" h="617" extrusionOk="0">
                  <a:moveTo>
                    <a:pt x="511" y="20"/>
                  </a:moveTo>
                  <a:cubicBezTo>
                    <a:pt x="535" y="33"/>
                    <a:pt x="535" y="57"/>
                    <a:pt x="523" y="81"/>
                  </a:cubicBezTo>
                  <a:cubicBezTo>
                    <a:pt x="389" y="252"/>
                    <a:pt x="243" y="422"/>
                    <a:pt x="85" y="592"/>
                  </a:cubicBezTo>
                  <a:cubicBezTo>
                    <a:pt x="79" y="598"/>
                    <a:pt x="70" y="601"/>
                    <a:pt x="61" y="601"/>
                  </a:cubicBezTo>
                  <a:cubicBezTo>
                    <a:pt x="52" y="601"/>
                    <a:pt x="43" y="598"/>
                    <a:pt x="36" y="592"/>
                  </a:cubicBezTo>
                  <a:cubicBezTo>
                    <a:pt x="25" y="580"/>
                    <a:pt x="25" y="555"/>
                    <a:pt x="36" y="544"/>
                  </a:cubicBezTo>
                  <a:cubicBezTo>
                    <a:pt x="97" y="458"/>
                    <a:pt x="170" y="385"/>
                    <a:pt x="243" y="300"/>
                  </a:cubicBezTo>
                  <a:cubicBezTo>
                    <a:pt x="316" y="215"/>
                    <a:pt x="401" y="117"/>
                    <a:pt x="474" y="33"/>
                  </a:cubicBezTo>
                  <a:cubicBezTo>
                    <a:pt x="487" y="20"/>
                    <a:pt x="487" y="20"/>
                    <a:pt x="498" y="20"/>
                  </a:cubicBezTo>
                  <a:close/>
                  <a:moveTo>
                    <a:pt x="502" y="0"/>
                  </a:moveTo>
                  <a:cubicBezTo>
                    <a:pt x="491" y="0"/>
                    <a:pt x="476" y="6"/>
                    <a:pt x="462" y="20"/>
                  </a:cubicBezTo>
                  <a:cubicBezTo>
                    <a:pt x="377" y="106"/>
                    <a:pt x="304" y="203"/>
                    <a:pt x="219" y="288"/>
                  </a:cubicBezTo>
                  <a:cubicBezTo>
                    <a:pt x="158" y="373"/>
                    <a:pt x="85" y="446"/>
                    <a:pt x="25" y="531"/>
                  </a:cubicBezTo>
                  <a:cubicBezTo>
                    <a:pt x="0" y="555"/>
                    <a:pt x="12" y="592"/>
                    <a:pt x="25" y="604"/>
                  </a:cubicBezTo>
                  <a:cubicBezTo>
                    <a:pt x="36" y="617"/>
                    <a:pt x="49" y="617"/>
                    <a:pt x="61" y="617"/>
                  </a:cubicBezTo>
                  <a:cubicBezTo>
                    <a:pt x="73" y="617"/>
                    <a:pt x="85" y="617"/>
                    <a:pt x="97" y="604"/>
                  </a:cubicBezTo>
                  <a:cubicBezTo>
                    <a:pt x="255" y="434"/>
                    <a:pt x="401" y="263"/>
                    <a:pt x="535" y="93"/>
                  </a:cubicBezTo>
                  <a:cubicBezTo>
                    <a:pt x="560" y="57"/>
                    <a:pt x="547" y="33"/>
                    <a:pt x="523" y="9"/>
                  </a:cubicBezTo>
                  <a:cubicBezTo>
                    <a:pt x="518" y="3"/>
                    <a:pt x="511" y="0"/>
                    <a:pt x="502"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6"/>
            <p:cNvSpPr/>
            <p:nvPr/>
          </p:nvSpPr>
          <p:spPr>
            <a:xfrm>
              <a:off x="7600979" y="3271446"/>
              <a:ext cx="26726" cy="28449"/>
            </a:xfrm>
            <a:custGeom>
              <a:avLst/>
              <a:gdLst/>
              <a:ahLst/>
              <a:cxnLst/>
              <a:rect l="l" t="t" r="r" b="b"/>
              <a:pathLst>
                <a:path w="543" h="578" extrusionOk="0">
                  <a:moveTo>
                    <a:pt x="479" y="1"/>
                  </a:moveTo>
                  <a:cubicBezTo>
                    <a:pt x="470" y="1"/>
                    <a:pt x="461" y="4"/>
                    <a:pt x="453" y="12"/>
                  </a:cubicBezTo>
                  <a:cubicBezTo>
                    <a:pt x="307" y="170"/>
                    <a:pt x="161" y="329"/>
                    <a:pt x="28" y="499"/>
                  </a:cubicBezTo>
                  <a:cubicBezTo>
                    <a:pt x="0" y="535"/>
                    <a:pt x="27" y="577"/>
                    <a:pt x="62" y="577"/>
                  </a:cubicBezTo>
                  <a:cubicBezTo>
                    <a:pt x="75" y="577"/>
                    <a:pt x="88" y="572"/>
                    <a:pt x="101" y="559"/>
                  </a:cubicBezTo>
                  <a:cubicBezTo>
                    <a:pt x="234" y="402"/>
                    <a:pt x="368" y="231"/>
                    <a:pt x="514" y="73"/>
                  </a:cubicBezTo>
                  <a:cubicBezTo>
                    <a:pt x="542" y="45"/>
                    <a:pt x="512" y="1"/>
                    <a:pt x="479"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6"/>
            <p:cNvSpPr/>
            <p:nvPr/>
          </p:nvSpPr>
          <p:spPr>
            <a:xfrm>
              <a:off x="7601126" y="3271151"/>
              <a:ext cx="26382" cy="29040"/>
            </a:xfrm>
            <a:custGeom>
              <a:avLst/>
              <a:gdLst/>
              <a:ahLst/>
              <a:cxnLst/>
              <a:rect l="l" t="t" r="r" b="b"/>
              <a:pathLst>
                <a:path w="536" h="590" extrusionOk="0">
                  <a:moveTo>
                    <a:pt x="475" y="16"/>
                  </a:moveTo>
                  <a:cubicBezTo>
                    <a:pt x="485" y="16"/>
                    <a:pt x="492" y="23"/>
                    <a:pt x="499" y="30"/>
                  </a:cubicBezTo>
                  <a:cubicBezTo>
                    <a:pt x="511" y="43"/>
                    <a:pt x="523" y="54"/>
                    <a:pt x="499" y="79"/>
                  </a:cubicBezTo>
                  <a:cubicBezTo>
                    <a:pt x="377" y="213"/>
                    <a:pt x="255" y="359"/>
                    <a:pt x="146" y="492"/>
                  </a:cubicBezTo>
                  <a:lnTo>
                    <a:pt x="85" y="565"/>
                  </a:lnTo>
                  <a:cubicBezTo>
                    <a:pt x="77" y="569"/>
                    <a:pt x="70" y="571"/>
                    <a:pt x="65" y="571"/>
                  </a:cubicBezTo>
                  <a:cubicBezTo>
                    <a:pt x="53" y="571"/>
                    <a:pt x="45" y="565"/>
                    <a:pt x="36" y="565"/>
                  </a:cubicBezTo>
                  <a:cubicBezTo>
                    <a:pt x="25" y="553"/>
                    <a:pt x="25" y="529"/>
                    <a:pt x="36" y="505"/>
                  </a:cubicBezTo>
                  <a:cubicBezTo>
                    <a:pt x="146" y="359"/>
                    <a:pt x="280" y="200"/>
                    <a:pt x="450" y="30"/>
                  </a:cubicBezTo>
                  <a:cubicBezTo>
                    <a:pt x="460" y="20"/>
                    <a:pt x="468" y="16"/>
                    <a:pt x="475" y="16"/>
                  </a:cubicBezTo>
                  <a:close/>
                  <a:moveTo>
                    <a:pt x="479" y="0"/>
                  </a:moveTo>
                  <a:cubicBezTo>
                    <a:pt x="466" y="0"/>
                    <a:pt x="450" y="6"/>
                    <a:pt x="438" y="18"/>
                  </a:cubicBezTo>
                  <a:cubicBezTo>
                    <a:pt x="268" y="200"/>
                    <a:pt x="134" y="346"/>
                    <a:pt x="25" y="492"/>
                  </a:cubicBezTo>
                  <a:cubicBezTo>
                    <a:pt x="0" y="529"/>
                    <a:pt x="12" y="565"/>
                    <a:pt x="36" y="578"/>
                  </a:cubicBezTo>
                  <a:cubicBezTo>
                    <a:pt x="36" y="589"/>
                    <a:pt x="49" y="589"/>
                    <a:pt x="61" y="589"/>
                  </a:cubicBezTo>
                  <a:cubicBezTo>
                    <a:pt x="73" y="589"/>
                    <a:pt x="85" y="589"/>
                    <a:pt x="98" y="578"/>
                  </a:cubicBezTo>
                  <a:lnTo>
                    <a:pt x="158" y="505"/>
                  </a:lnTo>
                  <a:cubicBezTo>
                    <a:pt x="268" y="371"/>
                    <a:pt x="390" y="225"/>
                    <a:pt x="511" y="91"/>
                  </a:cubicBezTo>
                  <a:cubicBezTo>
                    <a:pt x="536" y="67"/>
                    <a:pt x="536" y="30"/>
                    <a:pt x="511" y="18"/>
                  </a:cubicBezTo>
                  <a:cubicBezTo>
                    <a:pt x="505" y="6"/>
                    <a:pt x="493" y="0"/>
                    <a:pt x="479"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6"/>
            <p:cNvSpPr/>
            <p:nvPr/>
          </p:nvSpPr>
          <p:spPr>
            <a:xfrm>
              <a:off x="7545260" y="3246589"/>
              <a:ext cx="38884" cy="33814"/>
            </a:xfrm>
            <a:custGeom>
              <a:avLst/>
              <a:gdLst/>
              <a:ahLst/>
              <a:cxnLst/>
              <a:rect l="l" t="t" r="r" b="b"/>
              <a:pathLst>
                <a:path w="790" h="687" extrusionOk="0">
                  <a:moveTo>
                    <a:pt x="721" y="1"/>
                  </a:moveTo>
                  <a:cubicBezTo>
                    <a:pt x="713" y="1"/>
                    <a:pt x="705" y="3"/>
                    <a:pt x="698" y="7"/>
                  </a:cubicBezTo>
                  <a:cubicBezTo>
                    <a:pt x="454" y="189"/>
                    <a:pt x="223" y="383"/>
                    <a:pt x="28" y="615"/>
                  </a:cubicBezTo>
                  <a:cubicBezTo>
                    <a:pt x="0" y="643"/>
                    <a:pt x="31" y="686"/>
                    <a:pt x="63" y="686"/>
                  </a:cubicBezTo>
                  <a:cubicBezTo>
                    <a:pt x="72" y="686"/>
                    <a:pt x="82" y="683"/>
                    <a:pt x="90" y="675"/>
                  </a:cubicBezTo>
                  <a:cubicBezTo>
                    <a:pt x="309" y="469"/>
                    <a:pt x="515" y="262"/>
                    <a:pt x="758" y="80"/>
                  </a:cubicBezTo>
                  <a:cubicBezTo>
                    <a:pt x="789" y="49"/>
                    <a:pt x="760" y="1"/>
                    <a:pt x="721"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6"/>
            <p:cNvSpPr/>
            <p:nvPr/>
          </p:nvSpPr>
          <p:spPr>
            <a:xfrm>
              <a:off x="7544866" y="3246245"/>
              <a:ext cx="38933" cy="34799"/>
            </a:xfrm>
            <a:custGeom>
              <a:avLst/>
              <a:gdLst/>
              <a:ahLst/>
              <a:cxnLst/>
              <a:rect l="l" t="t" r="r" b="b"/>
              <a:pathLst>
                <a:path w="791" h="707" extrusionOk="0">
                  <a:moveTo>
                    <a:pt x="730" y="25"/>
                  </a:moveTo>
                  <a:cubicBezTo>
                    <a:pt x="742" y="25"/>
                    <a:pt x="754" y="25"/>
                    <a:pt x="754" y="38"/>
                  </a:cubicBezTo>
                  <a:cubicBezTo>
                    <a:pt x="766" y="50"/>
                    <a:pt x="766" y="62"/>
                    <a:pt x="754" y="74"/>
                  </a:cubicBezTo>
                  <a:cubicBezTo>
                    <a:pt x="547" y="244"/>
                    <a:pt x="341" y="427"/>
                    <a:pt x="85" y="670"/>
                  </a:cubicBezTo>
                  <a:cubicBezTo>
                    <a:pt x="80" y="681"/>
                    <a:pt x="73" y="684"/>
                    <a:pt x="66" y="684"/>
                  </a:cubicBezTo>
                  <a:cubicBezTo>
                    <a:pt x="57" y="684"/>
                    <a:pt x="49" y="677"/>
                    <a:pt x="49" y="670"/>
                  </a:cubicBezTo>
                  <a:cubicBezTo>
                    <a:pt x="36" y="658"/>
                    <a:pt x="25" y="646"/>
                    <a:pt x="36" y="622"/>
                  </a:cubicBezTo>
                  <a:cubicBezTo>
                    <a:pt x="231" y="414"/>
                    <a:pt x="450" y="208"/>
                    <a:pt x="717" y="25"/>
                  </a:cubicBezTo>
                  <a:close/>
                  <a:moveTo>
                    <a:pt x="733" y="0"/>
                  </a:moveTo>
                  <a:cubicBezTo>
                    <a:pt x="724" y="0"/>
                    <a:pt x="715" y="4"/>
                    <a:pt x="706" y="14"/>
                  </a:cubicBezTo>
                  <a:cubicBezTo>
                    <a:pt x="438" y="196"/>
                    <a:pt x="219" y="403"/>
                    <a:pt x="25" y="609"/>
                  </a:cubicBezTo>
                  <a:cubicBezTo>
                    <a:pt x="0" y="633"/>
                    <a:pt x="12" y="670"/>
                    <a:pt x="36" y="682"/>
                  </a:cubicBezTo>
                  <a:cubicBezTo>
                    <a:pt x="36" y="695"/>
                    <a:pt x="49" y="706"/>
                    <a:pt x="73" y="706"/>
                  </a:cubicBezTo>
                  <a:cubicBezTo>
                    <a:pt x="73" y="706"/>
                    <a:pt x="98" y="695"/>
                    <a:pt x="98" y="682"/>
                  </a:cubicBezTo>
                  <a:cubicBezTo>
                    <a:pt x="353" y="439"/>
                    <a:pt x="560" y="257"/>
                    <a:pt x="766" y="87"/>
                  </a:cubicBezTo>
                  <a:cubicBezTo>
                    <a:pt x="790" y="74"/>
                    <a:pt x="790" y="50"/>
                    <a:pt x="766" y="25"/>
                  </a:cubicBezTo>
                  <a:cubicBezTo>
                    <a:pt x="759" y="10"/>
                    <a:pt x="747" y="0"/>
                    <a:pt x="733"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6"/>
            <p:cNvSpPr/>
            <p:nvPr/>
          </p:nvSpPr>
          <p:spPr>
            <a:xfrm>
              <a:off x="7536991" y="3258895"/>
              <a:ext cx="48088" cy="42477"/>
            </a:xfrm>
            <a:custGeom>
              <a:avLst/>
              <a:gdLst/>
              <a:ahLst/>
              <a:cxnLst/>
              <a:rect l="l" t="t" r="r" b="b"/>
              <a:pathLst>
                <a:path w="977" h="863" extrusionOk="0">
                  <a:moveTo>
                    <a:pt x="909" y="0"/>
                  </a:moveTo>
                  <a:cubicBezTo>
                    <a:pt x="899" y="0"/>
                    <a:pt x="888" y="4"/>
                    <a:pt x="877" y="12"/>
                  </a:cubicBezTo>
                  <a:cubicBezTo>
                    <a:pt x="585" y="255"/>
                    <a:pt x="306" y="511"/>
                    <a:pt x="39" y="790"/>
                  </a:cubicBezTo>
                  <a:cubicBezTo>
                    <a:pt x="1" y="819"/>
                    <a:pt x="29" y="862"/>
                    <a:pt x="67" y="862"/>
                  </a:cubicBezTo>
                  <a:cubicBezTo>
                    <a:pt x="77" y="862"/>
                    <a:pt x="89" y="859"/>
                    <a:pt x="99" y="851"/>
                  </a:cubicBezTo>
                  <a:cubicBezTo>
                    <a:pt x="379" y="584"/>
                    <a:pt x="658" y="328"/>
                    <a:pt x="939" y="73"/>
                  </a:cubicBezTo>
                  <a:cubicBezTo>
                    <a:pt x="977" y="44"/>
                    <a:pt x="947" y="0"/>
                    <a:pt x="909"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6"/>
            <p:cNvSpPr/>
            <p:nvPr/>
          </p:nvSpPr>
          <p:spPr>
            <a:xfrm>
              <a:off x="7537040" y="3258452"/>
              <a:ext cx="47940" cy="42920"/>
            </a:xfrm>
            <a:custGeom>
              <a:avLst/>
              <a:gdLst/>
              <a:ahLst/>
              <a:cxnLst/>
              <a:rect l="l" t="t" r="r" b="b"/>
              <a:pathLst>
                <a:path w="974" h="872" extrusionOk="0">
                  <a:moveTo>
                    <a:pt x="913" y="21"/>
                  </a:moveTo>
                  <a:cubicBezTo>
                    <a:pt x="925" y="21"/>
                    <a:pt x="925" y="21"/>
                    <a:pt x="938" y="33"/>
                  </a:cubicBezTo>
                  <a:cubicBezTo>
                    <a:pt x="949" y="45"/>
                    <a:pt x="949" y="57"/>
                    <a:pt x="938" y="69"/>
                  </a:cubicBezTo>
                  <a:cubicBezTo>
                    <a:pt x="670" y="312"/>
                    <a:pt x="390" y="568"/>
                    <a:pt x="135" y="811"/>
                  </a:cubicBezTo>
                  <a:lnTo>
                    <a:pt x="86" y="847"/>
                  </a:lnTo>
                  <a:cubicBezTo>
                    <a:pt x="81" y="858"/>
                    <a:pt x="73" y="862"/>
                    <a:pt x="66" y="862"/>
                  </a:cubicBezTo>
                  <a:cubicBezTo>
                    <a:pt x="55" y="862"/>
                    <a:pt x="44" y="855"/>
                    <a:pt x="38" y="847"/>
                  </a:cubicBezTo>
                  <a:cubicBezTo>
                    <a:pt x="25" y="836"/>
                    <a:pt x="25" y="811"/>
                    <a:pt x="38" y="799"/>
                  </a:cubicBezTo>
                  <a:cubicBezTo>
                    <a:pt x="293" y="544"/>
                    <a:pt x="573" y="288"/>
                    <a:pt x="889" y="21"/>
                  </a:cubicBezTo>
                  <a:close/>
                  <a:moveTo>
                    <a:pt x="911" y="0"/>
                  </a:moveTo>
                  <a:cubicBezTo>
                    <a:pt x="899" y="0"/>
                    <a:pt x="887" y="4"/>
                    <a:pt x="876" y="9"/>
                  </a:cubicBezTo>
                  <a:cubicBezTo>
                    <a:pt x="560" y="264"/>
                    <a:pt x="281" y="531"/>
                    <a:pt x="25" y="787"/>
                  </a:cubicBezTo>
                  <a:cubicBezTo>
                    <a:pt x="1" y="811"/>
                    <a:pt x="13" y="847"/>
                    <a:pt x="25" y="860"/>
                  </a:cubicBezTo>
                  <a:cubicBezTo>
                    <a:pt x="38" y="872"/>
                    <a:pt x="49" y="872"/>
                    <a:pt x="62" y="872"/>
                  </a:cubicBezTo>
                  <a:cubicBezTo>
                    <a:pt x="74" y="872"/>
                    <a:pt x="86" y="872"/>
                    <a:pt x="98" y="860"/>
                  </a:cubicBezTo>
                  <a:lnTo>
                    <a:pt x="147" y="823"/>
                  </a:lnTo>
                  <a:cubicBezTo>
                    <a:pt x="403" y="580"/>
                    <a:pt x="670" y="325"/>
                    <a:pt x="949" y="82"/>
                  </a:cubicBezTo>
                  <a:cubicBezTo>
                    <a:pt x="974" y="69"/>
                    <a:pt x="962" y="33"/>
                    <a:pt x="949" y="21"/>
                  </a:cubicBezTo>
                  <a:cubicBezTo>
                    <a:pt x="943" y="6"/>
                    <a:pt x="927" y="0"/>
                    <a:pt x="911"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6"/>
            <p:cNvSpPr/>
            <p:nvPr/>
          </p:nvSpPr>
          <p:spPr>
            <a:xfrm>
              <a:off x="7546441" y="3276319"/>
              <a:ext cx="35832" cy="29827"/>
            </a:xfrm>
            <a:custGeom>
              <a:avLst/>
              <a:gdLst/>
              <a:ahLst/>
              <a:cxnLst/>
              <a:rect l="l" t="t" r="r" b="b"/>
              <a:pathLst>
                <a:path w="728" h="606" extrusionOk="0">
                  <a:moveTo>
                    <a:pt x="676" y="1"/>
                  </a:moveTo>
                  <a:cubicBezTo>
                    <a:pt x="668" y="1"/>
                    <a:pt x="659" y="4"/>
                    <a:pt x="649" y="11"/>
                  </a:cubicBezTo>
                  <a:cubicBezTo>
                    <a:pt x="430" y="168"/>
                    <a:pt x="223" y="339"/>
                    <a:pt x="29" y="533"/>
                  </a:cubicBezTo>
                  <a:cubicBezTo>
                    <a:pt x="0" y="562"/>
                    <a:pt x="31" y="605"/>
                    <a:pt x="70" y="605"/>
                  </a:cubicBezTo>
                  <a:cubicBezTo>
                    <a:pt x="80" y="605"/>
                    <a:pt x="91" y="602"/>
                    <a:pt x="102" y="594"/>
                  </a:cubicBezTo>
                  <a:cubicBezTo>
                    <a:pt x="285" y="412"/>
                    <a:pt x="491" y="241"/>
                    <a:pt x="698" y="84"/>
                  </a:cubicBezTo>
                  <a:cubicBezTo>
                    <a:pt x="727" y="54"/>
                    <a:pt x="709" y="1"/>
                    <a:pt x="676"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6"/>
            <p:cNvSpPr/>
            <p:nvPr/>
          </p:nvSpPr>
          <p:spPr>
            <a:xfrm>
              <a:off x="7546638" y="3275827"/>
              <a:ext cx="35389" cy="30959"/>
            </a:xfrm>
            <a:custGeom>
              <a:avLst/>
              <a:gdLst/>
              <a:ahLst/>
              <a:cxnLst/>
              <a:rect l="l" t="t" r="r" b="b"/>
              <a:pathLst>
                <a:path w="719" h="629" extrusionOk="0">
                  <a:moveTo>
                    <a:pt x="670" y="15"/>
                  </a:moveTo>
                  <a:cubicBezTo>
                    <a:pt x="682" y="15"/>
                    <a:pt x="694" y="24"/>
                    <a:pt x="694" y="32"/>
                  </a:cubicBezTo>
                  <a:cubicBezTo>
                    <a:pt x="706" y="45"/>
                    <a:pt x="706" y="69"/>
                    <a:pt x="681" y="81"/>
                  </a:cubicBezTo>
                  <a:cubicBezTo>
                    <a:pt x="462" y="251"/>
                    <a:pt x="256" y="434"/>
                    <a:pt x="86" y="592"/>
                  </a:cubicBezTo>
                  <a:cubicBezTo>
                    <a:pt x="81" y="602"/>
                    <a:pt x="73" y="606"/>
                    <a:pt x="65" y="606"/>
                  </a:cubicBezTo>
                  <a:cubicBezTo>
                    <a:pt x="55" y="606"/>
                    <a:pt x="44" y="599"/>
                    <a:pt x="37" y="592"/>
                  </a:cubicBezTo>
                  <a:cubicBezTo>
                    <a:pt x="25" y="580"/>
                    <a:pt x="13" y="567"/>
                    <a:pt x="37" y="543"/>
                  </a:cubicBezTo>
                  <a:cubicBezTo>
                    <a:pt x="208" y="373"/>
                    <a:pt x="402" y="203"/>
                    <a:pt x="657" y="21"/>
                  </a:cubicBezTo>
                  <a:cubicBezTo>
                    <a:pt x="661" y="17"/>
                    <a:pt x="666" y="15"/>
                    <a:pt x="670" y="15"/>
                  </a:cubicBezTo>
                  <a:close/>
                  <a:moveTo>
                    <a:pt x="674" y="0"/>
                  </a:moveTo>
                  <a:cubicBezTo>
                    <a:pt x="665" y="0"/>
                    <a:pt x="655" y="3"/>
                    <a:pt x="645" y="8"/>
                  </a:cubicBezTo>
                  <a:cubicBezTo>
                    <a:pt x="389" y="191"/>
                    <a:pt x="195" y="361"/>
                    <a:pt x="25" y="531"/>
                  </a:cubicBezTo>
                  <a:cubicBezTo>
                    <a:pt x="0" y="556"/>
                    <a:pt x="0" y="592"/>
                    <a:pt x="25" y="604"/>
                  </a:cubicBezTo>
                  <a:cubicBezTo>
                    <a:pt x="37" y="616"/>
                    <a:pt x="49" y="629"/>
                    <a:pt x="62" y="629"/>
                  </a:cubicBezTo>
                  <a:cubicBezTo>
                    <a:pt x="73" y="629"/>
                    <a:pt x="86" y="616"/>
                    <a:pt x="98" y="616"/>
                  </a:cubicBezTo>
                  <a:cubicBezTo>
                    <a:pt x="268" y="458"/>
                    <a:pt x="475" y="264"/>
                    <a:pt x="694" y="105"/>
                  </a:cubicBezTo>
                  <a:cubicBezTo>
                    <a:pt x="718" y="81"/>
                    <a:pt x="718" y="45"/>
                    <a:pt x="706" y="21"/>
                  </a:cubicBezTo>
                  <a:cubicBezTo>
                    <a:pt x="699" y="6"/>
                    <a:pt x="687" y="0"/>
                    <a:pt x="674"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6"/>
            <p:cNvSpPr/>
            <p:nvPr/>
          </p:nvSpPr>
          <p:spPr>
            <a:xfrm>
              <a:off x="7609396" y="3280700"/>
              <a:ext cx="23626" cy="21854"/>
            </a:xfrm>
            <a:custGeom>
              <a:avLst/>
              <a:gdLst/>
              <a:ahLst/>
              <a:cxnLst/>
              <a:rect l="l" t="t" r="r" b="b"/>
              <a:pathLst>
                <a:path w="480" h="444" extrusionOk="0">
                  <a:moveTo>
                    <a:pt x="423" y="1"/>
                  </a:moveTo>
                  <a:cubicBezTo>
                    <a:pt x="412" y="1"/>
                    <a:pt x="401" y="6"/>
                    <a:pt x="392" y="19"/>
                  </a:cubicBezTo>
                  <a:cubicBezTo>
                    <a:pt x="282" y="141"/>
                    <a:pt x="160" y="262"/>
                    <a:pt x="39" y="371"/>
                  </a:cubicBezTo>
                  <a:cubicBezTo>
                    <a:pt x="1" y="400"/>
                    <a:pt x="30" y="444"/>
                    <a:pt x="68" y="444"/>
                  </a:cubicBezTo>
                  <a:cubicBezTo>
                    <a:pt x="78" y="444"/>
                    <a:pt x="90" y="440"/>
                    <a:pt x="100" y="432"/>
                  </a:cubicBezTo>
                  <a:cubicBezTo>
                    <a:pt x="222" y="323"/>
                    <a:pt x="343" y="201"/>
                    <a:pt x="452" y="79"/>
                  </a:cubicBezTo>
                  <a:cubicBezTo>
                    <a:pt x="480" y="43"/>
                    <a:pt x="453" y="1"/>
                    <a:pt x="423"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6"/>
            <p:cNvSpPr/>
            <p:nvPr/>
          </p:nvSpPr>
          <p:spPr>
            <a:xfrm>
              <a:off x="7609494" y="3280306"/>
              <a:ext cx="24019" cy="22887"/>
            </a:xfrm>
            <a:custGeom>
              <a:avLst/>
              <a:gdLst/>
              <a:ahLst/>
              <a:cxnLst/>
              <a:rect l="l" t="t" r="r" b="b"/>
              <a:pathLst>
                <a:path w="488" h="465" extrusionOk="0">
                  <a:moveTo>
                    <a:pt x="426" y="14"/>
                  </a:moveTo>
                  <a:lnTo>
                    <a:pt x="439" y="27"/>
                  </a:lnTo>
                  <a:cubicBezTo>
                    <a:pt x="463" y="39"/>
                    <a:pt x="463" y="63"/>
                    <a:pt x="450" y="76"/>
                  </a:cubicBezTo>
                  <a:cubicBezTo>
                    <a:pt x="329" y="222"/>
                    <a:pt x="207" y="331"/>
                    <a:pt x="85" y="440"/>
                  </a:cubicBezTo>
                  <a:cubicBezTo>
                    <a:pt x="82" y="444"/>
                    <a:pt x="78" y="445"/>
                    <a:pt x="73" y="445"/>
                  </a:cubicBezTo>
                  <a:cubicBezTo>
                    <a:pt x="61" y="445"/>
                    <a:pt x="46" y="437"/>
                    <a:pt x="37" y="428"/>
                  </a:cubicBezTo>
                  <a:cubicBezTo>
                    <a:pt x="25" y="416"/>
                    <a:pt x="25" y="403"/>
                    <a:pt x="37" y="392"/>
                  </a:cubicBezTo>
                  <a:cubicBezTo>
                    <a:pt x="147" y="295"/>
                    <a:pt x="280" y="160"/>
                    <a:pt x="402" y="27"/>
                  </a:cubicBezTo>
                  <a:cubicBezTo>
                    <a:pt x="414" y="14"/>
                    <a:pt x="414" y="14"/>
                    <a:pt x="426" y="14"/>
                  </a:cubicBezTo>
                  <a:close/>
                  <a:moveTo>
                    <a:pt x="420" y="0"/>
                  </a:moveTo>
                  <a:cubicBezTo>
                    <a:pt x="410" y="0"/>
                    <a:pt x="400" y="4"/>
                    <a:pt x="390" y="14"/>
                  </a:cubicBezTo>
                  <a:cubicBezTo>
                    <a:pt x="268" y="149"/>
                    <a:pt x="134" y="282"/>
                    <a:pt x="25" y="379"/>
                  </a:cubicBezTo>
                  <a:cubicBezTo>
                    <a:pt x="1" y="392"/>
                    <a:pt x="12" y="428"/>
                    <a:pt x="25" y="440"/>
                  </a:cubicBezTo>
                  <a:cubicBezTo>
                    <a:pt x="37" y="452"/>
                    <a:pt x="49" y="465"/>
                    <a:pt x="61" y="465"/>
                  </a:cubicBezTo>
                  <a:cubicBezTo>
                    <a:pt x="74" y="465"/>
                    <a:pt x="85" y="465"/>
                    <a:pt x="98" y="452"/>
                  </a:cubicBezTo>
                  <a:cubicBezTo>
                    <a:pt x="220" y="343"/>
                    <a:pt x="341" y="233"/>
                    <a:pt x="463" y="87"/>
                  </a:cubicBezTo>
                  <a:cubicBezTo>
                    <a:pt x="487" y="63"/>
                    <a:pt x="475" y="27"/>
                    <a:pt x="450" y="14"/>
                  </a:cubicBezTo>
                  <a:cubicBezTo>
                    <a:pt x="443" y="8"/>
                    <a:pt x="432" y="0"/>
                    <a:pt x="420"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6"/>
            <p:cNvSpPr/>
            <p:nvPr/>
          </p:nvSpPr>
          <p:spPr>
            <a:xfrm>
              <a:off x="7737618" y="3002646"/>
              <a:ext cx="5414" cy="32338"/>
            </a:xfrm>
            <a:custGeom>
              <a:avLst/>
              <a:gdLst/>
              <a:ahLst/>
              <a:cxnLst/>
              <a:rect l="l" t="t" r="r" b="b"/>
              <a:pathLst>
                <a:path w="110" h="657" extrusionOk="0">
                  <a:moveTo>
                    <a:pt x="65" y="0"/>
                  </a:moveTo>
                  <a:cubicBezTo>
                    <a:pt x="43" y="0"/>
                    <a:pt x="18" y="12"/>
                    <a:pt x="12" y="37"/>
                  </a:cubicBezTo>
                  <a:cubicBezTo>
                    <a:pt x="12" y="231"/>
                    <a:pt x="0" y="426"/>
                    <a:pt x="0" y="620"/>
                  </a:cubicBezTo>
                  <a:cubicBezTo>
                    <a:pt x="0" y="645"/>
                    <a:pt x="21" y="657"/>
                    <a:pt x="44" y="657"/>
                  </a:cubicBezTo>
                  <a:cubicBezTo>
                    <a:pt x="67" y="657"/>
                    <a:pt x="91" y="645"/>
                    <a:pt x="98" y="620"/>
                  </a:cubicBezTo>
                  <a:cubicBezTo>
                    <a:pt x="98" y="426"/>
                    <a:pt x="98" y="231"/>
                    <a:pt x="109" y="37"/>
                  </a:cubicBezTo>
                  <a:cubicBezTo>
                    <a:pt x="109" y="12"/>
                    <a:pt x="88" y="0"/>
                    <a:pt x="65"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6"/>
            <p:cNvSpPr/>
            <p:nvPr/>
          </p:nvSpPr>
          <p:spPr>
            <a:xfrm>
              <a:off x="7737618" y="3002055"/>
              <a:ext cx="5414" cy="33568"/>
            </a:xfrm>
            <a:custGeom>
              <a:avLst/>
              <a:gdLst/>
              <a:ahLst/>
              <a:cxnLst/>
              <a:rect l="l" t="t" r="r" b="b"/>
              <a:pathLst>
                <a:path w="110" h="682" extrusionOk="0">
                  <a:moveTo>
                    <a:pt x="61" y="24"/>
                  </a:moveTo>
                  <a:cubicBezTo>
                    <a:pt x="85" y="24"/>
                    <a:pt x="98" y="37"/>
                    <a:pt x="98" y="49"/>
                  </a:cubicBezTo>
                  <a:lnTo>
                    <a:pt x="98" y="170"/>
                  </a:lnTo>
                  <a:cubicBezTo>
                    <a:pt x="98" y="316"/>
                    <a:pt x="85" y="475"/>
                    <a:pt x="85" y="632"/>
                  </a:cubicBezTo>
                  <a:cubicBezTo>
                    <a:pt x="85" y="645"/>
                    <a:pt x="61" y="657"/>
                    <a:pt x="49" y="657"/>
                  </a:cubicBezTo>
                  <a:cubicBezTo>
                    <a:pt x="25" y="657"/>
                    <a:pt x="12" y="645"/>
                    <a:pt x="12" y="632"/>
                  </a:cubicBezTo>
                  <a:cubicBezTo>
                    <a:pt x="12" y="475"/>
                    <a:pt x="25" y="316"/>
                    <a:pt x="25" y="170"/>
                  </a:cubicBezTo>
                  <a:lnTo>
                    <a:pt x="25" y="49"/>
                  </a:lnTo>
                  <a:cubicBezTo>
                    <a:pt x="25" y="24"/>
                    <a:pt x="49" y="24"/>
                    <a:pt x="61" y="24"/>
                  </a:cubicBezTo>
                  <a:close/>
                  <a:moveTo>
                    <a:pt x="61" y="0"/>
                  </a:moveTo>
                  <a:cubicBezTo>
                    <a:pt x="36" y="0"/>
                    <a:pt x="12" y="24"/>
                    <a:pt x="12" y="49"/>
                  </a:cubicBezTo>
                  <a:lnTo>
                    <a:pt x="0" y="170"/>
                  </a:lnTo>
                  <a:lnTo>
                    <a:pt x="0" y="632"/>
                  </a:lnTo>
                  <a:cubicBezTo>
                    <a:pt x="0" y="657"/>
                    <a:pt x="25" y="681"/>
                    <a:pt x="49" y="681"/>
                  </a:cubicBezTo>
                  <a:cubicBezTo>
                    <a:pt x="73" y="681"/>
                    <a:pt x="98" y="657"/>
                    <a:pt x="98" y="632"/>
                  </a:cubicBezTo>
                  <a:cubicBezTo>
                    <a:pt x="109" y="475"/>
                    <a:pt x="109" y="316"/>
                    <a:pt x="109" y="170"/>
                  </a:cubicBezTo>
                  <a:lnTo>
                    <a:pt x="109" y="49"/>
                  </a:lnTo>
                  <a:cubicBezTo>
                    <a:pt x="109" y="24"/>
                    <a:pt x="85" y="0"/>
                    <a:pt x="61"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6"/>
            <p:cNvSpPr/>
            <p:nvPr/>
          </p:nvSpPr>
          <p:spPr>
            <a:xfrm>
              <a:off x="7744460" y="3003237"/>
              <a:ext cx="8121" cy="69351"/>
            </a:xfrm>
            <a:custGeom>
              <a:avLst/>
              <a:gdLst/>
              <a:ahLst/>
              <a:cxnLst/>
              <a:rect l="l" t="t" r="r" b="b"/>
              <a:pathLst>
                <a:path w="165" h="1409" extrusionOk="0">
                  <a:moveTo>
                    <a:pt x="86" y="1"/>
                  </a:moveTo>
                  <a:cubicBezTo>
                    <a:pt x="65" y="1"/>
                    <a:pt x="43" y="13"/>
                    <a:pt x="43" y="37"/>
                  </a:cubicBezTo>
                  <a:cubicBezTo>
                    <a:pt x="32" y="487"/>
                    <a:pt x="32" y="925"/>
                    <a:pt x="7" y="1362"/>
                  </a:cubicBezTo>
                  <a:cubicBezTo>
                    <a:pt x="1" y="1393"/>
                    <a:pt x="22" y="1408"/>
                    <a:pt x="45" y="1408"/>
                  </a:cubicBezTo>
                  <a:cubicBezTo>
                    <a:pt x="68" y="1408"/>
                    <a:pt x="92" y="1393"/>
                    <a:pt x="92" y="1362"/>
                  </a:cubicBezTo>
                  <a:cubicBezTo>
                    <a:pt x="129" y="925"/>
                    <a:pt x="165" y="475"/>
                    <a:pt x="129" y="37"/>
                  </a:cubicBezTo>
                  <a:cubicBezTo>
                    <a:pt x="129" y="13"/>
                    <a:pt x="107" y="1"/>
                    <a:pt x="86"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6"/>
            <p:cNvSpPr/>
            <p:nvPr/>
          </p:nvSpPr>
          <p:spPr>
            <a:xfrm>
              <a:off x="7744165" y="3002646"/>
              <a:ext cx="8417" cy="70680"/>
            </a:xfrm>
            <a:custGeom>
              <a:avLst/>
              <a:gdLst/>
              <a:ahLst/>
              <a:cxnLst/>
              <a:rect l="l" t="t" r="r" b="b"/>
              <a:pathLst>
                <a:path w="171" h="1436" extrusionOk="0">
                  <a:moveTo>
                    <a:pt x="86" y="25"/>
                  </a:moveTo>
                  <a:cubicBezTo>
                    <a:pt x="111" y="25"/>
                    <a:pt x="122" y="37"/>
                    <a:pt x="122" y="49"/>
                  </a:cubicBezTo>
                  <a:cubicBezTo>
                    <a:pt x="159" y="499"/>
                    <a:pt x="135" y="949"/>
                    <a:pt x="98" y="1374"/>
                  </a:cubicBezTo>
                  <a:cubicBezTo>
                    <a:pt x="86" y="1399"/>
                    <a:pt x="62" y="1411"/>
                    <a:pt x="49" y="1411"/>
                  </a:cubicBezTo>
                  <a:cubicBezTo>
                    <a:pt x="38" y="1411"/>
                    <a:pt x="13" y="1399"/>
                    <a:pt x="13" y="1374"/>
                  </a:cubicBezTo>
                  <a:cubicBezTo>
                    <a:pt x="38" y="1120"/>
                    <a:pt x="38" y="839"/>
                    <a:pt x="49" y="584"/>
                  </a:cubicBezTo>
                  <a:cubicBezTo>
                    <a:pt x="49" y="414"/>
                    <a:pt x="49" y="231"/>
                    <a:pt x="62" y="49"/>
                  </a:cubicBezTo>
                  <a:cubicBezTo>
                    <a:pt x="62" y="25"/>
                    <a:pt x="74" y="25"/>
                    <a:pt x="86" y="25"/>
                  </a:cubicBezTo>
                  <a:close/>
                  <a:moveTo>
                    <a:pt x="86" y="1"/>
                  </a:moveTo>
                  <a:cubicBezTo>
                    <a:pt x="74" y="1"/>
                    <a:pt x="38" y="25"/>
                    <a:pt x="38" y="49"/>
                  </a:cubicBezTo>
                  <a:cubicBezTo>
                    <a:pt x="38" y="231"/>
                    <a:pt x="25" y="414"/>
                    <a:pt x="25" y="584"/>
                  </a:cubicBezTo>
                  <a:cubicBezTo>
                    <a:pt x="25" y="839"/>
                    <a:pt x="13" y="1107"/>
                    <a:pt x="1" y="1374"/>
                  </a:cubicBezTo>
                  <a:cubicBezTo>
                    <a:pt x="1" y="1411"/>
                    <a:pt x="25" y="1423"/>
                    <a:pt x="49" y="1436"/>
                  </a:cubicBezTo>
                  <a:cubicBezTo>
                    <a:pt x="74" y="1436"/>
                    <a:pt x="111" y="1411"/>
                    <a:pt x="111" y="1374"/>
                  </a:cubicBezTo>
                  <a:cubicBezTo>
                    <a:pt x="147" y="949"/>
                    <a:pt x="171" y="499"/>
                    <a:pt x="147" y="49"/>
                  </a:cubicBezTo>
                  <a:cubicBezTo>
                    <a:pt x="147" y="25"/>
                    <a:pt x="111" y="1"/>
                    <a:pt x="86"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6"/>
            <p:cNvSpPr/>
            <p:nvPr/>
          </p:nvSpPr>
          <p:spPr>
            <a:xfrm>
              <a:off x="7734025" y="3291922"/>
              <a:ext cx="6005" cy="95536"/>
            </a:xfrm>
            <a:custGeom>
              <a:avLst/>
              <a:gdLst/>
              <a:ahLst/>
              <a:cxnLst/>
              <a:rect l="l" t="t" r="r" b="b"/>
              <a:pathLst>
                <a:path w="122" h="1941" extrusionOk="0">
                  <a:moveTo>
                    <a:pt x="55" y="1"/>
                  </a:moveTo>
                  <a:cubicBezTo>
                    <a:pt x="33" y="1"/>
                    <a:pt x="12" y="16"/>
                    <a:pt x="12" y="46"/>
                  </a:cubicBezTo>
                  <a:cubicBezTo>
                    <a:pt x="0" y="667"/>
                    <a:pt x="0" y="1275"/>
                    <a:pt x="12" y="1894"/>
                  </a:cubicBezTo>
                  <a:cubicBezTo>
                    <a:pt x="18" y="1925"/>
                    <a:pt x="43" y="1940"/>
                    <a:pt x="65" y="1940"/>
                  </a:cubicBezTo>
                  <a:cubicBezTo>
                    <a:pt x="88" y="1940"/>
                    <a:pt x="109" y="1925"/>
                    <a:pt x="109" y="1894"/>
                  </a:cubicBezTo>
                  <a:cubicBezTo>
                    <a:pt x="122" y="1275"/>
                    <a:pt x="109" y="667"/>
                    <a:pt x="98" y="46"/>
                  </a:cubicBezTo>
                  <a:cubicBezTo>
                    <a:pt x="98" y="16"/>
                    <a:pt x="76" y="1"/>
                    <a:pt x="55"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6"/>
            <p:cNvSpPr/>
            <p:nvPr/>
          </p:nvSpPr>
          <p:spPr>
            <a:xfrm>
              <a:off x="7733385" y="3291775"/>
              <a:ext cx="6645" cy="95831"/>
            </a:xfrm>
            <a:custGeom>
              <a:avLst/>
              <a:gdLst/>
              <a:ahLst/>
              <a:cxnLst/>
              <a:rect l="l" t="t" r="r" b="b"/>
              <a:pathLst>
                <a:path w="135" h="1947" extrusionOk="0">
                  <a:moveTo>
                    <a:pt x="62" y="13"/>
                  </a:moveTo>
                  <a:cubicBezTo>
                    <a:pt x="86" y="13"/>
                    <a:pt x="98" y="25"/>
                    <a:pt x="98" y="49"/>
                  </a:cubicBezTo>
                  <a:cubicBezTo>
                    <a:pt x="111" y="621"/>
                    <a:pt x="122" y="1265"/>
                    <a:pt x="111" y="1897"/>
                  </a:cubicBezTo>
                  <a:cubicBezTo>
                    <a:pt x="111" y="1922"/>
                    <a:pt x="98" y="1934"/>
                    <a:pt x="74" y="1934"/>
                  </a:cubicBezTo>
                  <a:cubicBezTo>
                    <a:pt x="62" y="1934"/>
                    <a:pt x="38" y="1922"/>
                    <a:pt x="38" y="1897"/>
                  </a:cubicBezTo>
                  <a:cubicBezTo>
                    <a:pt x="25" y="1265"/>
                    <a:pt x="25" y="621"/>
                    <a:pt x="38" y="49"/>
                  </a:cubicBezTo>
                  <a:cubicBezTo>
                    <a:pt x="38" y="25"/>
                    <a:pt x="49" y="13"/>
                    <a:pt x="62" y="13"/>
                  </a:cubicBezTo>
                  <a:close/>
                  <a:moveTo>
                    <a:pt x="62" y="0"/>
                  </a:moveTo>
                  <a:cubicBezTo>
                    <a:pt x="38" y="0"/>
                    <a:pt x="13" y="13"/>
                    <a:pt x="13" y="49"/>
                  </a:cubicBezTo>
                  <a:cubicBezTo>
                    <a:pt x="13" y="621"/>
                    <a:pt x="1" y="1265"/>
                    <a:pt x="25" y="1897"/>
                  </a:cubicBezTo>
                  <a:cubicBezTo>
                    <a:pt x="25" y="1934"/>
                    <a:pt x="49" y="1946"/>
                    <a:pt x="74" y="1946"/>
                  </a:cubicBezTo>
                  <a:cubicBezTo>
                    <a:pt x="98" y="1946"/>
                    <a:pt x="135" y="1934"/>
                    <a:pt x="135" y="1897"/>
                  </a:cubicBezTo>
                  <a:cubicBezTo>
                    <a:pt x="135" y="1265"/>
                    <a:pt x="135" y="621"/>
                    <a:pt x="122" y="49"/>
                  </a:cubicBezTo>
                  <a:cubicBezTo>
                    <a:pt x="122" y="13"/>
                    <a:pt x="98" y="0"/>
                    <a:pt x="62"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6"/>
            <p:cNvSpPr/>
            <p:nvPr/>
          </p:nvSpPr>
          <p:spPr>
            <a:xfrm>
              <a:off x="7741753" y="3339224"/>
              <a:ext cx="5463" cy="47054"/>
            </a:xfrm>
            <a:custGeom>
              <a:avLst/>
              <a:gdLst/>
              <a:ahLst/>
              <a:cxnLst/>
              <a:rect l="l" t="t" r="r" b="b"/>
              <a:pathLst>
                <a:path w="111" h="956" extrusionOk="0">
                  <a:moveTo>
                    <a:pt x="44" y="0"/>
                  </a:moveTo>
                  <a:cubicBezTo>
                    <a:pt x="22" y="0"/>
                    <a:pt x="1" y="15"/>
                    <a:pt x="1" y="46"/>
                  </a:cubicBezTo>
                  <a:cubicBezTo>
                    <a:pt x="1" y="338"/>
                    <a:pt x="1" y="617"/>
                    <a:pt x="25" y="909"/>
                  </a:cubicBezTo>
                  <a:cubicBezTo>
                    <a:pt x="25" y="940"/>
                    <a:pt x="47" y="955"/>
                    <a:pt x="68" y="955"/>
                  </a:cubicBezTo>
                  <a:cubicBezTo>
                    <a:pt x="89" y="955"/>
                    <a:pt x="111" y="940"/>
                    <a:pt x="111" y="909"/>
                  </a:cubicBezTo>
                  <a:cubicBezTo>
                    <a:pt x="111" y="617"/>
                    <a:pt x="98" y="338"/>
                    <a:pt x="87" y="46"/>
                  </a:cubicBezTo>
                  <a:cubicBezTo>
                    <a:pt x="87" y="15"/>
                    <a:pt x="65" y="0"/>
                    <a:pt x="44"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6"/>
            <p:cNvSpPr/>
            <p:nvPr/>
          </p:nvSpPr>
          <p:spPr>
            <a:xfrm>
              <a:off x="7741212" y="3339077"/>
              <a:ext cx="6595" cy="47940"/>
            </a:xfrm>
            <a:custGeom>
              <a:avLst/>
              <a:gdLst/>
              <a:ahLst/>
              <a:cxnLst/>
              <a:rect l="l" t="t" r="r" b="b"/>
              <a:pathLst>
                <a:path w="134" h="974" extrusionOk="0">
                  <a:moveTo>
                    <a:pt x="49" y="12"/>
                  </a:moveTo>
                  <a:cubicBezTo>
                    <a:pt x="73" y="12"/>
                    <a:pt x="85" y="25"/>
                    <a:pt x="85" y="49"/>
                  </a:cubicBezTo>
                  <a:cubicBezTo>
                    <a:pt x="98" y="98"/>
                    <a:pt x="98" y="158"/>
                    <a:pt x="98" y="207"/>
                  </a:cubicBezTo>
                  <a:cubicBezTo>
                    <a:pt x="109" y="438"/>
                    <a:pt x="109" y="682"/>
                    <a:pt x="109" y="912"/>
                  </a:cubicBezTo>
                  <a:cubicBezTo>
                    <a:pt x="109" y="936"/>
                    <a:pt x="98" y="949"/>
                    <a:pt x="85" y="949"/>
                  </a:cubicBezTo>
                  <a:cubicBezTo>
                    <a:pt x="61" y="949"/>
                    <a:pt x="36" y="936"/>
                    <a:pt x="36" y="912"/>
                  </a:cubicBezTo>
                  <a:cubicBezTo>
                    <a:pt x="25" y="682"/>
                    <a:pt x="25" y="438"/>
                    <a:pt x="25" y="207"/>
                  </a:cubicBezTo>
                  <a:lnTo>
                    <a:pt x="25" y="49"/>
                  </a:lnTo>
                  <a:cubicBezTo>
                    <a:pt x="25" y="25"/>
                    <a:pt x="36" y="12"/>
                    <a:pt x="49" y="12"/>
                  </a:cubicBezTo>
                  <a:close/>
                  <a:moveTo>
                    <a:pt x="49" y="0"/>
                  </a:moveTo>
                  <a:cubicBezTo>
                    <a:pt x="25" y="0"/>
                    <a:pt x="0" y="12"/>
                    <a:pt x="0" y="49"/>
                  </a:cubicBezTo>
                  <a:lnTo>
                    <a:pt x="0" y="207"/>
                  </a:lnTo>
                  <a:cubicBezTo>
                    <a:pt x="12" y="438"/>
                    <a:pt x="12" y="682"/>
                    <a:pt x="25" y="912"/>
                  </a:cubicBezTo>
                  <a:cubicBezTo>
                    <a:pt x="25" y="949"/>
                    <a:pt x="49" y="973"/>
                    <a:pt x="85" y="973"/>
                  </a:cubicBezTo>
                  <a:cubicBezTo>
                    <a:pt x="109" y="961"/>
                    <a:pt x="134" y="949"/>
                    <a:pt x="134" y="912"/>
                  </a:cubicBezTo>
                  <a:cubicBezTo>
                    <a:pt x="134" y="682"/>
                    <a:pt x="122" y="438"/>
                    <a:pt x="109" y="207"/>
                  </a:cubicBezTo>
                  <a:lnTo>
                    <a:pt x="109" y="49"/>
                  </a:lnTo>
                  <a:cubicBezTo>
                    <a:pt x="109" y="12"/>
                    <a:pt x="85" y="0"/>
                    <a:pt x="49"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6"/>
            <p:cNvSpPr/>
            <p:nvPr/>
          </p:nvSpPr>
          <p:spPr>
            <a:xfrm>
              <a:off x="7686723" y="3365410"/>
              <a:ext cx="79047" cy="6842"/>
            </a:xfrm>
            <a:custGeom>
              <a:avLst/>
              <a:gdLst/>
              <a:ahLst/>
              <a:cxnLst/>
              <a:rect l="l" t="t" r="r" b="b"/>
              <a:pathLst>
                <a:path w="1606" h="139" extrusionOk="0">
                  <a:moveTo>
                    <a:pt x="61" y="1"/>
                  </a:moveTo>
                  <a:cubicBezTo>
                    <a:pt x="0" y="1"/>
                    <a:pt x="13" y="85"/>
                    <a:pt x="61" y="98"/>
                  </a:cubicBezTo>
                  <a:cubicBezTo>
                    <a:pt x="434" y="125"/>
                    <a:pt x="807" y="139"/>
                    <a:pt x="1174" y="139"/>
                  </a:cubicBezTo>
                  <a:cubicBezTo>
                    <a:pt x="1299" y="139"/>
                    <a:pt x="1422" y="137"/>
                    <a:pt x="1545" y="134"/>
                  </a:cubicBezTo>
                  <a:cubicBezTo>
                    <a:pt x="1602" y="134"/>
                    <a:pt x="1605" y="48"/>
                    <a:pt x="1555" y="48"/>
                  </a:cubicBezTo>
                  <a:cubicBezTo>
                    <a:pt x="1552" y="48"/>
                    <a:pt x="1549" y="48"/>
                    <a:pt x="1545" y="49"/>
                  </a:cubicBezTo>
                  <a:cubicBezTo>
                    <a:pt x="1059" y="49"/>
                    <a:pt x="560" y="37"/>
                    <a:pt x="61"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6"/>
            <p:cNvSpPr/>
            <p:nvPr/>
          </p:nvSpPr>
          <p:spPr>
            <a:xfrm>
              <a:off x="7687314" y="3365410"/>
              <a:ext cx="78457" cy="7235"/>
            </a:xfrm>
            <a:custGeom>
              <a:avLst/>
              <a:gdLst/>
              <a:ahLst/>
              <a:cxnLst/>
              <a:rect l="l" t="t" r="r" b="b"/>
              <a:pathLst>
                <a:path w="1594" h="147" extrusionOk="0">
                  <a:moveTo>
                    <a:pt x="49" y="12"/>
                  </a:moveTo>
                  <a:cubicBezTo>
                    <a:pt x="406" y="40"/>
                    <a:pt x="770" y="54"/>
                    <a:pt x="1151" y="54"/>
                  </a:cubicBezTo>
                  <a:cubicBezTo>
                    <a:pt x="1276" y="54"/>
                    <a:pt x="1404" y="52"/>
                    <a:pt x="1533" y="49"/>
                  </a:cubicBezTo>
                  <a:lnTo>
                    <a:pt x="1545" y="49"/>
                  </a:lnTo>
                  <a:cubicBezTo>
                    <a:pt x="1557" y="49"/>
                    <a:pt x="1569" y="74"/>
                    <a:pt x="1569" y="85"/>
                  </a:cubicBezTo>
                  <a:cubicBezTo>
                    <a:pt x="1569" y="98"/>
                    <a:pt x="1557" y="122"/>
                    <a:pt x="1533" y="122"/>
                  </a:cubicBezTo>
                  <a:cubicBezTo>
                    <a:pt x="1416" y="125"/>
                    <a:pt x="1297" y="127"/>
                    <a:pt x="1176" y="127"/>
                  </a:cubicBezTo>
                  <a:cubicBezTo>
                    <a:pt x="811" y="127"/>
                    <a:pt x="434" y="113"/>
                    <a:pt x="49" y="85"/>
                  </a:cubicBezTo>
                  <a:cubicBezTo>
                    <a:pt x="25" y="85"/>
                    <a:pt x="12" y="61"/>
                    <a:pt x="12" y="49"/>
                  </a:cubicBezTo>
                  <a:cubicBezTo>
                    <a:pt x="12" y="25"/>
                    <a:pt x="25" y="12"/>
                    <a:pt x="49" y="12"/>
                  </a:cubicBezTo>
                  <a:close/>
                  <a:moveTo>
                    <a:pt x="49" y="1"/>
                  </a:moveTo>
                  <a:cubicBezTo>
                    <a:pt x="12" y="1"/>
                    <a:pt x="1" y="25"/>
                    <a:pt x="1" y="37"/>
                  </a:cubicBezTo>
                  <a:cubicBezTo>
                    <a:pt x="1" y="74"/>
                    <a:pt x="12" y="98"/>
                    <a:pt x="49" y="98"/>
                  </a:cubicBezTo>
                  <a:cubicBezTo>
                    <a:pt x="414" y="134"/>
                    <a:pt x="766" y="147"/>
                    <a:pt x="1120" y="147"/>
                  </a:cubicBezTo>
                  <a:cubicBezTo>
                    <a:pt x="1266" y="147"/>
                    <a:pt x="1399" y="147"/>
                    <a:pt x="1533" y="134"/>
                  </a:cubicBezTo>
                  <a:cubicBezTo>
                    <a:pt x="1569" y="134"/>
                    <a:pt x="1593" y="110"/>
                    <a:pt x="1593" y="85"/>
                  </a:cubicBezTo>
                  <a:cubicBezTo>
                    <a:pt x="1593" y="61"/>
                    <a:pt x="1569" y="37"/>
                    <a:pt x="1545" y="37"/>
                  </a:cubicBezTo>
                  <a:lnTo>
                    <a:pt x="1533" y="37"/>
                  </a:lnTo>
                  <a:cubicBezTo>
                    <a:pt x="1401" y="40"/>
                    <a:pt x="1271" y="41"/>
                    <a:pt x="1143" y="41"/>
                  </a:cubicBezTo>
                  <a:cubicBezTo>
                    <a:pt x="765" y="41"/>
                    <a:pt x="404" y="27"/>
                    <a:pt x="49"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6"/>
            <p:cNvSpPr/>
            <p:nvPr/>
          </p:nvSpPr>
          <p:spPr>
            <a:xfrm>
              <a:off x="7419744" y="2998019"/>
              <a:ext cx="4824" cy="25496"/>
            </a:xfrm>
            <a:custGeom>
              <a:avLst/>
              <a:gdLst/>
              <a:ahLst/>
              <a:cxnLst/>
              <a:rect l="l" t="t" r="r" b="b"/>
              <a:pathLst>
                <a:path w="98" h="518" extrusionOk="0">
                  <a:moveTo>
                    <a:pt x="55" y="0"/>
                  </a:moveTo>
                  <a:cubicBezTo>
                    <a:pt x="34" y="0"/>
                    <a:pt x="13" y="15"/>
                    <a:pt x="13" y="46"/>
                  </a:cubicBezTo>
                  <a:cubicBezTo>
                    <a:pt x="0" y="192"/>
                    <a:pt x="0" y="325"/>
                    <a:pt x="0" y="471"/>
                  </a:cubicBezTo>
                  <a:cubicBezTo>
                    <a:pt x="0" y="502"/>
                    <a:pt x="21" y="517"/>
                    <a:pt x="43" y="517"/>
                  </a:cubicBezTo>
                  <a:cubicBezTo>
                    <a:pt x="64" y="517"/>
                    <a:pt x="86" y="502"/>
                    <a:pt x="86" y="471"/>
                  </a:cubicBezTo>
                  <a:cubicBezTo>
                    <a:pt x="86" y="325"/>
                    <a:pt x="97" y="192"/>
                    <a:pt x="97" y="46"/>
                  </a:cubicBezTo>
                  <a:cubicBezTo>
                    <a:pt x="97" y="15"/>
                    <a:pt x="76" y="0"/>
                    <a:pt x="55"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6"/>
            <p:cNvSpPr/>
            <p:nvPr/>
          </p:nvSpPr>
          <p:spPr>
            <a:xfrm>
              <a:off x="7419154" y="2997872"/>
              <a:ext cx="6054" cy="25742"/>
            </a:xfrm>
            <a:custGeom>
              <a:avLst/>
              <a:gdLst/>
              <a:ahLst/>
              <a:cxnLst/>
              <a:rect l="l" t="t" r="r" b="b"/>
              <a:pathLst>
                <a:path w="123" h="523" extrusionOk="0">
                  <a:moveTo>
                    <a:pt x="61" y="12"/>
                  </a:moveTo>
                  <a:cubicBezTo>
                    <a:pt x="85" y="12"/>
                    <a:pt x="98" y="25"/>
                    <a:pt x="98" y="49"/>
                  </a:cubicBezTo>
                  <a:lnTo>
                    <a:pt x="98" y="158"/>
                  </a:lnTo>
                  <a:cubicBezTo>
                    <a:pt x="98" y="255"/>
                    <a:pt x="85" y="365"/>
                    <a:pt x="85" y="474"/>
                  </a:cubicBezTo>
                  <a:cubicBezTo>
                    <a:pt x="85" y="499"/>
                    <a:pt x="73" y="511"/>
                    <a:pt x="49" y="511"/>
                  </a:cubicBezTo>
                  <a:cubicBezTo>
                    <a:pt x="36" y="511"/>
                    <a:pt x="25" y="499"/>
                    <a:pt x="25" y="474"/>
                  </a:cubicBezTo>
                  <a:lnTo>
                    <a:pt x="25" y="158"/>
                  </a:lnTo>
                  <a:lnTo>
                    <a:pt x="36" y="49"/>
                  </a:lnTo>
                  <a:cubicBezTo>
                    <a:pt x="36" y="25"/>
                    <a:pt x="49" y="12"/>
                    <a:pt x="61" y="12"/>
                  </a:cubicBezTo>
                  <a:close/>
                  <a:moveTo>
                    <a:pt x="73" y="0"/>
                  </a:moveTo>
                  <a:cubicBezTo>
                    <a:pt x="36" y="0"/>
                    <a:pt x="12" y="12"/>
                    <a:pt x="12" y="49"/>
                  </a:cubicBezTo>
                  <a:lnTo>
                    <a:pt x="12" y="158"/>
                  </a:lnTo>
                  <a:cubicBezTo>
                    <a:pt x="12" y="255"/>
                    <a:pt x="0" y="365"/>
                    <a:pt x="0" y="474"/>
                  </a:cubicBezTo>
                  <a:cubicBezTo>
                    <a:pt x="0" y="511"/>
                    <a:pt x="25" y="523"/>
                    <a:pt x="49" y="523"/>
                  </a:cubicBezTo>
                  <a:cubicBezTo>
                    <a:pt x="73" y="523"/>
                    <a:pt x="98" y="511"/>
                    <a:pt x="109" y="474"/>
                  </a:cubicBezTo>
                  <a:lnTo>
                    <a:pt x="109" y="158"/>
                  </a:lnTo>
                  <a:lnTo>
                    <a:pt x="122" y="49"/>
                  </a:lnTo>
                  <a:cubicBezTo>
                    <a:pt x="122" y="12"/>
                    <a:pt x="98" y="0"/>
                    <a:pt x="73"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6"/>
            <p:cNvSpPr/>
            <p:nvPr/>
          </p:nvSpPr>
          <p:spPr>
            <a:xfrm>
              <a:off x="7428998" y="2999201"/>
              <a:ext cx="6940" cy="58424"/>
            </a:xfrm>
            <a:custGeom>
              <a:avLst/>
              <a:gdLst/>
              <a:ahLst/>
              <a:cxnLst/>
              <a:rect l="l" t="t" r="r" b="b"/>
              <a:pathLst>
                <a:path w="141" h="1187" extrusionOk="0">
                  <a:moveTo>
                    <a:pt x="57" y="0"/>
                  </a:moveTo>
                  <a:cubicBezTo>
                    <a:pt x="38" y="0"/>
                    <a:pt x="19" y="16"/>
                    <a:pt x="19" y="46"/>
                  </a:cubicBezTo>
                  <a:cubicBezTo>
                    <a:pt x="31" y="411"/>
                    <a:pt x="31" y="776"/>
                    <a:pt x="7" y="1141"/>
                  </a:cubicBezTo>
                  <a:cubicBezTo>
                    <a:pt x="1" y="1171"/>
                    <a:pt x="22" y="1186"/>
                    <a:pt x="45" y="1186"/>
                  </a:cubicBezTo>
                  <a:cubicBezTo>
                    <a:pt x="68" y="1186"/>
                    <a:pt x="92" y="1171"/>
                    <a:pt x="92" y="1141"/>
                  </a:cubicBezTo>
                  <a:cubicBezTo>
                    <a:pt x="128" y="776"/>
                    <a:pt x="141" y="411"/>
                    <a:pt x="104" y="46"/>
                  </a:cubicBezTo>
                  <a:cubicBezTo>
                    <a:pt x="98" y="16"/>
                    <a:pt x="77" y="0"/>
                    <a:pt x="57"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6"/>
            <p:cNvSpPr/>
            <p:nvPr/>
          </p:nvSpPr>
          <p:spPr>
            <a:xfrm>
              <a:off x="7428703" y="2998462"/>
              <a:ext cx="7235" cy="59310"/>
            </a:xfrm>
            <a:custGeom>
              <a:avLst/>
              <a:gdLst/>
              <a:ahLst/>
              <a:cxnLst/>
              <a:rect l="l" t="t" r="r" b="b"/>
              <a:pathLst>
                <a:path w="147" h="1205" extrusionOk="0">
                  <a:moveTo>
                    <a:pt x="61" y="24"/>
                  </a:moveTo>
                  <a:cubicBezTo>
                    <a:pt x="74" y="24"/>
                    <a:pt x="98" y="37"/>
                    <a:pt x="98" y="61"/>
                  </a:cubicBezTo>
                  <a:cubicBezTo>
                    <a:pt x="134" y="402"/>
                    <a:pt x="134" y="767"/>
                    <a:pt x="86" y="1156"/>
                  </a:cubicBezTo>
                  <a:cubicBezTo>
                    <a:pt x="86" y="1180"/>
                    <a:pt x="61" y="1192"/>
                    <a:pt x="50" y="1192"/>
                  </a:cubicBezTo>
                  <a:cubicBezTo>
                    <a:pt x="37" y="1192"/>
                    <a:pt x="13" y="1180"/>
                    <a:pt x="25" y="1156"/>
                  </a:cubicBezTo>
                  <a:cubicBezTo>
                    <a:pt x="50" y="815"/>
                    <a:pt x="50" y="462"/>
                    <a:pt x="37" y="61"/>
                  </a:cubicBezTo>
                  <a:cubicBezTo>
                    <a:pt x="25" y="37"/>
                    <a:pt x="50" y="24"/>
                    <a:pt x="61" y="24"/>
                  </a:cubicBezTo>
                  <a:close/>
                  <a:moveTo>
                    <a:pt x="61" y="0"/>
                  </a:moveTo>
                  <a:cubicBezTo>
                    <a:pt x="37" y="13"/>
                    <a:pt x="13" y="24"/>
                    <a:pt x="13" y="61"/>
                  </a:cubicBezTo>
                  <a:cubicBezTo>
                    <a:pt x="37" y="462"/>
                    <a:pt x="25" y="815"/>
                    <a:pt x="1" y="1156"/>
                  </a:cubicBezTo>
                  <a:cubicBezTo>
                    <a:pt x="1" y="1192"/>
                    <a:pt x="25" y="1205"/>
                    <a:pt x="50" y="1205"/>
                  </a:cubicBezTo>
                  <a:cubicBezTo>
                    <a:pt x="74" y="1205"/>
                    <a:pt x="110" y="1192"/>
                    <a:pt x="110" y="1156"/>
                  </a:cubicBezTo>
                  <a:cubicBezTo>
                    <a:pt x="147" y="767"/>
                    <a:pt x="147" y="402"/>
                    <a:pt x="123" y="49"/>
                  </a:cubicBezTo>
                  <a:cubicBezTo>
                    <a:pt x="110" y="24"/>
                    <a:pt x="86" y="0"/>
                    <a:pt x="61"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6"/>
            <p:cNvSpPr/>
            <p:nvPr/>
          </p:nvSpPr>
          <p:spPr>
            <a:xfrm>
              <a:off x="7396413" y="2971538"/>
              <a:ext cx="372940" cy="415909"/>
            </a:xfrm>
            <a:custGeom>
              <a:avLst/>
              <a:gdLst/>
              <a:ahLst/>
              <a:cxnLst/>
              <a:rect l="l" t="t" r="r" b="b"/>
              <a:pathLst>
                <a:path w="7577" h="8450" extrusionOk="0">
                  <a:moveTo>
                    <a:pt x="3672" y="108"/>
                  </a:moveTo>
                  <a:cubicBezTo>
                    <a:pt x="3870" y="108"/>
                    <a:pt x="4061" y="241"/>
                    <a:pt x="4123" y="425"/>
                  </a:cubicBezTo>
                  <a:cubicBezTo>
                    <a:pt x="4220" y="730"/>
                    <a:pt x="4038" y="1009"/>
                    <a:pt x="3722" y="1022"/>
                  </a:cubicBezTo>
                  <a:cubicBezTo>
                    <a:pt x="3527" y="1022"/>
                    <a:pt x="3344" y="925"/>
                    <a:pt x="3284" y="766"/>
                  </a:cubicBezTo>
                  <a:cubicBezTo>
                    <a:pt x="3260" y="742"/>
                    <a:pt x="3247" y="717"/>
                    <a:pt x="3235" y="681"/>
                  </a:cubicBezTo>
                  <a:lnTo>
                    <a:pt x="3247" y="681"/>
                  </a:lnTo>
                  <a:cubicBezTo>
                    <a:pt x="3235" y="657"/>
                    <a:pt x="3235" y="644"/>
                    <a:pt x="3235" y="620"/>
                  </a:cubicBezTo>
                  <a:cubicBezTo>
                    <a:pt x="3235" y="608"/>
                    <a:pt x="3223" y="596"/>
                    <a:pt x="3223" y="584"/>
                  </a:cubicBezTo>
                  <a:lnTo>
                    <a:pt x="3223" y="571"/>
                  </a:lnTo>
                  <a:cubicBezTo>
                    <a:pt x="3211" y="523"/>
                    <a:pt x="3223" y="474"/>
                    <a:pt x="3260" y="438"/>
                  </a:cubicBezTo>
                  <a:cubicBezTo>
                    <a:pt x="3308" y="292"/>
                    <a:pt x="3417" y="171"/>
                    <a:pt x="3563" y="122"/>
                  </a:cubicBezTo>
                  <a:cubicBezTo>
                    <a:pt x="3599" y="112"/>
                    <a:pt x="3636" y="108"/>
                    <a:pt x="3672" y="108"/>
                  </a:cubicBezTo>
                  <a:close/>
                  <a:moveTo>
                    <a:pt x="688" y="615"/>
                  </a:moveTo>
                  <a:cubicBezTo>
                    <a:pt x="1130" y="615"/>
                    <a:pt x="1580" y="660"/>
                    <a:pt x="2019" y="669"/>
                  </a:cubicBezTo>
                  <a:cubicBezTo>
                    <a:pt x="2396" y="669"/>
                    <a:pt x="2760" y="681"/>
                    <a:pt x="3138" y="681"/>
                  </a:cubicBezTo>
                  <a:cubicBezTo>
                    <a:pt x="3131" y="955"/>
                    <a:pt x="3421" y="1127"/>
                    <a:pt x="3709" y="1127"/>
                  </a:cubicBezTo>
                  <a:cubicBezTo>
                    <a:pt x="3958" y="1127"/>
                    <a:pt x="4206" y="998"/>
                    <a:pt x="4257" y="693"/>
                  </a:cubicBezTo>
                  <a:cubicBezTo>
                    <a:pt x="4798" y="699"/>
                    <a:pt x="5339" y="712"/>
                    <a:pt x="5879" y="712"/>
                  </a:cubicBezTo>
                  <a:cubicBezTo>
                    <a:pt x="6418" y="712"/>
                    <a:pt x="6957" y="699"/>
                    <a:pt x="7492" y="657"/>
                  </a:cubicBezTo>
                  <a:lnTo>
                    <a:pt x="7492" y="657"/>
                  </a:lnTo>
                  <a:cubicBezTo>
                    <a:pt x="7382" y="3198"/>
                    <a:pt x="7248" y="5801"/>
                    <a:pt x="7406" y="8343"/>
                  </a:cubicBezTo>
                  <a:cubicBezTo>
                    <a:pt x="7200" y="8349"/>
                    <a:pt x="6995" y="8352"/>
                    <a:pt x="6789" y="8352"/>
                  </a:cubicBezTo>
                  <a:cubicBezTo>
                    <a:pt x="5778" y="8352"/>
                    <a:pt x="4766" y="8288"/>
                    <a:pt x="3746" y="8257"/>
                  </a:cubicBezTo>
                  <a:cubicBezTo>
                    <a:pt x="3384" y="8250"/>
                    <a:pt x="3022" y="8246"/>
                    <a:pt x="2661" y="8246"/>
                  </a:cubicBezTo>
                  <a:cubicBezTo>
                    <a:pt x="1818" y="8246"/>
                    <a:pt x="976" y="8268"/>
                    <a:pt x="134" y="8319"/>
                  </a:cubicBezTo>
                  <a:cubicBezTo>
                    <a:pt x="207" y="7054"/>
                    <a:pt x="98" y="5777"/>
                    <a:pt x="122" y="4500"/>
                  </a:cubicBezTo>
                  <a:cubicBezTo>
                    <a:pt x="146" y="3223"/>
                    <a:pt x="255" y="1934"/>
                    <a:pt x="146" y="644"/>
                  </a:cubicBezTo>
                  <a:cubicBezTo>
                    <a:pt x="324" y="623"/>
                    <a:pt x="506" y="615"/>
                    <a:pt x="688" y="615"/>
                  </a:cubicBezTo>
                  <a:close/>
                  <a:moveTo>
                    <a:pt x="3685" y="0"/>
                  </a:moveTo>
                  <a:cubicBezTo>
                    <a:pt x="3369" y="0"/>
                    <a:pt x="3125" y="280"/>
                    <a:pt x="3138" y="596"/>
                  </a:cubicBezTo>
                  <a:cubicBezTo>
                    <a:pt x="2760" y="584"/>
                    <a:pt x="2384" y="584"/>
                    <a:pt x="2019" y="584"/>
                  </a:cubicBezTo>
                  <a:cubicBezTo>
                    <a:pt x="1581" y="575"/>
                    <a:pt x="1126" y="530"/>
                    <a:pt x="678" y="530"/>
                  </a:cubicBezTo>
                  <a:cubicBezTo>
                    <a:pt x="490" y="530"/>
                    <a:pt x="305" y="538"/>
                    <a:pt x="122" y="560"/>
                  </a:cubicBezTo>
                  <a:cubicBezTo>
                    <a:pt x="109" y="560"/>
                    <a:pt x="98" y="571"/>
                    <a:pt x="98" y="571"/>
                  </a:cubicBezTo>
                  <a:cubicBezTo>
                    <a:pt x="73" y="571"/>
                    <a:pt x="61" y="584"/>
                    <a:pt x="61" y="608"/>
                  </a:cubicBezTo>
                  <a:cubicBezTo>
                    <a:pt x="134" y="1909"/>
                    <a:pt x="61" y="3211"/>
                    <a:pt x="25" y="4500"/>
                  </a:cubicBezTo>
                  <a:cubicBezTo>
                    <a:pt x="0" y="5789"/>
                    <a:pt x="122" y="7066"/>
                    <a:pt x="36" y="8355"/>
                  </a:cubicBezTo>
                  <a:cubicBezTo>
                    <a:pt x="25" y="8379"/>
                    <a:pt x="36" y="8416"/>
                    <a:pt x="73" y="8416"/>
                  </a:cubicBezTo>
                  <a:cubicBezTo>
                    <a:pt x="964" y="8372"/>
                    <a:pt x="1849" y="8340"/>
                    <a:pt x="2737" y="8340"/>
                  </a:cubicBezTo>
                  <a:cubicBezTo>
                    <a:pt x="3073" y="8340"/>
                    <a:pt x="3409" y="8345"/>
                    <a:pt x="3746" y="8355"/>
                  </a:cubicBezTo>
                  <a:cubicBezTo>
                    <a:pt x="4777" y="8385"/>
                    <a:pt x="5799" y="8449"/>
                    <a:pt x="6826" y="8449"/>
                  </a:cubicBezTo>
                  <a:cubicBezTo>
                    <a:pt x="7035" y="8449"/>
                    <a:pt x="7245" y="8446"/>
                    <a:pt x="7455" y="8440"/>
                  </a:cubicBezTo>
                  <a:cubicBezTo>
                    <a:pt x="7492" y="8440"/>
                    <a:pt x="7503" y="8416"/>
                    <a:pt x="7503" y="8392"/>
                  </a:cubicBezTo>
                  <a:lnTo>
                    <a:pt x="7503" y="8367"/>
                  </a:lnTo>
                  <a:cubicBezTo>
                    <a:pt x="7333" y="5777"/>
                    <a:pt x="7552" y="3174"/>
                    <a:pt x="7576" y="584"/>
                  </a:cubicBezTo>
                  <a:cubicBezTo>
                    <a:pt x="7576" y="560"/>
                    <a:pt x="7552" y="547"/>
                    <a:pt x="7528" y="547"/>
                  </a:cubicBezTo>
                  <a:cubicBezTo>
                    <a:pt x="6963" y="605"/>
                    <a:pt x="6394" y="622"/>
                    <a:pt x="5826" y="622"/>
                  </a:cubicBezTo>
                  <a:cubicBezTo>
                    <a:pt x="5306" y="622"/>
                    <a:pt x="4786" y="607"/>
                    <a:pt x="4268" y="596"/>
                  </a:cubicBezTo>
                  <a:lnTo>
                    <a:pt x="4268" y="584"/>
                  </a:lnTo>
                  <a:cubicBezTo>
                    <a:pt x="4268" y="268"/>
                    <a:pt x="4001" y="0"/>
                    <a:pt x="3685"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6"/>
            <p:cNvSpPr/>
            <p:nvPr/>
          </p:nvSpPr>
          <p:spPr>
            <a:xfrm>
              <a:off x="7396955" y="2970898"/>
              <a:ext cx="372989" cy="416697"/>
            </a:xfrm>
            <a:custGeom>
              <a:avLst/>
              <a:gdLst/>
              <a:ahLst/>
              <a:cxnLst/>
              <a:rect l="l" t="t" r="r" b="b"/>
              <a:pathLst>
                <a:path w="7578" h="8466" extrusionOk="0">
                  <a:moveTo>
                    <a:pt x="3673" y="132"/>
                  </a:moveTo>
                  <a:cubicBezTo>
                    <a:pt x="3858" y="132"/>
                    <a:pt x="4039" y="255"/>
                    <a:pt x="4100" y="438"/>
                  </a:cubicBezTo>
                  <a:cubicBezTo>
                    <a:pt x="4148" y="584"/>
                    <a:pt x="4136" y="730"/>
                    <a:pt x="4051" y="840"/>
                  </a:cubicBezTo>
                  <a:cubicBezTo>
                    <a:pt x="3978" y="949"/>
                    <a:pt x="3857" y="1011"/>
                    <a:pt x="3711" y="1022"/>
                  </a:cubicBezTo>
                  <a:cubicBezTo>
                    <a:pt x="3516" y="1022"/>
                    <a:pt x="3333" y="925"/>
                    <a:pt x="3273" y="779"/>
                  </a:cubicBezTo>
                  <a:lnTo>
                    <a:pt x="3236" y="706"/>
                  </a:lnTo>
                  <a:lnTo>
                    <a:pt x="3249" y="706"/>
                  </a:lnTo>
                  <a:lnTo>
                    <a:pt x="3249" y="694"/>
                  </a:lnTo>
                  <a:cubicBezTo>
                    <a:pt x="3236" y="670"/>
                    <a:pt x="3236" y="657"/>
                    <a:pt x="3224" y="633"/>
                  </a:cubicBezTo>
                  <a:lnTo>
                    <a:pt x="3224" y="621"/>
                  </a:lnTo>
                  <a:lnTo>
                    <a:pt x="3224" y="597"/>
                  </a:lnTo>
                  <a:lnTo>
                    <a:pt x="3224" y="584"/>
                  </a:lnTo>
                  <a:cubicBezTo>
                    <a:pt x="3212" y="536"/>
                    <a:pt x="3224" y="500"/>
                    <a:pt x="3249" y="451"/>
                  </a:cubicBezTo>
                  <a:cubicBezTo>
                    <a:pt x="3309" y="305"/>
                    <a:pt x="3419" y="184"/>
                    <a:pt x="3565" y="147"/>
                  </a:cubicBezTo>
                  <a:cubicBezTo>
                    <a:pt x="3600" y="137"/>
                    <a:pt x="3637" y="132"/>
                    <a:pt x="3673" y="132"/>
                  </a:cubicBezTo>
                  <a:close/>
                  <a:moveTo>
                    <a:pt x="3668" y="120"/>
                  </a:moveTo>
                  <a:cubicBezTo>
                    <a:pt x="3629" y="120"/>
                    <a:pt x="3590" y="125"/>
                    <a:pt x="3552" y="135"/>
                  </a:cubicBezTo>
                  <a:cubicBezTo>
                    <a:pt x="3406" y="171"/>
                    <a:pt x="3285" y="293"/>
                    <a:pt x="3236" y="451"/>
                  </a:cubicBezTo>
                  <a:cubicBezTo>
                    <a:pt x="3200" y="487"/>
                    <a:pt x="3187" y="536"/>
                    <a:pt x="3212" y="584"/>
                  </a:cubicBezTo>
                  <a:lnTo>
                    <a:pt x="3212" y="597"/>
                  </a:lnTo>
                  <a:lnTo>
                    <a:pt x="3212" y="621"/>
                  </a:lnTo>
                  <a:lnTo>
                    <a:pt x="3212" y="633"/>
                  </a:lnTo>
                  <a:cubicBezTo>
                    <a:pt x="3212" y="657"/>
                    <a:pt x="3224" y="670"/>
                    <a:pt x="3224" y="682"/>
                  </a:cubicBezTo>
                  <a:lnTo>
                    <a:pt x="3224" y="694"/>
                  </a:lnTo>
                  <a:cubicBezTo>
                    <a:pt x="3236" y="730"/>
                    <a:pt x="3249" y="755"/>
                    <a:pt x="3260" y="792"/>
                  </a:cubicBezTo>
                  <a:cubicBezTo>
                    <a:pt x="3322" y="938"/>
                    <a:pt x="3492" y="1035"/>
                    <a:pt x="3686" y="1035"/>
                  </a:cubicBezTo>
                  <a:lnTo>
                    <a:pt x="3711" y="1035"/>
                  </a:lnTo>
                  <a:cubicBezTo>
                    <a:pt x="3868" y="1035"/>
                    <a:pt x="3990" y="974"/>
                    <a:pt x="4076" y="852"/>
                  </a:cubicBezTo>
                  <a:cubicBezTo>
                    <a:pt x="4148" y="743"/>
                    <a:pt x="4173" y="584"/>
                    <a:pt x="4124" y="427"/>
                  </a:cubicBezTo>
                  <a:cubicBezTo>
                    <a:pt x="4063" y="244"/>
                    <a:pt x="3866" y="120"/>
                    <a:pt x="3668" y="120"/>
                  </a:cubicBezTo>
                  <a:close/>
                  <a:moveTo>
                    <a:pt x="666" y="642"/>
                  </a:moveTo>
                  <a:cubicBezTo>
                    <a:pt x="906" y="642"/>
                    <a:pt x="1149" y="656"/>
                    <a:pt x="1387" y="670"/>
                  </a:cubicBezTo>
                  <a:cubicBezTo>
                    <a:pt x="1595" y="670"/>
                    <a:pt x="1801" y="682"/>
                    <a:pt x="2008" y="694"/>
                  </a:cubicBezTo>
                  <a:cubicBezTo>
                    <a:pt x="2373" y="694"/>
                    <a:pt x="2749" y="694"/>
                    <a:pt x="3103" y="706"/>
                  </a:cubicBezTo>
                  <a:lnTo>
                    <a:pt x="3114" y="706"/>
                  </a:lnTo>
                  <a:cubicBezTo>
                    <a:pt x="3114" y="962"/>
                    <a:pt x="3370" y="1120"/>
                    <a:pt x="3625" y="1144"/>
                  </a:cubicBezTo>
                  <a:cubicBezTo>
                    <a:pt x="3648" y="1146"/>
                    <a:pt x="3671" y="1147"/>
                    <a:pt x="3694" y="1147"/>
                  </a:cubicBezTo>
                  <a:cubicBezTo>
                    <a:pt x="3952" y="1147"/>
                    <a:pt x="4202" y="1020"/>
                    <a:pt x="4257" y="719"/>
                  </a:cubicBezTo>
                  <a:lnTo>
                    <a:pt x="4647" y="719"/>
                  </a:lnTo>
                  <a:cubicBezTo>
                    <a:pt x="5024" y="729"/>
                    <a:pt x="5408" y="736"/>
                    <a:pt x="5795" y="736"/>
                  </a:cubicBezTo>
                  <a:cubicBezTo>
                    <a:pt x="6355" y="736"/>
                    <a:pt x="6920" y="720"/>
                    <a:pt x="7481" y="670"/>
                  </a:cubicBezTo>
                  <a:lnTo>
                    <a:pt x="7481" y="670"/>
                  </a:lnTo>
                  <a:cubicBezTo>
                    <a:pt x="7468" y="901"/>
                    <a:pt x="7456" y="1144"/>
                    <a:pt x="7444" y="1375"/>
                  </a:cubicBezTo>
                  <a:cubicBezTo>
                    <a:pt x="7346" y="3662"/>
                    <a:pt x="7237" y="6033"/>
                    <a:pt x="7383" y="8356"/>
                  </a:cubicBezTo>
                  <a:cubicBezTo>
                    <a:pt x="7241" y="8358"/>
                    <a:pt x="7098" y="8359"/>
                    <a:pt x="6954" y="8359"/>
                  </a:cubicBezTo>
                  <a:cubicBezTo>
                    <a:pt x="6264" y="8359"/>
                    <a:pt x="5565" y="8337"/>
                    <a:pt x="4890" y="8307"/>
                  </a:cubicBezTo>
                  <a:cubicBezTo>
                    <a:pt x="4513" y="8295"/>
                    <a:pt x="4124" y="8270"/>
                    <a:pt x="3735" y="8270"/>
                  </a:cubicBezTo>
                  <a:cubicBezTo>
                    <a:pt x="3333" y="8259"/>
                    <a:pt x="2932" y="8246"/>
                    <a:pt x="2555" y="8246"/>
                  </a:cubicBezTo>
                  <a:cubicBezTo>
                    <a:pt x="1704" y="8246"/>
                    <a:pt x="914" y="8270"/>
                    <a:pt x="135" y="8332"/>
                  </a:cubicBezTo>
                  <a:cubicBezTo>
                    <a:pt x="171" y="7602"/>
                    <a:pt x="160" y="6860"/>
                    <a:pt x="135" y="6154"/>
                  </a:cubicBezTo>
                  <a:cubicBezTo>
                    <a:pt x="123" y="5619"/>
                    <a:pt x="111" y="5060"/>
                    <a:pt x="123" y="4513"/>
                  </a:cubicBezTo>
                  <a:cubicBezTo>
                    <a:pt x="123" y="4184"/>
                    <a:pt x="135" y="3856"/>
                    <a:pt x="147" y="3540"/>
                  </a:cubicBezTo>
                  <a:cubicBezTo>
                    <a:pt x="184" y="2592"/>
                    <a:pt x="220" y="1619"/>
                    <a:pt x="147" y="670"/>
                  </a:cubicBezTo>
                  <a:cubicBezTo>
                    <a:pt x="317" y="649"/>
                    <a:pt x="491" y="642"/>
                    <a:pt x="666" y="642"/>
                  </a:cubicBezTo>
                  <a:close/>
                  <a:moveTo>
                    <a:pt x="698" y="622"/>
                  </a:moveTo>
                  <a:cubicBezTo>
                    <a:pt x="510" y="622"/>
                    <a:pt x="321" y="629"/>
                    <a:pt x="135" y="646"/>
                  </a:cubicBezTo>
                  <a:lnTo>
                    <a:pt x="123" y="646"/>
                  </a:lnTo>
                  <a:lnTo>
                    <a:pt x="123" y="657"/>
                  </a:lnTo>
                  <a:cubicBezTo>
                    <a:pt x="208" y="1619"/>
                    <a:pt x="171" y="2592"/>
                    <a:pt x="135" y="3540"/>
                  </a:cubicBezTo>
                  <a:cubicBezTo>
                    <a:pt x="123" y="3856"/>
                    <a:pt x="111" y="4184"/>
                    <a:pt x="98" y="4513"/>
                  </a:cubicBezTo>
                  <a:cubicBezTo>
                    <a:pt x="87" y="5060"/>
                    <a:pt x="111" y="5619"/>
                    <a:pt x="123" y="6154"/>
                  </a:cubicBezTo>
                  <a:cubicBezTo>
                    <a:pt x="135" y="6860"/>
                    <a:pt x="160" y="7602"/>
                    <a:pt x="111" y="8332"/>
                  </a:cubicBezTo>
                  <a:lnTo>
                    <a:pt x="111" y="8343"/>
                  </a:lnTo>
                  <a:lnTo>
                    <a:pt x="123" y="8343"/>
                  </a:lnTo>
                  <a:cubicBezTo>
                    <a:pt x="901" y="8293"/>
                    <a:pt x="1709" y="8266"/>
                    <a:pt x="2557" y="8266"/>
                  </a:cubicBezTo>
                  <a:cubicBezTo>
                    <a:pt x="2941" y="8266"/>
                    <a:pt x="3333" y="8272"/>
                    <a:pt x="3735" y="8283"/>
                  </a:cubicBezTo>
                  <a:cubicBezTo>
                    <a:pt x="4124" y="8295"/>
                    <a:pt x="4513" y="8307"/>
                    <a:pt x="4890" y="8319"/>
                  </a:cubicBezTo>
                  <a:cubicBezTo>
                    <a:pt x="5511" y="8343"/>
                    <a:pt x="6155" y="8380"/>
                    <a:pt x="6800" y="8380"/>
                  </a:cubicBezTo>
                  <a:cubicBezTo>
                    <a:pt x="7006" y="8380"/>
                    <a:pt x="7201" y="8368"/>
                    <a:pt x="7395" y="8368"/>
                  </a:cubicBezTo>
                  <a:lnTo>
                    <a:pt x="7408" y="8368"/>
                  </a:lnTo>
                  <a:lnTo>
                    <a:pt x="7408" y="8356"/>
                  </a:lnTo>
                  <a:cubicBezTo>
                    <a:pt x="7262" y="6045"/>
                    <a:pt x="7359" y="3673"/>
                    <a:pt x="7468" y="1375"/>
                  </a:cubicBezTo>
                  <a:cubicBezTo>
                    <a:pt x="7468" y="1132"/>
                    <a:pt x="7481" y="901"/>
                    <a:pt x="7492" y="670"/>
                  </a:cubicBezTo>
                  <a:lnTo>
                    <a:pt x="7492" y="657"/>
                  </a:lnTo>
                  <a:lnTo>
                    <a:pt x="7481" y="657"/>
                  </a:lnTo>
                  <a:cubicBezTo>
                    <a:pt x="6949" y="706"/>
                    <a:pt x="6410" y="719"/>
                    <a:pt x="5872" y="719"/>
                  </a:cubicBezTo>
                  <a:cubicBezTo>
                    <a:pt x="5461" y="719"/>
                    <a:pt x="5052" y="712"/>
                    <a:pt x="4647" y="706"/>
                  </a:cubicBezTo>
                  <a:cubicBezTo>
                    <a:pt x="4513" y="694"/>
                    <a:pt x="4379" y="694"/>
                    <a:pt x="4246" y="694"/>
                  </a:cubicBezTo>
                  <a:lnTo>
                    <a:pt x="4233" y="694"/>
                  </a:lnTo>
                  <a:lnTo>
                    <a:pt x="4233" y="706"/>
                  </a:lnTo>
                  <a:cubicBezTo>
                    <a:pt x="4188" y="996"/>
                    <a:pt x="3939" y="1123"/>
                    <a:pt x="3691" y="1123"/>
                  </a:cubicBezTo>
                  <a:cubicBezTo>
                    <a:pt x="3669" y="1123"/>
                    <a:pt x="3647" y="1122"/>
                    <a:pt x="3625" y="1120"/>
                  </a:cubicBezTo>
                  <a:cubicBezTo>
                    <a:pt x="3382" y="1095"/>
                    <a:pt x="3127" y="949"/>
                    <a:pt x="3139" y="694"/>
                  </a:cubicBezTo>
                  <a:lnTo>
                    <a:pt x="3139" y="682"/>
                  </a:lnTo>
                  <a:lnTo>
                    <a:pt x="3103" y="682"/>
                  </a:lnTo>
                  <a:cubicBezTo>
                    <a:pt x="2749" y="682"/>
                    <a:pt x="2373" y="682"/>
                    <a:pt x="2008" y="670"/>
                  </a:cubicBezTo>
                  <a:cubicBezTo>
                    <a:pt x="1801" y="670"/>
                    <a:pt x="1595" y="657"/>
                    <a:pt x="1387" y="646"/>
                  </a:cubicBezTo>
                  <a:cubicBezTo>
                    <a:pt x="1160" y="632"/>
                    <a:pt x="929" y="622"/>
                    <a:pt x="698" y="622"/>
                  </a:cubicBezTo>
                  <a:close/>
                  <a:moveTo>
                    <a:pt x="3674" y="25"/>
                  </a:moveTo>
                  <a:cubicBezTo>
                    <a:pt x="3820" y="25"/>
                    <a:pt x="3966" y="86"/>
                    <a:pt x="4076" y="195"/>
                  </a:cubicBezTo>
                  <a:cubicBezTo>
                    <a:pt x="4184" y="305"/>
                    <a:pt x="4246" y="451"/>
                    <a:pt x="4246" y="597"/>
                  </a:cubicBezTo>
                  <a:lnTo>
                    <a:pt x="4246" y="609"/>
                  </a:lnTo>
                  <a:lnTo>
                    <a:pt x="4246" y="621"/>
                  </a:lnTo>
                  <a:lnTo>
                    <a:pt x="4257" y="621"/>
                  </a:lnTo>
                  <a:cubicBezTo>
                    <a:pt x="4403" y="621"/>
                    <a:pt x="4562" y="633"/>
                    <a:pt x="4720" y="633"/>
                  </a:cubicBezTo>
                  <a:cubicBezTo>
                    <a:pt x="5097" y="638"/>
                    <a:pt x="5478" y="645"/>
                    <a:pt x="5859" y="645"/>
                  </a:cubicBezTo>
                  <a:cubicBezTo>
                    <a:pt x="6414" y="645"/>
                    <a:pt x="6969" y="630"/>
                    <a:pt x="7517" y="573"/>
                  </a:cubicBezTo>
                  <a:lnTo>
                    <a:pt x="7554" y="573"/>
                  </a:lnTo>
                  <a:cubicBezTo>
                    <a:pt x="7554" y="584"/>
                    <a:pt x="7565" y="597"/>
                    <a:pt x="7565" y="597"/>
                  </a:cubicBezTo>
                  <a:cubicBezTo>
                    <a:pt x="7554" y="1436"/>
                    <a:pt x="7517" y="2275"/>
                    <a:pt x="7492" y="3090"/>
                  </a:cubicBezTo>
                  <a:cubicBezTo>
                    <a:pt x="7432" y="4829"/>
                    <a:pt x="7371" y="6617"/>
                    <a:pt x="7481" y="8380"/>
                  </a:cubicBezTo>
                  <a:lnTo>
                    <a:pt x="7481" y="8392"/>
                  </a:lnTo>
                  <a:lnTo>
                    <a:pt x="7481" y="8405"/>
                  </a:lnTo>
                  <a:cubicBezTo>
                    <a:pt x="7481" y="8416"/>
                    <a:pt x="7481" y="8429"/>
                    <a:pt x="7468" y="8429"/>
                  </a:cubicBezTo>
                  <a:cubicBezTo>
                    <a:pt x="7468" y="8441"/>
                    <a:pt x="7456" y="8441"/>
                    <a:pt x="7444" y="8441"/>
                  </a:cubicBezTo>
                  <a:cubicBezTo>
                    <a:pt x="7206" y="8448"/>
                    <a:pt x="6967" y="8451"/>
                    <a:pt x="6727" y="8451"/>
                  </a:cubicBezTo>
                  <a:cubicBezTo>
                    <a:pt x="6111" y="8451"/>
                    <a:pt x="5495" y="8431"/>
                    <a:pt x="4890" y="8405"/>
                  </a:cubicBezTo>
                  <a:cubicBezTo>
                    <a:pt x="4513" y="8380"/>
                    <a:pt x="4124" y="8368"/>
                    <a:pt x="3735" y="8356"/>
                  </a:cubicBezTo>
                  <a:cubicBezTo>
                    <a:pt x="3419" y="8356"/>
                    <a:pt x="3078" y="8343"/>
                    <a:pt x="2738" y="8343"/>
                  </a:cubicBezTo>
                  <a:cubicBezTo>
                    <a:pt x="1935" y="8343"/>
                    <a:pt x="1059" y="8368"/>
                    <a:pt x="62" y="8416"/>
                  </a:cubicBezTo>
                  <a:cubicBezTo>
                    <a:pt x="50" y="8416"/>
                    <a:pt x="50" y="8416"/>
                    <a:pt x="38" y="8405"/>
                  </a:cubicBezTo>
                  <a:cubicBezTo>
                    <a:pt x="38" y="8405"/>
                    <a:pt x="25" y="8380"/>
                    <a:pt x="38" y="8368"/>
                  </a:cubicBezTo>
                  <a:cubicBezTo>
                    <a:pt x="87" y="7626"/>
                    <a:pt x="62" y="6872"/>
                    <a:pt x="38" y="6154"/>
                  </a:cubicBezTo>
                  <a:cubicBezTo>
                    <a:pt x="25" y="5619"/>
                    <a:pt x="14" y="5060"/>
                    <a:pt x="25" y="4513"/>
                  </a:cubicBezTo>
                  <a:cubicBezTo>
                    <a:pt x="38" y="4209"/>
                    <a:pt x="38" y="3905"/>
                    <a:pt x="50" y="3600"/>
                  </a:cubicBezTo>
                  <a:cubicBezTo>
                    <a:pt x="87" y="2628"/>
                    <a:pt x="111" y="1619"/>
                    <a:pt x="50" y="621"/>
                  </a:cubicBezTo>
                  <a:lnTo>
                    <a:pt x="62" y="609"/>
                  </a:lnTo>
                  <a:cubicBezTo>
                    <a:pt x="62" y="597"/>
                    <a:pt x="74" y="597"/>
                    <a:pt x="87" y="597"/>
                  </a:cubicBezTo>
                  <a:cubicBezTo>
                    <a:pt x="98" y="584"/>
                    <a:pt x="98" y="584"/>
                    <a:pt x="111" y="584"/>
                  </a:cubicBezTo>
                  <a:cubicBezTo>
                    <a:pt x="303" y="562"/>
                    <a:pt x="498" y="555"/>
                    <a:pt x="692" y="555"/>
                  </a:cubicBezTo>
                  <a:cubicBezTo>
                    <a:pt x="929" y="555"/>
                    <a:pt x="1166" y="566"/>
                    <a:pt x="1400" y="573"/>
                  </a:cubicBezTo>
                  <a:cubicBezTo>
                    <a:pt x="1595" y="584"/>
                    <a:pt x="1801" y="597"/>
                    <a:pt x="2008" y="597"/>
                  </a:cubicBezTo>
                  <a:cubicBezTo>
                    <a:pt x="2373" y="609"/>
                    <a:pt x="2725" y="609"/>
                    <a:pt x="3127" y="609"/>
                  </a:cubicBezTo>
                  <a:lnTo>
                    <a:pt x="3127" y="597"/>
                  </a:lnTo>
                  <a:cubicBezTo>
                    <a:pt x="3127" y="451"/>
                    <a:pt x="3187" y="293"/>
                    <a:pt x="3297" y="184"/>
                  </a:cubicBezTo>
                  <a:cubicBezTo>
                    <a:pt x="3394" y="74"/>
                    <a:pt x="3528" y="25"/>
                    <a:pt x="3674" y="25"/>
                  </a:cubicBezTo>
                  <a:close/>
                  <a:moveTo>
                    <a:pt x="3674" y="1"/>
                  </a:moveTo>
                  <a:cubicBezTo>
                    <a:pt x="3528" y="1"/>
                    <a:pt x="3394" y="62"/>
                    <a:pt x="3285" y="171"/>
                  </a:cubicBezTo>
                  <a:cubicBezTo>
                    <a:pt x="3176" y="281"/>
                    <a:pt x="3114" y="438"/>
                    <a:pt x="3114" y="597"/>
                  </a:cubicBezTo>
                  <a:cubicBezTo>
                    <a:pt x="2725" y="597"/>
                    <a:pt x="2373" y="584"/>
                    <a:pt x="2008" y="584"/>
                  </a:cubicBezTo>
                  <a:cubicBezTo>
                    <a:pt x="1801" y="584"/>
                    <a:pt x="1595" y="573"/>
                    <a:pt x="1400" y="560"/>
                  </a:cubicBezTo>
                  <a:cubicBezTo>
                    <a:pt x="1154" y="546"/>
                    <a:pt x="900" y="532"/>
                    <a:pt x="650" y="532"/>
                  </a:cubicBezTo>
                  <a:cubicBezTo>
                    <a:pt x="467" y="532"/>
                    <a:pt x="286" y="540"/>
                    <a:pt x="111" y="560"/>
                  </a:cubicBezTo>
                  <a:cubicBezTo>
                    <a:pt x="98" y="560"/>
                    <a:pt x="87" y="573"/>
                    <a:pt x="87" y="573"/>
                  </a:cubicBezTo>
                  <a:cubicBezTo>
                    <a:pt x="74" y="573"/>
                    <a:pt x="62" y="584"/>
                    <a:pt x="50" y="597"/>
                  </a:cubicBezTo>
                  <a:cubicBezTo>
                    <a:pt x="38" y="597"/>
                    <a:pt x="38" y="609"/>
                    <a:pt x="38" y="621"/>
                  </a:cubicBezTo>
                  <a:cubicBezTo>
                    <a:pt x="98" y="1619"/>
                    <a:pt x="62" y="2628"/>
                    <a:pt x="38" y="3600"/>
                  </a:cubicBezTo>
                  <a:cubicBezTo>
                    <a:pt x="25" y="3905"/>
                    <a:pt x="14" y="4209"/>
                    <a:pt x="14" y="4513"/>
                  </a:cubicBezTo>
                  <a:cubicBezTo>
                    <a:pt x="1" y="5060"/>
                    <a:pt x="14" y="5619"/>
                    <a:pt x="25" y="6154"/>
                  </a:cubicBezTo>
                  <a:cubicBezTo>
                    <a:pt x="50" y="6872"/>
                    <a:pt x="62" y="7626"/>
                    <a:pt x="14" y="8368"/>
                  </a:cubicBezTo>
                  <a:cubicBezTo>
                    <a:pt x="14" y="8392"/>
                    <a:pt x="14" y="8405"/>
                    <a:pt x="25" y="8416"/>
                  </a:cubicBezTo>
                  <a:cubicBezTo>
                    <a:pt x="38" y="8429"/>
                    <a:pt x="50" y="8441"/>
                    <a:pt x="62" y="8441"/>
                  </a:cubicBezTo>
                  <a:cubicBezTo>
                    <a:pt x="1041" y="8391"/>
                    <a:pt x="1900" y="8363"/>
                    <a:pt x="2693" y="8363"/>
                  </a:cubicBezTo>
                  <a:cubicBezTo>
                    <a:pt x="3052" y="8363"/>
                    <a:pt x="3398" y="8369"/>
                    <a:pt x="3735" y="8380"/>
                  </a:cubicBezTo>
                  <a:cubicBezTo>
                    <a:pt x="4124" y="8392"/>
                    <a:pt x="4513" y="8405"/>
                    <a:pt x="4890" y="8416"/>
                  </a:cubicBezTo>
                  <a:cubicBezTo>
                    <a:pt x="5522" y="8441"/>
                    <a:pt x="6167" y="8465"/>
                    <a:pt x="6811" y="8465"/>
                  </a:cubicBezTo>
                  <a:lnTo>
                    <a:pt x="7444" y="8465"/>
                  </a:lnTo>
                  <a:cubicBezTo>
                    <a:pt x="7456" y="8465"/>
                    <a:pt x="7468" y="8453"/>
                    <a:pt x="7481" y="8441"/>
                  </a:cubicBezTo>
                  <a:cubicBezTo>
                    <a:pt x="7492" y="8429"/>
                    <a:pt x="7492" y="8416"/>
                    <a:pt x="7492" y="8405"/>
                  </a:cubicBezTo>
                  <a:cubicBezTo>
                    <a:pt x="7505" y="8392"/>
                    <a:pt x="7505" y="8392"/>
                    <a:pt x="7505" y="8380"/>
                  </a:cubicBezTo>
                  <a:cubicBezTo>
                    <a:pt x="7383" y="6617"/>
                    <a:pt x="7444" y="4829"/>
                    <a:pt x="7505" y="3090"/>
                  </a:cubicBezTo>
                  <a:cubicBezTo>
                    <a:pt x="7541" y="2275"/>
                    <a:pt x="7565" y="1436"/>
                    <a:pt x="7578" y="597"/>
                  </a:cubicBezTo>
                  <a:cubicBezTo>
                    <a:pt x="7578" y="584"/>
                    <a:pt x="7578" y="573"/>
                    <a:pt x="7565" y="560"/>
                  </a:cubicBezTo>
                  <a:cubicBezTo>
                    <a:pt x="7558" y="560"/>
                    <a:pt x="7544" y="555"/>
                    <a:pt x="7532" y="555"/>
                  </a:cubicBezTo>
                  <a:cubicBezTo>
                    <a:pt x="7526" y="555"/>
                    <a:pt x="7521" y="556"/>
                    <a:pt x="7517" y="560"/>
                  </a:cubicBezTo>
                  <a:cubicBezTo>
                    <a:pt x="6973" y="610"/>
                    <a:pt x="6421" y="627"/>
                    <a:pt x="5871" y="627"/>
                  </a:cubicBezTo>
                  <a:cubicBezTo>
                    <a:pt x="5485" y="627"/>
                    <a:pt x="5100" y="619"/>
                    <a:pt x="4720" y="609"/>
                  </a:cubicBezTo>
                  <a:lnTo>
                    <a:pt x="4257" y="609"/>
                  </a:lnTo>
                  <a:lnTo>
                    <a:pt x="4270" y="597"/>
                  </a:lnTo>
                  <a:cubicBezTo>
                    <a:pt x="4270" y="438"/>
                    <a:pt x="4209" y="293"/>
                    <a:pt x="4087" y="184"/>
                  </a:cubicBezTo>
                  <a:cubicBezTo>
                    <a:pt x="3978" y="62"/>
                    <a:pt x="3832" y="1"/>
                    <a:pt x="3674"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6"/>
            <p:cNvSpPr/>
            <p:nvPr/>
          </p:nvSpPr>
          <p:spPr>
            <a:xfrm>
              <a:off x="7579812" y="3256286"/>
              <a:ext cx="6152" cy="7777"/>
            </a:xfrm>
            <a:custGeom>
              <a:avLst/>
              <a:gdLst/>
              <a:ahLst/>
              <a:cxnLst/>
              <a:rect l="l" t="t" r="r" b="b"/>
              <a:pathLst>
                <a:path w="125" h="158" extrusionOk="0">
                  <a:moveTo>
                    <a:pt x="94" y="1"/>
                  </a:moveTo>
                  <a:cubicBezTo>
                    <a:pt x="90" y="1"/>
                    <a:pt x="85" y="2"/>
                    <a:pt x="80" y="4"/>
                  </a:cubicBezTo>
                  <a:cubicBezTo>
                    <a:pt x="56" y="53"/>
                    <a:pt x="32" y="89"/>
                    <a:pt x="7" y="137"/>
                  </a:cubicBezTo>
                  <a:cubicBezTo>
                    <a:pt x="0" y="152"/>
                    <a:pt x="10" y="158"/>
                    <a:pt x="22" y="158"/>
                  </a:cubicBezTo>
                  <a:cubicBezTo>
                    <a:pt x="30" y="158"/>
                    <a:pt x="39" y="155"/>
                    <a:pt x="44" y="150"/>
                  </a:cubicBezTo>
                  <a:cubicBezTo>
                    <a:pt x="56" y="101"/>
                    <a:pt x="80" y="65"/>
                    <a:pt x="105" y="40"/>
                  </a:cubicBezTo>
                  <a:cubicBezTo>
                    <a:pt x="124" y="20"/>
                    <a:pt x="112" y="1"/>
                    <a:pt x="94"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6"/>
            <p:cNvSpPr/>
            <p:nvPr/>
          </p:nvSpPr>
          <p:spPr>
            <a:xfrm>
              <a:off x="7579566" y="3255990"/>
              <a:ext cx="6595" cy="8269"/>
            </a:xfrm>
            <a:custGeom>
              <a:avLst/>
              <a:gdLst/>
              <a:ahLst/>
              <a:cxnLst/>
              <a:rect l="l" t="t" r="r" b="b"/>
              <a:pathLst>
                <a:path w="134" h="168" extrusionOk="0">
                  <a:moveTo>
                    <a:pt x="110" y="22"/>
                  </a:moveTo>
                  <a:lnTo>
                    <a:pt x="110" y="35"/>
                  </a:lnTo>
                  <a:cubicBezTo>
                    <a:pt x="74" y="71"/>
                    <a:pt x="61" y="107"/>
                    <a:pt x="37" y="143"/>
                  </a:cubicBezTo>
                  <a:lnTo>
                    <a:pt x="37" y="156"/>
                  </a:lnTo>
                  <a:lnTo>
                    <a:pt x="25" y="156"/>
                  </a:lnTo>
                  <a:lnTo>
                    <a:pt x="25" y="143"/>
                  </a:lnTo>
                  <a:cubicBezTo>
                    <a:pt x="37" y="95"/>
                    <a:pt x="61" y="59"/>
                    <a:pt x="98" y="22"/>
                  </a:cubicBezTo>
                  <a:close/>
                  <a:moveTo>
                    <a:pt x="104" y="1"/>
                  </a:moveTo>
                  <a:cubicBezTo>
                    <a:pt x="98" y="1"/>
                    <a:pt x="92" y="4"/>
                    <a:pt x="85" y="10"/>
                  </a:cubicBezTo>
                  <a:cubicBezTo>
                    <a:pt x="49" y="46"/>
                    <a:pt x="25" y="95"/>
                    <a:pt x="1" y="132"/>
                  </a:cubicBezTo>
                  <a:cubicBezTo>
                    <a:pt x="1" y="143"/>
                    <a:pt x="1" y="156"/>
                    <a:pt x="12" y="156"/>
                  </a:cubicBezTo>
                  <a:cubicBezTo>
                    <a:pt x="12" y="168"/>
                    <a:pt x="25" y="168"/>
                    <a:pt x="25" y="168"/>
                  </a:cubicBezTo>
                  <a:lnTo>
                    <a:pt x="37" y="168"/>
                  </a:lnTo>
                  <a:cubicBezTo>
                    <a:pt x="49" y="168"/>
                    <a:pt x="49" y="168"/>
                    <a:pt x="61" y="156"/>
                  </a:cubicBezTo>
                  <a:cubicBezTo>
                    <a:pt x="74" y="119"/>
                    <a:pt x="98" y="83"/>
                    <a:pt x="122" y="46"/>
                  </a:cubicBezTo>
                  <a:cubicBezTo>
                    <a:pt x="134" y="35"/>
                    <a:pt x="134" y="22"/>
                    <a:pt x="122" y="10"/>
                  </a:cubicBezTo>
                  <a:cubicBezTo>
                    <a:pt x="116" y="4"/>
                    <a:pt x="110" y="1"/>
                    <a:pt x="104"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6"/>
            <p:cNvSpPr/>
            <p:nvPr/>
          </p:nvSpPr>
          <p:spPr>
            <a:xfrm>
              <a:off x="7582126" y="3255449"/>
              <a:ext cx="9303" cy="11714"/>
            </a:xfrm>
            <a:custGeom>
              <a:avLst/>
              <a:gdLst/>
              <a:ahLst/>
              <a:cxnLst/>
              <a:rect l="l" t="t" r="r" b="b"/>
              <a:pathLst>
                <a:path w="189" h="238" extrusionOk="0">
                  <a:moveTo>
                    <a:pt x="165" y="0"/>
                  </a:moveTo>
                  <a:cubicBezTo>
                    <a:pt x="162" y="0"/>
                    <a:pt x="158" y="3"/>
                    <a:pt x="155" y="9"/>
                  </a:cubicBezTo>
                  <a:cubicBezTo>
                    <a:pt x="95" y="70"/>
                    <a:pt x="46" y="130"/>
                    <a:pt x="9" y="203"/>
                  </a:cubicBezTo>
                  <a:cubicBezTo>
                    <a:pt x="1" y="220"/>
                    <a:pt x="16" y="238"/>
                    <a:pt x="31" y="238"/>
                  </a:cubicBezTo>
                  <a:cubicBezTo>
                    <a:pt x="37" y="238"/>
                    <a:pt x="42" y="235"/>
                    <a:pt x="46" y="227"/>
                  </a:cubicBezTo>
                  <a:cubicBezTo>
                    <a:pt x="82" y="154"/>
                    <a:pt x="131" y="94"/>
                    <a:pt x="179" y="33"/>
                  </a:cubicBezTo>
                  <a:cubicBezTo>
                    <a:pt x="189" y="24"/>
                    <a:pt x="177" y="0"/>
                    <a:pt x="165"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6"/>
            <p:cNvSpPr/>
            <p:nvPr/>
          </p:nvSpPr>
          <p:spPr>
            <a:xfrm>
              <a:off x="7581978" y="3255252"/>
              <a:ext cx="9598" cy="12059"/>
            </a:xfrm>
            <a:custGeom>
              <a:avLst/>
              <a:gdLst/>
              <a:ahLst/>
              <a:cxnLst/>
              <a:rect l="l" t="t" r="r" b="b"/>
              <a:pathLst>
                <a:path w="195" h="245" extrusionOk="0">
                  <a:moveTo>
                    <a:pt x="171" y="13"/>
                  </a:moveTo>
                  <a:lnTo>
                    <a:pt x="182" y="25"/>
                  </a:lnTo>
                  <a:lnTo>
                    <a:pt x="171" y="37"/>
                  </a:lnTo>
                  <a:cubicBezTo>
                    <a:pt x="122" y="86"/>
                    <a:pt x="73" y="158"/>
                    <a:pt x="36" y="231"/>
                  </a:cubicBezTo>
                  <a:lnTo>
                    <a:pt x="25" y="231"/>
                  </a:lnTo>
                  <a:lnTo>
                    <a:pt x="25" y="220"/>
                  </a:lnTo>
                  <a:cubicBezTo>
                    <a:pt x="61" y="147"/>
                    <a:pt x="109" y="74"/>
                    <a:pt x="158" y="13"/>
                  </a:cubicBezTo>
                  <a:close/>
                  <a:moveTo>
                    <a:pt x="146" y="1"/>
                  </a:moveTo>
                  <a:cubicBezTo>
                    <a:pt x="98" y="74"/>
                    <a:pt x="49" y="134"/>
                    <a:pt x="0" y="207"/>
                  </a:cubicBezTo>
                  <a:lnTo>
                    <a:pt x="0" y="231"/>
                  </a:lnTo>
                  <a:cubicBezTo>
                    <a:pt x="12" y="244"/>
                    <a:pt x="25" y="244"/>
                    <a:pt x="36" y="244"/>
                  </a:cubicBezTo>
                  <a:cubicBezTo>
                    <a:pt x="36" y="244"/>
                    <a:pt x="49" y="244"/>
                    <a:pt x="49" y="231"/>
                  </a:cubicBezTo>
                  <a:cubicBezTo>
                    <a:pt x="85" y="171"/>
                    <a:pt x="134" y="98"/>
                    <a:pt x="195" y="50"/>
                  </a:cubicBezTo>
                  <a:lnTo>
                    <a:pt x="195" y="13"/>
                  </a:lnTo>
                  <a:cubicBezTo>
                    <a:pt x="195" y="13"/>
                    <a:pt x="182" y="1"/>
                    <a:pt x="171"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6"/>
            <p:cNvSpPr/>
            <p:nvPr/>
          </p:nvSpPr>
          <p:spPr>
            <a:xfrm>
              <a:off x="7579812" y="3256286"/>
              <a:ext cx="17670" cy="17719"/>
            </a:xfrm>
            <a:custGeom>
              <a:avLst/>
              <a:gdLst/>
              <a:ahLst/>
              <a:cxnLst/>
              <a:rect l="l" t="t" r="r" b="b"/>
              <a:pathLst>
                <a:path w="359" h="360" extrusionOk="0">
                  <a:moveTo>
                    <a:pt x="332" y="1"/>
                  </a:moveTo>
                  <a:cubicBezTo>
                    <a:pt x="329" y="1"/>
                    <a:pt x="326" y="2"/>
                    <a:pt x="324" y="4"/>
                  </a:cubicBezTo>
                  <a:cubicBezTo>
                    <a:pt x="215" y="113"/>
                    <a:pt x="117" y="223"/>
                    <a:pt x="20" y="332"/>
                  </a:cubicBezTo>
                  <a:cubicBezTo>
                    <a:pt x="0" y="342"/>
                    <a:pt x="20" y="360"/>
                    <a:pt x="35" y="360"/>
                  </a:cubicBezTo>
                  <a:cubicBezTo>
                    <a:pt x="38" y="360"/>
                    <a:pt x="42" y="359"/>
                    <a:pt x="44" y="356"/>
                  </a:cubicBezTo>
                  <a:cubicBezTo>
                    <a:pt x="142" y="247"/>
                    <a:pt x="239" y="137"/>
                    <a:pt x="348" y="29"/>
                  </a:cubicBezTo>
                  <a:cubicBezTo>
                    <a:pt x="358" y="18"/>
                    <a:pt x="344" y="1"/>
                    <a:pt x="332"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6"/>
            <p:cNvSpPr/>
            <p:nvPr/>
          </p:nvSpPr>
          <p:spPr>
            <a:xfrm>
              <a:off x="7579566" y="3255990"/>
              <a:ext cx="18015" cy="18507"/>
            </a:xfrm>
            <a:custGeom>
              <a:avLst/>
              <a:gdLst/>
              <a:ahLst/>
              <a:cxnLst/>
              <a:rect l="l" t="t" r="r" b="b"/>
              <a:pathLst>
                <a:path w="366" h="376" extrusionOk="0">
                  <a:moveTo>
                    <a:pt x="332" y="17"/>
                  </a:moveTo>
                  <a:cubicBezTo>
                    <a:pt x="336" y="17"/>
                    <a:pt x="341" y="22"/>
                    <a:pt x="341" y="22"/>
                  </a:cubicBezTo>
                  <a:cubicBezTo>
                    <a:pt x="341" y="22"/>
                    <a:pt x="353" y="22"/>
                    <a:pt x="341" y="35"/>
                  </a:cubicBezTo>
                  <a:lnTo>
                    <a:pt x="37" y="362"/>
                  </a:lnTo>
                  <a:lnTo>
                    <a:pt x="25" y="362"/>
                  </a:lnTo>
                  <a:lnTo>
                    <a:pt x="25" y="338"/>
                  </a:lnTo>
                  <a:lnTo>
                    <a:pt x="329" y="22"/>
                  </a:lnTo>
                  <a:cubicBezTo>
                    <a:pt x="329" y="18"/>
                    <a:pt x="330" y="17"/>
                    <a:pt x="332" y="17"/>
                  </a:cubicBezTo>
                  <a:close/>
                  <a:moveTo>
                    <a:pt x="335" y="1"/>
                  </a:moveTo>
                  <a:cubicBezTo>
                    <a:pt x="329" y="1"/>
                    <a:pt x="323" y="4"/>
                    <a:pt x="317" y="10"/>
                  </a:cubicBezTo>
                  <a:lnTo>
                    <a:pt x="12" y="326"/>
                  </a:lnTo>
                  <a:cubicBezTo>
                    <a:pt x="1" y="351"/>
                    <a:pt x="12" y="362"/>
                    <a:pt x="12" y="375"/>
                  </a:cubicBezTo>
                  <a:lnTo>
                    <a:pt x="49" y="375"/>
                  </a:lnTo>
                  <a:lnTo>
                    <a:pt x="353" y="46"/>
                  </a:lnTo>
                  <a:cubicBezTo>
                    <a:pt x="366" y="35"/>
                    <a:pt x="366" y="10"/>
                    <a:pt x="353" y="10"/>
                  </a:cubicBezTo>
                  <a:cubicBezTo>
                    <a:pt x="347" y="4"/>
                    <a:pt x="341" y="1"/>
                    <a:pt x="335"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6"/>
            <p:cNvSpPr/>
            <p:nvPr/>
          </p:nvSpPr>
          <p:spPr>
            <a:xfrm>
              <a:off x="7575530" y="3265293"/>
              <a:ext cx="21312" cy="22838"/>
            </a:xfrm>
            <a:custGeom>
              <a:avLst/>
              <a:gdLst/>
              <a:ahLst/>
              <a:cxnLst/>
              <a:rect l="l" t="t" r="r" b="b"/>
              <a:pathLst>
                <a:path w="433" h="464" extrusionOk="0">
                  <a:moveTo>
                    <a:pt x="400" y="0"/>
                  </a:moveTo>
                  <a:cubicBezTo>
                    <a:pt x="395" y="0"/>
                    <a:pt x="391" y="1"/>
                    <a:pt x="386" y="3"/>
                  </a:cubicBezTo>
                  <a:cubicBezTo>
                    <a:pt x="240" y="125"/>
                    <a:pt x="119" y="271"/>
                    <a:pt x="10" y="429"/>
                  </a:cubicBezTo>
                  <a:cubicBezTo>
                    <a:pt x="1" y="446"/>
                    <a:pt x="10" y="464"/>
                    <a:pt x="21" y="464"/>
                  </a:cubicBezTo>
                  <a:cubicBezTo>
                    <a:pt x="26" y="464"/>
                    <a:pt x="30" y="461"/>
                    <a:pt x="34" y="454"/>
                  </a:cubicBezTo>
                  <a:cubicBezTo>
                    <a:pt x="143" y="295"/>
                    <a:pt x="277" y="149"/>
                    <a:pt x="423" y="27"/>
                  </a:cubicBezTo>
                  <a:cubicBezTo>
                    <a:pt x="433" y="18"/>
                    <a:pt x="418" y="0"/>
                    <a:pt x="400"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6"/>
            <p:cNvSpPr/>
            <p:nvPr/>
          </p:nvSpPr>
          <p:spPr>
            <a:xfrm>
              <a:off x="7575382" y="3264850"/>
              <a:ext cx="21558" cy="23380"/>
            </a:xfrm>
            <a:custGeom>
              <a:avLst/>
              <a:gdLst/>
              <a:ahLst/>
              <a:cxnLst/>
              <a:rect l="l" t="t" r="r" b="b"/>
              <a:pathLst>
                <a:path w="438" h="475" extrusionOk="0">
                  <a:moveTo>
                    <a:pt x="414" y="25"/>
                  </a:moveTo>
                  <a:lnTo>
                    <a:pt x="414" y="36"/>
                  </a:lnTo>
                  <a:cubicBezTo>
                    <a:pt x="268" y="158"/>
                    <a:pt x="146" y="304"/>
                    <a:pt x="37" y="463"/>
                  </a:cubicBezTo>
                  <a:lnTo>
                    <a:pt x="24" y="463"/>
                  </a:lnTo>
                  <a:cubicBezTo>
                    <a:pt x="13" y="463"/>
                    <a:pt x="13" y="450"/>
                    <a:pt x="13" y="450"/>
                  </a:cubicBezTo>
                  <a:cubicBezTo>
                    <a:pt x="122" y="292"/>
                    <a:pt x="256" y="146"/>
                    <a:pt x="402" y="25"/>
                  </a:cubicBezTo>
                  <a:close/>
                  <a:moveTo>
                    <a:pt x="414" y="0"/>
                  </a:moveTo>
                  <a:cubicBezTo>
                    <a:pt x="402" y="0"/>
                    <a:pt x="402" y="0"/>
                    <a:pt x="389" y="12"/>
                  </a:cubicBezTo>
                  <a:cubicBezTo>
                    <a:pt x="243" y="134"/>
                    <a:pt x="110" y="280"/>
                    <a:pt x="0" y="438"/>
                  </a:cubicBezTo>
                  <a:cubicBezTo>
                    <a:pt x="0" y="450"/>
                    <a:pt x="0" y="463"/>
                    <a:pt x="13" y="474"/>
                  </a:cubicBezTo>
                  <a:lnTo>
                    <a:pt x="24" y="474"/>
                  </a:lnTo>
                  <a:cubicBezTo>
                    <a:pt x="37" y="474"/>
                    <a:pt x="49" y="474"/>
                    <a:pt x="49" y="463"/>
                  </a:cubicBezTo>
                  <a:cubicBezTo>
                    <a:pt x="159" y="317"/>
                    <a:pt x="280" y="171"/>
                    <a:pt x="426" y="49"/>
                  </a:cubicBezTo>
                  <a:cubicBezTo>
                    <a:pt x="438" y="36"/>
                    <a:pt x="438" y="36"/>
                    <a:pt x="438" y="25"/>
                  </a:cubicBezTo>
                  <a:cubicBezTo>
                    <a:pt x="438" y="12"/>
                    <a:pt x="426" y="12"/>
                    <a:pt x="414"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6"/>
            <p:cNvSpPr/>
            <p:nvPr/>
          </p:nvSpPr>
          <p:spPr>
            <a:xfrm>
              <a:off x="7574940" y="3273070"/>
              <a:ext cx="21903" cy="23429"/>
            </a:xfrm>
            <a:custGeom>
              <a:avLst/>
              <a:gdLst/>
              <a:ahLst/>
              <a:cxnLst/>
              <a:rect l="l" t="t" r="r" b="b"/>
              <a:pathLst>
                <a:path w="445" h="476" extrusionOk="0">
                  <a:moveTo>
                    <a:pt x="419" y="0"/>
                  </a:moveTo>
                  <a:cubicBezTo>
                    <a:pt x="416" y="0"/>
                    <a:pt x="413" y="1"/>
                    <a:pt x="411" y="4"/>
                  </a:cubicBezTo>
                  <a:lnTo>
                    <a:pt x="9" y="442"/>
                  </a:lnTo>
                  <a:cubicBezTo>
                    <a:pt x="1" y="459"/>
                    <a:pt x="11" y="476"/>
                    <a:pt x="21" y="476"/>
                  </a:cubicBezTo>
                  <a:cubicBezTo>
                    <a:pt x="25" y="476"/>
                    <a:pt x="30" y="473"/>
                    <a:pt x="33" y="466"/>
                  </a:cubicBezTo>
                  <a:lnTo>
                    <a:pt x="435" y="28"/>
                  </a:lnTo>
                  <a:cubicBezTo>
                    <a:pt x="445" y="18"/>
                    <a:pt x="431" y="0"/>
                    <a:pt x="419"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6"/>
            <p:cNvSpPr/>
            <p:nvPr/>
          </p:nvSpPr>
          <p:spPr>
            <a:xfrm>
              <a:off x="7574152" y="3272627"/>
              <a:ext cx="22789" cy="24610"/>
            </a:xfrm>
            <a:custGeom>
              <a:avLst/>
              <a:gdLst/>
              <a:ahLst/>
              <a:cxnLst/>
              <a:rect l="l" t="t" r="r" b="b"/>
              <a:pathLst>
                <a:path w="463" h="500" extrusionOk="0">
                  <a:moveTo>
                    <a:pt x="439" y="13"/>
                  </a:moveTo>
                  <a:lnTo>
                    <a:pt x="451" y="24"/>
                  </a:lnTo>
                  <a:cubicBezTo>
                    <a:pt x="451" y="24"/>
                    <a:pt x="451" y="37"/>
                    <a:pt x="439" y="37"/>
                  </a:cubicBezTo>
                  <a:lnTo>
                    <a:pt x="49" y="475"/>
                  </a:lnTo>
                  <a:lnTo>
                    <a:pt x="38" y="475"/>
                  </a:lnTo>
                  <a:cubicBezTo>
                    <a:pt x="25" y="475"/>
                    <a:pt x="25" y="462"/>
                    <a:pt x="38" y="462"/>
                  </a:cubicBezTo>
                  <a:lnTo>
                    <a:pt x="427" y="24"/>
                  </a:lnTo>
                  <a:lnTo>
                    <a:pt x="439" y="13"/>
                  </a:lnTo>
                  <a:close/>
                  <a:moveTo>
                    <a:pt x="439" y="0"/>
                  </a:moveTo>
                  <a:cubicBezTo>
                    <a:pt x="439" y="0"/>
                    <a:pt x="427" y="0"/>
                    <a:pt x="414" y="13"/>
                  </a:cubicBezTo>
                  <a:lnTo>
                    <a:pt x="13" y="451"/>
                  </a:lnTo>
                  <a:cubicBezTo>
                    <a:pt x="1" y="462"/>
                    <a:pt x="13" y="475"/>
                    <a:pt x="25" y="487"/>
                  </a:cubicBezTo>
                  <a:lnTo>
                    <a:pt x="38" y="499"/>
                  </a:lnTo>
                  <a:cubicBezTo>
                    <a:pt x="49" y="499"/>
                    <a:pt x="49" y="487"/>
                    <a:pt x="62" y="487"/>
                  </a:cubicBezTo>
                  <a:lnTo>
                    <a:pt x="451" y="49"/>
                  </a:lnTo>
                  <a:cubicBezTo>
                    <a:pt x="463" y="37"/>
                    <a:pt x="463" y="24"/>
                    <a:pt x="463" y="24"/>
                  </a:cubicBezTo>
                  <a:cubicBezTo>
                    <a:pt x="463" y="13"/>
                    <a:pt x="451" y="0"/>
                    <a:pt x="439"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6"/>
            <p:cNvSpPr/>
            <p:nvPr/>
          </p:nvSpPr>
          <p:spPr>
            <a:xfrm>
              <a:off x="7574349" y="3281438"/>
              <a:ext cx="23675" cy="25004"/>
            </a:xfrm>
            <a:custGeom>
              <a:avLst/>
              <a:gdLst/>
              <a:ahLst/>
              <a:cxnLst/>
              <a:rect l="l" t="t" r="r" b="b"/>
              <a:pathLst>
                <a:path w="481" h="508" extrusionOk="0">
                  <a:moveTo>
                    <a:pt x="449" y="0"/>
                  </a:moveTo>
                  <a:cubicBezTo>
                    <a:pt x="444" y="0"/>
                    <a:pt x="439" y="1"/>
                    <a:pt x="435" y="4"/>
                  </a:cubicBezTo>
                  <a:cubicBezTo>
                    <a:pt x="277" y="150"/>
                    <a:pt x="143" y="308"/>
                    <a:pt x="9" y="478"/>
                  </a:cubicBezTo>
                  <a:cubicBezTo>
                    <a:pt x="0" y="496"/>
                    <a:pt x="11" y="507"/>
                    <a:pt x="22" y="507"/>
                  </a:cubicBezTo>
                  <a:cubicBezTo>
                    <a:pt x="26" y="507"/>
                    <a:pt x="30" y="506"/>
                    <a:pt x="34" y="502"/>
                  </a:cubicBezTo>
                  <a:cubicBezTo>
                    <a:pt x="167" y="332"/>
                    <a:pt x="313" y="174"/>
                    <a:pt x="472" y="28"/>
                  </a:cubicBezTo>
                  <a:cubicBezTo>
                    <a:pt x="481" y="18"/>
                    <a:pt x="467" y="0"/>
                    <a:pt x="449"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6"/>
            <p:cNvSpPr/>
            <p:nvPr/>
          </p:nvSpPr>
          <p:spPr>
            <a:xfrm>
              <a:off x="7574152" y="3281143"/>
              <a:ext cx="24019" cy="25644"/>
            </a:xfrm>
            <a:custGeom>
              <a:avLst/>
              <a:gdLst/>
              <a:ahLst/>
              <a:cxnLst/>
              <a:rect l="l" t="t" r="r" b="b"/>
              <a:pathLst>
                <a:path w="488" h="521" extrusionOk="0">
                  <a:moveTo>
                    <a:pt x="454" y="16"/>
                  </a:moveTo>
                  <a:cubicBezTo>
                    <a:pt x="458" y="16"/>
                    <a:pt x="463" y="22"/>
                    <a:pt x="463" y="22"/>
                  </a:cubicBezTo>
                  <a:cubicBezTo>
                    <a:pt x="463" y="22"/>
                    <a:pt x="476" y="22"/>
                    <a:pt x="463" y="34"/>
                  </a:cubicBezTo>
                  <a:cubicBezTo>
                    <a:pt x="305" y="180"/>
                    <a:pt x="159" y="326"/>
                    <a:pt x="38" y="496"/>
                  </a:cubicBezTo>
                  <a:cubicBezTo>
                    <a:pt x="31" y="502"/>
                    <a:pt x="28" y="505"/>
                    <a:pt x="25" y="505"/>
                  </a:cubicBezTo>
                  <a:cubicBezTo>
                    <a:pt x="22" y="505"/>
                    <a:pt x="19" y="502"/>
                    <a:pt x="13" y="496"/>
                  </a:cubicBezTo>
                  <a:cubicBezTo>
                    <a:pt x="147" y="326"/>
                    <a:pt x="293" y="168"/>
                    <a:pt x="451" y="22"/>
                  </a:cubicBezTo>
                  <a:cubicBezTo>
                    <a:pt x="451" y="18"/>
                    <a:pt x="452" y="16"/>
                    <a:pt x="454" y="16"/>
                  </a:cubicBezTo>
                  <a:close/>
                  <a:moveTo>
                    <a:pt x="457" y="0"/>
                  </a:moveTo>
                  <a:cubicBezTo>
                    <a:pt x="451" y="0"/>
                    <a:pt x="445" y="4"/>
                    <a:pt x="439" y="10"/>
                  </a:cubicBezTo>
                  <a:cubicBezTo>
                    <a:pt x="281" y="143"/>
                    <a:pt x="135" y="314"/>
                    <a:pt x="1" y="484"/>
                  </a:cubicBezTo>
                  <a:cubicBezTo>
                    <a:pt x="1" y="496"/>
                    <a:pt x="1" y="508"/>
                    <a:pt x="13" y="508"/>
                  </a:cubicBezTo>
                  <a:cubicBezTo>
                    <a:pt x="13" y="521"/>
                    <a:pt x="25" y="521"/>
                    <a:pt x="25" y="521"/>
                  </a:cubicBezTo>
                  <a:cubicBezTo>
                    <a:pt x="38" y="521"/>
                    <a:pt x="38" y="521"/>
                    <a:pt x="49" y="508"/>
                  </a:cubicBezTo>
                  <a:cubicBezTo>
                    <a:pt x="171" y="338"/>
                    <a:pt x="317" y="192"/>
                    <a:pt x="476" y="46"/>
                  </a:cubicBezTo>
                  <a:cubicBezTo>
                    <a:pt x="487" y="34"/>
                    <a:pt x="487" y="22"/>
                    <a:pt x="476" y="10"/>
                  </a:cubicBezTo>
                  <a:cubicBezTo>
                    <a:pt x="469" y="4"/>
                    <a:pt x="463" y="0"/>
                    <a:pt x="457"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6"/>
            <p:cNvSpPr/>
            <p:nvPr/>
          </p:nvSpPr>
          <p:spPr>
            <a:xfrm>
              <a:off x="7574989" y="3289806"/>
              <a:ext cx="23035" cy="26628"/>
            </a:xfrm>
            <a:custGeom>
              <a:avLst/>
              <a:gdLst/>
              <a:ahLst/>
              <a:cxnLst/>
              <a:rect l="l" t="t" r="r" b="b"/>
              <a:pathLst>
                <a:path w="468" h="541" extrusionOk="0">
                  <a:moveTo>
                    <a:pt x="442" y="1"/>
                  </a:moveTo>
                  <a:cubicBezTo>
                    <a:pt x="439" y="1"/>
                    <a:pt x="436" y="2"/>
                    <a:pt x="434" y="4"/>
                  </a:cubicBezTo>
                  <a:cubicBezTo>
                    <a:pt x="337" y="102"/>
                    <a:pt x="251" y="199"/>
                    <a:pt x="178" y="296"/>
                  </a:cubicBezTo>
                  <a:cubicBezTo>
                    <a:pt x="118" y="356"/>
                    <a:pt x="21" y="429"/>
                    <a:pt x="8" y="515"/>
                  </a:cubicBezTo>
                  <a:cubicBezTo>
                    <a:pt x="1" y="530"/>
                    <a:pt x="12" y="540"/>
                    <a:pt x="24" y="540"/>
                  </a:cubicBezTo>
                  <a:cubicBezTo>
                    <a:pt x="32" y="540"/>
                    <a:pt x="40" y="536"/>
                    <a:pt x="45" y="527"/>
                  </a:cubicBezTo>
                  <a:cubicBezTo>
                    <a:pt x="45" y="478"/>
                    <a:pt x="105" y="429"/>
                    <a:pt x="142" y="393"/>
                  </a:cubicBezTo>
                  <a:cubicBezTo>
                    <a:pt x="167" y="345"/>
                    <a:pt x="203" y="308"/>
                    <a:pt x="240" y="272"/>
                  </a:cubicBezTo>
                  <a:cubicBezTo>
                    <a:pt x="313" y="186"/>
                    <a:pt x="386" y="113"/>
                    <a:pt x="459" y="29"/>
                  </a:cubicBezTo>
                  <a:cubicBezTo>
                    <a:pt x="468" y="18"/>
                    <a:pt x="454" y="1"/>
                    <a:pt x="442"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6"/>
            <p:cNvSpPr/>
            <p:nvPr/>
          </p:nvSpPr>
          <p:spPr>
            <a:xfrm>
              <a:off x="7574792" y="3289510"/>
              <a:ext cx="23379" cy="27416"/>
            </a:xfrm>
            <a:custGeom>
              <a:avLst/>
              <a:gdLst/>
              <a:ahLst/>
              <a:cxnLst/>
              <a:rect l="l" t="t" r="r" b="b"/>
              <a:pathLst>
                <a:path w="475" h="557" extrusionOk="0">
                  <a:moveTo>
                    <a:pt x="450" y="22"/>
                  </a:moveTo>
                  <a:cubicBezTo>
                    <a:pt x="450" y="22"/>
                    <a:pt x="463" y="22"/>
                    <a:pt x="450" y="35"/>
                  </a:cubicBezTo>
                  <a:cubicBezTo>
                    <a:pt x="377" y="119"/>
                    <a:pt x="304" y="192"/>
                    <a:pt x="244" y="265"/>
                  </a:cubicBezTo>
                  <a:cubicBezTo>
                    <a:pt x="207" y="314"/>
                    <a:pt x="171" y="351"/>
                    <a:pt x="134" y="387"/>
                  </a:cubicBezTo>
                  <a:cubicBezTo>
                    <a:pt x="122" y="399"/>
                    <a:pt x="122" y="411"/>
                    <a:pt x="109" y="411"/>
                  </a:cubicBezTo>
                  <a:cubicBezTo>
                    <a:pt x="85" y="448"/>
                    <a:pt x="49" y="484"/>
                    <a:pt x="36" y="533"/>
                  </a:cubicBezTo>
                  <a:cubicBezTo>
                    <a:pt x="36" y="545"/>
                    <a:pt x="36" y="545"/>
                    <a:pt x="25" y="545"/>
                  </a:cubicBezTo>
                  <a:cubicBezTo>
                    <a:pt x="25" y="545"/>
                    <a:pt x="12" y="533"/>
                    <a:pt x="25" y="533"/>
                  </a:cubicBezTo>
                  <a:cubicBezTo>
                    <a:pt x="25" y="460"/>
                    <a:pt x="85" y="399"/>
                    <a:pt x="134" y="351"/>
                  </a:cubicBezTo>
                  <a:cubicBezTo>
                    <a:pt x="158" y="338"/>
                    <a:pt x="171" y="314"/>
                    <a:pt x="182" y="302"/>
                  </a:cubicBezTo>
                  <a:cubicBezTo>
                    <a:pt x="268" y="216"/>
                    <a:pt x="353" y="119"/>
                    <a:pt x="438" y="22"/>
                  </a:cubicBezTo>
                  <a:close/>
                  <a:moveTo>
                    <a:pt x="444" y="1"/>
                  </a:moveTo>
                  <a:cubicBezTo>
                    <a:pt x="438" y="1"/>
                    <a:pt x="432" y="4"/>
                    <a:pt x="426" y="10"/>
                  </a:cubicBezTo>
                  <a:cubicBezTo>
                    <a:pt x="341" y="108"/>
                    <a:pt x="255" y="205"/>
                    <a:pt x="171" y="289"/>
                  </a:cubicBezTo>
                  <a:cubicBezTo>
                    <a:pt x="158" y="302"/>
                    <a:pt x="146" y="326"/>
                    <a:pt x="122" y="338"/>
                  </a:cubicBezTo>
                  <a:cubicBezTo>
                    <a:pt x="73" y="387"/>
                    <a:pt x="12" y="460"/>
                    <a:pt x="0" y="521"/>
                  </a:cubicBezTo>
                  <a:cubicBezTo>
                    <a:pt x="0" y="545"/>
                    <a:pt x="12" y="557"/>
                    <a:pt x="25" y="557"/>
                  </a:cubicBezTo>
                  <a:cubicBezTo>
                    <a:pt x="36" y="557"/>
                    <a:pt x="49" y="545"/>
                    <a:pt x="49" y="533"/>
                  </a:cubicBezTo>
                  <a:cubicBezTo>
                    <a:pt x="61" y="497"/>
                    <a:pt x="98" y="460"/>
                    <a:pt x="122" y="424"/>
                  </a:cubicBezTo>
                  <a:cubicBezTo>
                    <a:pt x="134" y="424"/>
                    <a:pt x="134" y="411"/>
                    <a:pt x="146" y="399"/>
                  </a:cubicBezTo>
                  <a:cubicBezTo>
                    <a:pt x="182" y="362"/>
                    <a:pt x="219" y="326"/>
                    <a:pt x="255" y="278"/>
                  </a:cubicBezTo>
                  <a:cubicBezTo>
                    <a:pt x="317" y="205"/>
                    <a:pt x="390" y="132"/>
                    <a:pt x="463" y="46"/>
                  </a:cubicBezTo>
                  <a:cubicBezTo>
                    <a:pt x="474" y="35"/>
                    <a:pt x="474" y="22"/>
                    <a:pt x="463" y="10"/>
                  </a:cubicBezTo>
                  <a:cubicBezTo>
                    <a:pt x="456" y="4"/>
                    <a:pt x="450" y="1"/>
                    <a:pt x="444"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6"/>
            <p:cNvSpPr/>
            <p:nvPr/>
          </p:nvSpPr>
          <p:spPr>
            <a:xfrm>
              <a:off x="7577893" y="3299059"/>
              <a:ext cx="19491" cy="22838"/>
            </a:xfrm>
            <a:custGeom>
              <a:avLst/>
              <a:gdLst/>
              <a:ahLst/>
              <a:cxnLst/>
              <a:rect l="l" t="t" r="r" b="b"/>
              <a:pathLst>
                <a:path w="396" h="464" extrusionOk="0">
                  <a:moveTo>
                    <a:pt x="375" y="1"/>
                  </a:moveTo>
                  <a:cubicBezTo>
                    <a:pt x="371" y="1"/>
                    <a:pt x="366" y="4"/>
                    <a:pt x="363" y="11"/>
                  </a:cubicBezTo>
                  <a:cubicBezTo>
                    <a:pt x="241" y="144"/>
                    <a:pt x="119" y="290"/>
                    <a:pt x="10" y="436"/>
                  </a:cubicBezTo>
                  <a:cubicBezTo>
                    <a:pt x="0" y="446"/>
                    <a:pt x="14" y="464"/>
                    <a:pt x="26" y="464"/>
                  </a:cubicBezTo>
                  <a:cubicBezTo>
                    <a:pt x="29" y="464"/>
                    <a:pt x="32" y="463"/>
                    <a:pt x="35" y="460"/>
                  </a:cubicBezTo>
                  <a:cubicBezTo>
                    <a:pt x="144" y="314"/>
                    <a:pt x="265" y="168"/>
                    <a:pt x="387" y="35"/>
                  </a:cubicBezTo>
                  <a:cubicBezTo>
                    <a:pt x="396" y="18"/>
                    <a:pt x="386" y="1"/>
                    <a:pt x="375"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6"/>
            <p:cNvSpPr/>
            <p:nvPr/>
          </p:nvSpPr>
          <p:spPr>
            <a:xfrm>
              <a:off x="7577204" y="3298518"/>
              <a:ext cx="20968" cy="23822"/>
            </a:xfrm>
            <a:custGeom>
              <a:avLst/>
              <a:gdLst/>
              <a:ahLst/>
              <a:cxnLst/>
              <a:rect l="l" t="t" r="r" b="b"/>
              <a:pathLst>
                <a:path w="426" h="484" extrusionOk="0">
                  <a:moveTo>
                    <a:pt x="389" y="22"/>
                  </a:moveTo>
                  <a:cubicBezTo>
                    <a:pt x="401" y="22"/>
                    <a:pt x="401" y="33"/>
                    <a:pt x="401" y="33"/>
                  </a:cubicBezTo>
                  <a:cubicBezTo>
                    <a:pt x="268" y="179"/>
                    <a:pt x="158" y="314"/>
                    <a:pt x="36" y="460"/>
                  </a:cubicBezTo>
                  <a:cubicBezTo>
                    <a:pt x="36" y="460"/>
                    <a:pt x="36" y="465"/>
                    <a:pt x="33" y="465"/>
                  </a:cubicBezTo>
                  <a:cubicBezTo>
                    <a:pt x="31" y="465"/>
                    <a:pt x="28" y="464"/>
                    <a:pt x="24" y="460"/>
                  </a:cubicBezTo>
                  <a:lnTo>
                    <a:pt x="24" y="447"/>
                  </a:lnTo>
                  <a:cubicBezTo>
                    <a:pt x="146" y="301"/>
                    <a:pt x="255" y="155"/>
                    <a:pt x="389" y="22"/>
                  </a:cubicBezTo>
                  <a:close/>
                  <a:moveTo>
                    <a:pt x="387" y="0"/>
                  </a:moveTo>
                  <a:cubicBezTo>
                    <a:pt x="380" y="0"/>
                    <a:pt x="371" y="3"/>
                    <a:pt x="365" y="9"/>
                  </a:cubicBezTo>
                  <a:cubicBezTo>
                    <a:pt x="243" y="155"/>
                    <a:pt x="122" y="289"/>
                    <a:pt x="12" y="435"/>
                  </a:cubicBezTo>
                  <a:cubicBezTo>
                    <a:pt x="0" y="447"/>
                    <a:pt x="12" y="471"/>
                    <a:pt x="24" y="484"/>
                  </a:cubicBezTo>
                  <a:lnTo>
                    <a:pt x="36" y="484"/>
                  </a:lnTo>
                  <a:cubicBezTo>
                    <a:pt x="36" y="484"/>
                    <a:pt x="49" y="484"/>
                    <a:pt x="49" y="471"/>
                  </a:cubicBezTo>
                  <a:cubicBezTo>
                    <a:pt x="170" y="325"/>
                    <a:pt x="292" y="192"/>
                    <a:pt x="414" y="46"/>
                  </a:cubicBezTo>
                  <a:cubicBezTo>
                    <a:pt x="425" y="33"/>
                    <a:pt x="414" y="22"/>
                    <a:pt x="401" y="9"/>
                  </a:cubicBezTo>
                  <a:cubicBezTo>
                    <a:pt x="401" y="3"/>
                    <a:pt x="395" y="0"/>
                    <a:pt x="387"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6"/>
            <p:cNvSpPr/>
            <p:nvPr/>
          </p:nvSpPr>
          <p:spPr>
            <a:xfrm>
              <a:off x="7581141" y="3304720"/>
              <a:ext cx="19245" cy="22297"/>
            </a:xfrm>
            <a:custGeom>
              <a:avLst/>
              <a:gdLst/>
              <a:ahLst/>
              <a:cxnLst/>
              <a:rect l="l" t="t" r="r" b="b"/>
              <a:pathLst>
                <a:path w="391" h="453" extrusionOk="0">
                  <a:moveTo>
                    <a:pt x="359" y="0"/>
                  </a:moveTo>
                  <a:cubicBezTo>
                    <a:pt x="354" y="0"/>
                    <a:pt x="349" y="2"/>
                    <a:pt x="345" y="5"/>
                  </a:cubicBezTo>
                  <a:cubicBezTo>
                    <a:pt x="236" y="151"/>
                    <a:pt x="126" y="285"/>
                    <a:pt x="17" y="418"/>
                  </a:cubicBezTo>
                  <a:cubicBezTo>
                    <a:pt x="0" y="435"/>
                    <a:pt x="7" y="453"/>
                    <a:pt x="21" y="453"/>
                  </a:cubicBezTo>
                  <a:cubicBezTo>
                    <a:pt x="27" y="453"/>
                    <a:pt x="35" y="450"/>
                    <a:pt x="42" y="443"/>
                  </a:cubicBezTo>
                  <a:cubicBezTo>
                    <a:pt x="151" y="309"/>
                    <a:pt x="272" y="163"/>
                    <a:pt x="382" y="29"/>
                  </a:cubicBezTo>
                  <a:cubicBezTo>
                    <a:pt x="391" y="11"/>
                    <a:pt x="374" y="0"/>
                    <a:pt x="359"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6"/>
            <p:cNvSpPr/>
            <p:nvPr/>
          </p:nvSpPr>
          <p:spPr>
            <a:xfrm>
              <a:off x="7580748" y="3304375"/>
              <a:ext cx="19786" cy="23330"/>
            </a:xfrm>
            <a:custGeom>
              <a:avLst/>
              <a:gdLst/>
              <a:ahLst/>
              <a:cxnLst/>
              <a:rect l="l" t="t" r="r" b="b"/>
              <a:pathLst>
                <a:path w="402" h="474" extrusionOk="0">
                  <a:moveTo>
                    <a:pt x="378" y="12"/>
                  </a:moveTo>
                  <a:lnTo>
                    <a:pt x="378" y="24"/>
                  </a:lnTo>
                  <a:cubicBezTo>
                    <a:pt x="269" y="170"/>
                    <a:pt x="159" y="316"/>
                    <a:pt x="37" y="450"/>
                  </a:cubicBezTo>
                  <a:cubicBezTo>
                    <a:pt x="25" y="450"/>
                    <a:pt x="25" y="450"/>
                    <a:pt x="25" y="438"/>
                  </a:cubicBezTo>
                  <a:cubicBezTo>
                    <a:pt x="147" y="304"/>
                    <a:pt x="256" y="158"/>
                    <a:pt x="366" y="24"/>
                  </a:cubicBezTo>
                  <a:cubicBezTo>
                    <a:pt x="366" y="12"/>
                    <a:pt x="378" y="12"/>
                    <a:pt x="378" y="12"/>
                  </a:cubicBezTo>
                  <a:close/>
                  <a:moveTo>
                    <a:pt x="390" y="0"/>
                  </a:moveTo>
                  <a:cubicBezTo>
                    <a:pt x="378" y="0"/>
                    <a:pt x="353" y="0"/>
                    <a:pt x="353" y="12"/>
                  </a:cubicBezTo>
                  <a:cubicBezTo>
                    <a:pt x="244" y="146"/>
                    <a:pt x="134" y="292"/>
                    <a:pt x="13" y="425"/>
                  </a:cubicBezTo>
                  <a:cubicBezTo>
                    <a:pt x="1" y="425"/>
                    <a:pt x="1" y="438"/>
                    <a:pt x="13" y="450"/>
                  </a:cubicBezTo>
                  <a:cubicBezTo>
                    <a:pt x="13" y="462"/>
                    <a:pt x="25" y="462"/>
                    <a:pt x="25" y="474"/>
                  </a:cubicBezTo>
                  <a:lnTo>
                    <a:pt x="37" y="474"/>
                  </a:lnTo>
                  <a:lnTo>
                    <a:pt x="50" y="462"/>
                  </a:lnTo>
                  <a:cubicBezTo>
                    <a:pt x="171" y="328"/>
                    <a:pt x="280" y="182"/>
                    <a:pt x="390" y="36"/>
                  </a:cubicBezTo>
                  <a:cubicBezTo>
                    <a:pt x="402" y="24"/>
                    <a:pt x="402" y="12"/>
                    <a:pt x="390"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6"/>
            <p:cNvSpPr/>
            <p:nvPr/>
          </p:nvSpPr>
          <p:spPr>
            <a:xfrm>
              <a:off x="7585719" y="3313137"/>
              <a:ext cx="15209" cy="15603"/>
            </a:xfrm>
            <a:custGeom>
              <a:avLst/>
              <a:gdLst/>
              <a:ahLst/>
              <a:cxnLst/>
              <a:rect l="l" t="t" r="r" b="b"/>
              <a:pathLst>
                <a:path w="309" h="317" extrusionOk="0">
                  <a:moveTo>
                    <a:pt x="278" y="1"/>
                  </a:moveTo>
                  <a:cubicBezTo>
                    <a:pt x="274" y="1"/>
                    <a:pt x="269" y="2"/>
                    <a:pt x="265" y="4"/>
                  </a:cubicBezTo>
                  <a:cubicBezTo>
                    <a:pt x="179" y="101"/>
                    <a:pt x="95" y="187"/>
                    <a:pt x="9" y="284"/>
                  </a:cubicBezTo>
                  <a:cubicBezTo>
                    <a:pt x="0" y="293"/>
                    <a:pt x="12" y="317"/>
                    <a:pt x="23" y="317"/>
                  </a:cubicBezTo>
                  <a:cubicBezTo>
                    <a:pt x="27" y="317"/>
                    <a:pt x="30" y="314"/>
                    <a:pt x="33" y="309"/>
                  </a:cubicBezTo>
                  <a:cubicBezTo>
                    <a:pt x="119" y="211"/>
                    <a:pt x="204" y="126"/>
                    <a:pt x="289" y="28"/>
                  </a:cubicBezTo>
                  <a:cubicBezTo>
                    <a:pt x="309" y="19"/>
                    <a:pt x="297" y="1"/>
                    <a:pt x="278"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6"/>
            <p:cNvSpPr/>
            <p:nvPr/>
          </p:nvSpPr>
          <p:spPr>
            <a:xfrm>
              <a:off x="7585571" y="3312743"/>
              <a:ext cx="15603" cy="16193"/>
            </a:xfrm>
            <a:custGeom>
              <a:avLst/>
              <a:gdLst/>
              <a:ahLst/>
              <a:cxnLst/>
              <a:rect l="l" t="t" r="r" b="b"/>
              <a:pathLst>
                <a:path w="317" h="329" extrusionOk="0">
                  <a:moveTo>
                    <a:pt x="292" y="25"/>
                  </a:moveTo>
                  <a:lnTo>
                    <a:pt x="292" y="36"/>
                  </a:lnTo>
                  <a:cubicBezTo>
                    <a:pt x="207" y="122"/>
                    <a:pt x="122" y="219"/>
                    <a:pt x="36" y="317"/>
                  </a:cubicBezTo>
                  <a:lnTo>
                    <a:pt x="25" y="317"/>
                  </a:lnTo>
                  <a:cubicBezTo>
                    <a:pt x="25" y="304"/>
                    <a:pt x="12" y="304"/>
                    <a:pt x="25" y="292"/>
                  </a:cubicBezTo>
                  <a:cubicBezTo>
                    <a:pt x="109" y="207"/>
                    <a:pt x="195" y="109"/>
                    <a:pt x="280" y="25"/>
                  </a:cubicBezTo>
                  <a:close/>
                  <a:moveTo>
                    <a:pt x="292" y="0"/>
                  </a:moveTo>
                  <a:cubicBezTo>
                    <a:pt x="280" y="0"/>
                    <a:pt x="268" y="0"/>
                    <a:pt x="268" y="12"/>
                  </a:cubicBezTo>
                  <a:cubicBezTo>
                    <a:pt x="182" y="98"/>
                    <a:pt x="85" y="195"/>
                    <a:pt x="12" y="292"/>
                  </a:cubicBezTo>
                  <a:cubicBezTo>
                    <a:pt x="0" y="304"/>
                    <a:pt x="0" y="317"/>
                    <a:pt x="12" y="328"/>
                  </a:cubicBezTo>
                  <a:lnTo>
                    <a:pt x="49" y="328"/>
                  </a:lnTo>
                  <a:cubicBezTo>
                    <a:pt x="134" y="231"/>
                    <a:pt x="219" y="134"/>
                    <a:pt x="304" y="49"/>
                  </a:cubicBezTo>
                  <a:cubicBezTo>
                    <a:pt x="304" y="36"/>
                    <a:pt x="316" y="36"/>
                    <a:pt x="316" y="25"/>
                  </a:cubicBezTo>
                  <a:lnTo>
                    <a:pt x="304" y="12"/>
                  </a:lnTo>
                  <a:cubicBezTo>
                    <a:pt x="304" y="0"/>
                    <a:pt x="292" y="0"/>
                    <a:pt x="292"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6"/>
            <p:cNvSpPr/>
            <p:nvPr/>
          </p:nvSpPr>
          <p:spPr>
            <a:xfrm>
              <a:off x="7630609" y="3192199"/>
              <a:ext cx="6792" cy="7678"/>
            </a:xfrm>
            <a:custGeom>
              <a:avLst/>
              <a:gdLst/>
              <a:ahLst/>
              <a:cxnLst/>
              <a:rect l="l" t="t" r="r" b="b"/>
              <a:pathLst>
                <a:path w="138" h="156" extrusionOk="0">
                  <a:moveTo>
                    <a:pt x="107" y="0"/>
                  </a:moveTo>
                  <a:cubicBezTo>
                    <a:pt x="95" y="0"/>
                    <a:pt x="83" y="6"/>
                    <a:pt x="83" y="17"/>
                  </a:cubicBezTo>
                  <a:cubicBezTo>
                    <a:pt x="86" y="21"/>
                    <a:pt x="88" y="24"/>
                    <a:pt x="90" y="27"/>
                  </a:cubicBezTo>
                  <a:lnTo>
                    <a:pt x="90" y="27"/>
                  </a:lnTo>
                  <a:cubicBezTo>
                    <a:pt x="83" y="40"/>
                    <a:pt x="67" y="56"/>
                    <a:pt x="58" y="66"/>
                  </a:cubicBezTo>
                  <a:cubicBezTo>
                    <a:pt x="34" y="90"/>
                    <a:pt x="21" y="102"/>
                    <a:pt x="10" y="126"/>
                  </a:cubicBezTo>
                  <a:cubicBezTo>
                    <a:pt x="0" y="144"/>
                    <a:pt x="18" y="155"/>
                    <a:pt x="32" y="155"/>
                  </a:cubicBezTo>
                  <a:cubicBezTo>
                    <a:pt x="37" y="155"/>
                    <a:pt x="42" y="154"/>
                    <a:pt x="46" y="150"/>
                  </a:cubicBezTo>
                  <a:cubicBezTo>
                    <a:pt x="58" y="126"/>
                    <a:pt x="70" y="102"/>
                    <a:pt x="94" y="77"/>
                  </a:cubicBezTo>
                  <a:cubicBezTo>
                    <a:pt x="107" y="66"/>
                    <a:pt x="131" y="41"/>
                    <a:pt x="131" y="29"/>
                  </a:cubicBezTo>
                  <a:cubicBezTo>
                    <a:pt x="138" y="9"/>
                    <a:pt x="122" y="0"/>
                    <a:pt x="107"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6"/>
            <p:cNvSpPr/>
            <p:nvPr/>
          </p:nvSpPr>
          <p:spPr>
            <a:xfrm>
              <a:off x="7630412" y="3191805"/>
              <a:ext cx="7235" cy="8417"/>
            </a:xfrm>
            <a:custGeom>
              <a:avLst/>
              <a:gdLst/>
              <a:ahLst/>
              <a:cxnLst/>
              <a:rect l="l" t="t" r="r" b="b"/>
              <a:pathLst>
                <a:path w="147" h="171" extrusionOk="0">
                  <a:moveTo>
                    <a:pt x="98" y="49"/>
                  </a:moveTo>
                  <a:lnTo>
                    <a:pt x="98" y="74"/>
                  </a:lnTo>
                  <a:cubicBezTo>
                    <a:pt x="98" y="74"/>
                    <a:pt x="87" y="74"/>
                    <a:pt x="87" y="85"/>
                  </a:cubicBezTo>
                  <a:cubicBezTo>
                    <a:pt x="74" y="98"/>
                    <a:pt x="50" y="122"/>
                    <a:pt x="38" y="147"/>
                  </a:cubicBezTo>
                  <a:lnTo>
                    <a:pt x="38" y="158"/>
                  </a:lnTo>
                  <a:lnTo>
                    <a:pt x="25" y="147"/>
                  </a:lnTo>
                  <a:lnTo>
                    <a:pt x="25" y="134"/>
                  </a:lnTo>
                  <a:cubicBezTo>
                    <a:pt x="38" y="122"/>
                    <a:pt x="50" y="98"/>
                    <a:pt x="62" y="85"/>
                  </a:cubicBezTo>
                  <a:cubicBezTo>
                    <a:pt x="74" y="74"/>
                    <a:pt x="74" y="61"/>
                    <a:pt x="87" y="61"/>
                  </a:cubicBezTo>
                  <a:cubicBezTo>
                    <a:pt x="87" y="61"/>
                    <a:pt x="87" y="49"/>
                    <a:pt x="98" y="49"/>
                  </a:cubicBezTo>
                  <a:close/>
                  <a:moveTo>
                    <a:pt x="87" y="1"/>
                  </a:moveTo>
                  <a:lnTo>
                    <a:pt x="87" y="12"/>
                  </a:lnTo>
                  <a:lnTo>
                    <a:pt x="87" y="25"/>
                  </a:lnTo>
                  <a:lnTo>
                    <a:pt x="74" y="25"/>
                  </a:lnTo>
                  <a:lnTo>
                    <a:pt x="87" y="37"/>
                  </a:lnTo>
                  <a:cubicBezTo>
                    <a:pt x="74" y="37"/>
                    <a:pt x="74" y="49"/>
                    <a:pt x="74" y="49"/>
                  </a:cubicBezTo>
                  <a:cubicBezTo>
                    <a:pt x="62" y="49"/>
                    <a:pt x="50" y="61"/>
                    <a:pt x="50" y="74"/>
                  </a:cubicBezTo>
                  <a:cubicBezTo>
                    <a:pt x="38" y="85"/>
                    <a:pt x="25" y="110"/>
                    <a:pt x="14" y="134"/>
                  </a:cubicBezTo>
                  <a:cubicBezTo>
                    <a:pt x="1" y="147"/>
                    <a:pt x="1" y="147"/>
                    <a:pt x="14" y="158"/>
                  </a:cubicBezTo>
                  <a:cubicBezTo>
                    <a:pt x="14" y="171"/>
                    <a:pt x="25" y="171"/>
                    <a:pt x="38" y="171"/>
                  </a:cubicBezTo>
                  <a:cubicBezTo>
                    <a:pt x="50" y="171"/>
                    <a:pt x="50" y="171"/>
                    <a:pt x="62" y="158"/>
                  </a:cubicBezTo>
                  <a:cubicBezTo>
                    <a:pt x="74" y="134"/>
                    <a:pt x="87" y="110"/>
                    <a:pt x="98" y="98"/>
                  </a:cubicBezTo>
                  <a:lnTo>
                    <a:pt x="98" y="85"/>
                  </a:lnTo>
                  <a:cubicBezTo>
                    <a:pt x="111" y="85"/>
                    <a:pt x="111" y="85"/>
                    <a:pt x="111" y="74"/>
                  </a:cubicBezTo>
                  <a:cubicBezTo>
                    <a:pt x="123" y="74"/>
                    <a:pt x="123" y="74"/>
                    <a:pt x="135" y="61"/>
                  </a:cubicBezTo>
                  <a:cubicBezTo>
                    <a:pt x="135" y="49"/>
                    <a:pt x="147" y="49"/>
                    <a:pt x="147" y="37"/>
                  </a:cubicBezTo>
                  <a:cubicBezTo>
                    <a:pt x="147" y="25"/>
                    <a:pt x="147" y="12"/>
                    <a:pt x="135"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6"/>
            <p:cNvSpPr/>
            <p:nvPr/>
          </p:nvSpPr>
          <p:spPr>
            <a:xfrm>
              <a:off x="7631741" y="3192002"/>
              <a:ext cx="12256" cy="11370"/>
            </a:xfrm>
            <a:custGeom>
              <a:avLst/>
              <a:gdLst/>
              <a:ahLst/>
              <a:cxnLst/>
              <a:rect l="l" t="t" r="r" b="b"/>
              <a:pathLst>
                <a:path w="249" h="231" extrusionOk="0">
                  <a:moveTo>
                    <a:pt x="222" y="0"/>
                  </a:moveTo>
                  <a:cubicBezTo>
                    <a:pt x="217" y="0"/>
                    <a:pt x="211" y="3"/>
                    <a:pt x="205" y="8"/>
                  </a:cubicBezTo>
                  <a:cubicBezTo>
                    <a:pt x="144" y="70"/>
                    <a:pt x="71" y="130"/>
                    <a:pt x="11" y="203"/>
                  </a:cubicBezTo>
                  <a:cubicBezTo>
                    <a:pt x="1" y="213"/>
                    <a:pt x="14" y="231"/>
                    <a:pt x="27" y="231"/>
                  </a:cubicBezTo>
                  <a:cubicBezTo>
                    <a:pt x="30" y="231"/>
                    <a:pt x="33" y="230"/>
                    <a:pt x="35" y="227"/>
                  </a:cubicBezTo>
                  <a:cubicBezTo>
                    <a:pt x="96" y="154"/>
                    <a:pt x="168" y="94"/>
                    <a:pt x="230" y="33"/>
                  </a:cubicBezTo>
                  <a:cubicBezTo>
                    <a:pt x="248" y="24"/>
                    <a:pt x="239" y="0"/>
                    <a:pt x="222"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6"/>
            <p:cNvSpPr/>
            <p:nvPr/>
          </p:nvSpPr>
          <p:spPr>
            <a:xfrm>
              <a:off x="7631643" y="3191559"/>
              <a:ext cx="12650" cy="12256"/>
            </a:xfrm>
            <a:custGeom>
              <a:avLst/>
              <a:gdLst/>
              <a:ahLst/>
              <a:cxnLst/>
              <a:rect l="l" t="t" r="r" b="b"/>
              <a:pathLst>
                <a:path w="257" h="249" extrusionOk="0">
                  <a:moveTo>
                    <a:pt x="232" y="17"/>
                  </a:moveTo>
                  <a:lnTo>
                    <a:pt x="232" y="30"/>
                  </a:lnTo>
                  <a:cubicBezTo>
                    <a:pt x="159" y="90"/>
                    <a:pt x="98" y="163"/>
                    <a:pt x="37" y="225"/>
                  </a:cubicBezTo>
                  <a:cubicBezTo>
                    <a:pt x="37" y="236"/>
                    <a:pt x="25" y="236"/>
                    <a:pt x="25" y="236"/>
                  </a:cubicBezTo>
                  <a:lnTo>
                    <a:pt x="25" y="225"/>
                  </a:lnTo>
                  <a:lnTo>
                    <a:pt x="25" y="212"/>
                  </a:lnTo>
                  <a:cubicBezTo>
                    <a:pt x="86" y="152"/>
                    <a:pt x="146" y="79"/>
                    <a:pt x="219" y="17"/>
                  </a:cubicBezTo>
                  <a:close/>
                  <a:moveTo>
                    <a:pt x="219" y="0"/>
                  </a:moveTo>
                  <a:cubicBezTo>
                    <a:pt x="215" y="0"/>
                    <a:pt x="211" y="2"/>
                    <a:pt x="207" y="6"/>
                  </a:cubicBezTo>
                  <a:cubicBezTo>
                    <a:pt x="134" y="66"/>
                    <a:pt x="73" y="139"/>
                    <a:pt x="13" y="200"/>
                  </a:cubicBezTo>
                  <a:cubicBezTo>
                    <a:pt x="0" y="212"/>
                    <a:pt x="0" y="225"/>
                    <a:pt x="0" y="225"/>
                  </a:cubicBezTo>
                  <a:cubicBezTo>
                    <a:pt x="13" y="236"/>
                    <a:pt x="13" y="249"/>
                    <a:pt x="25" y="249"/>
                  </a:cubicBezTo>
                  <a:cubicBezTo>
                    <a:pt x="37" y="249"/>
                    <a:pt x="37" y="249"/>
                    <a:pt x="49" y="236"/>
                  </a:cubicBezTo>
                  <a:cubicBezTo>
                    <a:pt x="110" y="176"/>
                    <a:pt x="170" y="103"/>
                    <a:pt x="243" y="42"/>
                  </a:cubicBezTo>
                  <a:cubicBezTo>
                    <a:pt x="256" y="42"/>
                    <a:pt x="256" y="17"/>
                    <a:pt x="243" y="6"/>
                  </a:cubicBezTo>
                  <a:cubicBezTo>
                    <a:pt x="236" y="6"/>
                    <a:pt x="227" y="0"/>
                    <a:pt x="219"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6"/>
            <p:cNvSpPr/>
            <p:nvPr/>
          </p:nvSpPr>
          <p:spPr>
            <a:xfrm>
              <a:off x="7631200" y="3195497"/>
              <a:ext cx="14668" cy="15160"/>
            </a:xfrm>
            <a:custGeom>
              <a:avLst/>
              <a:gdLst/>
              <a:ahLst/>
              <a:cxnLst/>
              <a:rect l="l" t="t" r="r" b="b"/>
              <a:pathLst>
                <a:path w="298" h="308" extrusionOk="0">
                  <a:moveTo>
                    <a:pt x="273" y="0"/>
                  </a:moveTo>
                  <a:cubicBezTo>
                    <a:pt x="267" y="0"/>
                    <a:pt x="260" y="3"/>
                    <a:pt x="252" y="10"/>
                  </a:cubicBezTo>
                  <a:cubicBezTo>
                    <a:pt x="168" y="96"/>
                    <a:pt x="82" y="181"/>
                    <a:pt x="9" y="278"/>
                  </a:cubicBezTo>
                  <a:cubicBezTo>
                    <a:pt x="1" y="296"/>
                    <a:pt x="18" y="307"/>
                    <a:pt x="32" y="307"/>
                  </a:cubicBezTo>
                  <a:cubicBezTo>
                    <a:pt x="38" y="307"/>
                    <a:pt x="43" y="306"/>
                    <a:pt x="46" y="302"/>
                  </a:cubicBezTo>
                  <a:cubicBezTo>
                    <a:pt x="119" y="205"/>
                    <a:pt x="192" y="108"/>
                    <a:pt x="289" y="35"/>
                  </a:cubicBezTo>
                  <a:cubicBezTo>
                    <a:pt x="298" y="18"/>
                    <a:pt x="288" y="0"/>
                    <a:pt x="273"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6"/>
            <p:cNvSpPr/>
            <p:nvPr/>
          </p:nvSpPr>
          <p:spPr>
            <a:xfrm>
              <a:off x="7631052" y="3194955"/>
              <a:ext cx="15012" cy="16046"/>
            </a:xfrm>
            <a:custGeom>
              <a:avLst/>
              <a:gdLst/>
              <a:ahLst/>
              <a:cxnLst/>
              <a:rect l="l" t="t" r="r" b="b"/>
              <a:pathLst>
                <a:path w="305" h="326" extrusionOk="0">
                  <a:moveTo>
                    <a:pt x="280" y="21"/>
                  </a:moveTo>
                  <a:cubicBezTo>
                    <a:pt x="280" y="21"/>
                    <a:pt x="292" y="34"/>
                    <a:pt x="280" y="34"/>
                  </a:cubicBezTo>
                  <a:cubicBezTo>
                    <a:pt x="195" y="119"/>
                    <a:pt x="110" y="204"/>
                    <a:pt x="37" y="302"/>
                  </a:cubicBezTo>
                  <a:cubicBezTo>
                    <a:pt x="37" y="305"/>
                    <a:pt x="35" y="307"/>
                    <a:pt x="34" y="307"/>
                  </a:cubicBezTo>
                  <a:cubicBezTo>
                    <a:pt x="30" y="307"/>
                    <a:pt x="25" y="302"/>
                    <a:pt x="25" y="302"/>
                  </a:cubicBezTo>
                  <a:lnTo>
                    <a:pt x="25" y="289"/>
                  </a:lnTo>
                  <a:cubicBezTo>
                    <a:pt x="98" y="192"/>
                    <a:pt x="182" y="107"/>
                    <a:pt x="268" y="21"/>
                  </a:cubicBezTo>
                  <a:close/>
                  <a:moveTo>
                    <a:pt x="274" y="0"/>
                  </a:moveTo>
                  <a:cubicBezTo>
                    <a:pt x="268" y="0"/>
                    <a:pt x="262" y="3"/>
                    <a:pt x="255" y="10"/>
                  </a:cubicBezTo>
                  <a:cubicBezTo>
                    <a:pt x="171" y="94"/>
                    <a:pt x="85" y="180"/>
                    <a:pt x="12" y="289"/>
                  </a:cubicBezTo>
                  <a:cubicBezTo>
                    <a:pt x="1" y="302"/>
                    <a:pt x="1" y="313"/>
                    <a:pt x="12" y="313"/>
                  </a:cubicBezTo>
                  <a:cubicBezTo>
                    <a:pt x="25" y="326"/>
                    <a:pt x="25" y="326"/>
                    <a:pt x="37" y="326"/>
                  </a:cubicBezTo>
                  <a:cubicBezTo>
                    <a:pt x="37" y="326"/>
                    <a:pt x="49" y="326"/>
                    <a:pt x="61" y="313"/>
                  </a:cubicBezTo>
                  <a:cubicBezTo>
                    <a:pt x="122" y="216"/>
                    <a:pt x="207" y="131"/>
                    <a:pt x="292" y="46"/>
                  </a:cubicBezTo>
                  <a:cubicBezTo>
                    <a:pt x="304" y="34"/>
                    <a:pt x="304" y="21"/>
                    <a:pt x="292" y="10"/>
                  </a:cubicBezTo>
                  <a:cubicBezTo>
                    <a:pt x="286" y="3"/>
                    <a:pt x="280" y="0"/>
                    <a:pt x="274"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6"/>
            <p:cNvSpPr/>
            <p:nvPr/>
          </p:nvSpPr>
          <p:spPr>
            <a:xfrm>
              <a:off x="7627065" y="3203028"/>
              <a:ext cx="18310" cy="20131"/>
            </a:xfrm>
            <a:custGeom>
              <a:avLst/>
              <a:gdLst/>
              <a:ahLst/>
              <a:cxnLst/>
              <a:rect l="l" t="t" r="r" b="b"/>
              <a:pathLst>
                <a:path w="372" h="409" extrusionOk="0">
                  <a:moveTo>
                    <a:pt x="344" y="0"/>
                  </a:moveTo>
                  <a:cubicBezTo>
                    <a:pt x="341" y="0"/>
                    <a:pt x="339" y="1"/>
                    <a:pt x="336" y="3"/>
                  </a:cubicBezTo>
                  <a:cubicBezTo>
                    <a:pt x="227" y="125"/>
                    <a:pt x="118" y="247"/>
                    <a:pt x="20" y="368"/>
                  </a:cubicBezTo>
                  <a:cubicBezTo>
                    <a:pt x="0" y="388"/>
                    <a:pt x="13" y="408"/>
                    <a:pt x="32" y="408"/>
                  </a:cubicBezTo>
                  <a:cubicBezTo>
                    <a:pt x="36" y="408"/>
                    <a:pt x="40" y="407"/>
                    <a:pt x="45" y="405"/>
                  </a:cubicBezTo>
                  <a:cubicBezTo>
                    <a:pt x="142" y="284"/>
                    <a:pt x="252" y="162"/>
                    <a:pt x="361" y="40"/>
                  </a:cubicBezTo>
                  <a:cubicBezTo>
                    <a:pt x="371" y="20"/>
                    <a:pt x="357" y="0"/>
                    <a:pt x="344"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6"/>
            <p:cNvSpPr/>
            <p:nvPr/>
          </p:nvSpPr>
          <p:spPr>
            <a:xfrm>
              <a:off x="7626819" y="3202733"/>
              <a:ext cx="19245" cy="20820"/>
            </a:xfrm>
            <a:custGeom>
              <a:avLst/>
              <a:gdLst/>
              <a:ahLst/>
              <a:cxnLst/>
              <a:rect l="l" t="t" r="r" b="b"/>
              <a:pathLst>
                <a:path w="391" h="423" extrusionOk="0">
                  <a:moveTo>
                    <a:pt x="355" y="16"/>
                  </a:moveTo>
                  <a:cubicBezTo>
                    <a:pt x="355" y="16"/>
                    <a:pt x="358" y="22"/>
                    <a:pt x="366" y="22"/>
                  </a:cubicBezTo>
                  <a:lnTo>
                    <a:pt x="366" y="34"/>
                  </a:lnTo>
                  <a:lnTo>
                    <a:pt x="38" y="398"/>
                  </a:lnTo>
                  <a:lnTo>
                    <a:pt x="25" y="398"/>
                  </a:lnTo>
                  <a:lnTo>
                    <a:pt x="25" y="387"/>
                  </a:lnTo>
                  <a:lnTo>
                    <a:pt x="354" y="22"/>
                  </a:lnTo>
                  <a:cubicBezTo>
                    <a:pt x="354" y="18"/>
                    <a:pt x="354" y="16"/>
                    <a:pt x="355" y="16"/>
                  </a:cubicBezTo>
                  <a:close/>
                  <a:moveTo>
                    <a:pt x="354" y="1"/>
                  </a:moveTo>
                  <a:cubicBezTo>
                    <a:pt x="348" y="1"/>
                    <a:pt x="341" y="3"/>
                    <a:pt x="341" y="9"/>
                  </a:cubicBezTo>
                  <a:lnTo>
                    <a:pt x="14" y="374"/>
                  </a:lnTo>
                  <a:cubicBezTo>
                    <a:pt x="1" y="387"/>
                    <a:pt x="1" y="398"/>
                    <a:pt x="14" y="411"/>
                  </a:cubicBezTo>
                  <a:cubicBezTo>
                    <a:pt x="25" y="423"/>
                    <a:pt x="25" y="423"/>
                    <a:pt x="38" y="423"/>
                  </a:cubicBezTo>
                  <a:cubicBezTo>
                    <a:pt x="38" y="423"/>
                    <a:pt x="50" y="423"/>
                    <a:pt x="50" y="411"/>
                  </a:cubicBezTo>
                  <a:lnTo>
                    <a:pt x="378" y="46"/>
                  </a:lnTo>
                  <a:cubicBezTo>
                    <a:pt x="390" y="34"/>
                    <a:pt x="378" y="22"/>
                    <a:pt x="366" y="9"/>
                  </a:cubicBezTo>
                  <a:cubicBezTo>
                    <a:pt x="366" y="3"/>
                    <a:pt x="360" y="1"/>
                    <a:pt x="354"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6"/>
            <p:cNvSpPr/>
            <p:nvPr/>
          </p:nvSpPr>
          <p:spPr>
            <a:xfrm>
              <a:off x="7624014" y="3211986"/>
              <a:ext cx="22395" cy="24413"/>
            </a:xfrm>
            <a:custGeom>
              <a:avLst/>
              <a:gdLst/>
              <a:ahLst/>
              <a:cxnLst/>
              <a:rect l="l" t="t" r="r" b="b"/>
              <a:pathLst>
                <a:path w="455" h="496" extrusionOk="0">
                  <a:moveTo>
                    <a:pt x="425" y="1"/>
                  </a:moveTo>
                  <a:cubicBezTo>
                    <a:pt x="421" y="1"/>
                    <a:pt x="416" y="2"/>
                    <a:pt x="411" y="4"/>
                  </a:cubicBezTo>
                  <a:cubicBezTo>
                    <a:pt x="265" y="150"/>
                    <a:pt x="131" y="296"/>
                    <a:pt x="9" y="466"/>
                  </a:cubicBezTo>
                  <a:cubicBezTo>
                    <a:pt x="1" y="484"/>
                    <a:pt x="12" y="495"/>
                    <a:pt x="23" y="495"/>
                  </a:cubicBezTo>
                  <a:cubicBezTo>
                    <a:pt x="26" y="495"/>
                    <a:pt x="31" y="494"/>
                    <a:pt x="34" y="491"/>
                  </a:cubicBezTo>
                  <a:cubicBezTo>
                    <a:pt x="155" y="320"/>
                    <a:pt x="289" y="174"/>
                    <a:pt x="435" y="29"/>
                  </a:cubicBezTo>
                  <a:cubicBezTo>
                    <a:pt x="455" y="18"/>
                    <a:pt x="443" y="1"/>
                    <a:pt x="425"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6"/>
            <p:cNvSpPr/>
            <p:nvPr/>
          </p:nvSpPr>
          <p:spPr>
            <a:xfrm>
              <a:off x="7623866" y="3211297"/>
              <a:ext cx="22789" cy="25447"/>
            </a:xfrm>
            <a:custGeom>
              <a:avLst/>
              <a:gdLst/>
              <a:ahLst/>
              <a:cxnLst/>
              <a:rect l="l" t="t" r="r" b="b"/>
              <a:pathLst>
                <a:path w="463" h="517" extrusionOk="0">
                  <a:moveTo>
                    <a:pt x="426" y="18"/>
                  </a:moveTo>
                  <a:cubicBezTo>
                    <a:pt x="438" y="18"/>
                    <a:pt x="438" y="30"/>
                    <a:pt x="438" y="30"/>
                  </a:cubicBezTo>
                  <a:lnTo>
                    <a:pt x="438" y="43"/>
                  </a:lnTo>
                  <a:cubicBezTo>
                    <a:pt x="292" y="176"/>
                    <a:pt x="158" y="334"/>
                    <a:pt x="37" y="492"/>
                  </a:cubicBezTo>
                  <a:lnTo>
                    <a:pt x="12" y="492"/>
                  </a:lnTo>
                  <a:lnTo>
                    <a:pt x="12" y="480"/>
                  </a:lnTo>
                  <a:cubicBezTo>
                    <a:pt x="134" y="322"/>
                    <a:pt x="280" y="164"/>
                    <a:pt x="426" y="18"/>
                  </a:cubicBezTo>
                  <a:close/>
                  <a:moveTo>
                    <a:pt x="424" y="1"/>
                  </a:moveTo>
                  <a:cubicBezTo>
                    <a:pt x="421" y="1"/>
                    <a:pt x="417" y="2"/>
                    <a:pt x="414" y="6"/>
                  </a:cubicBezTo>
                  <a:cubicBezTo>
                    <a:pt x="268" y="152"/>
                    <a:pt x="122" y="310"/>
                    <a:pt x="1" y="480"/>
                  </a:cubicBezTo>
                  <a:lnTo>
                    <a:pt x="1" y="505"/>
                  </a:lnTo>
                  <a:cubicBezTo>
                    <a:pt x="1" y="505"/>
                    <a:pt x="12" y="516"/>
                    <a:pt x="25" y="516"/>
                  </a:cubicBezTo>
                  <a:cubicBezTo>
                    <a:pt x="37" y="516"/>
                    <a:pt x="37" y="516"/>
                    <a:pt x="49" y="505"/>
                  </a:cubicBezTo>
                  <a:cubicBezTo>
                    <a:pt x="171" y="346"/>
                    <a:pt x="304" y="188"/>
                    <a:pt x="450" y="54"/>
                  </a:cubicBezTo>
                  <a:cubicBezTo>
                    <a:pt x="463" y="43"/>
                    <a:pt x="463" y="18"/>
                    <a:pt x="450" y="18"/>
                  </a:cubicBezTo>
                  <a:cubicBezTo>
                    <a:pt x="442" y="9"/>
                    <a:pt x="433" y="1"/>
                    <a:pt x="424"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6"/>
            <p:cNvSpPr/>
            <p:nvPr/>
          </p:nvSpPr>
          <p:spPr>
            <a:xfrm>
              <a:off x="7624555" y="3220354"/>
              <a:ext cx="22592" cy="24364"/>
            </a:xfrm>
            <a:custGeom>
              <a:avLst/>
              <a:gdLst/>
              <a:ahLst/>
              <a:cxnLst/>
              <a:rect l="l" t="t" r="r" b="b"/>
              <a:pathLst>
                <a:path w="459" h="495" extrusionOk="0">
                  <a:moveTo>
                    <a:pt x="432" y="1"/>
                  </a:moveTo>
                  <a:cubicBezTo>
                    <a:pt x="430" y="1"/>
                    <a:pt x="427" y="2"/>
                    <a:pt x="424" y="4"/>
                  </a:cubicBezTo>
                  <a:cubicBezTo>
                    <a:pt x="278" y="150"/>
                    <a:pt x="144" y="308"/>
                    <a:pt x="11" y="467"/>
                  </a:cubicBezTo>
                  <a:cubicBezTo>
                    <a:pt x="1" y="476"/>
                    <a:pt x="15" y="494"/>
                    <a:pt x="27" y="494"/>
                  </a:cubicBezTo>
                  <a:cubicBezTo>
                    <a:pt x="30" y="494"/>
                    <a:pt x="33" y="493"/>
                    <a:pt x="35" y="491"/>
                  </a:cubicBezTo>
                  <a:cubicBezTo>
                    <a:pt x="169" y="332"/>
                    <a:pt x="303" y="175"/>
                    <a:pt x="449" y="29"/>
                  </a:cubicBezTo>
                  <a:cubicBezTo>
                    <a:pt x="458" y="19"/>
                    <a:pt x="444" y="1"/>
                    <a:pt x="432"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6"/>
            <p:cNvSpPr/>
            <p:nvPr/>
          </p:nvSpPr>
          <p:spPr>
            <a:xfrm>
              <a:off x="7624457" y="3220108"/>
              <a:ext cx="22789" cy="25004"/>
            </a:xfrm>
            <a:custGeom>
              <a:avLst/>
              <a:gdLst/>
              <a:ahLst/>
              <a:cxnLst/>
              <a:rect l="l" t="t" r="r" b="b"/>
              <a:pathLst>
                <a:path w="463" h="508" extrusionOk="0">
                  <a:moveTo>
                    <a:pt x="437" y="12"/>
                  </a:moveTo>
                  <a:cubicBezTo>
                    <a:pt x="438" y="12"/>
                    <a:pt x="438" y="15"/>
                    <a:pt x="438" y="21"/>
                  </a:cubicBezTo>
                  <a:cubicBezTo>
                    <a:pt x="451" y="21"/>
                    <a:pt x="451" y="21"/>
                    <a:pt x="438" y="34"/>
                  </a:cubicBezTo>
                  <a:cubicBezTo>
                    <a:pt x="305" y="180"/>
                    <a:pt x="159" y="326"/>
                    <a:pt x="25" y="483"/>
                  </a:cubicBezTo>
                  <a:lnTo>
                    <a:pt x="25" y="496"/>
                  </a:lnTo>
                  <a:lnTo>
                    <a:pt x="13" y="483"/>
                  </a:lnTo>
                  <a:lnTo>
                    <a:pt x="13" y="472"/>
                  </a:lnTo>
                  <a:cubicBezTo>
                    <a:pt x="146" y="313"/>
                    <a:pt x="292" y="167"/>
                    <a:pt x="426" y="21"/>
                  </a:cubicBezTo>
                  <a:cubicBezTo>
                    <a:pt x="432" y="15"/>
                    <a:pt x="435" y="12"/>
                    <a:pt x="437" y="12"/>
                  </a:cubicBezTo>
                  <a:close/>
                  <a:moveTo>
                    <a:pt x="437" y="0"/>
                  </a:moveTo>
                  <a:cubicBezTo>
                    <a:pt x="429" y="0"/>
                    <a:pt x="420" y="3"/>
                    <a:pt x="414" y="9"/>
                  </a:cubicBezTo>
                  <a:cubicBezTo>
                    <a:pt x="268" y="155"/>
                    <a:pt x="135" y="301"/>
                    <a:pt x="0" y="459"/>
                  </a:cubicBezTo>
                  <a:lnTo>
                    <a:pt x="0" y="496"/>
                  </a:lnTo>
                  <a:cubicBezTo>
                    <a:pt x="0" y="496"/>
                    <a:pt x="13" y="508"/>
                    <a:pt x="25" y="508"/>
                  </a:cubicBezTo>
                  <a:cubicBezTo>
                    <a:pt x="37" y="508"/>
                    <a:pt x="37" y="508"/>
                    <a:pt x="37" y="496"/>
                  </a:cubicBezTo>
                  <a:cubicBezTo>
                    <a:pt x="171" y="337"/>
                    <a:pt x="316" y="191"/>
                    <a:pt x="462" y="45"/>
                  </a:cubicBezTo>
                  <a:cubicBezTo>
                    <a:pt x="462" y="34"/>
                    <a:pt x="462" y="9"/>
                    <a:pt x="451" y="9"/>
                  </a:cubicBezTo>
                  <a:cubicBezTo>
                    <a:pt x="451" y="3"/>
                    <a:pt x="445" y="0"/>
                    <a:pt x="437"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6"/>
            <p:cNvSpPr/>
            <p:nvPr/>
          </p:nvSpPr>
          <p:spPr>
            <a:xfrm>
              <a:off x="7627558" y="3227589"/>
              <a:ext cx="20722" cy="20672"/>
            </a:xfrm>
            <a:custGeom>
              <a:avLst/>
              <a:gdLst/>
              <a:ahLst/>
              <a:cxnLst/>
              <a:rect l="l" t="t" r="r" b="b"/>
              <a:pathLst>
                <a:path w="421" h="420" extrusionOk="0">
                  <a:moveTo>
                    <a:pt x="393" y="1"/>
                  </a:moveTo>
                  <a:cubicBezTo>
                    <a:pt x="391" y="1"/>
                    <a:pt x="389" y="2"/>
                    <a:pt x="388" y="3"/>
                  </a:cubicBezTo>
                  <a:cubicBezTo>
                    <a:pt x="363" y="20"/>
                    <a:pt x="349" y="30"/>
                    <a:pt x="343" y="47"/>
                  </a:cubicBezTo>
                  <a:lnTo>
                    <a:pt x="343" y="47"/>
                  </a:lnTo>
                  <a:cubicBezTo>
                    <a:pt x="232" y="158"/>
                    <a:pt x="121" y="270"/>
                    <a:pt x="10" y="393"/>
                  </a:cubicBezTo>
                  <a:cubicBezTo>
                    <a:pt x="1" y="402"/>
                    <a:pt x="15" y="420"/>
                    <a:pt x="27" y="420"/>
                  </a:cubicBezTo>
                  <a:cubicBezTo>
                    <a:pt x="30" y="420"/>
                    <a:pt x="32" y="419"/>
                    <a:pt x="35" y="417"/>
                  </a:cubicBezTo>
                  <a:cubicBezTo>
                    <a:pt x="137" y="314"/>
                    <a:pt x="239" y="203"/>
                    <a:pt x="342" y="98"/>
                  </a:cubicBezTo>
                  <a:lnTo>
                    <a:pt x="342" y="98"/>
                  </a:lnTo>
                  <a:cubicBezTo>
                    <a:pt x="345" y="100"/>
                    <a:pt x="348" y="101"/>
                    <a:pt x="352" y="101"/>
                  </a:cubicBezTo>
                  <a:cubicBezTo>
                    <a:pt x="358" y="101"/>
                    <a:pt x="363" y="97"/>
                    <a:pt x="363" y="88"/>
                  </a:cubicBezTo>
                  <a:cubicBezTo>
                    <a:pt x="375" y="64"/>
                    <a:pt x="388" y="52"/>
                    <a:pt x="399" y="39"/>
                  </a:cubicBezTo>
                  <a:lnTo>
                    <a:pt x="399" y="39"/>
                  </a:lnTo>
                  <a:cubicBezTo>
                    <a:pt x="399" y="39"/>
                    <a:pt x="399" y="39"/>
                    <a:pt x="399" y="39"/>
                  </a:cubicBezTo>
                  <a:cubicBezTo>
                    <a:pt x="420" y="29"/>
                    <a:pt x="405" y="1"/>
                    <a:pt x="393"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6"/>
            <p:cNvSpPr/>
            <p:nvPr/>
          </p:nvSpPr>
          <p:spPr>
            <a:xfrm>
              <a:off x="7627459" y="3227245"/>
              <a:ext cx="20968" cy="21460"/>
            </a:xfrm>
            <a:custGeom>
              <a:avLst/>
              <a:gdLst/>
              <a:ahLst/>
              <a:cxnLst/>
              <a:rect l="l" t="t" r="r" b="b"/>
              <a:pathLst>
                <a:path w="426" h="436" extrusionOk="0">
                  <a:moveTo>
                    <a:pt x="401" y="22"/>
                  </a:moveTo>
                  <a:lnTo>
                    <a:pt x="401" y="35"/>
                  </a:lnTo>
                  <a:lnTo>
                    <a:pt x="390" y="22"/>
                  </a:lnTo>
                  <a:close/>
                  <a:moveTo>
                    <a:pt x="377" y="35"/>
                  </a:moveTo>
                  <a:lnTo>
                    <a:pt x="390" y="46"/>
                  </a:lnTo>
                  <a:lnTo>
                    <a:pt x="341" y="95"/>
                  </a:lnTo>
                  <a:lnTo>
                    <a:pt x="341" y="83"/>
                  </a:lnTo>
                  <a:cubicBezTo>
                    <a:pt x="341" y="71"/>
                    <a:pt x="353" y="71"/>
                    <a:pt x="353" y="59"/>
                  </a:cubicBezTo>
                  <a:lnTo>
                    <a:pt x="377" y="35"/>
                  </a:lnTo>
                  <a:close/>
                  <a:moveTo>
                    <a:pt x="328" y="83"/>
                  </a:moveTo>
                  <a:lnTo>
                    <a:pt x="328" y="108"/>
                  </a:lnTo>
                  <a:lnTo>
                    <a:pt x="37" y="411"/>
                  </a:lnTo>
                  <a:cubicBezTo>
                    <a:pt x="37" y="424"/>
                    <a:pt x="25" y="424"/>
                    <a:pt x="25" y="424"/>
                  </a:cubicBezTo>
                  <a:cubicBezTo>
                    <a:pt x="25" y="424"/>
                    <a:pt x="25" y="411"/>
                    <a:pt x="12" y="411"/>
                  </a:cubicBezTo>
                  <a:lnTo>
                    <a:pt x="25" y="400"/>
                  </a:lnTo>
                  <a:lnTo>
                    <a:pt x="328" y="83"/>
                  </a:lnTo>
                  <a:close/>
                  <a:moveTo>
                    <a:pt x="396" y="1"/>
                  </a:moveTo>
                  <a:cubicBezTo>
                    <a:pt x="390" y="1"/>
                    <a:pt x="383" y="4"/>
                    <a:pt x="377" y="10"/>
                  </a:cubicBezTo>
                  <a:cubicBezTo>
                    <a:pt x="353" y="22"/>
                    <a:pt x="341" y="35"/>
                    <a:pt x="341" y="46"/>
                  </a:cubicBezTo>
                  <a:lnTo>
                    <a:pt x="12" y="387"/>
                  </a:lnTo>
                  <a:cubicBezTo>
                    <a:pt x="1" y="400"/>
                    <a:pt x="1" y="411"/>
                    <a:pt x="1" y="411"/>
                  </a:cubicBezTo>
                  <a:cubicBezTo>
                    <a:pt x="1" y="424"/>
                    <a:pt x="12" y="436"/>
                    <a:pt x="25" y="436"/>
                  </a:cubicBezTo>
                  <a:cubicBezTo>
                    <a:pt x="37" y="436"/>
                    <a:pt x="37" y="436"/>
                    <a:pt x="49" y="424"/>
                  </a:cubicBezTo>
                  <a:lnTo>
                    <a:pt x="353" y="108"/>
                  </a:lnTo>
                  <a:cubicBezTo>
                    <a:pt x="365" y="108"/>
                    <a:pt x="377" y="108"/>
                    <a:pt x="377" y="95"/>
                  </a:cubicBezTo>
                  <a:lnTo>
                    <a:pt x="401" y="59"/>
                  </a:lnTo>
                  <a:lnTo>
                    <a:pt x="414" y="46"/>
                  </a:lnTo>
                  <a:cubicBezTo>
                    <a:pt x="426" y="35"/>
                    <a:pt x="426" y="22"/>
                    <a:pt x="414" y="10"/>
                  </a:cubicBezTo>
                  <a:cubicBezTo>
                    <a:pt x="408" y="4"/>
                    <a:pt x="402" y="1"/>
                    <a:pt x="396"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6"/>
            <p:cNvSpPr/>
            <p:nvPr/>
          </p:nvSpPr>
          <p:spPr>
            <a:xfrm>
              <a:off x="7630019" y="3234727"/>
              <a:ext cx="18211" cy="18704"/>
            </a:xfrm>
            <a:custGeom>
              <a:avLst/>
              <a:gdLst/>
              <a:ahLst/>
              <a:cxnLst/>
              <a:rect l="l" t="t" r="r" b="b"/>
              <a:pathLst>
                <a:path w="370" h="380" extrusionOk="0">
                  <a:moveTo>
                    <a:pt x="339" y="1"/>
                  </a:moveTo>
                  <a:cubicBezTo>
                    <a:pt x="334" y="1"/>
                    <a:pt x="330" y="2"/>
                    <a:pt x="325" y="4"/>
                  </a:cubicBezTo>
                  <a:cubicBezTo>
                    <a:pt x="203" y="113"/>
                    <a:pt x="106" y="223"/>
                    <a:pt x="9" y="345"/>
                  </a:cubicBezTo>
                  <a:cubicBezTo>
                    <a:pt x="1" y="362"/>
                    <a:pt x="10" y="379"/>
                    <a:pt x="21" y="379"/>
                  </a:cubicBezTo>
                  <a:cubicBezTo>
                    <a:pt x="25" y="379"/>
                    <a:pt x="30" y="376"/>
                    <a:pt x="33" y="369"/>
                  </a:cubicBezTo>
                  <a:cubicBezTo>
                    <a:pt x="131" y="248"/>
                    <a:pt x="240" y="138"/>
                    <a:pt x="349" y="40"/>
                  </a:cubicBezTo>
                  <a:cubicBezTo>
                    <a:pt x="369" y="21"/>
                    <a:pt x="357" y="1"/>
                    <a:pt x="339"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6"/>
            <p:cNvSpPr/>
            <p:nvPr/>
          </p:nvSpPr>
          <p:spPr>
            <a:xfrm>
              <a:off x="7629231" y="3234284"/>
              <a:ext cx="19196" cy="19836"/>
            </a:xfrm>
            <a:custGeom>
              <a:avLst/>
              <a:gdLst/>
              <a:ahLst/>
              <a:cxnLst/>
              <a:rect l="l" t="t" r="r" b="b"/>
              <a:pathLst>
                <a:path w="390" h="403" extrusionOk="0">
                  <a:moveTo>
                    <a:pt x="365" y="25"/>
                  </a:moveTo>
                  <a:lnTo>
                    <a:pt x="365" y="38"/>
                  </a:lnTo>
                  <a:cubicBezTo>
                    <a:pt x="244" y="135"/>
                    <a:pt x="135" y="257"/>
                    <a:pt x="38" y="378"/>
                  </a:cubicBezTo>
                  <a:lnTo>
                    <a:pt x="25" y="378"/>
                  </a:lnTo>
                  <a:lnTo>
                    <a:pt x="25" y="366"/>
                  </a:lnTo>
                  <a:cubicBezTo>
                    <a:pt x="122" y="244"/>
                    <a:pt x="232" y="122"/>
                    <a:pt x="354" y="25"/>
                  </a:cubicBezTo>
                  <a:close/>
                  <a:moveTo>
                    <a:pt x="365" y="1"/>
                  </a:moveTo>
                  <a:cubicBezTo>
                    <a:pt x="354" y="1"/>
                    <a:pt x="341" y="1"/>
                    <a:pt x="341" y="13"/>
                  </a:cubicBezTo>
                  <a:cubicBezTo>
                    <a:pt x="219" y="111"/>
                    <a:pt x="111" y="232"/>
                    <a:pt x="13" y="354"/>
                  </a:cubicBezTo>
                  <a:cubicBezTo>
                    <a:pt x="13" y="366"/>
                    <a:pt x="1" y="366"/>
                    <a:pt x="13" y="378"/>
                  </a:cubicBezTo>
                  <a:cubicBezTo>
                    <a:pt x="13" y="390"/>
                    <a:pt x="25" y="403"/>
                    <a:pt x="38" y="403"/>
                  </a:cubicBezTo>
                  <a:lnTo>
                    <a:pt x="49" y="390"/>
                  </a:lnTo>
                  <a:cubicBezTo>
                    <a:pt x="147" y="268"/>
                    <a:pt x="256" y="147"/>
                    <a:pt x="378" y="49"/>
                  </a:cubicBezTo>
                  <a:cubicBezTo>
                    <a:pt x="378" y="49"/>
                    <a:pt x="390" y="38"/>
                    <a:pt x="390" y="25"/>
                  </a:cubicBezTo>
                  <a:lnTo>
                    <a:pt x="365" y="1"/>
                  </a:ln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6"/>
            <p:cNvSpPr/>
            <p:nvPr/>
          </p:nvSpPr>
          <p:spPr>
            <a:xfrm>
              <a:off x="7630166" y="3240141"/>
              <a:ext cx="19343" cy="17965"/>
            </a:xfrm>
            <a:custGeom>
              <a:avLst/>
              <a:gdLst/>
              <a:ahLst/>
              <a:cxnLst/>
              <a:rect l="l" t="t" r="r" b="b"/>
              <a:pathLst>
                <a:path w="393" h="365" extrusionOk="0">
                  <a:moveTo>
                    <a:pt x="367" y="0"/>
                  </a:moveTo>
                  <a:cubicBezTo>
                    <a:pt x="364" y="0"/>
                    <a:pt x="361" y="1"/>
                    <a:pt x="359" y="3"/>
                  </a:cubicBezTo>
                  <a:cubicBezTo>
                    <a:pt x="237" y="113"/>
                    <a:pt x="128" y="222"/>
                    <a:pt x="19" y="332"/>
                  </a:cubicBezTo>
                  <a:cubicBezTo>
                    <a:pt x="0" y="341"/>
                    <a:pt x="10" y="365"/>
                    <a:pt x="26" y="365"/>
                  </a:cubicBezTo>
                  <a:cubicBezTo>
                    <a:pt x="31" y="365"/>
                    <a:pt x="37" y="362"/>
                    <a:pt x="43" y="357"/>
                  </a:cubicBezTo>
                  <a:cubicBezTo>
                    <a:pt x="152" y="247"/>
                    <a:pt x="273" y="138"/>
                    <a:pt x="383" y="28"/>
                  </a:cubicBezTo>
                  <a:cubicBezTo>
                    <a:pt x="393" y="18"/>
                    <a:pt x="379" y="0"/>
                    <a:pt x="367"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6"/>
            <p:cNvSpPr/>
            <p:nvPr/>
          </p:nvSpPr>
          <p:spPr>
            <a:xfrm>
              <a:off x="7629871" y="3239846"/>
              <a:ext cx="19786" cy="18458"/>
            </a:xfrm>
            <a:custGeom>
              <a:avLst/>
              <a:gdLst/>
              <a:ahLst/>
              <a:cxnLst/>
              <a:rect l="l" t="t" r="r" b="b"/>
              <a:pathLst>
                <a:path w="402" h="375" extrusionOk="0">
                  <a:moveTo>
                    <a:pt x="373" y="16"/>
                  </a:moveTo>
                  <a:cubicBezTo>
                    <a:pt x="377" y="16"/>
                    <a:pt x="377" y="22"/>
                    <a:pt x="377" y="22"/>
                  </a:cubicBezTo>
                  <a:cubicBezTo>
                    <a:pt x="377" y="22"/>
                    <a:pt x="389" y="22"/>
                    <a:pt x="377" y="34"/>
                  </a:cubicBezTo>
                  <a:lnTo>
                    <a:pt x="36" y="363"/>
                  </a:lnTo>
                  <a:lnTo>
                    <a:pt x="25" y="363"/>
                  </a:lnTo>
                  <a:lnTo>
                    <a:pt x="25" y="350"/>
                  </a:lnTo>
                  <a:lnTo>
                    <a:pt x="365" y="22"/>
                  </a:lnTo>
                  <a:cubicBezTo>
                    <a:pt x="369" y="18"/>
                    <a:pt x="372" y="16"/>
                    <a:pt x="373" y="16"/>
                  </a:cubicBezTo>
                  <a:close/>
                  <a:moveTo>
                    <a:pt x="376" y="1"/>
                  </a:moveTo>
                  <a:cubicBezTo>
                    <a:pt x="368" y="1"/>
                    <a:pt x="359" y="3"/>
                    <a:pt x="352" y="9"/>
                  </a:cubicBezTo>
                  <a:lnTo>
                    <a:pt x="12" y="338"/>
                  </a:lnTo>
                  <a:cubicBezTo>
                    <a:pt x="0" y="350"/>
                    <a:pt x="0" y="363"/>
                    <a:pt x="12" y="374"/>
                  </a:cubicBezTo>
                  <a:lnTo>
                    <a:pt x="49" y="374"/>
                  </a:lnTo>
                  <a:lnTo>
                    <a:pt x="389" y="46"/>
                  </a:lnTo>
                  <a:cubicBezTo>
                    <a:pt x="401" y="34"/>
                    <a:pt x="401" y="22"/>
                    <a:pt x="389" y="9"/>
                  </a:cubicBezTo>
                  <a:cubicBezTo>
                    <a:pt x="389" y="3"/>
                    <a:pt x="383" y="1"/>
                    <a:pt x="376"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6"/>
            <p:cNvSpPr/>
            <p:nvPr/>
          </p:nvSpPr>
          <p:spPr>
            <a:xfrm>
              <a:off x="7689331" y="3127226"/>
              <a:ext cx="5611" cy="7531"/>
            </a:xfrm>
            <a:custGeom>
              <a:avLst/>
              <a:gdLst/>
              <a:ahLst/>
              <a:cxnLst/>
              <a:rect l="l" t="t" r="r" b="b"/>
              <a:pathLst>
                <a:path w="114" h="153" extrusionOk="0">
                  <a:moveTo>
                    <a:pt x="90" y="1"/>
                  </a:moveTo>
                  <a:cubicBezTo>
                    <a:pt x="84" y="1"/>
                    <a:pt x="76" y="3"/>
                    <a:pt x="69" y="11"/>
                  </a:cubicBezTo>
                  <a:cubicBezTo>
                    <a:pt x="44" y="48"/>
                    <a:pt x="20" y="84"/>
                    <a:pt x="8" y="133"/>
                  </a:cubicBezTo>
                  <a:cubicBezTo>
                    <a:pt x="1" y="147"/>
                    <a:pt x="11" y="153"/>
                    <a:pt x="22" y="153"/>
                  </a:cubicBezTo>
                  <a:cubicBezTo>
                    <a:pt x="31" y="153"/>
                    <a:pt x="40" y="150"/>
                    <a:pt x="44" y="145"/>
                  </a:cubicBezTo>
                  <a:cubicBezTo>
                    <a:pt x="57" y="97"/>
                    <a:pt x="81" y="60"/>
                    <a:pt x="106" y="24"/>
                  </a:cubicBezTo>
                  <a:cubicBezTo>
                    <a:pt x="114" y="15"/>
                    <a:pt x="105" y="1"/>
                    <a:pt x="90"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6"/>
            <p:cNvSpPr/>
            <p:nvPr/>
          </p:nvSpPr>
          <p:spPr>
            <a:xfrm>
              <a:off x="7689085" y="3126685"/>
              <a:ext cx="6054" cy="8269"/>
            </a:xfrm>
            <a:custGeom>
              <a:avLst/>
              <a:gdLst/>
              <a:ahLst/>
              <a:cxnLst/>
              <a:rect l="l" t="t" r="r" b="b"/>
              <a:pathLst>
                <a:path w="123" h="168" extrusionOk="0">
                  <a:moveTo>
                    <a:pt x="98" y="22"/>
                  </a:moveTo>
                  <a:cubicBezTo>
                    <a:pt x="111" y="22"/>
                    <a:pt x="111" y="35"/>
                    <a:pt x="98" y="35"/>
                  </a:cubicBezTo>
                  <a:cubicBezTo>
                    <a:pt x="74" y="71"/>
                    <a:pt x="49" y="108"/>
                    <a:pt x="38" y="144"/>
                  </a:cubicBezTo>
                  <a:cubicBezTo>
                    <a:pt x="38" y="156"/>
                    <a:pt x="38" y="156"/>
                    <a:pt x="25" y="156"/>
                  </a:cubicBezTo>
                  <a:lnTo>
                    <a:pt x="13" y="156"/>
                  </a:lnTo>
                  <a:lnTo>
                    <a:pt x="13" y="144"/>
                  </a:lnTo>
                  <a:cubicBezTo>
                    <a:pt x="38" y="95"/>
                    <a:pt x="62" y="59"/>
                    <a:pt x="86" y="22"/>
                  </a:cubicBezTo>
                  <a:close/>
                  <a:moveTo>
                    <a:pt x="92" y="1"/>
                  </a:moveTo>
                  <a:cubicBezTo>
                    <a:pt x="86" y="1"/>
                    <a:pt x="80" y="4"/>
                    <a:pt x="74" y="10"/>
                  </a:cubicBezTo>
                  <a:cubicBezTo>
                    <a:pt x="38" y="46"/>
                    <a:pt x="25" y="95"/>
                    <a:pt x="1" y="144"/>
                  </a:cubicBezTo>
                  <a:lnTo>
                    <a:pt x="1" y="168"/>
                  </a:lnTo>
                  <a:lnTo>
                    <a:pt x="38" y="168"/>
                  </a:lnTo>
                  <a:cubicBezTo>
                    <a:pt x="38" y="168"/>
                    <a:pt x="49" y="168"/>
                    <a:pt x="49" y="156"/>
                  </a:cubicBezTo>
                  <a:cubicBezTo>
                    <a:pt x="74" y="119"/>
                    <a:pt x="86" y="83"/>
                    <a:pt x="122" y="46"/>
                  </a:cubicBezTo>
                  <a:cubicBezTo>
                    <a:pt x="122" y="35"/>
                    <a:pt x="122" y="22"/>
                    <a:pt x="111" y="10"/>
                  </a:cubicBezTo>
                  <a:cubicBezTo>
                    <a:pt x="104" y="4"/>
                    <a:pt x="98" y="1"/>
                    <a:pt x="92"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6"/>
            <p:cNvSpPr/>
            <p:nvPr/>
          </p:nvSpPr>
          <p:spPr>
            <a:xfrm>
              <a:off x="7691841" y="3128112"/>
              <a:ext cx="8367" cy="8564"/>
            </a:xfrm>
            <a:custGeom>
              <a:avLst/>
              <a:gdLst/>
              <a:ahLst/>
              <a:cxnLst/>
              <a:rect l="l" t="t" r="r" b="b"/>
              <a:pathLst>
                <a:path w="170" h="174" extrusionOk="0">
                  <a:moveTo>
                    <a:pt x="141" y="1"/>
                  </a:moveTo>
                  <a:cubicBezTo>
                    <a:pt x="136" y="1"/>
                    <a:pt x="131" y="2"/>
                    <a:pt x="128" y="6"/>
                  </a:cubicBezTo>
                  <a:lnTo>
                    <a:pt x="18" y="152"/>
                  </a:lnTo>
                  <a:cubicBezTo>
                    <a:pt x="1" y="160"/>
                    <a:pt x="13" y="174"/>
                    <a:pt x="26" y="174"/>
                  </a:cubicBezTo>
                  <a:cubicBezTo>
                    <a:pt x="32" y="174"/>
                    <a:pt x="38" y="171"/>
                    <a:pt x="42" y="163"/>
                  </a:cubicBezTo>
                  <a:cubicBezTo>
                    <a:pt x="79" y="115"/>
                    <a:pt x="115" y="79"/>
                    <a:pt x="152" y="30"/>
                  </a:cubicBezTo>
                  <a:cubicBezTo>
                    <a:pt x="170" y="12"/>
                    <a:pt x="155" y="1"/>
                    <a:pt x="141"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6"/>
            <p:cNvSpPr/>
            <p:nvPr/>
          </p:nvSpPr>
          <p:spPr>
            <a:xfrm>
              <a:off x="7691497" y="3127374"/>
              <a:ext cx="9056" cy="9992"/>
            </a:xfrm>
            <a:custGeom>
              <a:avLst/>
              <a:gdLst/>
              <a:ahLst/>
              <a:cxnLst/>
              <a:rect l="l" t="t" r="r" b="b"/>
              <a:pathLst>
                <a:path w="184" h="203" extrusionOk="0">
                  <a:moveTo>
                    <a:pt x="159" y="21"/>
                  </a:moveTo>
                  <a:lnTo>
                    <a:pt x="159" y="32"/>
                  </a:lnTo>
                  <a:lnTo>
                    <a:pt x="49" y="178"/>
                  </a:lnTo>
                  <a:lnTo>
                    <a:pt x="25" y="178"/>
                  </a:lnTo>
                  <a:lnTo>
                    <a:pt x="25" y="167"/>
                  </a:lnTo>
                  <a:lnTo>
                    <a:pt x="135" y="21"/>
                  </a:lnTo>
                  <a:close/>
                  <a:moveTo>
                    <a:pt x="152" y="0"/>
                  </a:moveTo>
                  <a:cubicBezTo>
                    <a:pt x="141" y="0"/>
                    <a:pt x="129" y="6"/>
                    <a:pt x="122" y="21"/>
                  </a:cubicBezTo>
                  <a:lnTo>
                    <a:pt x="13" y="154"/>
                  </a:lnTo>
                  <a:cubicBezTo>
                    <a:pt x="0" y="167"/>
                    <a:pt x="13" y="178"/>
                    <a:pt x="13" y="191"/>
                  </a:cubicBezTo>
                  <a:cubicBezTo>
                    <a:pt x="25" y="203"/>
                    <a:pt x="25" y="203"/>
                    <a:pt x="37" y="203"/>
                  </a:cubicBezTo>
                  <a:cubicBezTo>
                    <a:pt x="49" y="203"/>
                    <a:pt x="49" y="191"/>
                    <a:pt x="62" y="191"/>
                  </a:cubicBezTo>
                  <a:lnTo>
                    <a:pt x="171" y="45"/>
                  </a:lnTo>
                  <a:cubicBezTo>
                    <a:pt x="183" y="32"/>
                    <a:pt x="183" y="21"/>
                    <a:pt x="171" y="8"/>
                  </a:cubicBezTo>
                  <a:cubicBezTo>
                    <a:pt x="166" y="3"/>
                    <a:pt x="159" y="0"/>
                    <a:pt x="152"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6"/>
            <p:cNvSpPr/>
            <p:nvPr/>
          </p:nvSpPr>
          <p:spPr>
            <a:xfrm>
              <a:off x="7686328" y="3136480"/>
              <a:ext cx="14471" cy="17572"/>
            </a:xfrm>
            <a:custGeom>
              <a:avLst/>
              <a:gdLst/>
              <a:ahLst/>
              <a:cxnLst/>
              <a:rect l="l" t="t" r="r" b="b"/>
              <a:pathLst>
                <a:path w="294" h="357" extrusionOk="0">
                  <a:moveTo>
                    <a:pt x="265" y="1"/>
                  </a:moveTo>
                  <a:cubicBezTo>
                    <a:pt x="260" y="1"/>
                    <a:pt x="255" y="2"/>
                    <a:pt x="251" y="6"/>
                  </a:cubicBezTo>
                  <a:cubicBezTo>
                    <a:pt x="167" y="115"/>
                    <a:pt x="94" y="225"/>
                    <a:pt x="8" y="334"/>
                  </a:cubicBezTo>
                  <a:cubicBezTo>
                    <a:pt x="0" y="342"/>
                    <a:pt x="15" y="357"/>
                    <a:pt x="29" y="357"/>
                  </a:cubicBezTo>
                  <a:cubicBezTo>
                    <a:pt x="35" y="357"/>
                    <a:pt x="41" y="354"/>
                    <a:pt x="45" y="346"/>
                  </a:cubicBezTo>
                  <a:cubicBezTo>
                    <a:pt x="118" y="249"/>
                    <a:pt x="203" y="139"/>
                    <a:pt x="276" y="30"/>
                  </a:cubicBezTo>
                  <a:cubicBezTo>
                    <a:pt x="293" y="12"/>
                    <a:pt x="279" y="1"/>
                    <a:pt x="265"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6"/>
            <p:cNvSpPr/>
            <p:nvPr/>
          </p:nvSpPr>
          <p:spPr>
            <a:xfrm>
              <a:off x="7686131" y="3136135"/>
              <a:ext cx="14963" cy="18605"/>
            </a:xfrm>
            <a:custGeom>
              <a:avLst/>
              <a:gdLst/>
              <a:ahLst/>
              <a:cxnLst/>
              <a:rect l="l" t="t" r="r" b="b"/>
              <a:pathLst>
                <a:path w="304" h="378" extrusionOk="0">
                  <a:moveTo>
                    <a:pt x="268" y="13"/>
                  </a:moveTo>
                  <a:cubicBezTo>
                    <a:pt x="280" y="13"/>
                    <a:pt x="280" y="25"/>
                    <a:pt x="280" y="25"/>
                  </a:cubicBezTo>
                  <a:lnTo>
                    <a:pt x="36" y="353"/>
                  </a:lnTo>
                  <a:cubicBezTo>
                    <a:pt x="36" y="357"/>
                    <a:pt x="35" y="359"/>
                    <a:pt x="33" y="359"/>
                  </a:cubicBezTo>
                  <a:cubicBezTo>
                    <a:pt x="30" y="359"/>
                    <a:pt x="25" y="353"/>
                    <a:pt x="25" y="353"/>
                  </a:cubicBezTo>
                  <a:lnTo>
                    <a:pt x="25" y="341"/>
                  </a:lnTo>
                  <a:lnTo>
                    <a:pt x="255" y="25"/>
                  </a:lnTo>
                  <a:lnTo>
                    <a:pt x="268" y="13"/>
                  </a:lnTo>
                  <a:close/>
                  <a:moveTo>
                    <a:pt x="268" y="0"/>
                  </a:moveTo>
                  <a:cubicBezTo>
                    <a:pt x="268" y="0"/>
                    <a:pt x="255" y="0"/>
                    <a:pt x="244" y="13"/>
                  </a:cubicBezTo>
                  <a:lnTo>
                    <a:pt x="12" y="341"/>
                  </a:lnTo>
                  <a:cubicBezTo>
                    <a:pt x="0" y="341"/>
                    <a:pt x="0" y="365"/>
                    <a:pt x="12" y="365"/>
                  </a:cubicBezTo>
                  <a:cubicBezTo>
                    <a:pt x="25" y="378"/>
                    <a:pt x="25" y="378"/>
                    <a:pt x="36" y="378"/>
                  </a:cubicBezTo>
                  <a:cubicBezTo>
                    <a:pt x="36" y="378"/>
                    <a:pt x="49" y="378"/>
                    <a:pt x="61" y="365"/>
                  </a:cubicBezTo>
                  <a:lnTo>
                    <a:pt x="292" y="37"/>
                  </a:lnTo>
                  <a:cubicBezTo>
                    <a:pt x="292" y="37"/>
                    <a:pt x="304" y="25"/>
                    <a:pt x="292" y="13"/>
                  </a:cubicBezTo>
                  <a:cubicBezTo>
                    <a:pt x="292" y="0"/>
                    <a:pt x="280" y="0"/>
                    <a:pt x="268"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6"/>
            <p:cNvSpPr/>
            <p:nvPr/>
          </p:nvSpPr>
          <p:spPr>
            <a:xfrm>
              <a:off x="7685049" y="3143420"/>
              <a:ext cx="17079" cy="19245"/>
            </a:xfrm>
            <a:custGeom>
              <a:avLst/>
              <a:gdLst/>
              <a:ahLst/>
              <a:cxnLst/>
              <a:rect l="l" t="t" r="r" b="b"/>
              <a:pathLst>
                <a:path w="347" h="391" extrusionOk="0">
                  <a:moveTo>
                    <a:pt x="327" y="1"/>
                  </a:moveTo>
                  <a:cubicBezTo>
                    <a:pt x="322" y="1"/>
                    <a:pt x="318" y="4"/>
                    <a:pt x="314" y="11"/>
                  </a:cubicBezTo>
                  <a:cubicBezTo>
                    <a:pt x="217" y="120"/>
                    <a:pt x="107" y="241"/>
                    <a:pt x="10" y="363"/>
                  </a:cubicBezTo>
                  <a:cubicBezTo>
                    <a:pt x="0" y="373"/>
                    <a:pt x="14" y="391"/>
                    <a:pt x="26" y="391"/>
                  </a:cubicBezTo>
                  <a:cubicBezTo>
                    <a:pt x="29" y="391"/>
                    <a:pt x="32" y="390"/>
                    <a:pt x="34" y="387"/>
                  </a:cubicBezTo>
                  <a:cubicBezTo>
                    <a:pt x="131" y="266"/>
                    <a:pt x="241" y="157"/>
                    <a:pt x="339" y="35"/>
                  </a:cubicBezTo>
                  <a:cubicBezTo>
                    <a:pt x="347" y="18"/>
                    <a:pt x="337" y="1"/>
                    <a:pt x="327"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6"/>
            <p:cNvSpPr/>
            <p:nvPr/>
          </p:nvSpPr>
          <p:spPr>
            <a:xfrm>
              <a:off x="7684950" y="3142879"/>
              <a:ext cx="17375" cy="20229"/>
            </a:xfrm>
            <a:custGeom>
              <a:avLst/>
              <a:gdLst/>
              <a:ahLst/>
              <a:cxnLst/>
              <a:rect l="l" t="t" r="r" b="b"/>
              <a:pathLst>
                <a:path w="353" h="411" extrusionOk="0">
                  <a:moveTo>
                    <a:pt x="328" y="22"/>
                  </a:moveTo>
                  <a:cubicBezTo>
                    <a:pt x="328" y="22"/>
                    <a:pt x="341" y="33"/>
                    <a:pt x="328" y="33"/>
                  </a:cubicBezTo>
                  <a:lnTo>
                    <a:pt x="24" y="387"/>
                  </a:lnTo>
                  <a:lnTo>
                    <a:pt x="12" y="387"/>
                  </a:lnTo>
                  <a:lnTo>
                    <a:pt x="12" y="374"/>
                  </a:lnTo>
                  <a:lnTo>
                    <a:pt x="316" y="22"/>
                  </a:lnTo>
                  <a:close/>
                  <a:moveTo>
                    <a:pt x="322" y="0"/>
                  </a:moveTo>
                  <a:cubicBezTo>
                    <a:pt x="316" y="0"/>
                    <a:pt x="310" y="3"/>
                    <a:pt x="304" y="9"/>
                  </a:cubicBezTo>
                  <a:lnTo>
                    <a:pt x="0" y="362"/>
                  </a:lnTo>
                  <a:lnTo>
                    <a:pt x="0" y="387"/>
                  </a:lnTo>
                  <a:cubicBezTo>
                    <a:pt x="0" y="398"/>
                    <a:pt x="12" y="411"/>
                    <a:pt x="24" y="411"/>
                  </a:cubicBezTo>
                  <a:cubicBezTo>
                    <a:pt x="36" y="411"/>
                    <a:pt x="36" y="411"/>
                    <a:pt x="49" y="398"/>
                  </a:cubicBezTo>
                  <a:lnTo>
                    <a:pt x="341" y="46"/>
                  </a:lnTo>
                  <a:cubicBezTo>
                    <a:pt x="352" y="33"/>
                    <a:pt x="352" y="22"/>
                    <a:pt x="341" y="9"/>
                  </a:cubicBezTo>
                  <a:cubicBezTo>
                    <a:pt x="334" y="3"/>
                    <a:pt x="328" y="0"/>
                    <a:pt x="322"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6"/>
            <p:cNvSpPr/>
            <p:nvPr/>
          </p:nvSpPr>
          <p:spPr>
            <a:xfrm>
              <a:off x="7682686" y="3150607"/>
              <a:ext cx="20082" cy="23183"/>
            </a:xfrm>
            <a:custGeom>
              <a:avLst/>
              <a:gdLst/>
              <a:ahLst/>
              <a:cxnLst/>
              <a:rect l="l" t="t" r="r" b="b"/>
              <a:pathLst>
                <a:path w="408" h="471" extrusionOk="0">
                  <a:moveTo>
                    <a:pt x="387" y="1"/>
                  </a:moveTo>
                  <a:cubicBezTo>
                    <a:pt x="382" y="1"/>
                    <a:pt x="378" y="4"/>
                    <a:pt x="374" y="11"/>
                  </a:cubicBezTo>
                  <a:cubicBezTo>
                    <a:pt x="252" y="144"/>
                    <a:pt x="131" y="290"/>
                    <a:pt x="9" y="436"/>
                  </a:cubicBezTo>
                  <a:cubicBezTo>
                    <a:pt x="1" y="453"/>
                    <a:pt x="11" y="470"/>
                    <a:pt x="21" y="470"/>
                  </a:cubicBezTo>
                  <a:cubicBezTo>
                    <a:pt x="26" y="470"/>
                    <a:pt x="30" y="467"/>
                    <a:pt x="33" y="460"/>
                  </a:cubicBezTo>
                  <a:cubicBezTo>
                    <a:pt x="155" y="314"/>
                    <a:pt x="277" y="168"/>
                    <a:pt x="398" y="35"/>
                  </a:cubicBezTo>
                  <a:cubicBezTo>
                    <a:pt x="407" y="18"/>
                    <a:pt x="398" y="1"/>
                    <a:pt x="387"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6"/>
            <p:cNvSpPr/>
            <p:nvPr/>
          </p:nvSpPr>
          <p:spPr>
            <a:xfrm>
              <a:off x="7682538" y="3149918"/>
              <a:ext cx="20377" cy="24561"/>
            </a:xfrm>
            <a:custGeom>
              <a:avLst/>
              <a:gdLst/>
              <a:ahLst/>
              <a:cxnLst/>
              <a:rect l="l" t="t" r="r" b="b"/>
              <a:pathLst>
                <a:path w="414" h="499" extrusionOk="0">
                  <a:moveTo>
                    <a:pt x="390" y="25"/>
                  </a:moveTo>
                  <a:lnTo>
                    <a:pt x="390" y="36"/>
                  </a:lnTo>
                  <a:cubicBezTo>
                    <a:pt x="268" y="182"/>
                    <a:pt x="146" y="328"/>
                    <a:pt x="36" y="474"/>
                  </a:cubicBezTo>
                  <a:lnTo>
                    <a:pt x="25" y="474"/>
                  </a:lnTo>
                  <a:cubicBezTo>
                    <a:pt x="25" y="474"/>
                    <a:pt x="12" y="463"/>
                    <a:pt x="25" y="463"/>
                  </a:cubicBezTo>
                  <a:cubicBezTo>
                    <a:pt x="134" y="317"/>
                    <a:pt x="255" y="171"/>
                    <a:pt x="377" y="25"/>
                  </a:cubicBezTo>
                  <a:close/>
                  <a:moveTo>
                    <a:pt x="390" y="0"/>
                  </a:moveTo>
                  <a:cubicBezTo>
                    <a:pt x="377" y="0"/>
                    <a:pt x="365" y="12"/>
                    <a:pt x="365" y="12"/>
                  </a:cubicBezTo>
                  <a:cubicBezTo>
                    <a:pt x="244" y="158"/>
                    <a:pt x="122" y="304"/>
                    <a:pt x="12" y="450"/>
                  </a:cubicBezTo>
                  <a:cubicBezTo>
                    <a:pt x="0" y="463"/>
                    <a:pt x="0" y="474"/>
                    <a:pt x="12" y="487"/>
                  </a:cubicBezTo>
                  <a:lnTo>
                    <a:pt x="25" y="499"/>
                  </a:lnTo>
                  <a:cubicBezTo>
                    <a:pt x="36" y="499"/>
                    <a:pt x="36" y="487"/>
                    <a:pt x="49" y="487"/>
                  </a:cubicBezTo>
                  <a:cubicBezTo>
                    <a:pt x="158" y="341"/>
                    <a:pt x="280" y="195"/>
                    <a:pt x="401" y="49"/>
                  </a:cubicBezTo>
                  <a:cubicBezTo>
                    <a:pt x="414" y="49"/>
                    <a:pt x="414" y="36"/>
                    <a:pt x="414" y="25"/>
                  </a:cubicBezTo>
                  <a:lnTo>
                    <a:pt x="390" y="0"/>
                  </a:ln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6"/>
            <p:cNvSpPr/>
            <p:nvPr/>
          </p:nvSpPr>
          <p:spPr>
            <a:xfrm>
              <a:off x="7683277" y="3157498"/>
              <a:ext cx="19540" cy="23478"/>
            </a:xfrm>
            <a:custGeom>
              <a:avLst/>
              <a:gdLst/>
              <a:ahLst/>
              <a:cxnLst/>
              <a:rect l="l" t="t" r="r" b="b"/>
              <a:pathLst>
                <a:path w="397" h="477" extrusionOk="0">
                  <a:moveTo>
                    <a:pt x="364" y="1"/>
                  </a:moveTo>
                  <a:cubicBezTo>
                    <a:pt x="359" y="1"/>
                    <a:pt x="355" y="2"/>
                    <a:pt x="350" y="4"/>
                  </a:cubicBezTo>
                  <a:cubicBezTo>
                    <a:pt x="240" y="150"/>
                    <a:pt x="119" y="296"/>
                    <a:pt x="10" y="442"/>
                  </a:cubicBezTo>
                  <a:cubicBezTo>
                    <a:pt x="1" y="459"/>
                    <a:pt x="10" y="476"/>
                    <a:pt x="21" y="476"/>
                  </a:cubicBezTo>
                  <a:cubicBezTo>
                    <a:pt x="26" y="476"/>
                    <a:pt x="30" y="473"/>
                    <a:pt x="34" y="466"/>
                  </a:cubicBezTo>
                  <a:cubicBezTo>
                    <a:pt x="156" y="320"/>
                    <a:pt x="265" y="174"/>
                    <a:pt x="386" y="28"/>
                  </a:cubicBezTo>
                  <a:cubicBezTo>
                    <a:pt x="397" y="19"/>
                    <a:pt x="382" y="1"/>
                    <a:pt x="364"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6"/>
            <p:cNvSpPr/>
            <p:nvPr/>
          </p:nvSpPr>
          <p:spPr>
            <a:xfrm>
              <a:off x="7683129" y="3157252"/>
              <a:ext cx="19786" cy="24413"/>
            </a:xfrm>
            <a:custGeom>
              <a:avLst/>
              <a:gdLst/>
              <a:ahLst/>
              <a:cxnLst/>
              <a:rect l="l" t="t" r="r" b="b"/>
              <a:pathLst>
                <a:path w="402" h="496" extrusionOk="0">
                  <a:moveTo>
                    <a:pt x="369" y="16"/>
                  </a:moveTo>
                  <a:cubicBezTo>
                    <a:pt x="371" y="16"/>
                    <a:pt x="373" y="17"/>
                    <a:pt x="378" y="22"/>
                  </a:cubicBezTo>
                  <a:lnTo>
                    <a:pt x="378" y="33"/>
                  </a:lnTo>
                  <a:lnTo>
                    <a:pt x="37" y="471"/>
                  </a:lnTo>
                  <a:lnTo>
                    <a:pt x="24" y="471"/>
                  </a:lnTo>
                  <a:cubicBezTo>
                    <a:pt x="13" y="471"/>
                    <a:pt x="13" y="460"/>
                    <a:pt x="24" y="460"/>
                  </a:cubicBezTo>
                  <a:lnTo>
                    <a:pt x="365" y="22"/>
                  </a:lnTo>
                  <a:cubicBezTo>
                    <a:pt x="365" y="22"/>
                    <a:pt x="365" y="16"/>
                    <a:pt x="369" y="16"/>
                  </a:cubicBezTo>
                  <a:close/>
                  <a:moveTo>
                    <a:pt x="371" y="0"/>
                  </a:moveTo>
                  <a:cubicBezTo>
                    <a:pt x="365" y="0"/>
                    <a:pt x="359" y="3"/>
                    <a:pt x="353" y="9"/>
                  </a:cubicBezTo>
                  <a:lnTo>
                    <a:pt x="0" y="447"/>
                  </a:lnTo>
                  <a:cubicBezTo>
                    <a:pt x="0" y="460"/>
                    <a:pt x="0" y="471"/>
                    <a:pt x="13" y="484"/>
                  </a:cubicBezTo>
                  <a:lnTo>
                    <a:pt x="24" y="496"/>
                  </a:lnTo>
                  <a:cubicBezTo>
                    <a:pt x="37" y="496"/>
                    <a:pt x="37" y="484"/>
                    <a:pt x="49" y="484"/>
                  </a:cubicBezTo>
                  <a:lnTo>
                    <a:pt x="389" y="46"/>
                  </a:lnTo>
                  <a:cubicBezTo>
                    <a:pt x="402" y="33"/>
                    <a:pt x="402" y="9"/>
                    <a:pt x="389" y="9"/>
                  </a:cubicBezTo>
                  <a:cubicBezTo>
                    <a:pt x="383" y="3"/>
                    <a:pt x="377" y="0"/>
                    <a:pt x="371"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6"/>
            <p:cNvSpPr/>
            <p:nvPr/>
          </p:nvSpPr>
          <p:spPr>
            <a:xfrm>
              <a:off x="7686328" y="3163454"/>
              <a:ext cx="18851" cy="22937"/>
            </a:xfrm>
            <a:custGeom>
              <a:avLst/>
              <a:gdLst/>
              <a:ahLst/>
              <a:cxnLst/>
              <a:rect l="l" t="t" r="r" b="b"/>
              <a:pathLst>
                <a:path w="383" h="466" extrusionOk="0">
                  <a:moveTo>
                    <a:pt x="350" y="0"/>
                  </a:moveTo>
                  <a:cubicBezTo>
                    <a:pt x="345" y="0"/>
                    <a:pt x="340" y="2"/>
                    <a:pt x="337" y="5"/>
                  </a:cubicBezTo>
                  <a:lnTo>
                    <a:pt x="8" y="442"/>
                  </a:lnTo>
                  <a:cubicBezTo>
                    <a:pt x="0" y="451"/>
                    <a:pt x="9" y="466"/>
                    <a:pt x="24" y="466"/>
                  </a:cubicBezTo>
                  <a:cubicBezTo>
                    <a:pt x="30" y="466"/>
                    <a:pt x="38" y="463"/>
                    <a:pt x="45" y="455"/>
                  </a:cubicBezTo>
                  <a:cubicBezTo>
                    <a:pt x="154" y="309"/>
                    <a:pt x="264" y="175"/>
                    <a:pt x="373" y="29"/>
                  </a:cubicBezTo>
                  <a:cubicBezTo>
                    <a:pt x="382" y="11"/>
                    <a:pt x="365" y="0"/>
                    <a:pt x="350"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6"/>
            <p:cNvSpPr/>
            <p:nvPr/>
          </p:nvSpPr>
          <p:spPr>
            <a:xfrm>
              <a:off x="7686131" y="3163060"/>
              <a:ext cx="19196" cy="24019"/>
            </a:xfrm>
            <a:custGeom>
              <a:avLst/>
              <a:gdLst/>
              <a:ahLst/>
              <a:cxnLst/>
              <a:rect l="l" t="t" r="r" b="b"/>
              <a:pathLst>
                <a:path w="390" h="488" extrusionOk="0">
                  <a:moveTo>
                    <a:pt x="353" y="13"/>
                  </a:moveTo>
                  <a:cubicBezTo>
                    <a:pt x="365" y="13"/>
                    <a:pt x="365" y="25"/>
                    <a:pt x="365" y="25"/>
                  </a:cubicBezTo>
                  <a:lnTo>
                    <a:pt x="36" y="463"/>
                  </a:lnTo>
                  <a:lnTo>
                    <a:pt x="25" y="463"/>
                  </a:lnTo>
                  <a:cubicBezTo>
                    <a:pt x="12" y="463"/>
                    <a:pt x="12" y="450"/>
                    <a:pt x="25" y="450"/>
                  </a:cubicBezTo>
                  <a:lnTo>
                    <a:pt x="353" y="25"/>
                  </a:lnTo>
                  <a:lnTo>
                    <a:pt x="353" y="13"/>
                  </a:lnTo>
                  <a:close/>
                  <a:moveTo>
                    <a:pt x="377" y="1"/>
                  </a:moveTo>
                  <a:cubicBezTo>
                    <a:pt x="365" y="1"/>
                    <a:pt x="353" y="1"/>
                    <a:pt x="341" y="13"/>
                  </a:cubicBezTo>
                  <a:lnTo>
                    <a:pt x="0" y="439"/>
                  </a:lnTo>
                  <a:cubicBezTo>
                    <a:pt x="0" y="450"/>
                    <a:pt x="0" y="463"/>
                    <a:pt x="12" y="475"/>
                  </a:cubicBezTo>
                  <a:lnTo>
                    <a:pt x="25" y="487"/>
                  </a:lnTo>
                  <a:cubicBezTo>
                    <a:pt x="36" y="487"/>
                    <a:pt x="49" y="475"/>
                    <a:pt x="49" y="475"/>
                  </a:cubicBezTo>
                  <a:lnTo>
                    <a:pt x="377" y="37"/>
                  </a:lnTo>
                  <a:cubicBezTo>
                    <a:pt x="390" y="25"/>
                    <a:pt x="390" y="13"/>
                    <a:pt x="377"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6"/>
            <p:cNvSpPr/>
            <p:nvPr/>
          </p:nvSpPr>
          <p:spPr>
            <a:xfrm>
              <a:off x="7688642" y="3175464"/>
              <a:ext cx="14766" cy="15357"/>
            </a:xfrm>
            <a:custGeom>
              <a:avLst/>
              <a:gdLst/>
              <a:ahLst/>
              <a:cxnLst/>
              <a:rect l="l" t="t" r="r" b="b"/>
              <a:pathLst>
                <a:path w="300" h="312" extrusionOk="0">
                  <a:moveTo>
                    <a:pt x="273" y="1"/>
                  </a:moveTo>
                  <a:cubicBezTo>
                    <a:pt x="270" y="1"/>
                    <a:pt x="268" y="2"/>
                    <a:pt x="266" y="4"/>
                  </a:cubicBezTo>
                  <a:cubicBezTo>
                    <a:pt x="180" y="101"/>
                    <a:pt x="95" y="187"/>
                    <a:pt x="10" y="284"/>
                  </a:cubicBezTo>
                  <a:cubicBezTo>
                    <a:pt x="0" y="294"/>
                    <a:pt x="15" y="312"/>
                    <a:pt x="27" y="312"/>
                  </a:cubicBezTo>
                  <a:cubicBezTo>
                    <a:pt x="29" y="312"/>
                    <a:pt x="32" y="311"/>
                    <a:pt x="34" y="308"/>
                  </a:cubicBezTo>
                  <a:cubicBezTo>
                    <a:pt x="120" y="211"/>
                    <a:pt x="204" y="126"/>
                    <a:pt x="290" y="28"/>
                  </a:cubicBezTo>
                  <a:cubicBezTo>
                    <a:pt x="299" y="19"/>
                    <a:pt x="285" y="1"/>
                    <a:pt x="273"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6"/>
            <p:cNvSpPr/>
            <p:nvPr/>
          </p:nvSpPr>
          <p:spPr>
            <a:xfrm>
              <a:off x="7688543" y="3175218"/>
              <a:ext cx="14963" cy="16046"/>
            </a:xfrm>
            <a:custGeom>
              <a:avLst/>
              <a:gdLst/>
              <a:ahLst/>
              <a:cxnLst/>
              <a:rect l="l" t="t" r="r" b="b"/>
              <a:pathLst>
                <a:path w="304" h="326" extrusionOk="0">
                  <a:moveTo>
                    <a:pt x="276" y="16"/>
                  </a:moveTo>
                  <a:cubicBezTo>
                    <a:pt x="279" y="16"/>
                    <a:pt x="279" y="22"/>
                    <a:pt x="279" y="22"/>
                  </a:cubicBezTo>
                  <a:cubicBezTo>
                    <a:pt x="279" y="22"/>
                    <a:pt x="292" y="22"/>
                    <a:pt x="279" y="33"/>
                  </a:cubicBezTo>
                  <a:lnTo>
                    <a:pt x="36" y="313"/>
                  </a:lnTo>
                  <a:lnTo>
                    <a:pt x="24" y="313"/>
                  </a:lnTo>
                  <a:cubicBezTo>
                    <a:pt x="12" y="301"/>
                    <a:pt x="12" y="301"/>
                    <a:pt x="24" y="289"/>
                  </a:cubicBezTo>
                  <a:lnTo>
                    <a:pt x="268" y="22"/>
                  </a:lnTo>
                  <a:cubicBezTo>
                    <a:pt x="271" y="17"/>
                    <a:pt x="274" y="16"/>
                    <a:pt x="276" y="16"/>
                  </a:cubicBezTo>
                  <a:close/>
                  <a:moveTo>
                    <a:pt x="273" y="0"/>
                  </a:moveTo>
                  <a:cubicBezTo>
                    <a:pt x="267" y="0"/>
                    <a:pt x="261" y="3"/>
                    <a:pt x="255" y="9"/>
                  </a:cubicBezTo>
                  <a:lnTo>
                    <a:pt x="12" y="276"/>
                  </a:lnTo>
                  <a:cubicBezTo>
                    <a:pt x="0" y="289"/>
                    <a:pt x="0" y="313"/>
                    <a:pt x="12" y="325"/>
                  </a:cubicBezTo>
                  <a:lnTo>
                    <a:pt x="24" y="325"/>
                  </a:lnTo>
                  <a:cubicBezTo>
                    <a:pt x="36" y="325"/>
                    <a:pt x="36" y="325"/>
                    <a:pt x="49" y="313"/>
                  </a:cubicBezTo>
                  <a:lnTo>
                    <a:pt x="292" y="46"/>
                  </a:lnTo>
                  <a:cubicBezTo>
                    <a:pt x="304" y="33"/>
                    <a:pt x="304" y="9"/>
                    <a:pt x="292" y="9"/>
                  </a:cubicBezTo>
                  <a:cubicBezTo>
                    <a:pt x="286" y="3"/>
                    <a:pt x="280" y="0"/>
                    <a:pt x="273"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6"/>
            <p:cNvSpPr/>
            <p:nvPr/>
          </p:nvSpPr>
          <p:spPr>
            <a:xfrm>
              <a:off x="7690512" y="3180878"/>
              <a:ext cx="13486" cy="14126"/>
            </a:xfrm>
            <a:custGeom>
              <a:avLst/>
              <a:gdLst/>
              <a:ahLst/>
              <a:cxnLst/>
              <a:rect l="l" t="t" r="r" b="b"/>
              <a:pathLst>
                <a:path w="274" h="287" extrusionOk="0">
                  <a:moveTo>
                    <a:pt x="248" y="0"/>
                  </a:moveTo>
                  <a:cubicBezTo>
                    <a:pt x="245" y="0"/>
                    <a:pt x="242" y="1"/>
                    <a:pt x="239" y="4"/>
                  </a:cubicBezTo>
                  <a:cubicBezTo>
                    <a:pt x="166" y="88"/>
                    <a:pt x="93" y="174"/>
                    <a:pt x="20" y="247"/>
                  </a:cubicBezTo>
                  <a:cubicBezTo>
                    <a:pt x="1" y="267"/>
                    <a:pt x="21" y="287"/>
                    <a:pt x="36" y="287"/>
                  </a:cubicBezTo>
                  <a:cubicBezTo>
                    <a:pt x="39" y="287"/>
                    <a:pt x="42" y="285"/>
                    <a:pt x="45" y="283"/>
                  </a:cubicBezTo>
                  <a:cubicBezTo>
                    <a:pt x="118" y="198"/>
                    <a:pt x="203" y="113"/>
                    <a:pt x="264" y="28"/>
                  </a:cubicBezTo>
                  <a:cubicBezTo>
                    <a:pt x="274" y="18"/>
                    <a:pt x="260" y="0"/>
                    <a:pt x="248"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6"/>
            <p:cNvSpPr/>
            <p:nvPr/>
          </p:nvSpPr>
          <p:spPr>
            <a:xfrm>
              <a:off x="7690315" y="3180435"/>
              <a:ext cx="14372" cy="15012"/>
            </a:xfrm>
            <a:custGeom>
              <a:avLst/>
              <a:gdLst/>
              <a:ahLst/>
              <a:cxnLst/>
              <a:rect l="l" t="t" r="r" b="b"/>
              <a:pathLst>
                <a:path w="292" h="305" extrusionOk="0">
                  <a:moveTo>
                    <a:pt x="256" y="25"/>
                  </a:moveTo>
                  <a:cubicBezTo>
                    <a:pt x="268" y="25"/>
                    <a:pt x="268" y="25"/>
                    <a:pt x="268" y="37"/>
                  </a:cubicBezTo>
                  <a:cubicBezTo>
                    <a:pt x="195" y="122"/>
                    <a:pt x="122" y="207"/>
                    <a:pt x="37" y="280"/>
                  </a:cubicBezTo>
                  <a:lnTo>
                    <a:pt x="24" y="280"/>
                  </a:lnTo>
                  <a:lnTo>
                    <a:pt x="24" y="268"/>
                  </a:lnTo>
                  <a:cubicBezTo>
                    <a:pt x="110" y="195"/>
                    <a:pt x="183" y="110"/>
                    <a:pt x="256" y="25"/>
                  </a:cubicBezTo>
                  <a:close/>
                  <a:moveTo>
                    <a:pt x="268" y="0"/>
                  </a:moveTo>
                  <a:cubicBezTo>
                    <a:pt x="256" y="0"/>
                    <a:pt x="243" y="0"/>
                    <a:pt x="232" y="13"/>
                  </a:cubicBezTo>
                  <a:cubicBezTo>
                    <a:pt x="170" y="97"/>
                    <a:pt x="97" y="183"/>
                    <a:pt x="13" y="256"/>
                  </a:cubicBezTo>
                  <a:cubicBezTo>
                    <a:pt x="0" y="268"/>
                    <a:pt x="13" y="280"/>
                    <a:pt x="13" y="292"/>
                  </a:cubicBezTo>
                  <a:cubicBezTo>
                    <a:pt x="24" y="292"/>
                    <a:pt x="24" y="305"/>
                    <a:pt x="37" y="305"/>
                  </a:cubicBezTo>
                  <a:lnTo>
                    <a:pt x="49" y="292"/>
                  </a:lnTo>
                  <a:cubicBezTo>
                    <a:pt x="134" y="219"/>
                    <a:pt x="207" y="134"/>
                    <a:pt x="280" y="49"/>
                  </a:cubicBezTo>
                  <a:cubicBezTo>
                    <a:pt x="292" y="37"/>
                    <a:pt x="280" y="13"/>
                    <a:pt x="268"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6"/>
            <p:cNvSpPr/>
            <p:nvPr/>
          </p:nvSpPr>
          <p:spPr>
            <a:xfrm>
              <a:off x="7579173" y="3129048"/>
              <a:ext cx="6251" cy="7777"/>
            </a:xfrm>
            <a:custGeom>
              <a:avLst/>
              <a:gdLst/>
              <a:ahLst/>
              <a:cxnLst/>
              <a:rect l="l" t="t" r="r" b="b"/>
              <a:pathLst>
                <a:path w="127" h="158" extrusionOk="0">
                  <a:moveTo>
                    <a:pt x="106" y="1"/>
                  </a:moveTo>
                  <a:cubicBezTo>
                    <a:pt x="102" y="1"/>
                    <a:pt x="97" y="4"/>
                    <a:pt x="93" y="11"/>
                  </a:cubicBezTo>
                  <a:cubicBezTo>
                    <a:pt x="57" y="47"/>
                    <a:pt x="33" y="84"/>
                    <a:pt x="9" y="133"/>
                  </a:cubicBezTo>
                  <a:cubicBezTo>
                    <a:pt x="1" y="147"/>
                    <a:pt x="12" y="158"/>
                    <a:pt x="24" y="158"/>
                  </a:cubicBezTo>
                  <a:cubicBezTo>
                    <a:pt x="32" y="158"/>
                    <a:pt x="40" y="154"/>
                    <a:pt x="45" y="144"/>
                  </a:cubicBezTo>
                  <a:cubicBezTo>
                    <a:pt x="57" y="108"/>
                    <a:pt x="82" y="60"/>
                    <a:pt x="118" y="35"/>
                  </a:cubicBezTo>
                  <a:cubicBezTo>
                    <a:pt x="127" y="18"/>
                    <a:pt x="117" y="1"/>
                    <a:pt x="106"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6"/>
            <p:cNvSpPr/>
            <p:nvPr/>
          </p:nvSpPr>
          <p:spPr>
            <a:xfrm>
              <a:off x="7578976" y="3128358"/>
              <a:ext cx="7186" cy="9007"/>
            </a:xfrm>
            <a:custGeom>
              <a:avLst/>
              <a:gdLst/>
              <a:ahLst/>
              <a:cxnLst/>
              <a:rect l="l" t="t" r="r" b="b"/>
              <a:pathLst>
                <a:path w="146" h="183" extrusionOk="0">
                  <a:moveTo>
                    <a:pt x="110" y="25"/>
                  </a:moveTo>
                  <a:cubicBezTo>
                    <a:pt x="122" y="25"/>
                    <a:pt x="122" y="37"/>
                    <a:pt x="122" y="37"/>
                  </a:cubicBezTo>
                  <a:cubicBezTo>
                    <a:pt x="86" y="74"/>
                    <a:pt x="61" y="110"/>
                    <a:pt x="37" y="158"/>
                  </a:cubicBezTo>
                  <a:lnTo>
                    <a:pt x="24" y="158"/>
                  </a:lnTo>
                  <a:cubicBezTo>
                    <a:pt x="37" y="110"/>
                    <a:pt x="61" y="61"/>
                    <a:pt x="97" y="25"/>
                  </a:cubicBezTo>
                  <a:close/>
                  <a:moveTo>
                    <a:pt x="110" y="1"/>
                  </a:moveTo>
                  <a:cubicBezTo>
                    <a:pt x="97" y="1"/>
                    <a:pt x="97" y="12"/>
                    <a:pt x="86" y="12"/>
                  </a:cubicBezTo>
                  <a:cubicBezTo>
                    <a:pt x="49" y="49"/>
                    <a:pt x="24" y="98"/>
                    <a:pt x="0" y="147"/>
                  </a:cubicBezTo>
                  <a:lnTo>
                    <a:pt x="0" y="171"/>
                  </a:lnTo>
                  <a:cubicBezTo>
                    <a:pt x="13" y="183"/>
                    <a:pt x="24" y="183"/>
                    <a:pt x="24" y="183"/>
                  </a:cubicBezTo>
                  <a:lnTo>
                    <a:pt x="37" y="183"/>
                  </a:lnTo>
                  <a:cubicBezTo>
                    <a:pt x="37" y="183"/>
                    <a:pt x="49" y="171"/>
                    <a:pt x="49" y="158"/>
                  </a:cubicBezTo>
                  <a:cubicBezTo>
                    <a:pt x="73" y="122"/>
                    <a:pt x="97" y="85"/>
                    <a:pt x="134" y="49"/>
                  </a:cubicBezTo>
                  <a:cubicBezTo>
                    <a:pt x="146" y="37"/>
                    <a:pt x="134" y="25"/>
                    <a:pt x="122" y="12"/>
                  </a:cubicBezTo>
                  <a:cubicBezTo>
                    <a:pt x="122" y="12"/>
                    <a:pt x="122" y="1"/>
                    <a:pt x="110"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6"/>
            <p:cNvSpPr/>
            <p:nvPr/>
          </p:nvSpPr>
          <p:spPr>
            <a:xfrm>
              <a:off x="7582126" y="3128457"/>
              <a:ext cx="7924" cy="9155"/>
            </a:xfrm>
            <a:custGeom>
              <a:avLst/>
              <a:gdLst/>
              <a:ahLst/>
              <a:cxnLst/>
              <a:rect l="l" t="t" r="r" b="b"/>
              <a:pathLst>
                <a:path w="161" h="186" extrusionOk="0">
                  <a:moveTo>
                    <a:pt x="139" y="0"/>
                  </a:moveTo>
                  <a:cubicBezTo>
                    <a:pt x="133" y="0"/>
                    <a:pt x="126" y="3"/>
                    <a:pt x="119" y="10"/>
                  </a:cubicBezTo>
                  <a:cubicBezTo>
                    <a:pt x="82" y="47"/>
                    <a:pt x="46" y="108"/>
                    <a:pt x="9" y="156"/>
                  </a:cubicBezTo>
                  <a:cubicBezTo>
                    <a:pt x="0" y="174"/>
                    <a:pt x="17" y="186"/>
                    <a:pt x="32" y="186"/>
                  </a:cubicBezTo>
                  <a:cubicBezTo>
                    <a:pt x="37" y="186"/>
                    <a:pt x="43" y="184"/>
                    <a:pt x="46" y="181"/>
                  </a:cubicBezTo>
                  <a:cubicBezTo>
                    <a:pt x="70" y="120"/>
                    <a:pt x="106" y="72"/>
                    <a:pt x="143" y="35"/>
                  </a:cubicBezTo>
                  <a:cubicBezTo>
                    <a:pt x="160" y="17"/>
                    <a:pt x="153" y="0"/>
                    <a:pt x="139"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6"/>
            <p:cNvSpPr/>
            <p:nvPr/>
          </p:nvSpPr>
          <p:spPr>
            <a:xfrm>
              <a:off x="7581978" y="3128112"/>
              <a:ext cx="8417" cy="9893"/>
            </a:xfrm>
            <a:custGeom>
              <a:avLst/>
              <a:gdLst/>
              <a:ahLst/>
              <a:cxnLst/>
              <a:rect l="l" t="t" r="r" b="b"/>
              <a:pathLst>
                <a:path w="171" h="201" extrusionOk="0">
                  <a:moveTo>
                    <a:pt x="134" y="17"/>
                  </a:moveTo>
                  <a:cubicBezTo>
                    <a:pt x="146" y="17"/>
                    <a:pt x="146" y="17"/>
                    <a:pt x="146" y="30"/>
                  </a:cubicBezTo>
                  <a:lnTo>
                    <a:pt x="36" y="176"/>
                  </a:lnTo>
                  <a:cubicBezTo>
                    <a:pt x="36" y="188"/>
                    <a:pt x="25" y="188"/>
                    <a:pt x="25" y="188"/>
                  </a:cubicBezTo>
                  <a:lnTo>
                    <a:pt x="25" y="176"/>
                  </a:lnTo>
                  <a:cubicBezTo>
                    <a:pt x="49" y="115"/>
                    <a:pt x="85" y="66"/>
                    <a:pt x="134" y="17"/>
                  </a:cubicBezTo>
                  <a:close/>
                  <a:moveTo>
                    <a:pt x="134" y="0"/>
                  </a:moveTo>
                  <a:cubicBezTo>
                    <a:pt x="127" y="0"/>
                    <a:pt x="122" y="6"/>
                    <a:pt x="122" y="6"/>
                  </a:cubicBezTo>
                  <a:cubicBezTo>
                    <a:pt x="73" y="54"/>
                    <a:pt x="36" y="103"/>
                    <a:pt x="12" y="163"/>
                  </a:cubicBezTo>
                  <a:cubicBezTo>
                    <a:pt x="0" y="176"/>
                    <a:pt x="12" y="188"/>
                    <a:pt x="25" y="200"/>
                  </a:cubicBezTo>
                  <a:lnTo>
                    <a:pt x="36" y="200"/>
                  </a:lnTo>
                  <a:cubicBezTo>
                    <a:pt x="36" y="200"/>
                    <a:pt x="49" y="200"/>
                    <a:pt x="49" y="188"/>
                  </a:cubicBezTo>
                  <a:lnTo>
                    <a:pt x="158" y="42"/>
                  </a:lnTo>
                  <a:cubicBezTo>
                    <a:pt x="171" y="42"/>
                    <a:pt x="171" y="30"/>
                    <a:pt x="171" y="17"/>
                  </a:cubicBezTo>
                  <a:cubicBezTo>
                    <a:pt x="158" y="6"/>
                    <a:pt x="158" y="6"/>
                    <a:pt x="146" y="6"/>
                  </a:cubicBezTo>
                  <a:cubicBezTo>
                    <a:pt x="142" y="1"/>
                    <a:pt x="138" y="0"/>
                    <a:pt x="134"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6"/>
            <p:cNvSpPr/>
            <p:nvPr/>
          </p:nvSpPr>
          <p:spPr>
            <a:xfrm>
              <a:off x="7576121" y="3138941"/>
              <a:ext cx="12354" cy="14225"/>
            </a:xfrm>
            <a:custGeom>
              <a:avLst/>
              <a:gdLst/>
              <a:ahLst/>
              <a:cxnLst/>
              <a:rect l="l" t="t" r="r" b="b"/>
              <a:pathLst>
                <a:path w="251" h="289" extrusionOk="0">
                  <a:moveTo>
                    <a:pt x="218" y="1"/>
                  </a:moveTo>
                  <a:cubicBezTo>
                    <a:pt x="214" y="1"/>
                    <a:pt x="209" y="2"/>
                    <a:pt x="204" y="5"/>
                  </a:cubicBezTo>
                  <a:cubicBezTo>
                    <a:pt x="131" y="89"/>
                    <a:pt x="71" y="175"/>
                    <a:pt x="9" y="259"/>
                  </a:cubicBezTo>
                  <a:cubicBezTo>
                    <a:pt x="1" y="277"/>
                    <a:pt x="18" y="289"/>
                    <a:pt x="32" y="289"/>
                  </a:cubicBezTo>
                  <a:cubicBezTo>
                    <a:pt x="38" y="289"/>
                    <a:pt x="43" y="287"/>
                    <a:pt x="46" y="284"/>
                  </a:cubicBezTo>
                  <a:cubicBezTo>
                    <a:pt x="95" y="186"/>
                    <a:pt x="168" y="102"/>
                    <a:pt x="241" y="29"/>
                  </a:cubicBezTo>
                  <a:cubicBezTo>
                    <a:pt x="250" y="19"/>
                    <a:pt x="236" y="1"/>
                    <a:pt x="218"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6"/>
            <p:cNvSpPr/>
            <p:nvPr/>
          </p:nvSpPr>
          <p:spPr>
            <a:xfrm>
              <a:off x="7575973" y="3138498"/>
              <a:ext cx="12600" cy="15061"/>
            </a:xfrm>
            <a:custGeom>
              <a:avLst/>
              <a:gdLst/>
              <a:ahLst/>
              <a:cxnLst/>
              <a:rect l="l" t="t" r="r" b="b"/>
              <a:pathLst>
                <a:path w="256" h="306" extrusionOk="0">
                  <a:moveTo>
                    <a:pt x="231" y="14"/>
                  </a:moveTo>
                  <a:lnTo>
                    <a:pt x="231" y="25"/>
                  </a:lnTo>
                  <a:lnTo>
                    <a:pt x="231" y="38"/>
                  </a:lnTo>
                  <a:cubicBezTo>
                    <a:pt x="158" y="111"/>
                    <a:pt x="98" y="195"/>
                    <a:pt x="37" y="281"/>
                  </a:cubicBezTo>
                  <a:cubicBezTo>
                    <a:pt x="37" y="281"/>
                    <a:pt x="37" y="286"/>
                    <a:pt x="33" y="286"/>
                  </a:cubicBezTo>
                  <a:cubicBezTo>
                    <a:pt x="32" y="286"/>
                    <a:pt x="29" y="285"/>
                    <a:pt x="25" y="281"/>
                  </a:cubicBezTo>
                  <a:cubicBezTo>
                    <a:pt x="12" y="281"/>
                    <a:pt x="12" y="281"/>
                    <a:pt x="25" y="268"/>
                  </a:cubicBezTo>
                  <a:cubicBezTo>
                    <a:pt x="74" y="184"/>
                    <a:pt x="147" y="98"/>
                    <a:pt x="220" y="14"/>
                  </a:cubicBezTo>
                  <a:close/>
                  <a:moveTo>
                    <a:pt x="207" y="1"/>
                  </a:moveTo>
                  <a:cubicBezTo>
                    <a:pt x="134" y="87"/>
                    <a:pt x="61" y="171"/>
                    <a:pt x="1" y="268"/>
                  </a:cubicBezTo>
                  <a:lnTo>
                    <a:pt x="1" y="293"/>
                  </a:lnTo>
                  <a:cubicBezTo>
                    <a:pt x="12" y="293"/>
                    <a:pt x="12" y="305"/>
                    <a:pt x="25" y="305"/>
                  </a:cubicBezTo>
                  <a:cubicBezTo>
                    <a:pt x="37" y="305"/>
                    <a:pt x="49" y="305"/>
                    <a:pt x="49" y="293"/>
                  </a:cubicBezTo>
                  <a:cubicBezTo>
                    <a:pt x="110" y="208"/>
                    <a:pt x="171" y="122"/>
                    <a:pt x="244" y="50"/>
                  </a:cubicBezTo>
                  <a:cubicBezTo>
                    <a:pt x="256" y="38"/>
                    <a:pt x="256" y="25"/>
                    <a:pt x="256" y="14"/>
                  </a:cubicBezTo>
                  <a:cubicBezTo>
                    <a:pt x="244" y="14"/>
                    <a:pt x="244" y="1"/>
                    <a:pt x="231"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6"/>
            <p:cNvSpPr/>
            <p:nvPr/>
          </p:nvSpPr>
          <p:spPr>
            <a:xfrm>
              <a:off x="7574054" y="3142534"/>
              <a:ext cx="16784" cy="18851"/>
            </a:xfrm>
            <a:custGeom>
              <a:avLst/>
              <a:gdLst/>
              <a:ahLst/>
              <a:cxnLst/>
              <a:rect l="l" t="t" r="r" b="b"/>
              <a:pathLst>
                <a:path w="341" h="383" extrusionOk="0">
                  <a:moveTo>
                    <a:pt x="315" y="1"/>
                  </a:moveTo>
                  <a:cubicBezTo>
                    <a:pt x="312" y="1"/>
                    <a:pt x="310" y="2"/>
                    <a:pt x="307" y="5"/>
                  </a:cubicBezTo>
                  <a:cubicBezTo>
                    <a:pt x="197" y="113"/>
                    <a:pt x="100" y="235"/>
                    <a:pt x="15" y="357"/>
                  </a:cubicBezTo>
                  <a:cubicBezTo>
                    <a:pt x="0" y="372"/>
                    <a:pt x="8" y="382"/>
                    <a:pt x="20" y="382"/>
                  </a:cubicBezTo>
                  <a:cubicBezTo>
                    <a:pt x="27" y="382"/>
                    <a:pt x="35" y="379"/>
                    <a:pt x="40" y="369"/>
                  </a:cubicBezTo>
                  <a:cubicBezTo>
                    <a:pt x="124" y="259"/>
                    <a:pt x="222" y="138"/>
                    <a:pt x="332" y="29"/>
                  </a:cubicBezTo>
                  <a:cubicBezTo>
                    <a:pt x="341" y="19"/>
                    <a:pt x="327" y="1"/>
                    <a:pt x="315"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6"/>
            <p:cNvSpPr/>
            <p:nvPr/>
          </p:nvSpPr>
          <p:spPr>
            <a:xfrm>
              <a:off x="7573611" y="3142288"/>
              <a:ext cx="17375" cy="19639"/>
            </a:xfrm>
            <a:custGeom>
              <a:avLst/>
              <a:gdLst/>
              <a:ahLst/>
              <a:cxnLst/>
              <a:rect l="l" t="t" r="r" b="b"/>
              <a:pathLst>
                <a:path w="353" h="399" extrusionOk="0">
                  <a:moveTo>
                    <a:pt x="324" y="16"/>
                  </a:moveTo>
                  <a:cubicBezTo>
                    <a:pt x="328" y="16"/>
                    <a:pt x="328" y="21"/>
                    <a:pt x="328" y="21"/>
                  </a:cubicBezTo>
                  <a:cubicBezTo>
                    <a:pt x="328" y="21"/>
                    <a:pt x="341" y="21"/>
                    <a:pt x="328" y="34"/>
                  </a:cubicBezTo>
                  <a:cubicBezTo>
                    <a:pt x="231" y="143"/>
                    <a:pt x="133" y="253"/>
                    <a:pt x="49" y="374"/>
                  </a:cubicBezTo>
                  <a:lnTo>
                    <a:pt x="24" y="374"/>
                  </a:lnTo>
                  <a:lnTo>
                    <a:pt x="24" y="362"/>
                  </a:lnTo>
                  <a:cubicBezTo>
                    <a:pt x="122" y="240"/>
                    <a:pt x="219" y="131"/>
                    <a:pt x="316" y="21"/>
                  </a:cubicBezTo>
                  <a:cubicBezTo>
                    <a:pt x="320" y="17"/>
                    <a:pt x="323" y="16"/>
                    <a:pt x="324" y="16"/>
                  </a:cubicBezTo>
                  <a:close/>
                  <a:moveTo>
                    <a:pt x="322" y="0"/>
                  </a:moveTo>
                  <a:cubicBezTo>
                    <a:pt x="316" y="0"/>
                    <a:pt x="310" y="3"/>
                    <a:pt x="304" y="10"/>
                  </a:cubicBezTo>
                  <a:cubicBezTo>
                    <a:pt x="206" y="118"/>
                    <a:pt x="97" y="228"/>
                    <a:pt x="12" y="362"/>
                  </a:cubicBezTo>
                  <a:cubicBezTo>
                    <a:pt x="0" y="362"/>
                    <a:pt x="0" y="374"/>
                    <a:pt x="12" y="386"/>
                  </a:cubicBezTo>
                  <a:cubicBezTo>
                    <a:pt x="12" y="386"/>
                    <a:pt x="24" y="399"/>
                    <a:pt x="36" y="399"/>
                  </a:cubicBezTo>
                  <a:cubicBezTo>
                    <a:pt x="49" y="399"/>
                    <a:pt x="49" y="399"/>
                    <a:pt x="60" y="386"/>
                  </a:cubicBezTo>
                  <a:cubicBezTo>
                    <a:pt x="146" y="264"/>
                    <a:pt x="243" y="155"/>
                    <a:pt x="341" y="45"/>
                  </a:cubicBezTo>
                  <a:cubicBezTo>
                    <a:pt x="352" y="34"/>
                    <a:pt x="352" y="21"/>
                    <a:pt x="341" y="10"/>
                  </a:cubicBezTo>
                  <a:cubicBezTo>
                    <a:pt x="334" y="3"/>
                    <a:pt x="328" y="0"/>
                    <a:pt x="322"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6"/>
            <p:cNvSpPr/>
            <p:nvPr/>
          </p:nvSpPr>
          <p:spPr>
            <a:xfrm>
              <a:off x="7573709" y="3148539"/>
              <a:ext cx="17768" cy="20377"/>
            </a:xfrm>
            <a:custGeom>
              <a:avLst/>
              <a:gdLst/>
              <a:ahLst/>
              <a:cxnLst/>
              <a:rect l="l" t="t" r="r" b="b"/>
              <a:pathLst>
                <a:path w="361" h="414" extrusionOk="0">
                  <a:moveTo>
                    <a:pt x="334" y="1"/>
                  </a:moveTo>
                  <a:cubicBezTo>
                    <a:pt x="331" y="1"/>
                    <a:pt x="328" y="2"/>
                    <a:pt x="326" y="4"/>
                  </a:cubicBezTo>
                  <a:cubicBezTo>
                    <a:pt x="217" y="126"/>
                    <a:pt x="107" y="247"/>
                    <a:pt x="10" y="381"/>
                  </a:cubicBezTo>
                  <a:cubicBezTo>
                    <a:pt x="1" y="390"/>
                    <a:pt x="13" y="413"/>
                    <a:pt x="24" y="413"/>
                  </a:cubicBezTo>
                  <a:cubicBezTo>
                    <a:pt x="28" y="413"/>
                    <a:pt x="31" y="411"/>
                    <a:pt x="34" y="405"/>
                  </a:cubicBezTo>
                  <a:cubicBezTo>
                    <a:pt x="131" y="272"/>
                    <a:pt x="241" y="150"/>
                    <a:pt x="350" y="28"/>
                  </a:cubicBezTo>
                  <a:cubicBezTo>
                    <a:pt x="360" y="18"/>
                    <a:pt x="347" y="1"/>
                    <a:pt x="334"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6"/>
            <p:cNvSpPr/>
            <p:nvPr/>
          </p:nvSpPr>
          <p:spPr>
            <a:xfrm>
              <a:off x="7572971" y="3148096"/>
              <a:ext cx="18605" cy="21017"/>
            </a:xfrm>
            <a:custGeom>
              <a:avLst/>
              <a:gdLst/>
              <a:ahLst/>
              <a:cxnLst/>
              <a:rect l="l" t="t" r="r" b="b"/>
              <a:pathLst>
                <a:path w="378" h="427" extrusionOk="0">
                  <a:moveTo>
                    <a:pt x="354" y="13"/>
                  </a:moveTo>
                  <a:lnTo>
                    <a:pt x="365" y="25"/>
                  </a:lnTo>
                  <a:lnTo>
                    <a:pt x="365" y="37"/>
                  </a:lnTo>
                  <a:cubicBezTo>
                    <a:pt x="244" y="159"/>
                    <a:pt x="146" y="281"/>
                    <a:pt x="37" y="414"/>
                  </a:cubicBezTo>
                  <a:cubicBezTo>
                    <a:pt x="25" y="414"/>
                    <a:pt x="25" y="402"/>
                    <a:pt x="25" y="390"/>
                  </a:cubicBezTo>
                  <a:cubicBezTo>
                    <a:pt x="135" y="268"/>
                    <a:pt x="232" y="135"/>
                    <a:pt x="354" y="13"/>
                  </a:cubicBezTo>
                  <a:close/>
                  <a:moveTo>
                    <a:pt x="354" y="0"/>
                  </a:moveTo>
                  <a:cubicBezTo>
                    <a:pt x="354" y="0"/>
                    <a:pt x="341" y="0"/>
                    <a:pt x="329" y="13"/>
                  </a:cubicBezTo>
                  <a:cubicBezTo>
                    <a:pt x="219" y="122"/>
                    <a:pt x="122" y="256"/>
                    <a:pt x="13" y="390"/>
                  </a:cubicBezTo>
                  <a:cubicBezTo>
                    <a:pt x="0" y="402"/>
                    <a:pt x="13" y="414"/>
                    <a:pt x="25" y="427"/>
                  </a:cubicBezTo>
                  <a:lnTo>
                    <a:pt x="49" y="427"/>
                  </a:lnTo>
                  <a:cubicBezTo>
                    <a:pt x="159" y="292"/>
                    <a:pt x="268" y="171"/>
                    <a:pt x="378" y="49"/>
                  </a:cubicBezTo>
                  <a:lnTo>
                    <a:pt x="378" y="13"/>
                  </a:lnTo>
                  <a:cubicBezTo>
                    <a:pt x="378" y="13"/>
                    <a:pt x="365" y="0"/>
                    <a:pt x="354"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6"/>
            <p:cNvSpPr/>
            <p:nvPr/>
          </p:nvSpPr>
          <p:spPr>
            <a:xfrm>
              <a:off x="7576170" y="3153905"/>
              <a:ext cx="16981" cy="18704"/>
            </a:xfrm>
            <a:custGeom>
              <a:avLst/>
              <a:gdLst/>
              <a:ahLst/>
              <a:cxnLst/>
              <a:rect l="l" t="t" r="r" b="b"/>
              <a:pathLst>
                <a:path w="345" h="380" extrusionOk="0">
                  <a:moveTo>
                    <a:pt x="309" y="1"/>
                  </a:moveTo>
                  <a:cubicBezTo>
                    <a:pt x="306" y="1"/>
                    <a:pt x="303" y="2"/>
                    <a:pt x="300" y="4"/>
                  </a:cubicBezTo>
                  <a:cubicBezTo>
                    <a:pt x="191" y="114"/>
                    <a:pt x="94" y="236"/>
                    <a:pt x="8" y="357"/>
                  </a:cubicBezTo>
                  <a:cubicBezTo>
                    <a:pt x="0" y="365"/>
                    <a:pt x="9" y="379"/>
                    <a:pt x="24" y="379"/>
                  </a:cubicBezTo>
                  <a:cubicBezTo>
                    <a:pt x="30" y="379"/>
                    <a:pt x="38" y="376"/>
                    <a:pt x="45" y="369"/>
                  </a:cubicBezTo>
                  <a:cubicBezTo>
                    <a:pt x="130" y="247"/>
                    <a:pt x="227" y="138"/>
                    <a:pt x="325" y="28"/>
                  </a:cubicBezTo>
                  <a:cubicBezTo>
                    <a:pt x="344" y="19"/>
                    <a:pt x="324" y="1"/>
                    <a:pt x="309"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6"/>
            <p:cNvSpPr/>
            <p:nvPr/>
          </p:nvSpPr>
          <p:spPr>
            <a:xfrm>
              <a:off x="7575973" y="3153412"/>
              <a:ext cx="17375" cy="19885"/>
            </a:xfrm>
            <a:custGeom>
              <a:avLst/>
              <a:gdLst/>
              <a:ahLst/>
              <a:cxnLst/>
              <a:rect l="l" t="t" r="r" b="b"/>
              <a:pathLst>
                <a:path w="353" h="404" extrusionOk="0">
                  <a:moveTo>
                    <a:pt x="323" y="17"/>
                  </a:moveTo>
                  <a:cubicBezTo>
                    <a:pt x="326" y="17"/>
                    <a:pt x="329" y="20"/>
                    <a:pt x="329" y="27"/>
                  </a:cubicBezTo>
                  <a:lnTo>
                    <a:pt x="329" y="38"/>
                  </a:lnTo>
                  <a:cubicBezTo>
                    <a:pt x="220" y="136"/>
                    <a:pt x="122" y="257"/>
                    <a:pt x="37" y="379"/>
                  </a:cubicBezTo>
                  <a:lnTo>
                    <a:pt x="12" y="379"/>
                  </a:lnTo>
                  <a:cubicBezTo>
                    <a:pt x="12" y="379"/>
                    <a:pt x="12" y="367"/>
                    <a:pt x="25" y="367"/>
                  </a:cubicBezTo>
                  <a:cubicBezTo>
                    <a:pt x="110" y="246"/>
                    <a:pt x="207" y="124"/>
                    <a:pt x="317" y="27"/>
                  </a:cubicBezTo>
                  <a:cubicBezTo>
                    <a:pt x="317" y="20"/>
                    <a:pt x="320" y="17"/>
                    <a:pt x="323" y="17"/>
                  </a:cubicBezTo>
                  <a:close/>
                  <a:moveTo>
                    <a:pt x="320" y="0"/>
                  </a:moveTo>
                  <a:cubicBezTo>
                    <a:pt x="315" y="0"/>
                    <a:pt x="310" y="4"/>
                    <a:pt x="304" y="14"/>
                  </a:cubicBezTo>
                  <a:cubicBezTo>
                    <a:pt x="195" y="111"/>
                    <a:pt x="98" y="233"/>
                    <a:pt x="1" y="355"/>
                  </a:cubicBezTo>
                  <a:lnTo>
                    <a:pt x="1" y="379"/>
                  </a:lnTo>
                  <a:cubicBezTo>
                    <a:pt x="1" y="392"/>
                    <a:pt x="12" y="403"/>
                    <a:pt x="25" y="403"/>
                  </a:cubicBezTo>
                  <a:cubicBezTo>
                    <a:pt x="37" y="403"/>
                    <a:pt x="49" y="392"/>
                    <a:pt x="49" y="392"/>
                  </a:cubicBezTo>
                  <a:cubicBezTo>
                    <a:pt x="134" y="270"/>
                    <a:pt x="231" y="148"/>
                    <a:pt x="341" y="51"/>
                  </a:cubicBezTo>
                  <a:cubicBezTo>
                    <a:pt x="353" y="38"/>
                    <a:pt x="341" y="14"/>
                    <a:pt x="341" y="14"/>
                  </a:cubicBezTo>
                  <a:cubicBezTo>
                    <a:pt x="334" y="7"/>
                    <a:pt x="327" y="0"/>
                    <a:pt x="320"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6"/>
            <p:cNvSpPr/>
            <p:nvPr/>
          </p:nvSpPr>
          <p:spPr>
            <a:xfrm>
              <a:off x="7579665" y="3161731"/>
              <a:ext cx="13486" cy="12305"/>
            </a:xfrm>
            <a:custGeom>
              <a:avLst/>
              <a:gdLst/>
              <a:ahLst/>
              <a:cxnLst/>
              <a:rect l="l" t="t" r="r" b="b"/>
              <a:pathLst>
                <a:path w="274" h="250" extrusionOk="0">
                  <a:moveTo>
                    <a:pt x="243" y="0"/>
                  </a:moveTo>
                  <a:cubicBezTo>
                    <a:pt x="239" y="0"/>
                    <a:pt x="234" y="1"/>
                    <a:pt x="229" y="4"/>
                  </a:cubicBezTo>
                  <a:cubicBezTo>
                    <a:pt x="156" y="64"/>
                    <a:pt x="83" y="137"/>
                    <a:pt x="10" y="223"/>
                  </a:cubicBezTo>
                  <a:cubicBezTo>
                    <a:pt x="1" y="232"/>
                    <a:pt x="15" y="250"/>
                    <a:pt x="34" y="250"/>
                  </a:cubicBezTo>
                  <a:cubicBezTo>
                    <a:pt x="38" y="250"/>
                    <a:pt x="43" y="249"/>
                    <a:pt x="47" y="247"/>
                  </a:cubicBezTo>
                  <a:cubicBezTo>
                    <a:pt x="108" y="161"/>
                    <a:pt x="181" y="88"/>
                    <a:pt x="254" y="28"/>
                  </a:cubicBezTo>
                  <a:cubicBezTo>
                    <a:pt x="273" y="18"/>
                    <a:pt x="261" y="0"/>
                    <a:pt x="243"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6"/>
            <p:cNvSpPr/>
            <p:nvPr/>
          </p:nvSpPr>
          <p:spPr>
            <a:xfrm>
              <a:off x="7579566" y="3161042"/>
              <a:ext cx="13782" cy="13437"/>
            </a:xfrm>
            <a:custGeom>
              <a:avLst/>
              <a:gdLst/>
              <a:ahLst/>
              <a:cxnLst/>
              <a:rect l="l" t="t" r="r" b="b"/>
              <a:pathLst>
                <a:path w="280" h="273" extrusionOk="0">
                  <a:moveTo>
                    <a:pt x="244" y="18"/>
                  </a:moveTo>
                  <a:cubicBezTo>
                    <a:pt x="256" y="18"/>
                    <a:pt x="256" y="18"/>
                    <a:pt x="256" y="29"/>
                  </a:cubicBezTo>
                  <a:cubicBezTo>
                    <a:pt x="171" y="102"/>
                    <a:pt x="98" y="175"/>
                    <a:pt x="37" y="248"/>
                  </a:cubicBezTo>
                  <a:lnTo>
                    <a:pt x="25" y="248"/>
                  </a:lnTo>
                  <a:lnTo>
                    <a:pt x="25" y="237"/>
                  </a:lnTo>
                  <a:cubicBezTo>
                    <a:pt x="85" y="164"/>
                    <a:pt x="158" y="91"/>
                    <a:pt x="244" y="18"/>
                  </a:cubicBezTo>
                  <a:close/>
                  <a:moveTo>
                    <a:pt x="244" y="0"/>
                  </a:moveTo>
                  <a:cubicBezTo>
                    <a:pt x="240" y="0"/>
                    <a:pt x="235" y="2"/>
                    <a:pt x="231" y="5"/>
                  </a:cubicBezTo>
                  <a:cubicBezTo>
                    <a:pt x="147" y="78"/>
                    <a:pt x="74" y="151"/>
                    <a:pt x="12" y="224"/>
                  </a:cubicBezTo>
                  <a:cubicBezTo>
                    <a:pt x="1" y="237"/>
                    <a:pt x="1" y="248"/>
                    <a:pt x="12" y="248"/>
                  </a:cubicBezTo>
                  <a:cubicBezTo>
                    <a:pt x="12" y="261"/>
                    <a:pt x="25" y="273"/>
                    <a:pt x="25" y="273"/>
                  </a:cubicBezTo>
                  <a:lnTo>
                    <a:pt x="37" y="273"/>
                  </a:lnTo>
                  <a:cubicBezTo>
                    <a:pt x="37" y="273"/>
                    <a:pt x="49" y="273"/>
                    <a:pt x="49" y="261"/>
                  </a:cubicBezTo>
                  <a:cubicBezTo>
                    <a:pt x="110" y="188"/>
                    <a:pt x="183" y="115"/>
                    <a:pt x="268" y="42"/>
                  </a:cubicBezTo>
                  <a:cubicBezTo>
                    <a:pt x="280" y="42"/>
                    <a:pt x="280" y="29"/>
                    <a:pt x="268" y="18"/>
                  </a:cubicBezTo>
                  <a:cubicBezTo>
                    <a:pt x="268" y="9"/>
                    <a:pt x="256" y="0"/>
                    <a:pt x="244"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6"/>
            <p:cNvSpPr/>
            <p:nvPr/>
          </p:nvSpPr>
          <p:spPr>
            <a:xfrm>
              <a:off x="7520106" y="3190427"/>
              <a:ext cx="7924" cy="8515"/>
            </a:xfrm>
            <a:custGeom>
              <a:avLst/>
              <a:gdLst/>
              <a:ahLst/>
              <a:cxnLst/>
              <a:rect l="l" t="t" r="r" b="b"/>
              <a:pathLst>
                <a:path w="161" h="173" extrusionOk="0">
                  <a:moveTo>
                    <a:pt x="134" y="1"/>
                  </a:moveTo>
                  <a:cubicBezTo>
                    <a:pt x="131" y="1"/>
                    <a:pt x="128" y="2"/>
                    <a:pt x="126" y="4"/>
                  </a:cubicBezTo>
                  <a:cubicBezTo>
                    <a:pt x="77" y="53"/>
                    <a:pt x="41" y="102"/>
                    <a:pt x="17" y="150"/>
                  </a:cubicBezTo>
                  <a:cubicBezTo>
                    <a:pt x="0" y="158"/>
                    <a:pt x="12" y="172"/>
                    <a:pt x="25" y="172"/>
                  </a:cubicBezTo>
                  <a:cubicBezTo>
                    <a:pt x="31" y="172"/>
                    <a:pt x="37" y="170"/>
                    <a:pt x="41" y="162"/>
                  </a:cubicBezTo>
                  <a:cubicBezTo>
                    <a:pt x="77" y="113"/>
                    <a:pt x="101" y="77"/>
                    <a:pt x="150" y="40"/>
                  </a:cubicBezTo>
                  <a:cubicBezTo>
                    <a:pt x="160" y="21"/>
                    <a:pt x="146" y="1"/>
                    <a:pt x="134"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6"/>
            <p:cNvSpPr/>
            <p:nvPr/>
          </p:nvSpPr>
          <p:spPr>
            <a:xfrm>
              <a:off x="7519713" y="3190132"/>
              <a:ext cx="8417" cy="9499"/>
            </a:xfrm>
            <a:custGeom>
              <a:avLst/>
              <a:gdLst/>
              <a:ahLst/>
              <a:cxnLst/>
              <a:rect l="l" t="t" r="r" b="b"/>
              <a:pathLst>
                <a:path w="171" h="193" extrusionOk="0">
                  <a:moveTo>
                    <a:pt x="146" y="22"/>
                  </a:moveTo>
                  <a:cubicBezTo>
                    <a:pt x="146" y="22"/>
                    <a:pt x="158" y="35"/>
                    <a:pt x="146" y="35"/>
                  </a:cubicBezTo>
                  <a:cubicBezTo>
                    <a:pt x="109" y="71"/>
                    <a:pt x="73" y="119"/>
                    <a:pt x="49" y="168"/>
                  </a:cubicBezTo>
                  <a:lnTo>
                    <a:pt x="25" y="168"/>
                  </a:lnTo>
                  <a:lnTo>
                    <a:pt x="25" y="156"/>
                  </a:lnTo>
                  <a:cubicBezTo>
                    <a:pt x="61" y="108"/>
                    <a:pt x="98" y="59"/>
                    <a:pt x="134" y="22"/>
                  </a:cubicBezTo>
                  <a:close/>
                  <a:moveTo>
                    <a:pt x="140" y="1"/>
                  </a:moveTo>
                  <a:cubicBezTo>
                    <a:pt x="134" y="1"/>
                    <a:pt x="128" y="4"/>
                    <a:pt x="122" y="10"/>
                  </a:cubicBezTo>
                  <a:cubicBezTo>
                    <a:pt x="85" y="46"/>
                    <a:pt x="49" y="95"/>
                    <a:pt x="12" y="144"/>
                  </a:cubicBezTo>
                  <a:cubicBezTo>
                    <a:pt x="1" y="156"/>
                    <a:pt x="1" y="168"/>
                    <a:pt x="12" y="168"/>
                  </a:cubicBezTo>
                  <a:cubicBezTo>
                    <a:pt x="12" y="181"/>
                    <a:pt x="25" y="181"/>
                    <a:pt x="37" y="192"/>
                  </a:cubicBezTo>
                  <a:cubicBezTo>
                    <a:pt x="49" y="192"/>
                    <a:pt x="49" y="181"/>
                    <a:pt x="61" y="181"/>
                  </a:cubicBezTo>
                  <a:cubicBezTo>
                    <a:pt x="85" y="132"/>
                    <a:pt x="122" y="83"/>
                    <a:pt x="158" y="46"/>
                  </a:cubicBezTo>
                  <a:cubicBezTo>
                    <a:pt x="171" y="35"/>
                    <a:pt x="171" y="22"/>
                    <a:pt x="158" y="10"/>
                  </a:cubicBezTo>
                  <a:cubicBezTo>
                    <a:pt x="152" y="4"/>
                    <a:pt x="146" y="1"/>
                    <a:pt x="140"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6"/>
            <p:cNvSpPr/>
            <p:nvPr/>
          </p:nvSpPr>
          <p:spPr>
            <a:xfrm>
              <a:off x="7528080" y="3194808"/>
              <a:ext cx="2461" cy="1870"/>
            </a:xfrm>
            <a:custGeom>
              <a:avLst/>
              <a:gdLst/>
              <a:ahLst/>
              <a:cxnLst/>
              <a:rect l="l" t="t" r="r" b="b"/>
              <a:pathLst>
                <a:path w="50" h="38" extrusionOk="0">
                  <a:moveTo>
                    <a:pt x="25" y="0"/>
                  </a:moveTo>
                  <a:cubicBezTo>
                    <a:pt x="1" y="0"/>
                    <a:pt x="1" y="37"/>
                    <a:pt x="25" y="37"/>
                  </a:cubicBezTo>
                  <a:cubicBezTo>
                    <a:pt x="49" y="37"/>
                    <a:pt x="49" y="0"/>
                    <a:pt x="25"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6"/>
            <p:cNvSpPr/>
            <p:nvPr/>
          </p:nvSpPr>
          <p:spPr>
            <a:xfrm>
              <a:off x="7528080" y="3194808"/>
              <a:ext cx="2461" cy="2412"/>
            </a:xfrm>
            <a:custGeom>
              <a:avLst/>
              <a:gdLst/>
              <a:ahLst/>
              <a:cxnLst/>
              <a:rect l="l" t="t" r="r" b="b"/>
              <a:pathLst>
                <a:path w="50" h="49" extrusionOk="0">
                  <a:moveTo>
                    <a:pt x="25" y="13"/>
                  </a:moveTo>
                  <a:cubicBezTo>
                    <a:pt x="37" y="13"/>
                    <a:pt x="37" y="24"/>
                    <a:pt x="37" y="24"/>
                  </a:cubicBezTo>
                  <a:lnTo>
                    <a:pt x="37" y="37"/>
                  </a:lnTo>
                  <a:lnTo>
                    <a:pt x="25" y="37"/>
                  </a:lnTo>
                  <a:lnTo>
                    <a:pt x="25" y="24"/>
                  </a:lnTo>
                  <a:lnTo>
                    <a:pt x="25" y="13"/>
                  </a:lnTo>
                  <a:close/>
                  <a:moveTo>
                    <a:pt x="25" y="0"/>
                  </a:moveTo>
                  <a:cubicBezTo>
                    <a:pt x="12" y="0"/>
                    <a:pt x="1" y="13"/>
                    <a:pt x="1" y="24"/>
                  </a:cubicBezTo>
                  <a:cubicBezTo>
                    <a:pt x="1" y="37"/>
                    <a:pt x="12" y="49"/>
                    <a:pt x="25" y="49"/>
                  </a:cubicBezTo>
                  <a:cubicBezTo>
                    <a:pt x="49" y="49"/>
                    <a:pt x="49" y="37"/>
                    <a:pt x="49" y="24"/>
                  </a:cubicBezTo>
                  <a:cubicBezTo>
                    <a:pt x="49" y="13"/>
                    <a:pt x="49" y="0"/>
                    <a:pt x="25"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6"/>
            <p:cNvSpPr/>
            <p:nvPr/>
          </p:nvSpPr>
          <p:spPr>
            <a:xfrm>
              <a:off x="7522321" y="3194020"/>
              <a:ext cx="14077" cy="12354"/>
            </a:xfrm>
            <a:custGeom>
              <a:avLst/>
              <a:gdLst/>
              <a:ahLst/>
              <a:cxnLst/>
              <a:rect l="l" t="t" r="r" b="b"/>
              <a:pathLst>
                <a:path w="286" h="251" extrusionOk="0">
                  <a:moveTo>
                    <a:pt x="253" y="1"/>
                  </a:moveTo>
                  <a:cubicBezTo>
                    <a:pt x="249" y="1"/>
                    <a:pt x="244" y="2"/>
                    <a:pt x="239" y="4"/>
                  </a:cubicBezTo>
                  <a:cubicBezTo>
                    <a:pt x="166" y="77"/>
                    <a:pt x="93" y="150"/>
                    <a:pt x="20" y="211"/>
                  </a:cubicBezTo>
                  <a:cubicBezTo>
                    <a:pt x="1" y="231"/>
                    <a:pt x="13" y="251"/>
                    <a:pt x="32" y="251"/>
                  </a:cubicBezTo>
                  <a:cubicBezTo>
                    <a:pt x="36" y="251"/>
                    <a:pt x="40" y="250"/>
                    <a:pt x="45" y="248"/>
                  </a:cubicBezTo>
                  <a:cubicBezTo>
                    <a:pt x="118" y="175"/>
                    <a:pt x="191" y="102"/>
                    <a:pt x="275" y="29"/>
                  </a:cubicBezTo>
                  <a:cubicBezTo>
                    <a:pt x="286" y="19"/>
                    <a:pt x="272" y="1"/>
                    <a:pt x="253"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6"/>
            <p:cNvSpPr/>
            <p:nvPr/>
          </p:nvSpPr>
          <p:spPr>
            <a:xfrm>
              <a:off x="7522125" y="3193577"/>
              <a:ext cx="14421" cy="13240"/>
            </a:xfrm>
            <a:custGeom>
              <a:avLst/>
              <a:gdLst/>
              <a:ahLst/>
              <a:cxnLst/>
              <a:rect l="l" t="t" r="r" b="b"/>
              <a:pathLst>
                <a:path w="293" h="269" extrusionOk="0">
                  <a:moveTo>
                    <a:pt x="255" y="13"/>
                  </a:moveTo>
                  <a:cubicBezTo>
                    <a:pt x="268" y="13"/>
                    <a:pt x="268" y="25"/>
                    <a:pt x="268" y="25"/>
                  </a:cubicBezTo>
                  <a:lnTo>
                    <a:pt x="268" y="38"/>
                  </a:lnTo>
                  <a:lnTo>
                    <a:pt x="36" y="244"/>
                  </a:lnTo>
                  <a:lnTo>
                    <a:pt x="24" y="244"/>
                  </a:lnTo>
                  <a:lnTo>
                    <a:pt x="24" y="232"/>
                  </a:lnTo>
                  <a:lnTo>
                    <a:pt x="255" y="25"/>
                  </a:lnTo>
                  <a:lnTo>
                    <a:pt x="255" y="13"/>
                  </a:lnTo>
                  <a:close/>
                  <a:moveTo>
                    <a:pt x="243" y="1"/>
                  </a:moveTo>
                  <a:lnTo>
                    <a:pt x="12" y="220"/>
                  </a:lnTo>
                  <a:cubicBezTo>
                    <a:pt x="12" y="220"/>
                    <a:pt x="0" y="232"/>
                    <a:pt x="0" y="244"/>
                  </a:cubicBezTo>
                  <a:lnTo>
                    <a:pt x="24" y="268"/>
                  </a:lnTo>
                  <a:lnTo>
                    <a:pt x="36" y="268"/>
                  </a:lnTo>
                  <a:cubicBezTo>
                    <a:pt x="36" y="268"/>
                    <a:pt x="49" y="268"/>
                    <a:pt x="49" y="257"/>
                  </a:cubicBezTo>
                  <a:lnTo>
                    <a:pt x="279" y="49"/>
                  </a:lnTo>
                  <a:cubicBezTo>
                    <a:pt x="292" y="38"/>
                    <a:pt x="292" y="13"/>
                    <a:pt x="279" y="13"/>
                  </a:cubicBezTo>
                  <a:cubicBezTo>
                    <a:pt x="268" y="1"/>
                    <a:pt x="255" y="1"/>
                    <a:pt x="243"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6"/>
            <p:cNvSpPr/>
            <p:nvPr/>
          </p:nvSpPr>
          <p:spPr>
            <a:xfrm>
              <a:off x="7521731" y="3192248"/>
              <a:ext cx="12305" cy="10533"/>
            </a:xfrm>
            <a:custGeom>
              <a:avLst/>
              <a:gdLst/>
              <a:ahLst/>
              <a:cxnLst/>
              <a:rect l="l" t="t" r="r" b="b"/>
              <a:pathLst>
                <a:path w="250" h="214" extrusionOk="0">
                  <a:moveTo>
                    <a:pt x="222" y="0"/>
                  </a:moveTo>
                  <a:cubicBezTo>
                    <a:pt x="220" y="0"/>
                    <a:pt x="217" y="1"/>
                    <a:pt x="214" y="3"/>
                  </a:cubicBezTo>
                  <a:cubicBezTo>
                    <a:pt x="141" y="65"/>
                    <a:pt x="81" y="125"/>
                    <a:pt x="20" y="186"/>
                  </a:cubicBezTo>
                  <a:cubicBezTo>
                    <a:pt x="0" y="196"/>
                    <a:pt x="13" y="214"/>
                    <a:pt x="31" y="214"/>
                  </a:cubicBezTo>
                  <a:cubicBezTo>
                    <a:pt x="35" y="214"/>
                    <a:pt x="40" y="213"/>
                    <a:pt x="44" y="211"/>
                  </a:cubicBezTo>
                  <a:cubicBezTo>
                    <a:pt x="105" y="149"/>
                    <a:pt x="166" y="89"/>
                    <a:pt x="239" y="28"/>
                  </a:cubicBezTo>
                  <a:cubicBezTo>
                    <a:pt x="249" y="18"/>
                    <a:pt x="235" y="0"/>
                    <a:pt x="222"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6"/>
            <p:cNvSpPr/>
            <p:nvPr/>
          </p:nvSpPr>
          <p:spPr>
            <a:xfrm>
              <a:off x="7521485" y="3191559"/>
              <a:ext cx="12650" cy="11665"/>
            </a:xfrm>
            <a:custGeom>
              <a:avLst/>
              <a:gdLst/>
              <a:ahLst/>
              <a:cxnLst/>
              <a:rect l="l" t="t" r="r" b="b"/>
              <a:pathLst>
                <a:path w="257" h="237" extrusionOk="0">
                  <a:moveTo>
                    <a:pt x="230" y="21"/>
                  </a:moveTo>
                  <a:cubicBezTo>
                    <a:pt x="232" y="21"/>
                    <a:pt x="232" y="24"/>
                    <a:pt x="232" y="30"/>
                  </a:cubicBezTo>
                  <a:cubicBezTo>
                    <a:pt x="232" y="30"/>
                    <a:pt x="244" y="30"/>
                    <a:pt x="232" y="42"/>
                  </a:cubicBezTo>
                  <a:lnTo>
                    <a:pt x="37" y="212"/>
                  </a:lnTo>
                  <a:cubicBezTo>
                    <a:pt x="37" y="216"/>
                    <a:pt x="36" y="218"/>
                    <a:pt x="34" y="218"/>
                  </a:cubicBezTo>
                  <a:cubicBezTo>
                    <a:pt x="30" y="218"/>
                    <a:pt x="25" y="212"/>
                    <a:pt x="25" y="212"/>
                  </a:cubicBezTo>
                  <a:lnTo>
                    <a:pt x="25" y="200"/>
                  </a:lnTo>
                  <a:lnTo>
                    <a:pt x="219" y="30"/>
                  </a:lnTo>
                  <a:cubicBezTo>
                    <a:pt x="226" y="24"/>
                    <a:pt x="229" y="21"/>
                    <a:pt x="230" y="21"/>
                  </a:cubicBezTo>
                  <a:close/>
                  <a:moveTo>
                    <a:pt x="220" y="0"/>
                  </a:moveTo>
                  <a:cubicBezTo>
                    <a:pt x="216" y="0"/>
                    <a:pt x="211" y="2"/>
                    <a:pt x="208" y="6"/>
                  </a:cubicBezTo>
                  <a:lnTo>
                    <a:pt x="13" y="188"/>
                  </a:lnTo>
                  <a:cubicBezTo>
                    <a:pt x="1" y="200"/>
                    <a:pt x="1" y="212"/>
                    <a:pt x="13" y="225"/>
                  </a:cubicBezTo>
                  <a:cubicBezTo>
                    <a:pt x="25" y="236"/>
                    <a:pt x="25" y="236"/>
                    <a:pt x="37" y="236"/>
                  </a:cubicBezTo>
                  <a:cubicBezTo>
                    <a:pt x="37" y="236"/>
                    <a:pt x="49" y="236"/>
                    <a:pt x="49" y="225"/>
                  </a:cubicBezTo>
                  <a:lnTo>
                    <a:pt x="244" y="54"/>
                  </a:lnTo>
                  <a:cubicBezTo>
                    <a:pt x="256" y="42"/>
                    <a:pt x="256" y="17"/>
                    <a:pt x="244" y="17"/>
                  </a:cubicBezTo>
                  <a:cubicBezTo>
                    <a:pt x="244" y="9"/>
                    <a:pt x="232" y="0"/>
                    <a:pt x="220"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6"/>
            <p:cNvSpPr/>
            <p:nvPr/>
          </p:nvSpPr>
          <p:spPr>
            <a:xfrm>
              <a:off x="7519860" y="3201256"/>
              <a:ext cx="15357" cy="14323"/>
            </a:xfrm>
            <a:custGeom>
              <a:avLst/>
              <a:gdLst/>
              <a:ahLst/>
              <a:cxnLst/>
              <a:rect l="l" t="t" r="r" b="b"/>
              <a:pathLst>
                <a:path w="312" h="291" extrusionOk="0">
                  <a:moveTo>
                    <a:pt x="286" y="1"/>
                  </a:moveTo>
                  <a:cubicBezTo>
                    <a:pt x="283" y="1"/>
                    <a:pt x="280" y="2"/>
                    <a:pt x="277" y="3"/>
                  </a:cubicBezTo>
                  <a:cubicBezTo>
                    <a:pt x="179" y="76"/>
                    <a:pt x="95" y="161"/>
                    <a:pt x="9" y="258"/>
                  </a:cubicBezTo>
                  <a:cubicBezTo>
                    <a:pt x="0" y="268"/>
                    <a:pt x="12" y="291"/>
                    <a:pt x="24" y="291"/>
                  </a:cubicBezTo>
                  <a:cubicBezTo>
                    <a:pt x="27" y="291"/>
                    <a:pt x="31" y="288"/>
                    <a:pt x="34" y="283"/>
                  </a:cubicBezTo>
                  <a:cubicBezTo>
                    <a:pt x="119" y="198"/>
                    <a:pt x="204" y="112"/>
                    <a:pt x="301" y="39"/>
                  </a:cubicBezTo>
                  <a:cubicBezTo>
                    <a:pt x="312" y="29"/>
                    <a:pt x="304" y="1"/>
                    <a:pt x="286"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6"/>
            <p:cNvSpPr/>
            <p:nvPr/>
          </p:nvSpPr>
          <p:spPr>
            <a:xfrm>
              <a:off x="7519713" y="3200911"/>
              <a:ext cx="15603" cy="14914"/>
            </a:xfrm>
            <a:custGeom>
              <a:avLst/>
              <a:gdLst/>
              <a:ahLst/>
              <a:cxnLst/>
              <a:rect l="l" t="t" r="r" b="b"/>
              <a:pathLst>
                <a:path w="317" h="303" extrusionOk="0">
                  <a:moveTo>
                    <a:pt x="304" y="22"/>
                  </a:moveTo>
                  <a:cubicBezTo>
                    <a:pt x="304" y="22"/>
                    <a:pt x="304" y="35"/>
                    <a:pt x="292" y="35"/>
                  </a:cubicBezTo>
                  <a:cubicBezTo>
                    <a:pt x="195" y="108"/>
                    <a:pt x="109" y="192"/>
                    <a:pt x="37" y="290"/>
                  </a:cubicBezTo>
                  <a:lnTo>
                    <a:pt x="25" y="290"/>
                  </a:lnTo>
                  <a:cubicBezTo>
                    <a:pt x="25" y="290"/>
                    <a:pt x="12" y="290"/>
                    <a:pt x="12" y="278"/>
                  </a:cubicBezTo>
                  <a:lnTo>
                    <a:pt x="12" y="265"/>
                  </a:lnTo>
                  <a:cubicBezTo>
                    <a:pt x="98" y="181"/>
                    <a:pt x="195" y="95"/>
                    <a:pt x="292" y="22"/>
                  </a:cubicBezTo>
                  <a:close/>
                  <a:moveTo>
                    <a:pt x="298" y="1"/>
                  </a:moveTo>
                  <a:cubicBezTo>
                    <a:pt x="292" y="1"/>
                    <a:pt x="286" y="4"/>
                    <a:pt x="280" y="10"/>
                  </a:cubicBezTo>
                  <a:cubicBezTo>
                    <a:pt x="182" y="83"/>
                    <a:pt x="85" y="168"/>
                    <a:pt x="1" y="265"/>
                  </a:cubicBezTo>
                  <a:lnTo>
                    <a:pt x="1" y="290"/>
                  </a:lnTo>
                  <a:cubicBezTo>
                    <a:pt x="1" y="302"/>
                    <a:pt x="12" y="302"/>
                    <a:pt x="25" y="302"/>
                  </a:cubicBezTo>
                  <a:lnTo>
                    <a:pt x="49" y="302"/>
                  </a:lnTo>
                  <a:cubicBezTo>
                    <a:pt x="122" y="205"/>
                    <a:pt x="207" y="119"/>
                    <a:pt x="304" y="59"/>
                  </a:cubicBezTo>
                  <a:cubicBezTo>
                    <a:pt x="317" y="46"/>
                    <a:pt x="317" y="22"/>
                    <a:pt x="317" y="10"/>
                  </a:cubicBezTo>
                  <a:cubicBezTo>
                    <a:pt x="310" y="4"/>
                    <a:pt x="304" y="1"/>
                    <a:pt x="298"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6"/>
            <p:cNvSpPr/>
            <p:nvPr/>
          </p:nvSpPr>
          <p:spPr>
            <a:xfrm>
              <a:off x="7516809" y="3205390"/>
              <a:ext cx="17768" cy="17768"/>
            </a:xfrm>
            <a:custGeom>
              <a:avLst/>
              <a:gdLst/>
              <a:ahLst/>
              <a:cxnLst/>
              <a:rect l="l" t="t" r="r" b="b"/>
              <a:pathLst>
                <a:path w="361" h="361" extrusionOk="0">
                  <a:moveTo>
                    <a:pt x="334" y="1"/>
                  </a:moveTo>
                  <a:cubicBezTo>
                    <a:pt x="332" y="1"/>
                    <a:pt x="329" y="2"/>
                    <a:pt x="327" y="4"/>
                  </a:cubicBezTo>
                  <a:cubicBezTo>
                    <a:pt x="217" y="114"/>
                    <a:pt x="120" y="223"/>
                    <a:pt x="11" y="333"/>
                  </a:cubicBezTo>
                  <a:cubicBezTo>
                    <a:pt x="1" y="342"/>
                    <a:pt x="15" y="360"/>
                    <a:pt x="27" y="360"/>
                  </a:cubicBezTo>
                  <a:cubicBezTo>
                    <a:pt x="30" y="360"/>
                    <a:pt x="33" y="359"/>
                    <a:pt x="35" y="357"/>
                  </a:cubicBezTo>
                  <a:lnTo>
                    <a:pt x="351" y="41"/>
                  </a:lnTo>
                  <a:cubicBezTo>
                    <a:pt x="361" y="21"/>
                    <a:pt x="346" y="1"/>
                    <a:pt x="334"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6"/>
            <p:cNvSpPr/>
            <p:nvPr/>
          </p:nvSpPr>
          <p:spPr>
            <a:xfrm>
              <a:off x="7516710" y="3205144"/>
              <a:ext cx="18015" cy="18408"/>
            </a:xfrm>
            <a:custGeom>
              <a:avLst/>
              <a:gdLst/>
              <a:ahLst/>
              <a:cxnLst/>
              <a:rect l="l" t="t" r="r" b="b"/>
              <a:pathLst>
                <a:path w="366" h="374" extrusionOk="0">
                  <a:moveTo>
                    <a:pt x="341" y="22"/>
                  </a:moveTo>
                  <a:cubicBezTo>
                    <a:pt x="341" y="22"/>
                    <a:pt x="353" y="33"/>
                    <a:pt x="341" y="33"/>
                  </a:cubicBezTo>
                  <a:cubicBezTo>
                    <a:pt x="243" y="143"/>
                    <a:pt x="134" y="252"/>
                    <a:pt x="37" y="349"/>
                  </a:cubicBezTo>
                  <a:cubicBezTo>
                    <a:pt x="37" y="362"/>
                    <a:pt x="37" y="362"/>
                    <a:pt x="25" y="362"/>
                  </a:cubicBezTo>
                  <a:lnTo>
                    <a:pt x="25" y="349"/>
                  </a:lnTo>
                  <a:lnTo>
                    <a:pt x="25" y="338"/>
                  </a:lnTo>
                  <a:cubicBezTo>
                    <a:pt x="122" y="241"/>
                    <a:pt x="232" y="131"/>
                    <a:pt x="329" y="22"/>
                  </a:cubicBezTo>
                  <a:close/>
                  <a:moveTo>
                    <a:pt x="335" y="0"/>
                  </a:moveTo>
                  <a:cubicBezTo>
                    <a:pt x="329" y="0"/>
                    <a:pt x="323" y="3"/>
                    <a:pt x="316" y="9"/>
                  </a:cubicBezTo>
                  <a:cubicBezTo>
                    <a:pt x="219" y="119"/>
                    <a:pt x="110" y="228"/>
                    <a:pt x="13" y="325"/>
                  </a:cubicBezTo>
                  <a:cubicBezTo>
                    <a:pt x="0" y="338"/>
                    <a:pt x="0" y="349"/>
                    <a:pt x="0" y="349"/>
                  </a:cubicBezTo>
                  <a:cubicBezTo>
                    <a:pt x="0" y="362"/>
                    <a:pt x="13" y="374"/>
                    <a:pt x="25" y="374"/>
                  </a:cubicBezTo>
                  <a:cubicBezTo>
                    <a:pt x="37" y="374"/>
                    <a:pt x="49" y="374"/>
                    <a:pt x="49" y="362"/>
                  </a:cubicBezTo>
                  <a:cubicBezTo>
                    <a:pt x="159" y="265"/>
                    <a:pt x="256" y="155"/>
                    <a:pt x="353" y="46"/>
                  </a:cubicBezTo>
                  <a:cubicBezTo>
                    <a:pt x="365" y="33"/>
                    <a:pt x="365" y="22"/>
                    <a:pt x="353" y="9"/>
                  </a:cubicBezTo>
                  <a:cubicBezTo>
                    <a:pt x="347" y="3"/>
                    <a:pt x="341" y="0"/>
                    <a:pt x="335"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6"/>
            <p:cNvSpPr/>
            <p:nvPr/>
          </p:nvSpPr>
          <p:spPr>
            <a:xfrm>
              <a:off x="7515627" y="3210214"/>
              <a:ext cx="21361" cy="20131"/>
            </a:xfrm>
            <a:custGeom>
              <a:avLst/>
              <a:gdLst/>
              <a:ahLst/>
              <a:cxnLst/>
              <a:rect l="l" t="t" r="r" b="b"/>
              <a:pathLst>
                <a:path w="434" h="409" extrusionOk="0">
                  <a:moveTo>
                    <a:pt x="407" y="0"/>
                  </a:moveTo>
                  <a:cubicBezTo>
                    <a:pt x="404" y="0"/>
                    <a:pt x="402" y="1"/>
                    <a:pt x="400" y="3"/>
                  </a:cubicBezTo>
                  <a:cubicBezTo>
                    <a:pt x="278" y="138"/>
                    <a:pt x="144" y="259"/>
                    <a:pt x="11" y="368"/>
                  </a:cubicBezTo>
                  <a:cubicBezTo>
                    <a:pt x="0" y="388"/>
                    <a:pt x="15" y="408"/>
                    <a:pt x="27" y="408"/>
                  </a:cubicBezTo>
                  <a:cubicBezTo>
                    <a:pt x="30" y="408"/>
                    <a:pt x="33" y="407"/>
                    <a:pt x="35" y="405"/>
                  </a:cubicBezTo>
                  <a:cubicBezTo>
                    <a:pt x="181" y="283"/>
                    <a:pt x="302" y="162"/>
                    <a:pt x="424" y="28"/>
                  </a:cubicBezTo>
                  <a:cubicBezTo>
                    <a:pt x="434" y="18"/>
                    <a:pt x="419" y="0"/>
                    <a:pt x="407"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6"/>
            <p:cNvSpPr/>
            <p:nvPr/>
          </p:nvSpPr>
          <p:spPr>
            <a:xfrm>
              <a:off x="7515480" y="3209771"/>
              <a:ext cx="21608" cy="20968"/>
            </a:xfrm>
            <a:custGeom>
              <a:avLst/>
              <a:gdLst/>
              <a:ahLst/>
              <a:cxnLst/>
              <a:rect l="l" t="t" r="r" b="b"/>
              <a:pathLst>
                <a:path w="439" h="426" extrusionOk="0">
                  <a:moveTo>
                    <a:pt x="414" y="12"/>
                  </a:moveTo>
                  <a:lnTo>
                    <a:pt x="414" y="25"/>
                  </a:lnTo>
                  <a:cubicBezTo>
                    <a:pt x="414" y="25"/>
                    <a:pt x="427" y="25"/>
                    <a:pt x="414" y="37"/>
                  </a:cubicBezTo>
                  <a:cubicBezTo>
                    <a:pt x="305" y="171"/>
                    <a:pt x="171" y="292"/>
                    <a:pt x="38" y="401"/>
                  </a:cubicBezTo>
                  <a:lnTo>
                    <a:pt x="14" y="401"/>
                  </a:lnTo>
                  <a:cubicBezTo>
                    <a:pt x="14" y="390"/>
                    <a:pt x="14" y="390"/>
                    <a:pt x="25" y="390"/>
                  </a:cubicBezTo>
                  <a:cubicBezTo>
                    <a:pt x="159" y="280"/>
                    <a:pt x="281" y="147"/>
                    <a:pt x="403" y="25"/>
                  </a:cubicBezTo>
                  <a:cubicBezTo>
                    <a:pt x="403" y="12"/>
                    <a:pt x="414" y="12"/>
                    <a:pt x="414" y="12"/>
                  </a:cubicBezTo>
                  <a:close/>
                  <a:moveTo>
                    <a:pt x="427" y="1"/>
                  </a:moveTo>
                  <a:cubicBezTo>
                    <a:pt x="414" y="1"/>
                    <a:pt x="403" y="1"/>
                    <a:pt x="390" y="12"/>
                  </a:cubicBezTo>
                  <a:cubicBezTo>
                    <a:pt x="268" y="134"/>
                    <a:pt x="147" y="268"/>
                    <a:pt x="14" y="377"/>
                  </a:cubicBezTo>
                  <a:cubicBezTo>
                    <a:pt x="1" y="377"/>
                    <a:pt x="1" y="390"/>
                    <a:pt x="1" y="401"/>
                  </a:cubicBezTo>
                  <a:cubicBezTo>
                    <a:pt x="1" y="414"/>
                    <a:pt x="14" y="414"/>
                    <a:pt x="14" y="426"/>
                  </a:cubicBezTo>
                  <a:lnTo>
                    <a:pt x="25" y="426"/>
                  </a:lnTo>
                  <a:cubicBezTo>
                    <a:pt x="38" y="426"/>
                    <a:pt x="38" y="414"/>
                    <a:pt x="50" y="414"/>
                  </a:cubicBezTo>
                  <a:cubicBezTo>
                    <a:pt x="184" y="304"/>
                    <a:pt x="317" y="183"/>
                    <a:pt x="427" y="49"/>
                  </a:cubicBezTo>
                  <a:cubicBezTo>
                    <a:pt x="439" y="37"/>
                    <a:pt x="439" y="12"/>
                    <a:pt x="427"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6"/>
            <p:cNvSpPr/>
            <p:nvPr/>
          </p:nvSpPr>
          <p:spPr>
            <a:xfrm>
              <a:off x="7515627" y="3215579"/>
              <a:ext cx="21854" cy="21952"/>
            </a:xfrm>
            <a:custGeom>
              <a:avLst/>
              <a:gdLst/>
              <a:ahLst/>
              <a:cxnLst/>
              <a:rect l="l" t="t" r="r" b="b"/>
              <a:pathLst>
                <a:path w="444" h="446" extrusionOk="0">
                  <a:moveTo>
                    <a:pt x="414" y="1"/>
                  </a:moveTo>
                  <a:cubicBezTo>
                    <a:pt x="409" y="1"/>
                    <a:pt x="405" y="2"/>
                    <a:pt x="400" y="4"/>
                  </a:cubicBezTo>
                  <a:cubicBezTo>
                    <a:pt x="265" y="137"/>
                    <a:pt x="132" y="272"/>
                    <a:pt x="11" y="418"/>
                  </a:cubicBezTo>
                  <a:cubicBezTo>
                    <a:pt x="0" y="427"/>
                    <a:pt x="14" y="445"/>
                    <a:pt x="27" y="445"/>
                  </a:cubicBezTo>
                  <a:cubicBezTo>
                    <a:pt x="30" y="445"/>
                    <a:pt x="33" y="444"/>
                    <a:pt x="35" y="442"/>
                  </a:cubicBezTo>
                  <a:cubicBezTo>
                    <a:pt x="156" y="296"/>
                    <a:pt x="290" y="162"/>
                    <a:pt x="424" y="29"/>
                  </a:cubicBezTo>
                  <a:cubicBezTo>
                    <a:pt x="444" y="18"/>
                    <a:pt x="432" y="1"/>
                    <a:pt x="414"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6"/>
            <p:cNvSpPr/>
            <p:nvPr/>
          </p:nvSpPr>
          <p:spPr>
            <a:xfrm>
              <a:off x="7515480" y="3215284"/>
              <a:ext cx="22247" cy="22641"/>
            </a:xfrm>
            <a:custGeom>
              <a:avLst/>
              <a:gdLst/>
              <a:ahLst/>
              <a:cxnLst/>
              <a:rect l="l" t="t" r="r" b="b"/>
              <a:pathLst>
                <a:path w="452" h="460" extrusionOk="0">
                  <a:moveTo>
                    <a:pt x="418" y="17"/>
                  </a:moveTo>
                  <a:cubicBezTo>
                    <a:pt x="421" y="17"/>
                    <a:pt x="427" y="22"/>
                    <a:pt x="427" y="22"/>
                  </a:cubicBezTo>
                  <a:lnTo>
                    <a:pt x="427" y="35"/>
                  </a:lnTo>
                  <a:cubicBezTo>
                    <a:pt x="293" y="168"/>
                    <a:pt x="159" y="302"/>
                    <a:pt x="38" y="448"/>
                  </a:cubicBezTo>
                  <a:lnTo>
                    <a:pt x="25" y="448"/>
                  </a:lnTo>
                  <a:lnTo>
                    <a:pt x="14" y="435"/>
                  </a:lnTo>
                  <a:lnTo>
                    <a:pt x="25" y="424"/>
                  </a:lnTo>
                  <a:cubicBezTo>
                    <a:pt x="147" y="289"/>
                    <a:pt x="281" y="143"/>
                    <a:pt x="414" y="22"/>
                  </a:cubicBezTo>
                  <a:cubicBezTo>
                    <a:pt x="414" y="18"/>
                    <a:pt x="416" y="17"/>
                    <a:pt x="418" y="17"/>
                  </a:cubicBezTo>
                  <a:close/>
                  <a:moveTo>
                    <a:pt x="421" y="1"/>
                  </a:moveTo>
                  <a:cubicBezTo>
                    <a:pt x="415" y="1"/>
                    <a:pt x="409" y="4"/>
                    <a:pt x="403" y="10"/>
                  </a:cubicBezTo>
                  <a:cubicBezTo>
                    <a:pt x="268" y="132"/>
                    <a:pt x="135" y="278"/>
                    <a:pt x="1" y="411"/>
                  </a:cubicBezTo>
                  <a:lnTo>
                    <a:pt x="1" y="448"/>
                  </a:lnTo>
                  <a:cubicBezTo>
                    <a:pt x="1" y="448"/>
                    <a:pt x="14" y="460"/>
                    <a:pt x="25" y="460"/>
                  </a:cubicBezTo>
                  <a:lnTo>
                    <a:pt x="50" y="460"/>
                  </a:lnTo>
                  <a:cubicBezTo>
                    <a:pt x="171" y="314"/>
                    <a:pt x="305" y="180"/>
                    <a:pt x="439" y="46"/>
                  </a:cubicBezTo>
                  <a:cubicBezTo>
                    <a:pt x="451" y="35"/>
                    <a:pt x="451" y="10"/>
                    <a:pt x="439" y="10"/>
                  </a:cubicBezTo>
                  <a:cubicBezTo>
                    <a:pt x="433" y="4"/>
                    <a:pt x="427" y="1"/>
                    <a:pt x="421"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6"/>
            <p:cNvSpPr/>
            <p:nvPr/>
          </p:nvSpPr>
          <p:spPr>
            <a:xfrm>
              <a:off x="7517449" y="3221584"/>
              <a:ext cx="22444" cy="22740"/>
            </a:xfrm>
            <a:custGeom>
              <a:avLst/>
              <a:gdLst/>
              <a:ahLst/>
              <a:cxnLst/>
              <a:rect l="l" t="t" r="r" b="b"/>
              <a:pathLst>
                <a:path w="456" h="462" extrusionOk="0">
                  <a:moveTo>
                    <a:pt x="421" y="0"/>
                  </a:moveTo>
                  <a:cubicBezTo>
                    <a:pt x="417" y="0"/>
                    <a:pt x="414" y="1"/>
                    <a:pt x="411" y="4"/>
                  </a:cubicBezTo>
                  <a:cubicBezTo>
                    <a:pt x="277" y="137"/>
                    <a:pt x="144" y="283"/>
                    <a:pt x="10" y="429"/>
                  </a:cubicBezTo>
                  <a:cubicBezTo>
                    <a:pt x="1" y="439"/>
                    <a:pt x="13" y="462"/>
                    <a:pt x="24" y="462"/>
                  </a:cubicBezTo>
                  <a:cubicBezTo>
                    <a:pt x="27" y="462"/>
                    <a:pt x="31" y="459"/>
                    <a:pt x="34" y="453"/>
                  </a:cubicBezTo>
                  <a:cubicBezTo>
                    <a:pt x="168" y="307"/>
                    <a:pt x="301" y="161"/>
                    <a:pt x="436" y="28"/>
                  </a:cubicBezTo>
                  <a:cubicBezTo>
                    <a:pt x="455" y="18"/>
                    <a:pt x="435" y="0"/>
                    <a:pt x="421"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6"/>
            <p:cNvSpPr/>
            <p:nvPr/>
          </p:nvSpPr>
          <p:spPr>
            <a:xfrm>
              <a:off x="7517301" y="3221141"/>
              <a:ext cx="22198" cy="23379"/>
            </a:xfrm>
            <a:custGeom>
              <a:avLst/>
              <a:gdLst/>
              <a:ahLst/>
              <a:cxnLst/>
              <a:rect l="l" t="t" r="r" b="b"/>
              <a:pathLst>
                <a:path w="451" h="475" extrusionOk="0">
                  <a:moveTo>
                    <a:pt x="426" y="13"/>
                  </a:moveTo>
                  <a:lnTo>
                    <a:pt x="439" y="24"/>
                  </a:lnTo>
                  <a:lnTo>
                    <a:pt x="439" y="37"/>
                  </a:lnTo>
                  <a:cubicBezTo>
                    <a:pt x="293" y="170"/>
                    <a:pt x="158" y="316"/>
                    <a:pt x="37" y="462"/>
                  </a:cubicBezTo>
                  <a:lnTo>
                    <a:pt x="25" y="462"/>
                  </a:lnTo>
                  <a:cubicBezTo>
                    <a:pt x="25" y="451"/>
                    <a:pt x="13" y="451"/>
                    <a:pt x="25" y="438"/>
                  </a:cubicBezTo>
                  <a:cubicBezTo>
                    <a:pt x="147" y="292"/>
                    <a:pt x="280" y="159"/>
                    <a:pt x="426" y="24"/>
                  </a:cubicBezTo>
                  <a:lnTo>
                    <a:pt x="426" y="13"/>
                  </a:lnTo>
                  <a:close/>
                  <a:moveTo>
                    <a:pt x="439" y="0"/>
                  </a:moveTo>
                  <a:cubicBezTo>
                    <a:pt x="426" y="0"/>
                    <a:pt x="414" y="0"/>
                    <a:pt x="414" y="13"/>
                  </a:cubicBezTo>
                  <a:cubicBezTo>
                    <a:pt x="268" y="146"/>
                    <a:pt x="134" y="280"/>
                    <a:pt x="13" y="426"/>
                  </a:cubicBezTo>
                  <a:cubicBezTo>
                    <a:pt x="1" y="451"/>
                    <a:pt x="1" y="462"/>
                    <a:pt x="13" y="475"/>
                  </a:cubicBezTo>
                  <a:lnTo>
                    <a:pt x="50" y="475"/>
                  </a:lnTo>
                  <a:cubicBezTo>
                    <a:pt x="171" y="329"/>
                    <a:pt x="304" y="183"/>
                    <a:pt x="450" y="49"/>
                  </a:cubicBezTo>
                  <a:lnTo>
                    <a:pt x="450" y="24"/>
                  </a:lnTo>
                  <a:cubicBezTo>
                    <a:pt x="450" y="13"/>
                    <a:pt x="439" y="0"/>
                    <a:pt x="439"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6"/>
            <p:cNvSpPr/>
            <p:nvPr/>
          </p:nvSpPr>
          <p:spPr>
            <a:xfrm>
              <a:off x="7519959" y="3227885"/>
              <a:ext cx="19393" cy="21460"/>
            </a:xfrm>
            <a:custGeom>
              <a:avLst/>
              <a:gdLst/>
              <a:ahLst/>
              <a:cxnLst/>
              <a:rect l="l" t="t" r="r" b="b"/>
              <a:pathLst>
                <a:path w="394" h="436" extrusionOk="0">
                  <a:moveTo>
                    <a:pt x="370" y="1"/>
                  </a:moveTo>
                  <a:cubicBezTo>
                    <a:pt x="367" y="1"/>
                    <a:pt x="363" y="3"/>
                    <a:pt x="360" y="9"/>
                  </a:cubicBezTo>
                  <a:cubicBezTo>
                    <a:pt x="287" y="82"/>
                    <a:pt x="214" y="155"/>
                    <a:pt x="141" y="241"/>
                  </a:cubicBezTo>
                  <a:cubicBezTo>
                    <a:pt x="93" y="289"/>
                    <a:pt x="20" y="338"/>
                    <a:pt x="7" y="411"/>
                  </a:cubicBezTo>
                  <a:cubicBezTo>
                    <a:pt x="0" y="426"/>
                    <a:pt x="11" y="436"/>
                    <a:pt x="23" y="436"/>
                  </a:cubicBezTo>
                  <a:cubicBezTo>
                    <a:pt x="31" y="436"/>
                    <a:pt x="39" y="432"/>
                    <a:pt x="44" y="423"/>
                  </a:cubicBezTo>
                  <a:cubicBezTo>
                    <a:pt x="56" y="350"/>
                    <a:pt x="153" y="277"/>
                    <a:pt x="214" y="216"/>
                  </a:cubicBezTo>
                  <a:cubicBezTo>
                    <a:pt x="263" y="155"/>
                    <a:pt x="323" y="95"/>
                    <a:pt x="385" y="33"/>
                  </a:cubicBezTo>
                  <a:cubicBezTo>
                    <a:pt x="394" y="25"/>
                    <a:pt x="382" y="1"/>
                    <a:pt x="370"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6"/>
            <p:cNvSpPr/>
            <p:nvPr/>
          </p:nvSpPr>
          <p:spPr>
            <a:xfrm>
              <a:off x="7519713" y="3227737"/>
              <a:ext cx="19786" cy="22149"/>
            </a:xfrm>
            <a:custGeom>
              <a:avLst/>
              <a:gdLst/>
              <a:ahLst/>
              <a:cxnLst/>
              <a:rect l="l" t="t" r="r" b="b"/>
              <a:pathLst>
                <a:path w="402" h="450" extrusionOk="0">
                  <a:moveTo>
                    <a:pt x="377" y="12"/>
                  </a:moveTo>
                  <a:lnTo>
                    <a:pt x="377" y="25"/>
                  </a:lnTo>
                  <a:lnTo>
                    <a:pt x="207" y="219"/>
                  </a:lnTo>
                  <a:cubicBezTo>
                    <a:pt x="195" y="231"/>
                    <a:pt x="182" y="244"/>
                    <a:pt x="158" y="255"/>
                  </a:cubicBezTo>
                  <a:cubicBezTo>
                    <a:pt x="109" y="304"/>
                    <a:pt x="49" y="365"/>
                    <a:pt x="37" y="426"/>
                  </a:cubicBezTo>
                  <a:cubicBezTo>
                    <a:pt x="37" y="430"/>
                    <a:pt x="35" y="431"/>
                    <a:pt x="33" y="431"/>
                  </a:cubicBezTo>
                  <a:cubicBezTo>
                    <a:pt x="30" y="431"/>
                    <a:pt x="25" y="426"/>
                    <a:pt x="25" y="426"/>
                  </a:cubicBezTo>
                  <a:lnTo>
                    <a:pt x="12" y="426"/>
                  </a:lnTo>
                  <a:cubicBezTo>
                    <a:pt x="37" y="365"/>
                    <a:pt x="73" y="317"/>
                    <a:pt x="122" y="280"/>
                  </a:cubicBezTo>
                  <a:lnTo>
                    <a:pt x="158" y="244"/>
                  </a:lnTo>
                  <a:lnTo>
                    <a:pt x="365" y="12"/>
                  </a:lnTo>
                  <a:close/>
                  <a:moveTo>
                    <a:pt x="353" y="0"/>
                  </a:moveTo>
                  <a:lnTo>
                    <a:pt x="146" y="231"/>
                  </a:lnTo>
                  <a:lnTo>
                    <a:pt x="109" y="268"/>
                  </a:lnTo>
                  <a:cubicBezTo>
                    <a:pt x="61" y="317"/>
                    <a:pt x="12" y="353"/>
                    <a:pt x="1" y="414"/>
                  </a:cubicBezTo>
                  <a:cubicBezTo>
                    <a:pt x="1" y="426"/>
                    <a:pt x="1" y="450"/>
                    <a:pt x="12" y="450"/>
                  </a:cubicBezTo>
                  <a:lnTo>
                    <a:pt x="25" y="450"/>
                  </a:lnTo>
                  <a:cubicBezTo>
                    <a:pt x="37" y="450"/>
                    <a:pt x="49" y="438"/>
                    <a:pt x="49" y="426"/>
                  </a:cubicBezTo>
                  <a:cubicBezTo>
                    <a:pt x="73" y="377"/>
                    <a:pt x="122" y="317"/>
                    <a:pt x="171" y="268"/>
                  </a:cubicBezTo>
                  <a:cubicBezTo>
                    <a:pt x="195" y="255"/>
                    <a:pt x="207" y="244"/>
                    <a:pt x="219" y="231"/>
                  </a:cubicBezTo>
                  <a:lnTo>
                    <a:pt x="390" y="36"/>
                  </a:lnTo>
                  <a:cubicBezTo>
                    <a:pt x="401" y="36"/>
                    <a:pt x="401" y="25"/>
                    <a:pt x="401" y="12"/>
                  </a:cubicBezTo>
                  <a:cubicBezTo>
                    <a:pt x="401" y="12"/>
                    <a:pt x="390" y="0"/>
                    <a:pt x="377"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6"/>
            <p:cNvSpPr/>
            <p:nvPr/>
          </p:nvSpPr>
          <p:spPr>
            <a:xfrm>
              <a:off x="7520648" y="3234234"/>
              <a:ext cx="19442" cy="19737"/>
            </a:xfrm>
            <a:custGeom>
              <a:avLst/>
              <a:gdLst/>
              <a:ahLst/>
              <a:cxnLst/>
              <a:rect l="l" t="t" r="r" b="b"/>
              <a:pathLst>
                <a:path w="395" h="401" extrusionOk="0">
                  <a:moveTo>
                    <a:pt x="347" y="1"/>
                  </a:moveTo>
                  <a:cubicBezTo>
                    <a:pt x="337" y="1"/>
                    <a:pt x="327" y="11"/>
                    <a:pt x="334" y="26"/>
                  </a:cubicBezTo>
                  <a:cubicBezTo>
                    <a:pt x="346" y="39"/>
                    <a:pt x="188" y="185"/>
                    <a:pt x="176" y="196"/>
                  </a:cubicBezTo>
                  <a:cubicBezTo>
                    <a:pt x="127" y="258"/>
                    <a:pt x="66" y="318"/>
                    <a:pt x="18" y="367"/>
                  </a:cubicBezTo>
                  <a:cubicBezTo>
                    <a:pt x="0" y="384"/>
                    <a:pt x="7" y="401"/>
                    <a:pt x="22" y="401"/>
                  </a:cubicBezTo>
                  <a:cubicBezTo>
                    <a:pt x="28" y="401"/>
                    <a:pt x="35" y="398"/>
                    <a:pt x="42" y="391"/>
                  </a:cubicBezTo>
                  <a:cubicBezTo>
                    <a:pt x="115" y="318"/>
                    <a:pt x="188" y="233"/>
                    <a:pt x="273" y="160"/>
                  </a:cubicBezTo>
                  <a:cubicBezTo>
                    <a:pt x="298" y="123"/>
                    <a:pt x="395" y="63"/>
                    <a:pt x="358" y="14"/>
                  </a:cubicBezTo>
                  <a:cubicBezTo>
                    <a:pt x="358" y="5"/>
                    <a:pt x="353" y="1"/>
                    <a:pt x="347"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6"/>
            <p:cNvSpPr/>
            <p:nvPr/>
          </p:nvSpPr>
          <p:spPr>
            <a:xfrm>
              <a:off x="7520303" y="3233742"/>
              <a:ext cx="19786" cy="20968"/>
            </a:xfrm>
            <a:custGeom>
              <a:avLst/>
              <a:gdLst/>
              <a:ahLst/>
              <a:cxnLst/>
              <a:rect l="l" t="t" r="r" b="b"/>
              <a:pathLst>
                <a:path w="402" h="426" extrusionOk="0">
                  <a:moveTo>
                    <a:pt x="365" y="24"/>
                  </a:moveTo>
                  <a:cubicBezTo>
                    <a:pt x="378" y="60"/>
                    <a:pt x="329" y="109"/>
                    <a:pt x="292" y="133"/>
                  </a:cubicBezTo>
                  <a:cubicBezTo>
                    <a:pt x="280" y="146"/>
                    <a:pt x="280" y="158"/>
                    <a:pt x="268" y="158"/>
                  </a:cubicBezTo>
                  <a:cubicBezTo>
                    <a:pt x="195" y="243"/>
                    <a:pt x="122" y="316"/>
                    <a:pt x="37" y="401"/>
                  </a:cubicBezTo>
                  <a:lnTo>
                    <a:pt x="25" y="401"/>
                  </a:lnTo>
                  <a:lnTo>
                    <a:pt x="25" y="389"/>
                  </a:lnTo>
                  <a:cubicBezTo>
                    <a:pt x="86" y="328"/>
                    <a:pt x="134" y="268"/>
                    <a:pt x="195" y="219"/>
                  </a:cubicBezTo>
                  <a:cubicBezTo>
                    <a:pt x="195" y="219"/>
                    <a:pt x="195" y="206"/>
                    <a:pt x="207" y="195"/>
                  </a:cubicBezTo>
                  <a:cubicBezTo>
                    <a:pt x="341" y="60"/>
                    <a:pt x="353" y="49"/>
                    <a:pt x="353" y="36"/>
                  </a:cubicBezTo>
                  <a:cubicBezTo>
                    <a:pt x="341" y="36"/>
                    <a:pt x="341" y="24"/>
                    <a:pt x="353" y="24"/>
                  </a:cubicBezTo>
                  <a:close/>
                  <a:moveTo>
                    <a:pt x="353" y="0"/>
                  </a:moveTo>
                  <a:cubicBezTo>
                    <a:pt x="341" y="0"/>
                    <a:pt x="341" y="12"/>
                    <a:pt x="329" y="12"/>
                  </a:cubicBezTo>
                  <a:lnTo>
                    <a:pt x="329" y="36"/>
                  </a:lnTo>
                  <a:cubicBezTo>
                    <a:pt x="329" y="49"/>
                    <a:pt x="280" y="97"/>
                    <a:pt x="195" y="182"/>
                  </a:cubicBezTo>
                  <a:cubicBezTo>
                    <a:pt x="183" y="195"/>
                    <a:pt x="183" y="206"/>
                    <a:pt x="183" y="206"/>
                  </a:cubicBezTo>
                  <a:cubicBezTo>
                    <a:pt x="122" y="255"/>
                    <a:pt x="73" y="316"/>
                    <a:pt x="13" y="377"/>
                  </a:cubicBezTo>
                  <a:cubicBezTo>
                    <a:pt x="13" y="377"/>
                    <a:pt x="0" y="389"/>
                    <a:pt x="13" y="401"/>
                  </a:cubicBezTo>
                  <a:cubicBezTo>
                    <a:pt x="13" y="414"/>
                    <a:pt x="13" y="414"/>
                    <a:pt x="25" y="425"/>
                  </a:cubicBezTo>
                  <a:lnTo>
                    <a:pt x="37" y="425"/>
                  </a:lnTo>
                  <a:lnTo>
                    <a:pt x="49" y="414"/>
                  </a:lnTo>
                  <a:cubicBezTo>
                    <a:pt x="134" y="328"/>
                    <a:pt x="207" y="255"/>
                    <a:pt x="280" y="170"/>
                  </a:cubicBezTo>
                  <a:cubicBezTo>
                    <a:pt x="292" y="170"/>
                    <a:pt x="292" y="158"/>
                    <a:pt x="305" y="146"/>
                  </a:cubicBezTo>
                  <a:cubicBezTo>
                    <a:pt x="341" y="109"/>
                    <a:pt x="402" y="60"/>
                    <a:pt x="378" y="12"/>
                  </a:cubicBezTo>
                  <a:cubicBezTo>
                    <a:pt x="378" y="12"/>
                    <a:pt x="365" y="0"/>
                    <a:pt x="353"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6"/>
            <p:cNvSpPr/>
            <p:nvPr/>
          </p:nvSpPr>
          <p:spPr>
            <a:xfrm>
              <a:off x="7462812" y="3129983"/>
              <a:ext cx="6448" cy="8023"/>
            </a:xfrm>
            <a:custGeom>
              <a:avLst/>
              <a:gdLst/>
              <a:ahLst/>
              <a:cxnLst/>
              <a:rect l="l" t="t" r="r" b="b"/>
              <a:pathLst>
                <a:path w="131" h="163" extrusionOk="0">
                  <a:moveTo>
                    <a:pt x="95" y="1"/>
                  </a:moveTo>
                  <a:cubicBezTo>
                    <a:pt x="92" y="1"/>
                    <a:pt x="88" y="1"/>
                    <a:pt x="86" y="4"/>
                  </a:cubicBezTo>
                  <a:cubicBezTo>
                    <a:pt x="49" y="41"/>
                    <a:pt x="25" y="89"/>
                    <a:pt x="1" y="138"/>
                  </a:cubicBezTo>
                  <a:cubicBezTo>
                    <a:pt x="1" y="153"/>
                    <a:pt x="15" y="163"/>
                    <a:pt x="25" y="163"/>
                  </a:cubicBezTo>
                  <a:cubicBezTo>
                    <a:pt x="32" y="163"/>
                    <a:pt x="38" y="159"/>
                    <a:pt x="38" y="150"/>
                  </a:cubicBezTo>
                  <a:cubicBezTo>
                    <a:pt x="49" y="101"/>
                    <a:pt x="74" y="65"/>
                    <a:pt x="111" y="28"/>
                  </a:cubicBezTo>
                  <a:cubicBezTo>
                    <a:pt x="130" y="18"/>
                    <a:pt x="110" y="1"/>
                    <a:pt x="95"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6"/>
            <p:cNvSpPr/>
            <p:nvPr/>
          </p:nvSpPr>
          <p:spPr>
            <a:xfrm>
              <a:off x="7462271" y="3129687"/>
              <a:ext cx="7186" cy="8860"/>
            </a:xfrm>
            <a:custGeom>
              <a:avLst/>
              <a:gdLst/>
              <a:ahLst/>
              <a:cxnLst/>
              <a:rect l="l" t="t" r="r" b="b"/>
              <a:pathLst>
                <a:path w="146" h="180" extrusionOk="0">
                  <a:moveTo>
                    <a:pt x="112" y="17"/>
                  </a:moveTo>
                  <a:cubicBezTo>
                    <a:pt x="116" y="17"/>
                    <a:pt x="122" y="22"/>
                    <a:pt x="122" y="22"/>
                  </a:cubicBezTo>
                  <a:lnTo>
                    <a:pt x="122" y="34"/>
                  </a:lnTo>
                  <a:cubicBezTo>
                    <a:pt x="85" y="71"/>
                    <a:pt x="60" y="107"/>
                    <a:pt x="36" y="156"/>
                  </a:cubicBezTo>
                  <a:lnTo>
                    <a:pt x="24" y="156"/>
                  </a:lnTo>
                  <a:cubicBezTo>
                    <a:pt x="36" y="95"/>
                    <a:pt x="73" y="58"/>
                    <a:pt x="109" y="22"/>
                  </a:cubicBezTo>
                  <a:cubicBezTo>
                    <a:pt x="109" y="18"/>
                    <a:pt x="110" y="17"/>
                    <a:pt x="112" y="17"/>
                  </a:cubicBezTo>
                  <a:close/>
                  <a:moveTo>
                    <a:pt x="115" y="1"/>
                  </a:moveTo>
                  <a:cubicBezTo>
                    <a:pt x="109" y="1"/>
                    <a:pt x="103" y="4"/>
                    <a:pt x="97" y="10"/>
                  </a:cubicBezTo>
                  <a:cubicBezTo>
                    <a:pt x="49" y="47"/>
                    <a:pt x="24" y="95"/>
                    <a:pt x="12" y="144"/>
                  </a:cubicBezTo>
                  <a:cubicBezTo>
                    <a:pt x="0" y="156"/>
                    <a:pt x="0" y="168"/>
                    <a:pt x="12" y="168"/>
                  </a:cubicBezTo>
                  <a:cubicBezTo>
                    <a:pt x="12" y="180"/>
                    <a:pt x="24" y="180"/>
                    <a:pt x="36" y="180"/>
                  </a:cubicBezTo>
                  <a:cubicBezTo>
                    <a:pt x="49" y="180"/>
                    <a:pt x="60" y="168"/>
                    <a:pt x="60" y="156"/>
                  </a:cubicBezTo>
                  <a:cubicBezTo>
                    <a:pt x="73" y="120"/>
                    <a:pt x="97" y="83"/>
                    <a:pt x="133" y="47"/>
                  </a:cubicBezTo>
                  <a:cubicBezTo>
                    <a:pt x="146" y="34"/>
                    <a:pt x="133" y="22"/>
                    <a:pt x="133" y="10"/>
                  </a:cubicBezTo>
                  <a:cubicBezTo>
                    <a:pt x="127" y="4"/>
                    <a:pt x="121" y="1"/>
                    <a:pt x="115"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6"/>
            <p:cNvSpPr/>
            <p:nvPr/>
          </p:nvSpPr>
          <p:spPr>
            <a:xfrm>
              <a:off x="7464191" y="3131164"/>
              <a:ext cx="9844" cy="10927"/>
            </a:xfrm>
            <a:custGeom>
              <a:avLst/>
              <a:gdLst/>
              <a:ahLst/>
              <a:cxnLst/>
              <a:rect l="l" t="t" r="r" b="b"/>
              <a:pathLst>
                <a:path w="200" h="222" extrusionOk="0">
                  <a:moveTo>
                    <a:pt x="164" y="1"/>
                  </a:moveTo>
                  <a:cubicBezTo>
                    <a:pt x="161" y="1"/>
                    <a:pt x="158" y="2"/>
                    <a:pt x="156" y="4"/>
                  </a:cubicBezTo>
                  <a:cubicBezTo>
                    <a:pt x="94" y="65"/>
                    <a:pt x="46" y="126"/>
                    <a:pt x="10" y="199"/>
                  </a:cubicBezTo>
                  <a:cubicBezTo>
                    <a:pt x="1" y="207"/>
                    <a:pt x="10" y="222"/>
                    <a:pt x="20" y="222"/>
                  </a:cubicBezTo>
                  <a:cubicBezTo>
                    <a:pt x="25" y="222"/>
                    <a:pt x="30" y="219"/>
                    <a:pt x="34" y="211"/>
                  </a:cubicBezTo>
                  <a:cubicBezTo>
                    <a:pt x="70" y="150"/>
                    <a:pt x="119" y="77"/>
                    <a:pt x="180" y="28"/>
                  </a:cubicBezTo>
                  <a:cubicBezTo>
                    <a:pt x="200" y="19"/>
                    <a:pt x="179" y="1"/>
                    <a:pt x="164"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6"/>
            <p:cNvSpPr/>
            <p:nvPr/>
          </p:nvSpPr>
          <p:spPr>
            <a:xfrm>
              <a:off x="7463452" y="3130770"/>
              <a:ext cx="10189" cy="12010"/>
            </a:xfrm>
            <a:custGeom>
              <a:avLst/>
              <a:gdLst/>
              <a:ahLst/>
              <a:cxnLst/>
              <a:rect l="l" t="t" r="r" b="b"/>
              <a:pathLst>
                <a:path w="207" h="244" extrusionOk="0">
                  <a:moveTo>
                    <a:pt x="182" y="12"/>
                  </a:moveTo>
                  <a:cubicBezTo>
                    <a:pt x="195" y="12"/>
                    <a:pt x="195" y="25"/>
                    <a:pt x="195" y="25"/>
                  </a:cubicBezTo>
                  <a:lnTo>
                    <a:pt x="195" y="36"/>
                  </a:lnTo>
                  <a:cubicBezTo>
                    <a:pt x="134" y="85"/>
                    <a:pt x="85" y="146"/>
                    <a:pt x="49" y="219"/>
                  </a:cubicBezTo>
                  <a:lnTo>
                    <a:pt x="25" y="219"/>
                  </a:lnTo>
                  <a:lnTo>
                    <a:pt x="25" y="207"/>
                  </a:lnTo>
                  <a:cubicBezTo>
                    <a:pt x="73" y="134"/>
                    <a:pt x="122" y="73"/>
                    <a:pt x="182" y="25"/>
                  </a:cubicBezTo>
                  <a:lnTo>
                    <a:pt x="182" y="12"/>
                  </a:lnTo>
                  <a:close/>
                  <a:moveTo>
                    <a:pt x="171" y="0"/>
                  </a:moveTo>
                  <a:cubicBezTo>
                    <a:pt x="109" y="61"/>
                    <a:pt x="49" y="122"/>
                    <a:pt x="12" y="195"/>
                  </a:cubicBezTo>
                  <a:cubicBezTo>
                    <a:pt x="0" y="219"/>
                    <a:pt x="12" y="231"/>
                    <a:pt x="25" y="231"/>
                  </a:cubicBezTo>
                  <a:cubicBezTo>
                    <a:pt x="25" y="244"/>
                    <a:pt x="36" y="244"/>
                    <a:pt x="36" y="244"/>
                  </a:cubicBezTo>
                  <a:lnTo>
                    <a:pt x="49" y="244"/>
                  </a:lnTo>
                  <a:cubicBezTo>
                    <a:pt x="49" y="231"/>
                    <a:pt x="61" y="231"/>
                    <a:pt x="61" y="231"/>
                  </a:cubicBezTo>
                  <a:cubicBezTo>
                    <a:pt x="98" y="158"/>
                    <a:pt x="146" y="98"/>
                    <a:pt x="207" y="49"/>
                  </a:cubicBezTo>
                  <a:lnTo>
                    <a:pt x="207" y="25"/>
                  </a:lnTo>
                  <a:cubicBezTo>
                    <a:pt x="207" y="12"/>
                    <a:pt x="195" y="0"/>
                    <a:pt x="195"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6"/>
            <p:cNvSpPr/>
            <p:nvPr/>
          </p:nvSpPr>
          <p:spPr>
            <a:xfrm>
              <a:off x="7464191" y="3132395"/>
              <a:ext cx="13437" cy="15061"/>
            </a:xfrm>
            <a:custGeom>
              <a:avLst/>
              <a:gdLst/>
              <a:ahLst/>
              <a:cxnLst/>
              <a:rect l="l" t="t" r="r" b="b"/>
              <a:pathLst>
                <a:path w="273" h="306" extrusionOk="0">
                  <a:moveTo>
                    <a:pt x="237" y="0"/>
                  </a:moveTo>
                  <a:cubicBezTo>
                    <a:pt x="234" y="0"/>
                    <a:pt x="231" y="1"/>
                    <a:pt x="229" y="3"/>
                  </a:cubicBezTo>
                  <a:cubicBezTo>
                    <a:pt x="143" y="89"/>
                    <a:pt x="70" y="174"/>
                    <a:pt x="10" y="283"/>
                  </a:cubicBezTo>
                  <a:cubicBezTo>
                    <a:pt x="1" y="292"/>
                    <a:pt x="10" y="306"/>
                    <a:pt x="20" y="306"/>
                  </a:cubicBezTo>
                  <a:cubicBezTo>
                    <a:pt x="25" y="306"/>
                    <a:pt x="30" y="303"/>
                    <a:pt x="34" y="295"/>
                  </a:cubicBezTo>
                  <a:cubicBezTo>
                    <a:pt x="94" y="198"/>
                    <a:pt x="167" y="113"/>
                    <a:pt x="253" y="40"/>
                  </a:cubicBezTo>
                  <a:cubicBezTo>
                    <a:pt x="273" y="20"/>
                    <a:pt x="251" y="0"/>
                    <a:pt x="237"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6"/>
            <p:cNvSpPr/>
            <p:nvPr/>
          </p:nvSpPr>
          <p:spPr>
            <a:xfrm>
              <a:off x="7463452" y="3132099"/>
              <a:ext cx="14421" cy="16046"/>
            </a:xfrm>
            <a:custGeom>
              <a:avLst/>
              <a:gdLst/>
              <a:ahLst/>
              <a:cxnLst/>
              <a:rect l="l" t="t" r="r" b="b"/>
              <a:pathLst>
                <a:path w="293" h="326" extrusionOk="0">
                  <a:moveTo>
                    <a:pt x="268" y="22"/>
                  </a:moveTo>
                  <a:lnTo>
                    <a:pt x="268" y="34"/>
                  </a:lnTo>
                  <a:cubicBezTo>
                    <a:pt x="182" y="107"/>
                    <a:pt x="109" y="204"/>
                    <a:pt x="49" y="301"/>
                  </a:cubicBezTo>
                  <a:lnTo>
                    <a:pt x="36" y="301"/>
                  </a:lnTo>
                  <a:cubicBezTo>
                    <a:pt x="25" y="301"/>
                    <a:pt x="25" y="301"/>
                    <a:pt x="25" y="289"/>
                  </a:cubicBezTo>
                  <a:cubicBezTo>
                    <a:pt x="85" y="192"/>
                    <a:pt x="171" y="95"/>
                    <a:pt x="255" y="22"/>
                  </a:cubicBezTo>
                  <a:close/>
                  <a:moveTo>
                    <a:pt x="262" y="1"/>
                  </a:moveTo>
                  <a:cubicBezTo>
                    <a:pt x="256" y="1"/>
                    <a:pt x="249" y="3"/>
                    <a:pt x="244" y="9"/>
                  </a:cubicBezTo>
                  <a:cubicBezTo>
                    <a:pt x="146" y="95"/>
                    <a:pt x="73" y="180"/>
                    <a:pt x="12" y="277"/>
                  </a:cubicBezTo>
                  <a:cubicBezTo>
                    <a:pt x="0" y="289"/>
                    <a:pt x="12" y="314"/>
                    <a:pt x="25" y="314"/>
                  </a:cubicBezTo>
                  <a:lnTo>
                    <a:pt x="36" y="325"/>
                  </a:lnTo>
                  <a:cubicBezTo>
                    <a:pt x="49" y="325"/>
                    <a:pt x="61" y="314"/>
                    <a:pt x="61" y="314"/>
                  </a:cubicBezTo>
                  <a:cubicBezTo>
                    <a:pt x="122" y="217"/>
                    <a:pt x="195" y="119"/>
                    <a:pt x="280" y="46"/>
                  </a:cubicBezTo>
                  <a:cubicBezTo>
                    <a:pt x="292" y="34"/>
                    <a:pt x="280" y="22"/>
                    <a:pt x="280" y="9"/>
                  </a:cubicBezTo>
                  <a:cubicBezTo>
                    <a:pt x="274" y="3"/>
                    <a:pt x="268" y="1"/>
                    <a:pt x="262"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6"/>
            <p:cNvSpPr/>
            <p:nvPr/>
          </p:nvSpPr>
          <p:spPr>
            <a:xfrm>
              <a:off x="7461729" y="3137464"/>
              <a:ext cx="15947" cy="18654"/>
            </a:xfrm>
            <a:custGeom>
              <a:avLst/>
              <a:gdLst/>
              <a:ahLst/>
              <a:cxnLst/>
              <a:rect l="l" t="t" r="r" b="b"/>
              <a:pathLst>
                <a:path w="324" h="379" extrusionOk="0">
                  <a:moveTo>
                    <a:pt x="303" y="0"/>
                  </a:moveTo>
                  <a:cubicBezTo>
                    <a:pt x="299" y="0"/>
                    <a:pt x="294" y="3"/>
                    <a:pt x="290" y="10"/>
                  </a:cubicBezTo>
                  <a:cubicBezTo>
                    <a:pt x="193" y="119"/>
                    <a:pt x="108" y="229"/>
                    <a:pt x="11" y="338"/>
                  </a:cubicBezTo>
                  <a:cubicBezTo>
                    <a:pt x="1" y="358"/>
                    <a:pt x="15" y="378"/>
                    <a:pt x="28" y="378"/>
                  </a:cubicBezTo>
                  <a:cubicBezTo>
                    <a:pt x="30" y="378"/>
                    <a:pt x="33" y="377"/>
                    <a:pt x="35" y="375"/>
                  </a:cubicBezTo>
                  <a:cubicBezTo>
                    <a:pt x="133" y="253"/>
                    <a:pt x="217" y="143"/>
                    <a:pt x="315" y="35"/>
                  </a:cubicBezTo>
                  <a:cubicBezTo>
                    <a:pt x="324" y="17"/>
                    <a:pt x="314" y="0"/>
                    <a:pt x="303"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6"/>
            <p:cNvSpPr/>
            <p:nvPr/>
          </p:nvSpPr>
          <p:spPr>
            <a:xfrm>
              <a:off x="7461631" y="3136874"/>
              <a:ext cx="16243" cy="19639"/>
            </a:xfrm>
            <a:custGeom>
              <a:avLst/>
              <a:gdLst/>
              <a:ahLst/>
              <a:cxnLst/>
              <a:rect l="l" t="t" r="r" b="b"/>
              <a:pathLst>
                <a:path w="330" h="399" extrusionOk="0">
                  <a:moveTo>
                    <a:pt x="305" y="22"/>
                  </a:moveTo>
                  <a:cubicBezTo>
                    <a:pt x="305" y="22"/>
                    <a:pt x="317" y="34"/>
                    <a:pt x="305" y="34"/>
                  </a:cubicBezTo>
                  <a:lnTo>
                    <a:pt x="37" y="374"/>
                  </a:lnTo>
                  <a:cubicBezTo>
                    <a:pt x="37" y="374"/>
                    <a:pt x="32" y="380"/>
                    <a:pt x="28" y="380"/>
                  </a:cubicBezTo>
                  <a:cubicBezTo>
                    <a:pt x="26" y="380"/>
                    <a:pt x="25" y="379"/>
                    <a:pt x="25" y="374"/>
                  </a:cubicBezTo>
                  <a:cubicBezTo>
                    <a:pt x="25" y="374"/>
                    <a:pt x="13" y="363"/>
                    <a:pt x="25" y="363"/>
                  </a:cubicBezTo>
                  <a:lnTo>
                    <a:pt x="292" y="22"/>
                  </a:lnTo>
                  <a:close/>
                  <a:moveTo>
                    <a:pt x="299" y="1"/>
                  </a:moveTo>
                  <a:cubicBezTo>
                    <a:pt x="293" y="1"/>
                    <a:pt x="286" y="4"/>
                    <a:pt x="281" y="10"/>
                  </a:cubicBezTo>
                  <a:lnTo>
                    <a:pt x="13" y="350"/>
                  </a:lnTo>
                  <a:cubicBezTo>
                    <a:pt x="0" y="363"/>
                    <a:pt x="0" y="387"/>
                    <a:pt x="13" y="387"/>
                  </a:cubicBezTo>
                  <a:cubicBezTo>
                    <a:pt x="13" y="399"/>
                    <a:pt x="25" y="399"/>
                    <a:pt x="25" y="399"/>
                  </a:cubicBezTo>
                  <a:cubicBezTo>
                    <a:pt x="37" y="399"/>
                    <a:pt x="37" y="399"/>
                    <a:pt x="49" y="387"/>
                  </a:cubicBezTo>
                  <a:lnTo>
                    <a:pt x="317" y="47"/>
                  </a:lnTo>
                  <a:cubicBezTo>
                    <a:pt x="329" y="34"/>
                    <a:pt x="329" y="22"/>
                    <a:pt x="317" y="10"/>
                  </a:cubicBezTo>
                  <a:cubicBezTo>
                    <a:pt x="311" y="4"/>
                    <a:pt x="305" y="1"/>
                    <a:pt x="299"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6"/>
            <p:cNvSpPr/>
            <p:nvPr/>
          </p:nvSpPr>
          <p:spPr>
            <a:xfrm>
              <a:off x="7463009" y="3146423"/>
              <a:ext cx="14077" cy="17227"/>
            </a:xfrm>
            <a:custGeom>
              <a:avLst/>
              <a:gdLst/>
              <a:ahLst/>
              <a:cxnLst/>
              <a:rect l="l" t="t" r="r" b="b"/>
              <a:pathLst>
                <a:path w="286" h="350" extrusionOk="0">
                  <a:moveTo>
                    <a:pt x="265" y="0"/>
                  </a:moveTo>
                  <a:cubicBezTo>
                    <a:pt x="261" y="0"/>
                    <a:pt x="256" y="3"/>
                    <a:pt x="253" y="10"/>
                  </a:cubicBezTo>
                  <a:cubicBezTo>
                    <a:pt x="155" y="96"/>
                    <a:pt x="70" y="205"/>
                    <a:pt x="9" y="326"/>
                  </a:cubicBezTo>
                  <a:cubicBezTo>
                    <a:pt x="1" y="335"/>
                    <a:pt x="10" y="349"/>
                    <a:pt x="20" y="349"/>
                  </a:cubicBezTo>
                  <a:cubicBezTo>
                    <a:pt x="25" y="349"/>
                    <a:pt x="30" y="347"/>
                    <a:pt x="34" y="339"/>
                  </a:cubicBezTo>
                  <a:cubicBezTo>
                    <a:pt x="94" y="229"/>
                    <a:pt x="180" y="120"/>
                    <a:pt x="277" y="34"/>
                  </a:cubicBezTo>
                  <a:cubicBezTo>
                    <a:pt x="285" y="17"/>
                    <a:pt x="275" y="0"/>
                    <a:pt x="265"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6"/>
            <p:cNvSpPr/>
            <p:nvPr/>
          </p:nvSpPr>
          <p:spPr>
            <a:xfrm>
              <a:off x="7462812" y="3146029"/>
              <a:ext cx="14421" cy="18310"/>
            </a:xfrm>
            <a:custGeom>
              <a:avLst/>
              <a:gdLst/>
              <a:ahLst/>
              <a:cxnLst/>
              <a:rect l="l" t="t" r="r" b="b"/>
              <a:pathLst>
                <a:path w="293" h="372" extrusionOk="0">
                  <a:moveTo>
                    <a:pt x="268" y="18"/>
                  </a:moveTo>
                  <a:lnTo>
                    <a:pt x="268" y="31"/>
                  </a:lnTo>
                  <a:cubicBezTo>
                    <a:pt x="171" y="128"/>
                    <a:pt x="98" y="225"/>
                    <a:pt x="38" y="347"/>
                  </a:cubicBezTo>
                  <a:lnTo>
                    <a:pt x="25" y="347"/>
                  </a:lnTo>
                  <a:cubicBezTo>
                    <a:pt x="13" y="347"/>
                    <a:pt x="13" y="347"/>
                    <a:pt x="13" y="334"/>
                  </a:cubicBezTo>
                  <a:cubicBezTo>
                    <a:pt x="86" y="213"/>
                    <a:pt x="159" y="115"/>
                    <a:pt x="257" y="18"/>
                  </a:cubicBezTo>
                  <a:close/>
                  <a:moveTo>
                    <a:pt x="260" y="1"/>
                  </a:moveTo>
                  <a:cubicBezTo>
                    <a:pt x="255" y="1"/>
                    <a:pt x="252" y="6"/>
                    <a:pt x="244" y="6"/>
                  </a:cubicBezTo>
                  <a:cubicBezTo>
                    <a:pt x="147" y="104"/>
                    <a:pt x="62" y="213"/>
                    <a:pt x="1" y="323"/>
                  </a:cubicBezTo>
                  <a:lnTo>
                    <a:pt x="1" y="347"/>
                  </a:lnTo>
                  <a:cubicBezTo>
                    <a:pt x="1" y="347"/>
                    <a:pt x="1" y="359"/>
                    <a:pt x="13" y="359"/>
                  </a:cubicBezTo>
                  <a:lnTo>
                    <a:pt x="25" y="371"/>
                  </a:lnTo>
                  <a:lnTo>
                    <a:pt x="25" y="359"/>
                  </a:lnTo>
                  <a:cubicBezTo>
                    <a:pt x="38" y="359"/>
                    <a:pt x="49" y="359"/>
                    <a:pt x="49" y="347"/>
                  </a:cubicBezTo>
                  <a:cubicBezTo>
                    <a:pt x="111" y="237"/>
                    <a:pt x="195" y="140"/>
                    <a:pt x="281" y="42"/>
                  </a:cubicBezTo>
                  <a:cubicBezTo>
                    <a:pt x="293" y="42"/>
                    <a:pt x="293" y="31"/>
                    <a:pt x="293" y="18"/>
                  </a:cubicBezTo>
                  <a:cubicBezTo>
                    <a:pt x="293" y="18"/>
                    <a:pt x="281" y="6"/>
                    <a:pt x="268" y="6"/>
                  </a:cubicBezTo>
                  <a:cubicBezTo>
                    <a:pt x="264" y="2"/>
                    <a:pt x="262" y="1"/>
                    <a:pt x="260"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6"/>
            <p:cNvSpPr/>
            <p:nvPr/>
          </p:nvSpPr>
          <p:spPr>
            <a:xfrm>
              <a:off x="7461779" y="3153609"/>
              <a:ext cx="14717" cy="18113"/>
            </a:xfrm>
            <a:custGeom>
              <a:avLst/>
              <a:gdLst/>
              <a:ahLst/>
              <a:cxnLst/>
              <a:rect l="l" t="t" r="r" b="b"/>
              <a:pathLst>
                <a:path w="299" h="368" extrusionOk="0">
                  <a:moveTo>
                    <a:pt x="274" y="0"/>
                  </a:moveTo>
                  <a:cubicBezTo>
                    <a:pt x="268" y="0"/>
                    <a:pt x="260" y="3"/>
                    <a:pt x="253" y="10"/>
                  </a:cubicBezTo>
                  <a:cubicBezTo>
                    <a:pt x="168" y="107"/>
                    <a:pt x="83" y="217"/>
                    <a:pt x="10" y="339"/>
                  </a:cubicBezTo>
                  <a:cubicBezTo>
                    <a:pt x="1" y="357"/>
                    <a:pt x="11" y="368"/>
                    <a:pt x="23" y="368"/>
                  </a:cubicBezTo>
                  <a:cubicBezTo>
                    <a:pt x="27" y="368"/>
                    <a:pt x="31" y="366"/>
                    <a:pt x="34" y="363"/>
                  </a:cubicBezTo>
                  <a:cubicBezTo>
                    <a:pt x="107" y="242"/>
                    <a:pt x="192" y="132"/>
                    <a:pt x="289" y="34"/>
                  </a:cubicBezTo>
                  <a:cubicBezTo>
                    <a:pt x="298" y="17"/>
                    <a:pt x="289" y="0"/>
                    <a:pt x="274"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6"/>
            <p:cNvSpPr/>
            <p:nvPr/>
          </p:nvSpPr>
          <p:spPr>
            <a:xfrm>
              <a:off x="7461631" y="3153019"/>
              <a:ext cx="15012" cy="19048"/>
            </a:xfrm>
            <a:custGeom>
              <a:avLst/>
              <a:gdLst/>
              <a:ahLst/>
              <a:cxnLst/>
              <a:rect l="l" t="t" r="r" b="b"/>
              <a:pathLst>
                <a:path w="305" h="387" extrusionOk="0">
                  <a:moveTo>
                    <a:pt x="281" y="22"/>
                  </a:moveTo>
                  <a:lnTo>
                    <a:pt x="281" y="35"/>
                  </a:lnTo>
                  <a:cubicBezTo>
                    <a:pt x="183" y="144"/>
                    <a:pt x="110" y="254"/>
                    <a:pt x="37" y="363"/>
                  </a:cubicBezTo>
                  <a:lnTo>
                    <a:pt x="25" y="375"/>
                  </a:lnTo>
                  <a:lnTo>
                    <a:pt x="13" y="363"/>
                  </a:lnTo>
                  <a:cubicBezTo>
                    <a:pt x="86" y="241"/>
                    <a:pt x="171" y="132"/>
                    <a:pt x="268" y="22"/>
                  </a:cubicBezTo>
                  <a:close/>
                  <a:moveTo>
                    <a:pt x="274" y="1"/>
                  </a:moveTo>
                  <a:cubicBezTo>
                    <a:pt x="268" y="1"/>
                    <a:pt x="262" y="4"/>
                    <a:pt x="256" y="10"/>
                  </a:cubicBezTo>
                  <a:cubicBezTo>
                    <a:pt x="159" y="119"/>
                    <a:pt x="73" y="229"/>
                    <a:pt x="0" y="351"/>
                  </a:cubicBezTo>
                  <a:lnTo>
                    <a:pt x="0" y="375"/>
                  </a:lnTo>
                  <a:lnTo>
                    <a:pt x="13" y="387"/>
                  </a:lnTo>
                  <a:lnTo>
                    <a:pt x="25" y="387"/>
                  </a:lnTo>
                  <a:cubicBezTo>
                    <a:pt x="37" y="387"/>
                    <a:pt x="49" y="387"/>
                    <a:pt x="49" y="375"/>
                  </a:cubicBezTo>
                  <a:cubicBezTo>
                    <a:pt x="122" y="254"/>
                    <a:pt x="195" y="144"/>
                    <a:pt x="292" y="46"/>
                  </a:cubicBezTo>
                  <a:cubicBezTo>
                    <a:pt x="305" y="35"/>
                    <a:pt x="305" y="22"/>
                    <a:pt x="292" y="10"/>
                  </a:cubicBezTo>
                  <a:cubicBezTo>
                    <a:pt x="286" y="4"/>
                    <a:pt x="280" y="1"/>
                    <a:pt x="274"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6"/>
            <p:cNvSpPr/>
            <p:nvPr/>
          </p:nvSpPr>
          <p:spPr>
            <a:xfrm>
              <a:off x="7460450" y="3159565"/>
              <a:ext cx="16636" cy="20968"/>
            </a:xfrm>
            <a:custGeom>
              <a:avLst/>
              <a:gdLst/>
              <a:ahLst/>
              <a:cxnLst/>
              <a:rect l="l" t="t" r="r" b="b"/>
              <a:pathLst>
                <a:path w="338" h="426" extrusionOk="0">
                  <a:moveTo>
                    <a:pt x="317" y="1"/>
                  </a:moveTo>
                  <a:cubicBezTo>
                    <a:pt x="313" y="1"/>
                    <a:pt x="308" y="4"/>
                    <a:pt x="305" y="11"/>
                  </a:cubicBezTo>
                  <a:cubicBezTo>
                    <a:pt x="243" y="84"/>
                    <a:pt x="170" y="157"/>
                    <a:pt x="110" y="230"/>
                  </a:cubicBezTo>
                  <a:cubicBezTo>
                    <a:pt x="73" y="278"/>
                    <a:pt x="13" y="340"/>
                    <a:pt x="0" y="400"/>
                  </a:cubicBezTo>
                  <a:cubicBezTo>
                    <a:pt x="0" y="415"/>
                    <a:pt x="9" y="426"/>
                    <a:pt x="20" y="426"/>
                  </a:cubicBezTo>
                  <a:cubicBezTo>
                    <a:pt x="26" y="426"/>
                    <a:pt x="32" y="422"/>
                    <a:pt x="37" y="413"/>
                  </a:cubicBezTo>
                  <a:cubicBezTo>
                    <a:pt x="49" y="340"/>
                    <a:pt x="134" y="267"/>
                    <a:pt x="183" y="205"/>
                  </a:cubicBezTo>
                  <a:cubicBezTo>
                    <a:pt x="232" y="145"/>
                    <a:pt x="280" y="96"/>
                    <a:pt x="329" y="35"/>
                  </a:cubicBezTo>
                  <a:cubicBezTo>
                    <a:pt x="337" y="18"/>
                    <a:pt x="327" y="1"/>
                    <a:pt x="317"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6"/>
            <p:cNvSpPr/>
            <p:nvPr/>
          </p:nvSpPr>
          <p:spPr>
            <a:xfrm>
              <a:off x="7459859" y="3159024"/>
              <a:ext cx="18015" cy="22051"/>
            </a:xfrm>
            <a:custGeom>
              <a:avLst/>
              <a:gdLst/>
              <a:ahLst/>
              <a:cxnLst/>
              <a:rect l="l" t="t" r="r" b="b"/>
              <a:pathLst>
                <a:path w="366" h="448" extrusionOk="0">
                  <a:moveTo>
                    <a:pt x="341" y="22"/>
                  </a:moveTo>
                  <a:lnTo>
                    <a:pt x="341" y="34"/>
                  </a:lnTo>
                  <a:cubicBezTo>
                    <a:pt x="280" y="107"/>
                    <a:pt x="231" y="156"/>
                    <a:pt x="182" y="216"/>
                  </a:cubicBezTo>
                  <a:lnTo>
                    <a:pt x="146" y="253"/>
                  </a:lnTo>
                  <a:cubicBezTo>
                    <a:pt x="98" y="302"/>
                    <a:pt x="49" y="362"/>
                    <a:pt x="36" y="424"/>
                  </a:cubicBezTo>
                  <a:lnTo>
                    <a:pt x="36" y="435"/>
                  </a:lnTo>
                  <a:cubicBezTo>
                    <a:pt x="36" y="435"/>
                    <a:pt x="25" y="435"/>
                    <a:pt x="25" y="424"/>
                  </a:cubicBezTo>
                  <a:cubicBezTo>
                    <a:pt x="25" y="362"/>
                    <a:pt x="73" y="314"/>
                    <a:pt x="109" y="278"/>
                  </a:cubicBezTo>
                  <a:cubicBezTo>
                    <a:pt x="109" y="265"/>
                    <a:pt x="122" y="253"/>
                    <a:pt x="134" y="241"/>
                  </a:cubicBezTo>
                  <a:cubicBezTo>
                    <a:pt x="195" y="180"/>
                    <a:pt x="255" y="107"/>
                    <a:pt x="328" y="22"/>
                  </a:cubicBezTo>
                  <a:close/>
                  <a:moveTo>
                    <a:pt x="330" y="1"/>
                  </a:moveTo>
                  <a:cubicBezTo>
                    <a:pt x="323" y="1"/>
                    <a:pt x="317" y="4"/>
                    <a:pt x="317" y="10"/>
                  </a:cubicBezTo>
                  <a:cubicBezTo>
                    <a:pt x="244" y="95"/>
                    <a:pt x="182" y="168"/>
                    <a:pt x="122" y="229"/>
                  </a:cubicBezTo>
                  <a:cubicBezTo>
                    <a:pt x="109" y="241"/>
                    <a:pt x="98" y="253"/>
                    <a:pt x="98" y="265"/>
                  </a:cubicBezTo>
                  <a:cubicBezTo>
                    <a:pt x="49" y="314"/>
                    <a:pt x="12" y="362"/>
                    <a:pt x="0" y="411"/>
                  </a:cubicBezTo>
                  <a:cubicBezTo>
                    <a:pt x="0" y="424"/>
                    <a:pt x="0" y="435"/>
                    <a:pt x="12" y="448"/>
                  </a:cubicBezTo>
                  <a:lnTo>
                    <a:pt x="36" y="448"/>
                  </a:lnTo>
                  <a:cubicBezTo>
                    <a:pt x="49" y="448"/>
                    <a:pt x="49" y="435"/>
                    <a:pt x="49" y="424"/>
                  </a:cubicBezTo>
                  <a:cubicBezTo>
                    <a:pt x="61" y="375"/>
                    <a:pt x="109" y="314"/>
                    <a:pt x="158" y="265"/>
                  </a:cubicBezTo>
                  <a:lnTo>
                    <a:pt x="195" y="229"/>
                  </a:lnTo>
                  <a:cubicBezTo>
                    <a:pt x="244" y="168"/>
                    <a:pt x="292" y="107"/>
                    <a:pt x="353" y="46"/>
                  </a:cubicBezTo>
                  <a:cubicBezTo>
                    <a:pt x="365" y="34"/>
                    <a:pt x="353" y="22"/>
                    <a:pt x="353" y="10"/>
                  </a:cubicBezTo>
                  <a:cubicBezTo>
                    <a:pt x="347" y="4"/>
                    <a:pt x="338" y="1"/>
                    <a:pt x="330"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6"/>
            <p:cNvSpPr/>
            <p:nvPr/>
          </p:nvSpPr>
          <p:spPr>
            <a:xfrm>
              <a:off x="7463600" y="3162568"/>
              <a:ext cx="15111" cy="18753"/>
            </a:xfrm>
            <a:custGeom>
              <a:avLst/>
              <a:gdLst/>
              <a:ahLst/>
              <a:cxnLst/>
              <a:rect l="l" t="t" r="r" b="b"/>
              <a:pathLst>
                <a:path w="307" h="381" extrusionOk="0">
                  <a:moveTo>
                    <a:pt x="285" y="1"/>
                  </a:moveTo>
                  <a:cubicBezTo>
                    <a:pt x="279" y="1"/>
                    <a:pt x="272" y="4"/>
                    <a:pt x="265" y="11"/>
                  </a:cubicBezTo>
                  <a:cubicBezTo>
                    <a:pt x="168" y="120"/>
                    <a:pt x="82" y="230"/>
                    <a:pt x="9" y="352"/>
                  </a:cubicBezTo>
                  <a:cubicBezTo>
                    <a:pt x="0" y="369"/>
                    <a:pt x="11" y="380"/>
                    <a:pt x="22" y="380"/>
                  </a:cubicBezTo>
                  <a:cubicBezTo>
                    <a:pt x="26" y="380"/>
                    <a:pt x="30" y="379"/>
                    <a:pt x="33" y="376"/>
                  </a:cubicBezTo>
                  <a:cubicBezTo>
                    <a:pt x="106" y="254"/>
                    <a:pt x="192" y="133"/>
                    <a:pt x="289" y="35"/>
                  </a:cubicBezTo>
                  <a:cubicBezTo>
                    <a:pt x="306" y="18"/>
                    <a:pt x="299" y="1"/>
                    <a:pt x="285"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6"/>
            <p:cNvSpPr/>
            <p:nvPr/>
          </p:nvSpPr>
          <p:spPr>
            <a:xfrm>
              <a:off x="7462812" y="3162026"/>
              <a:ext cx="16243" cy="19639"/>
            </a:xfrm>
            <a:custGeom>
              <a:avLst/>
              <a:gdLst/>
              <a:ahLst/>
              <a:cxnLst/>
              <a:rect l="l" t="t" r="r" b="b"/>
              <a:pathLst>
                <a:path w="330" h="399" extrusionOk="0">
                  <a:moveTo>
                    <a:pt x="305" y="22"/>
                  </a:moveTo>
                  <a:lnTo>
                    <a:pt x="305" y="34"/>
                  </a:lnTo>
                  <a:cubicBezTo>
                    <a:pt x="208" y="144"/>
                    <a:pt x="122" y="253"/>
                    <a:pt x="49" y="374"/>
                  </a:cubicBezTo>
                  <a:lnTo>
                    <a:pt x="38" y="387"/>
                  </a:lnTo>
                  <a:cubicBezTo>
                    <a:pt x="25" y="387"/>
                    <a:pt x="25" y="374"/>
                    <a:pt x="25" y="374"/>
                  </a:cubicBezTo>
                  <a:cubicBezTo>
                    <a:pt x="98" y="253"/>
                    <a:pt x="195" y="131"/>
                    <a:pt x="293" y="22"/>
                  </a:cubicBezTo>
                  <a:close/>
                  <a:moveTo>
                    <a:pt x="299" y="1"/>
                  </a:moveTo>
                  <a:cubicBezTo>
                    <a:pt x="293" y="1"/>
                    <a:pt x="287" y="4"/>
                    <a:pt x="281" y="9"/>
                  </a:cubicBezTo>
                  <a:cubicBezTo>
                    <a:pt x="184" y="119"/>
                    <a:pt x="86" y="241"/>
                    <a:pt x="13" y="363"/>
                  </a:cubicBezTo>
                  <a:cubicBezTo>
                    <a:pt x="1" y="374"/>
                    <a:pt x="13" y="387"/>
                    <a:pt x="25" y="399"/>
                  </a:cubicBezTo>
                  <a:lnTo>
                    <a:pt x="38" y="399"/>
                  </a:lnTo>
                  <a:cubicBezTo>
                    <a:pt x="49" y="399"/>
                    <a:pt x="49" y="399"/>
                    <a:pt x="62" y="387"/>
                  </a:cubicBezTo>
                  <a:cubicBezTo>
                    <a:pt x="135" y="265"/>
                    <a:pt x="220" y="155"/>
                    <a:pt x="317" y="46"/>
                  </a:cubicBezTo>
                  <a:cubicBezTo>
                    <a:pt x="330" y="34"/>
                    <a:pt x="330" y="22"/>
                    <a:pt x="317" y="9"/>
                  </a:cubicBezTo>
                  <a:cubicBezTo>
                    <a:pt x="311" y="4"/>
                    <a:pt x="305" y="1"/>
                    <a:pt x="299"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6"/>
            <p:cNvSpPr/>
            <p:nvPr/>
          </p:nvSpPr>
          <p:spPr>
            <a:xfrm>
              <a:off x="7462960" y="3170345"/>
              <a:ext cx="15307" cy="16292"/>
            </a:xfrm>
            <a:custGeom>
              <a:avLst/>
              <a:gdLst/>
              <a:ahLst/>
              <a:cxnLst/>
              <a:rect l="l" t="t" r="r" b="b"/>
              <a:pathLst>
                <a:path w="311" h="331" extrusionOk="0">
                  <a:moveTo>
                    <a:pt x="290" y="1"/>
                  </a:moveTo>
                  <a:cubicBezTo>
                    <a:pt x="286" y="1"/>
                    <a:pt x="281" y="3"/>
                    <a:pt x="278" y="11"/>
                  </a:cubicBezTo>
                  <a:cubicBezTo>
                    <a:pt x="192" y="108"/>
                    <a:pt x="108" y="205"/>
                    <a:pt x="10" y="291"/>
                  </a:cubicBezTo>
                  <a:cubicBezTo>
                    <a:pt x="0" y="311"/>
                    <a:pt x="14" y="330"/>
                    <a:pt x="33" y="330"/>
                  </a:cubicBezTo>
                  <a:cubicBezTo>
                    <a:pt x="37" y="330"/>
                    <a:pt x="42" y="329"/>
                    <a:pt x="46" y="327"/>
                  </a:cubicBezTo>
                  <a:lnTo>
                    <a:pt x="302" y="35"/>
                  </a:lnTo>
                  <a:cubicBezTo>
                    <a:pt x="310" y="18"/>
                    <a:pt x="301" y="1"/>
                    <a:pt x="290"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6"/>
            <p:cNvSpPr/>
            <p:nvPr/>
          </p:nvSpPr>
          <p:spPr>
            <a:xfrm>
              <a:off x="7462812" y="3169803"/>
              <a:ext cx="16243" cy="17276"/>
            </a:xfrm>
            <a:custGeom>
              <a:avLst/>
              <a:gdLst/>
              <a:ahLst/>
              <a:cxnLst/>
              <a:rect l="l" t="t" r="r" b="b"/>
              <a:pathLst>
                <a:path w="330" h="351" extrusionOk="0">
                  <a:moveTo>
                    <a:pt x="293" y="22"/>
                  </a:moveTo>
                  <a:cubicBezTo>
                    <a:pt x="305" y="22"/>
                    <a:pt x="305" y="34"/>
                    <a:pt x="305" y="34"/>
                  </a:cubicBezTo>
                  <a:lnTo>
                    <a:pt x="38" y="326"/>
                  </a:lnTo>
                  <a:lnTo>
                    <a:pt x="25" y="326"/>
                  </a:lnTo>
                  <a:lnTo>
                    <a:pt x="25" y="313"/>
                  </a:lnTo>
                  <a:lnTo>
                    <a:pt x="293" y="22"/>
                  </a:lnTo>
                  <a:close/>
                  <a:moveTo>
                    <a:pt x="291" y="0"/>
                  </a:moveTo>
                  <a:cubicBezTo>
                    <a:pt x="284" y="0"/>
                    <a:pt x="275" y="4"/>
                    <a:pt x="268" y="10"/>
                  </a:cubicBezTo>
                  <a:lnTo>
                    <a:pt x="13" y="302"/>
                  </a:lnTo>
                  <a:cubicBezTo>
                    <a:pt x="1" y="313"/>
                    <a:pt x="1" y="326"/>
                    <a:pt x="13" y="338"/>
                  </a:cubicBezTo>
                  <a:cubicBezTo>
                    <a:pt x="13" y="350"/>
                    <a:pt x="25" y="350"/>
                    <a:pt x="38" y="350"/>
                  </a:cubicBezTo>
                  <a:cubicBezTo>
                    <a:pt x="38" y="350"/>
                    <a:pt x="49" y="350"/>
                    <a:pt x="49" y="338"/>
                  </a:cubicBezTo>
                  <a:lnTo>
                    <a:pt x="317" y="46"/>
                  </a:lnTo>
                  <a:cubicBezTo>
                    <a:pt x="330" y="34"/>
                    <a:pt x="317" y="22"/>
                    <a:pt x="305" y="10"/>
                  </a:cubicBezTo>
                  <a:cubicBezTo>
                    <a:pt x="305" y="4"/>
                    <a:pt x="299" y="0"/>
                    <a:pt x="291"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6"/>
            <p:cNvSpPr/>
            <p:nvPr/>
          </p:nvSpPr>
          <p:spPr>
            <a:xfrm>
              <a:off x="7447061" y="3072639"/>
              <a:ext cx="49958" cy="59753"/>
            </a:xfrm>
            <a:custGeom>
              <a:avLst/>
              <a:gdLst/>
              <a:ahLst/>
              <a:cxnLst/>
              <a:rect l="l" t="t" r="r" b="b"/>
              <a:pathLst>
                <a:path w="1015" h="1214" extrusionOk="0">
                  <a:moveTo>
                    <a:pt x="512" y="94"/>
                  </a:moveTo>
                  <a:cubicBezTo>
                    <a:pt x="646" y="94"/>
                    <a:pt x="773" y="173"/>
                    <a:pt x="831" y="342"/>
                  </a:cubicBezTo>
                  <a:cubicBezTo>
                    <a:pt x="904" y="525"/>
                    <a:pt x="904" y="779"/>
                    <a:pt x="795" y="950"/>
                  </a:cubicBezTo>
                  <a:cubicBezTo>
                    <a:pt x="727" y="1053"/>
                    <a:pt x="616" y="1134"/>
                    <a:pt x="482" y="1134"/>
                  </a:cubicBezTo>
                  <a:cubicBezTo>
                    <a:pt x="473" y="1134"/>
                    <a:pt x="464" y="1133"/>
                    <a:pt x="455" y="1133"/>
                  </a:cubicBezTo>
                  <a:cubicBezTo>
                    <a:pt x="309" y="1108"/>
                    <a:pt x="223" y="974"/>
                    <a:pt x="175" y="841"/>
                  </a:cubicBezTo>
                  <a:cubicBezTo>
                    <a:pt x="103" y="644"/>
                    <a:pt x="118" y="412"/>
                    <a:pt x="222" y="227"/>
                  </a:cubicBezTo>
                  <a:lnTo>
                    <a:pt x="222" y="227"/>
                  </a:lnTo>
                  <a:cubicBezTo>
                    <a:pt x="304" y="140"/>
                    <a:pt x="410" y="94"/>
                    <a:pt x="512" y="94"/>
                  </a:cubicBezTo>
                  <a:close/>
                  <a:moveTo>
                    <a:pt x="495" y="0"/>
                  </a:moveTo>
                  <a:cubicBezTo>
                    <a:pt x="354" y="0"/>
                    <a:pt x="216" y="72"/>
                    <a:pt x="146" y="217"/>
                  </a:cubicBezTo>
                  <a:lnTo>
                    <a:pt x="146" y="217"/>
                  </a:lnTo>
                  <a:cubicBezTo>
                    <a:pt x="0" y="449"/>
                    <a:pt x="30" y="786"/>
                    <a:pt x="163" y="1011"/>
                  </a:cubicBezTo>
                  <a:cubicBezTo>
                    <a:pt x="247" y="1147"/>
                    <a:pt x="376" y="1214"/>
                    <a:pt x="506" y="1214"/>
                  </a:cubicBezTo>
                  <a:cubicBezTo>
                    <a:pt x="620" y="1214"/>
                    <a:pt x="734" y="1162"/>
                    <a:pt x="820" y="1060"/>
                  </a:cubicBezTo>
                  <a:cubicBezTo>
                    <a:pt x="1014" y="828"/>
                    <a:pt x="1014" y="379"/>
                    <a:pt x="820" y="147"/>
                  </a:cubicBezTo>
                  <a:cubicBezTo>
                    <a:pt x="733" y="50"/>
                    <a:pt x="613" y="0"/>
                    <a:pt x="495"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6"/>
            <p:cNvSpPr/>
            <p:nvPr/>
          </p:nvSpPr>
          <p:spPr>
            <a:xfrm>
              <a:off x="7446668" y="3072393"/>
              <a:ext cx="50943" cy="60196"/>
            </a:xfrm>
            <a:custGeom>
              <a:avLst/>
              <a:gdLst/>
              <a:ahLst/>
              <a:cxnLst/>
              <a:rect l="l" t="t" r="r" b="b"/>
              <a:pathLst>
                <a:path w="1035" h="1223" extrusionOk="0">
                  <a:moveTo>
                    <a:pt x="271" y="110"/>
                  </a:moveTo>
                  <a:cubicBezTo>
                    <a:pt x="275" y="110"/>
                    <a:pt x="280" y="116"/>
                    <a:pt x="280" y="116"/>
                  </a:cubicBezTo>
                  <a:cubicBezTo>
                    <a:pt x="293" y="116"/>
                    <a:pt x="293" y="128"/>
                    <a:pt x="280" y="140"/>
                  </a:cubicBezTo>
                  <a:cubicBezTo>
                    <a:pt x="268" y="165"/>
                    <a:pt x="244" y="189"/>
                    <a:pt x="231" y="213"/>
                  </a:cubicBezTo>
                  <a:lnTo>
                    <a:pt x="183" y="262"/>
                  </a:lnTo>
                  <a:cubicBezTo>
                    <a:pt x="171" y="274"/>
                    <a:pt x="171" y="274"/>
                    <a:pt x="158" y="274"/>
                  </a:cubicBezTo>
                  <a:cubicBezTo>
                    <a:pt x="158" y="262"/>
                    <a:pt x="147" y="262"/>
                    <a:pt x="147" y="249"/>
                  </a:cubicBezTo>
                  <a:cubicBezTo>
                    <a:pt x="183" y="201"/>
                    <a:pt x="220" y="152"/>
                    <a:pt x="268" y="116"/>
                  </a:cubicBezTo>
                  <a:cubicBezTo>
                    <a:pt x="268" y="112"/>
                    <a:pt x="270" y="110"/>
                    <a:pt x="271" y="110"/>
                  </a:cubicBezTo>
                  <a:close/>
                  <a:moveTo>
                    <a:pt x="514" y="110"/>
                  </a:moveTo>
                  <a:cubicBezTo>
                    <a:pt x="534" y="110"/>
                    <a:pt x="553" y="112"/>
                    <a:pt x="572" y="116"/>
                  </a:cubicBezTo>
                  <a:cubicBezTo>
                    <a:pt x="694" y="128"/>
                    <a:pt x="791" y="213"/>
                    <a:pt x="839" y="347"/>
                  </a:cubicBezTo>
                  <a:cubicBezTo>
                    <a:pt x="901" y="517"/>
                    <a:pt x="901" y="773"/>
                    <a:pt x="791" y="955"/>
                  </a:cubicBezTo>
                  <a:cubicBezTo>
                    <a:pt x="724" y="1066"/>
                    <a:pt x="607" y="1127"/>
                    <a:pt x="495" y="1127"/>
                  </a:cubicBezTo>
                  <a:cubicBezTo>
                    <a:pt x="484" y="1127"/>
                    <a:pt x="473" y="1126"/>
                    <a:pt x="463" y="1125"/>
                  </a:cubicBezTo>
                  <a:cubicBezTo>
                    <a:pt x="341" y="1113"/>
                    <a:pt x="256" y="1016"/>
                    <a:pt x="195" y="833"/>
                  </a:cubicBezTo>
                  <a:cubicBezTo>
                    <a:pt x="110" y="627"/>
                    <a:pt x="134" y="395"/>
                    <a:pt x="244" y="225"/>
                  </a:cubicBezTo>
                  <a:cubicBezTo>
                    <a:pt x="324" y="155"/>
                    <a:pt x="421" y="110"/>
                    <a:pt x="514" y="110"/>
                  </a:cubicBezTo>
                  <a:close/>
                  <a:moveTo>
                    <a:pt x="503" y="13"/>
                  </a:moveTo>
                  <a:cubicBezTo>
                    <a:pt x="626" y="13"/>
                    <a:pt x="743" y="71"/>
                    <a:pt x="815" y="165"/>
                  </a:cubicBezTo>
                  <a:cubicBezTo>
                    <a:pt x="1010" y="384"/>
                    <a:pt x="1010" y="833"/>
                    <a:pt x="815" y="1052"/>
                  </a:cubicBezTo>
                  <a:cubicBezTo>
                    <a:pt x="737" y="1153"/>
                    <a:pt x="629" y="1212"/>
                    <a:pt x="507" y="1212"/>
                  </a:cubicBezTo>
                  <a:cubicBezTo>
                    <a:pt x="497" y="1212"/>
                    <a:pt x="486" y="1212"/>
                    <a:pt x="475" y="1211"/>
                  </a:cubicBezTo>
                  <a:cubicBezTo>
                    <a:pt x="353" y="1198"/>
                    <a:pt x="244" y="1125"/>
                    <a:pt x="183" y="1016"/>
                  </a:cubicBezTo>
                  <a:cubicBezTo>
                    <a:pt x="49" y="809"/>
                    <a:pt x="25" y="493"/>
                    <a:pt x="134" y="274"/>
                  </a:cubicBezTo>
                  <a:cubicBezTo>
                    <a:pt x="147" y="274"/>
                    <a:pt x="147" y="286"/>
                    <a:pt x="147" y="286"/>
                  </a:cubicBezTo>
                  <a:cubicBezTo>
                    <a:pt x="155" y="290"/>
                    <a:pt x="162" y="292"/>
                    <a:pt x="167" y="292"/>
                  </a:cubicBezTo>
                  <a:cubicBezTo>
                    <a:pt x="179" y="292"/>
                    <a:pt x="187" y="286"/>
                    <a:pt x="195" y="286"/>
                  </a:cubicBezTo>
                  <a:cubicBezTo>
                    <a:pt x="110" y="444"/>
                    <a:pt x="110" y="651"/>
                    <a:pt x="171" y="846"/>
                  </a:cubicBezTo>
                  <a:cubicBezTo>
                    <a:pt x="231" y="1028"/>
                    <a:pt x="341" y="1125"/>
                    <a:pt x="463" y="1149"/>
                  </a:cubicBezTo>
                  <a:cubicBezTo>
                    <a:pt x="473" y="1150"/>
                    <a:pt x="483" y="1151"/>
                    <a:pt x="493" y="1151"/>
                  </a:cubicBezTo>
                  <a:cubicBezTo>
                    <a:pt x="614" y="1151"/>
                    <a:pt x="724" y="1080"/>
                    <a:pt x="803" y="967"/>
                  </a:cubicBezTo>
                  <a:cubicBezTo>
                    <a:pt x="925" y="784"/>
                    <a:pt x="912" y="517"/>
                    <a:pt x="852" y="335"/>
                  </a:cubicBezTo>
                  <a:cubicBezTo>
                    <a:pt x="803" y="201"/>
                    <a:pt x="706" y="116"/>
                    <a:pt x="585" y="92"/>
                  </a:cubicBezTo>
                  <a:cubicBezTo>
                    <a:pt x="566" y="90"/>
                    <a:pt x="548" y="89"/>
                    <a:pt x="530" y="89"/>
                  </a:cubicBezTo>
                  <a:cubicBezTo>
                    <a:pt x="439" y="89"/>
                    <a:pt x="351" y="116"/>
                    <a:pt x="280" y="176"/>
                  </a:cubicBezTo>
                  <a:cubicBezTo>
                    <a:pt x="280" y="165"/>
                    <a:pt x="293" y="152"/>
                    <a:pt x="304" y="152"/>
                  </a:cubicBezTo>
                  <a:cubicBezTo>
                    <a:pt x="317" y="128"/>
                    <a:pt x="304" y="116"/>
                    <a:pt x="304" y="103"/>
                  </a:cubicBezTo>
                  <a:cubicBezTo>
                    <a:pt x="299" y="98"/>
                    <a:pt x="290" y="95"/>
                    <a:pt x="280" y="95"/>
                  </a:cubicBezTo>
                  <a:cubicBezTo>
                    <a:pt x="271" y="95"/>
                    <a:pt x="262" y="98"/>
                    <a:pt x="256" y="103"/>
                  </a:cubicBezTo>
                  <a:cubicBezTo>
                    <a:pt x="249" y="107"/>
                    <a:pt x="243" y="111"/>
                    <a:pt x="236" y="116"/>
                  </a:cubicBezTo>
                  <a:lnTo>
                    <a:pt x="236" y="116"/>
                  </a:lnTo>
                  <a:cubicBezTo>
                    <a:pt x="292" y="60"/>
                    <a:pt x="362" y="28"/>
                    <a:pt x="439" y="19"/>
                  </a:cubicBezTo>
                  <a:cubicBezTo>
                    <a:pt x="460" y="15"/>
                    <a:pt x="482" y="13"/>
                    <a:pt x="503" y="13"/>
                  </a:cubicBezTo>
                  <a:close/>
                  <a:moveTo>
                    <a:pt x="503" y="1"/>
                  </a:moveTo>
                  <a:cubicBezTo>
                    <a:pt x="481" y="1"/>
                    <a:pt x="460" y="3"/>
                    <a:pt x="439" y="6"/>
                  </a:cubicBezTo>
                  <a:cubicBezTo>
                    <a:pt x="304" y="19"/>
                    <a:pt x="195" y="103"/>
                    <a:pt x="134" y="225"/>
                  </a:cubicBezTo>
                  <a:lnTo>
                    <a:pt x="134" y="249"/>
                  </a:lnTo>
                  <a:cubicBezTo>
                    <a:pt x="1" y="481"/>
                    <a:pt x="37" y="809"/>
                    <a:pt x="171" y="1028"/>
                  </a:cubicBezTo>
                  <a:cubicBezTo>
                    <a:pt x="231" y="1149"/>
                    <a:pt x="353" y="1222"/>
                    <a:pt x="475" y="1222"/>
                  </a:cubicBezTo>
                  <a:lnTo>
                    <a:pt x="512" y="1222"/>
                  </a:lnTo>
                  <a:cubicBezTo>
                    <a:pt x="633" y="1222"/>
                    <a:pt x="742" y="1174"/>
                    <a:pt x="839" y="1065"/>
                  </a:cubicBezTo>
                  <a:cubicBezTo>
                    <a:pt x="1034" y="833"/>
                    <a:pt x="1022" y="384"/>
                    <a:pt x="828" y="152"/>
                  </a:cubicBezTo>
                  <a:cubicBezTo>
                    <a:pt x="745" y="59"/>
                    <a:pt x="626" y="1"/>
                    <a:pt x="503"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6"/>
            <p:cNvSpPr/>
            <p:nvPr/>
          </p:nvSpPr>
          <p:spPr>
            <a:xfrm>
              <a:off x="7458038" y="3126931"/>
              <a:ext cx="25398" cy="66792"/>
            </a:xfrm>
            <a:custGeom>
              <a:avLst/>
              <a:gdLst/>
              <a:ahLst/>
              <a:cxnLst/>
              <a:rect l="l" t="t" r="r" b="b"/>
              <a:pathLst>
                <a:path w="516" h="1357" extrusionOk="0">
                  <a:moveTo>
                    <a:pt x="126" y="0"/>
                  </a:moveTo>
                  <a:cubicBezTo>
                    <a:pt x="119" y="0"/>
                    <a:pt x="114" y="2"/>
                    <a:pt x="110" y="5"/>
                  </a:cubicBezTo>
                  <a:cubicBezTo>
                    <a:pt x="73" y="66"/>
                    <a:pt x="49" y="127"/>
                    <a:pt x="13" y="187"/>
                  </a:cubicBezTo>
                  <a:cubicBezTo>
                    <a:pt x="0" y="200"/>
                    <a:pt x="13" y="224"/>
                    <a:pt x="25" y="224"/>
                  </a:cubicBezTo>
                  <a:cubicBezTo>
                    <a:pt x="232" y="357"/>
                    <a:pt x="0" y="857"/>
                    <a:pt x="0" y="1039"/>
                  </a:cubicBezTo>
                  <a:cubicBezTo>
                    <a:pt x="0" y="1160"/>
                    <a:pt x="122" y="1257"/>
                    <a:pt x="183" y="1343"/>
                  </a:cubicBezTo>
                  <a:cubicBezTo>
                    <a:pt x="194" y="1353"/>
                    <a:pt x="204" y="1357"/>
                    <a:pt x="214" y="1357"/>
                  </a:cubicBezTo>
                  <a:cubicBezTo>
                    <a:pt x="228" y="1357"/>
                    <a:pt x="242" y="1350"/>
                    <a:pt x="256" y="1343"/>
                  </a:cubicBezTo>
                  <a:cubicBezTo>
                    <a:pt x="329" y="1246"/>
                    <a:pt x="402" y="1148"/>
                    <a:pt x="487" y="1063"/>
                  </a:cubicBezTo>
                  <a:cubicBezTo>
                    <a:pt x="516" y="1035"/>
                    <a:pt x="492" y="991"/>
                    <a:pt x="463" y="991"/>
                  </a:cubicBezTo>
                  <a:cubicBezTo>
                    <a:pt x="455" y="991"/>
                    <a:pt x="446" y="994"/>
                    <a:pt x="438" y="1003"/>
                  </a:cubicBezTo>
                  <a:cubicBezTo>
                    <a:pt x="354" y="1087"/>
                    <a:pt x="280" y="1171"/>
                    <a:pt x="214" y="1255"/>
                  </a:cubicBezTo>
                  <a:lnTo>
                    <a:pt x="214" y="1255"/>
                  </a:lnTo>
                  <a:cubicBezTo>
                    <a:pt x="187" y="1220"/>
                    <a:pt x="161" y="1187"/>
                    <a:pt x="135" y="1160"/>
                  </a:cubicBezTo>
                  <a:cubicBezTo>
                    <a:pt x="86" y="1087"/>
                    <a:pt x="86" y="1051"/>
                    <a:pt x="98" y="966"/>
                  </a:cubicBezTo>
                  <a:cubicBezTo>
                    <a:pt x="110" y="832"/>
                    <a:pt x="146" y="686"/>
                    <a:pt x="171" y="552"/>
                  </a:cubicBezTo>
                  <a:cubicBezTo>
                    <a:pt x="194" y="414"/>
                    <a:pt x="206" y="265"/>
                    <a:pt x="84" y="188"/>
                  </a:cubicBezTo>
                  <a:lnTo>
                    <a:pt x="84" y="188"/>
                  </a:lnTo>
                  <a:cubicBezTo>
                    <a:pt x="107" y="135"/>
                    <a:pt x="138" y="82"/>
                    <a:pt x="159" y="30"/>
                  </a:cubicBezTo>
                  <a:cubicBezTo>
                    <a:pt x="168" y="12"/>
                    <a:pt x="144" y="0"/>
                    <a:pt x="126"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6"/>
            <p:cNvSpPr/>
            <p:nvPr/>
          </p:nvSpPr>
          <p:spPr>
            <a:xfrm>
              <a:off x="7457447" y="3126537"/>
              <a:ext cx="26382" cy="67727"/>
            </a:xfrm>
            <a:custGeom>
              <a:avLst/>
              <a:gdLst/>
              <a:ahLst/>
              <a:cxnLst/>
              <a:rect l="l" t="t" r="r" b="b"/>
              <a:pathLst>
                <a:path w="536" h="1376" extrusionOk="0">
                  <a:moveTo>
                    <a:pt x="231" y="1278"/>
                  </a:moveTo>
                  <a:lnTo>
                    <a:pt x="244" y="1290"/>
                  </a:lnTo>
                  <a:lnTo>
                    <a:pt x="207" y="1290"/>
                  </a:lnTo>
                  <a:cubicBezTo>
                    <a:pt x="220" y="1290"/>
                    <a:pt x="220" y="1278"/>
                    <a:pt x="231" y="1278"/>
                  </a:cubicBezTo>
                  <a:close/>
                  <a:moveTo>
                    <a:pt x="158" y="13"/>
                  </a:moveTo>
                  <a:cubicBezTo>
                    <a:pt x="158" y="25"/>
                    <a:pt x="171" y="25"/>
                    <a:pt x="158" y="38"/>
                  </a:cubicBezTo>
                  <a:cubicBezTo>
                    <a:pt x="134" y="86"/>
                    <a:pt x="122" y="135"/>
                    <a:pt x="98" y="184"/>
                  </a:cubicBezTo>
                  <a:cubicBezTo>
                    <a:pt x="85" y="184"/>
                    <a:pt x="85" y="171"/>
                    <a:pt x="74" y="171"/>
                  </a:cubicBezTo>
                  <a:lnTo>
                    <a:pt x="61" y="159"/>
                  </a:lnTo>
                  <a:lnTo>
                    <a:pt x="85" y="244"/>
                  </a:lnTo>
                  <a:lnTo>
                    <a:pt x="98" y="232"/>
                  </a:lnTo>
                  <a:lnTo>
                    <a:pt x="98" y="208"/>
                  </a:lnTo>
                  <a:cubicBezTo>
                    <a:pt x="207" y="293"/>
                    <a:pt x="195" y="414"/>
                    <a:pt x="171" y="560"/>
                  </a:cubicBezTo>
                  <a:cubicBezTo>
                    <a:pt x="158" y="609"/>
                    <a:pt x="147" y="657"/>
                    <a:pt x="147" y="706"/>
                  </a:cubicBezTo>
                  <a:cubicBezTo>
                    <a:pt x="122" y="792"/>
                    <a:pt x="110" y="889"/>
                    <a:pt x="98" y="974"/>
                  </a:cubicBezTo>
                  <a:cubicBezTo>
                    <a:pt x="85" y="1059"/>
                    <a:pt x="85" y="1095"/>
                    <a:pt x="147" y="1168"/>
                  </a:cubicBezTo>
                  <a:cubicBezTo>
                    <a:pt x="171" y="1192"/>
                    <a:pt x="195" y="1229"/>
                    <a:pt x="220" y="1254"/>
                  </a:cubicBezTo>
                  <a:lnTo>
                    <a:pt x="220" y="1265"/>
                  </a:lnTo>
                  <a:lnTo>
                    <a:pt x="183" y="1302"/>
                  </a:lnTo>
                  <a:lnTo>
                    <a:pt x="171" y="1314"/>
                  </a:lnTo>
                  <a:cubicBezTo>
                    <a:pt x="171" y="1302"/>
                    <a:pt x="158" y="1302"/>
                    <a:pt x="158" y="1290"/>
                  </a:cubicBezTo>
                  <a:cubicBezTo>
                    <a:pt x="85" y="1217"/>
                    <a:pt x="25" y="1144"/>
                    <a:pt x="25" y="1047"/>
                  </a:cubicBezTo>
                  <a:cubicBezTo>
                    <a:pt x="25" y="998"/>
                    <a:pt x="49" y="913"/>
                    <a:pt x="74" y="816"/>
                  </a:cubicBezTo>
                  <a:cubicBezTo>
                    <a:pt x="122" y="597"/>
                    <a:pt x="195" y="330"/>
                    <a:pt x="49" y="232"/>
                  </a:cubicBezTo>
                  <a:cubicBezTo>
                    <a:pt x="37" y="220"/>
                    <a:pt x="25" y="208"/>
                    <a:pt x="37" y="195"/>
                  </a:cubicBezTo>
                  <a:cubicBezTo>
                    <a:pt x="61" y="135"/>
                    <a:pt x="98" y="74"/>
                    <a:pt x="134" y="25"/>
                  </a:cubicBezTo>
                  <a:cubicBezTo>
                    <a:pt x="134" y="13"/>
                    <a:pt x="134" y="13"/>
                    <a:pt x="147" y="13"/>
                  </a:cubicBezTo>
                  <a:close/>
                  <a:moveTo>
                    <a:pt x="475" y="1013"/>
                  </a:moveTo>
                  <a:cubicBezTo>
                    <a:pt x="484" y="1013"/>
                    <a:pt x="493" y="1016"/>
                    <a:pt x="499" y="1022"/>
                  </a:cubicBezTo>
                  <a:cubicBezTo>
                    <a:pt x="512" y="1035"/>
                    <a:pt x="512" y="1047"/>
                    <a:pt x="499" y="1059"/>
                  </a:cubicBezTo>
                  <a:cubicBezTo>
                    <a:pt x="414" y="1156"/>
                    <a:pt x="329" y="1241"/>
                    <a:pt x="256" y="1338"/>
                  </a:cubicBezTo>
                  <a:cubicBezTo>
                    <a:pt x="244" y="1351"/>
                    <a:pt x="231" y="1363"/>
                    <a:pt x="220" y="1363"/>
                  </a:cubicBezTo>
                  <a:lnTo>
                    <a:pt x="207" y="1351"/>
                  </a:lnTo>
                  <a:cubicBezTo>
                    <a:pt x="195" y="1338"/>
                    <a:pt x="183" y="1327"/>
                    <a:pt x="183" y="1314"/>
                  </a:cubicBezTo>
                  <a:lnTo>
                    <a:pt x="268" y="1302"/>
                  </a:lnTo>
                  <a:lnTo>
                    <a:pt x="244" y="1265"/>
                  </a:lnTo>
                  <a:cubicBezTo>
                    <a:pt x="304" y="1168"/>
                    <a:pt x="377" y="1095"/>
                    <a:pt x="450" y="1022"/>
                  </a:cubicBezTo>
                  <a:cubicBezTo>
                    <a:pt x="457" y="1016"/>
                    <a:pt x="466" y="1013"/>
                    <a:pt x="475" y="1013"/>
                  </a:cubicBezTo>
                  <a:close/>
                  <a:moveTo>
                    <a:pt x="158" y="1"/>
                  </a:moveTo>
                  <a:cubicBezTo>
                    <a:pt x="147" y="1"/>
                    <a:pt x="122" y="1"/>
                    <a:pt x="110" y="13"/>
                  </a:cubicBezTo>
                  <a:cubicBezTo>
                    <a:pt x="85" y="74"/>
                    <a:pt x="49" y="122"/>
                    <a:pt x="25" y="184"/>
                  </a:cubicBezTo>
                  <a:cubicBezTo>
                    <a:pt x="12" y="208"/>
                    <a:pt x="12" y="232"/>
                    <a:pt x="37" y="244"/>
                  </a:cubicBezTo>
                  <a:cubicBezTo>
                    <a:pt x="171" y="330"/>
                    <a:pt x="98" y="597"/>
                    <a:pt x="49" y="816"/>
                  </a:cubicBezTo>
                  <a:cubicBezTo>
                    <a:pt x="25" y="913"/>
                    <a:pt x="1" y="986"/>
                    <a:pt x="1" y="1047"/>
                  </a:cubicBezTo>
                  <a:cubicBezTo>
                    <a:pt x="1" y="1144"/>
                    <a:pt x="74" y="1229"/>
                    <a:pt x="147" y="1302"/>
                  </a:cubicBezTo>
                  <a:cubicBezTo>
                    <a:pt x="158" y="1327"/>
                    <a:pt x="171" y="1338"/>
                    <a:pt x="195" y="1363"/>
                  </a:cubicBezTo>
                  <a:cubicBezTo>
                    <a:pt x="195" y="1375"/>
                    <a:pt x="207" y="1375"/>
                    <a:pt x="220" y="1375"/>
                  </a:cubicBezTo>
                  <a:cubicBezTo>
                    <a:pt x="244" y="1375"/>
                    <a:pt x="256" y="1363"/>
                    <a:pt x="268" y="1351"/>
                  </a:cubicBezTo>
                  <a:cubicBezTo>
                    <a:pt x="341" y="1254"/>
                    <a:pt x="426" y="1168"/>
                    <a:pt x="512" y="1084"/>
                  </a:cubicBezTo>
                  <a:cubicBezTo>
                    <a:pt x="536" y="1059"/>
                    <a:pt x="523" y="1022"/>
                    <a:pt x="512" y="1011"/>
                  </a:cubicBezTo>
                  <a:cubicBezTo>
                    <a:pt x="499" y="998"/>
                    <a:pt x="487" y="992"/>
                    <a:pt x="475" y="992"/>
                  </a:cubicBezTo>
                  <a:cubicBezTo>
                    <a:pt x="463" y="992"/>
                    <a:pt x="451" y="998"/>
                    <a:pt x="439" y="1011"/>
                  </a:cubicBezTo>
                  <a:cubicBezTo>
                    <a:pt x="366" y="1084"/>
                    <a:pt x="293" y="1156"/>
                    <a:pt x="231" y="1241"/>
                  </a:cubicBezTo>
                  <a:cubicBezTo>
                    <a:pt x="207" y="1217"/>
                    <a:pt x="183" y="1192"/>
                    <a:pt x="158" y="1156"/>
                  </a:cubicBezTo>
                  <a:cubicBezTo>
                    <a:pt x="110" y="1095"/>
                    <a:pt x="110" y="1059"/>
                    <a:pt x="110" y="986"/>
                  </a:cubicBezTo>
                  <a:lnTo>
                    <a:pt x="122" y="974"/>
                  </a:lnTo>
                  <a:cubicBezTo>
                    <a:pt x="122" y="889"/>
                    <a:pt x="147" y="803"/>
                    <a:pt x="158" y="719"/>
                  </a:cubicBezTo>
                  <a:cubicBezTo>
                    <a:pt x="171" y="670"/>
                    <a:pt x="183" y="609"/>
                    <a:pt x="183" y="560"/>
                  </a:cubicBezTo>
                  <a:cubicBezTo>
                    <a:pt x="207" y="451"/>
                    <a:pt x="231" y="281"/>
                    <a:pt x="110" y="195"/>
                  </a:cubicBezTo>
                  <a:cubicBezTo>
                    <a:pt x="134" y="147"/>
                    <a:pt x="158" y="98"/>
                    <a:pt x="183" y="38"/>
                  </a:cubicBezTo>
                  <a:cubicBezTo>
                    <a:pt x="183" y="25"/>
                    <a:pt x="183" y="13"/>
                    <a:pt x="158"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6"/>
            <p:cNvSpPr/>
            <p:nvPr/>
          </p:nvSpPr>
          <p:spPr>
            <a:xfrm>
              <a:off x="7473297" y="3143666"/>
              <a:ext cx="9942" cy="36177"/>
            </a:xfrm>
            <a:custGeom>
              <a:avLst/>
              <a:gdLst/>
              <a:ahLst/>
              <a:cxnLst/>
              <a:rect l="l" t="t" r="r" b="b"/>
              <a:pathLst>
                <a:path w="202" h="735" extrusionOk="0">
                  <a:moveTo>
                    <a:pt x="19" y="1"/>
                  </a:moveTo>
                  <a:cubicBezTo>
                    <a:pt x="8" y="1"/>
                    <a:pt x="0" y="10"/>
                    <a:pt x="7" y="30"/>
                  </a:cubicBezTo>
                  <a:cubicBezTo>
                    <a:pt x="31" y="249"/>
                    <a:pt x="92" y="480"/>
                    <a:pt x="128" y="699"/>
                  </a:cubicBezTo>
                  <a:cubicBezTo>
                    <a:pt x="128" y="724"/>
                    <a:pt x="141" y="735"/>
                    <a:pt x="156" y="735"/>
                  </a:cubicBezTo>
                  <a:cubicBezTo>
                    <a:pt x="177" y="735"/>
                    <a:pt x="201" y="715"/>
                    <a:pt x="201" y="687"/>
                  </a:cubicBezTo>
                  <a:cubicBezTo>
                    <a:pt x="165" y="455"/>
                    <a:pt x="128" y="225"/>
                    <a:pt x="44" y="17"/>
                  </a:cubicBezTo>
                  <a:cubicBezTo>
                    <a:pt x="38" y="7"/>
                    <a:pt x="28" y="1"/>
                    <a:pt x="19"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6"/>
            <p:cNvSpPr/>
            <p:nvPr/>
          </p:nvSpPr>
          <p:spPr>
            <a:xfrm>
              <a:off x="7473001" y="3143322"/>
              <a:ext cx="10828" cy="36570"/>
            </a:xfrm>
            <a:custGeom>
              <a:avLst/>
              <a:gdLst/>
              <a:ahLst/>
              <a:cxnLst/>
              <a:rect l="l" t="t" r="r" b="b"/>
              <a:pathLst>
                <a:path w="220" h="743" extrusionOk="0">
                  <a:moveTo>
                    <a:pt x="25" y="13"/>
                  </a:moveTo>
                  <a:cubicBezTo>
                    <a:pt x="37" y="13"/>
                    <a:pt x="37" y="13"/>
                    <a:pt x="50" y="24"/>
                  </a:cubicBezTo>
                  <a:cubicBezTo>
                    <a:pt x="123" y="232"/>
                    <a:pt x="159" y="462"/>
                    <a:pt x="196" y="694"/>
                  </a:cubicBezTo>
                  <a:cubicBezTo>
                    <a:pt x="196" y="706"/>
                    <a:pt x="196" y="718"/>
                    <a:pt x="183" y="718"/>
                  </a:cubicBezTo>
                  <a:cubicBezTo>
                    <a:pt x="171" y="730"/>
                    <a:pt x="159" y="730"/>
                    <a:pt x="147" y="730"/>
                  </a:cubicBezTo>
                  <a:cubicBezTo>
                    <a:pt x="147" y="730"/>
                    <a:pt x="134" y="718"/>
                    <a:pt x="134" y="706"/>
                  </a:cubicBezTo>
                  <a:cubicBezTo>
                    <a:pt x="123" y="597"/>
                    <a:pt x="98" y="487"/>
                    <a:pt x="74" y="378"/>
                  </a:cubicBezTo>
                  <a:cubicBezTo>
                    <a:pt x="61" y="268"/>
                    <a:pt x="37" y="146"/>
                    <a:pt x="13" y="37"/>
                  </a:cubicBezTo>
                  <a:cubicBezTo>
                    <a:pt x="13" y="24"/>
                    <a:pt x="25" y="13"/>
                    <a:pt x="25" y="13"/>
                  </a:cubicBezTo>
                  <a:close/>
                  <a:moveTo>
                    <a:pt x="25" y="0"/>
                  </a:moveTo>
                  <a:cubicBezTo>
                    <a:pt x="13" y="0"/>
                    <a:pt x="1" y="13"/>
                    <a:pt x="1" y="37"/>
                  </a:cubicBezTo>
                  <a:cubicBezTo>
                    <a:pt x="13" y="146"/>
                    <a:pt x="37" y="268"/>
                    <a:pt x="61" y="378"/>
                  </a:cubicBezTo>
                  <a:cubicBezTo>
                    <a:pt x="86" y="487"/>
                    <a:pt x="98" y="597"/>
                    <a:pt x="123" y="718"/>
                  </a:cubicBezTo>
                  <a:cubicBezTo>
                    <a:pt x="123" y="730"/>
                    <a:pt x="134" y="743"/>
                    <a:pt x="147" y="743"/>
                  </a:cubicBezTo>
                  <a:lnTo>
                    <a:pt x="159" y="743"/>
                  </a:lnTo>
                  <a:cubicBezTo>
                    <a:pt x="171" y="743"/>
                    <a:pt x="183" y="743"/>
                    <a:pt x="196" y="730"/>
                  </a:cubicBezTo>
                  <a:cubicBezTo>
                    <a:pt x="207" y="730"/>
                    <a:pt x="220" y="706"/>
                    <a:pt x="220" y="694"/>
                  </a:cubicBezTo>
                  <a:cubicBezTo>
                    <a:pt x="183" y="451"/>
                    <a:pt x="134" y="232"/>
                    <a:pt x="61" y="24"/>
                  </a:cubicBezTo>
                  <a:cubicBezTo>
                    <a:pt x="50" y="0"/>
                    <a:pt x="37" y="0"/>
                    <a:pt x="25"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6"/>
            <p:cNvSpPr/>
            <p:nvPr/>
          </p:nvSpPr>
          <p:spPr>
            <a:xfrm>
              <a:off x="7471820" y="3130426"/>
              <a:ext cx="9007" cy="15307"/>
            </a:xfrm>
            <a:custGeom>
              <a:avLst/>
              <a:gdLst/>
              <a:ahLst/>
              <a:cxnLst/>
              <a:rect l="l" t="t" r="r" b="b"/>
              <a:pathLst>
                <a:path w="183" h="311" extrusionOk="0">
                  <a:moveTo>
                    <a:pt x="93" y="1"/>
                  </a:moveTo>
                  <a:cubicBezTo>
                    <a:pt x="83" y="1"/>
                    <a:pt x="74" y="7"/>
                    <a:pt x="74" y="19"/>
                  </a:cubicBezTo>
                  <a:cubicBezTo>
                    <a:pt x="61" y="43"/>
                    <a:pt x="61" y="56"/>
                    <a:pt x="74" y="80"/>
                  </a:cubicBezTo>
                  <a:cubicBezTo>
                    <a:pt x="85" y="105"/>
                    <a:pt x="98" y="116"/>
                    <a:pt x="85" y="141"/>
                  </a:cubicBezTo>
                  <a:cubicBezTo>
                    <a:pt x="85" y="165"/>
                    <a:pt x="61" y="189"/>
                    <a:pt x="49" y="214"/>
                  </a:cubicBezTo>
                  <a:cubicBezTo>
                    <a:pt x="39" y="224"/>
                    <a:pt x="29" y="242"/>
                    <a:pt x="19" y="262"/>
                  </a:cubicBezTo>
                  <a:lnTo>
                    <a:pt x="12" y="262"/>
                  </a:lnTo>
                  <a:cubicBezTo>
                    <a:pt x="12" y="262"/>
                    <a:pt x="12" y="275"/>
                    <a:pt x="1" y="275"/>
                  </a:cubicBezTo>
                  <a:cubicBezTo>
                    <a:pt x="1" y="286"/>
                    <a:pt x="12" y="299"/>
                    <a:pt x="25" y="311"/>
                  </a:cubicBezTo>
                  <a:cubicBezTo>
                    <a:pt x="37" y="311"/>
                    <a:pt x="49" y="311"/>
                    <a:pt x="61" y="299"/>
                  </a:cubicBezTo>
                  <a:cubicBezTo>
                    <a:pt x="98" y="262"/>
                    <a:pt x="134" y="202"/>
                    <a:pt x="158" y="153"/>
                  </a:cubicBezTo>
                  <a:cubicBezTo>
                    <a:pt x="183" y="105"/>
                    <a:pt x="147" y="56"/>
                    <a:pt x="122" y="19"/>
                  </a:cubicBezTo>
                  <a:cubicBezTo>
                    <a:pt x="116" y="7"/>
                    <a:pt x="104" y="1"/>
                    <a:pt x="93"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6"/>
            <p:cNvSpPr/>
            <p:nvPr/>
          </p:nvSpPr>
          <p:spPr>
            <a:xfrm>
              <a:off x="7471820" y="3130130"/>
              <a:ext cx="9647" cy="16243"/>
            </a:xfrm>
            <a:custGeom>
              <a:avLst/>
              <a:gdLst/>
              <a:ahLst/>
              <a:cxnLst/>
              <a:rect l="l" t="t" r="r" b="b"/>
              <a:pathLst>
                <a:path w="196" h="330" extrusionOk="0">
                  <a:moveTo>
                    <a:pt x="37" y="281"/>
                  </a:moveTo>
                  <a:lnTo>
                    <a:pt x="37" y="305"/>
                  </a:lnTo>
                  <a:lnTo>
                    <a:pt x="25" y="305"/>
                  </a:lnTo>
                  <a:lnTo>
                    <a:pt x="12" y="292"/>
                  </a:lnTo>
                  <a:lnTo>
                    <a:pt x="37" y="281"/>
                  </a:lnTo>
                  <a:close/>
                  <a:moveTo>
                    <a:pt x="85" y="13"/>
                  </a:moveTo>
                  <a:cubicBezTo>
                    <a:pt x="98" y="13"/>
                    <a:pt x="110" y="25"/>
                    <a:pt x="122" y="25"/>
                  </a:cubicBezTo>
                  <a:cubicBezTo>
                    <a:pt x="147" y="74"/>
                    <a:pt x="171" y="111"/>
                    <a:pt x="147" y="159"/>
                  </a:cubicBezTo>
                  <a:cubicBezTo>
                    <a:pt x="134" y="208"/>
                    <a:pt x="85" y="268"/>
                    <a:pt x="49" y="305"/>
                  </a:cubicBezTo>
                  <a:cubicBezTo>
                    <a:pt x="61" y="292"/>
                    <a:pt x="61" y="281"/>
                    <a:pt x="61" y="268"/>
                  </a:cubicBezTo>
                  <a:cubicBezTo>
                    <a:pt x="49" y="268"/>
                    <a:pt x="49" y="257"/>
                    <a:pt x="37" y="257"/>
                  </a:cubicBezTo>
                  <a:cubicBezTo>
                    <a:pt x="37" y="244"/>
                    <a:pt x="49" y="232"/>
                    <a:pt x="49" y="232"/>
                  </a:cubicBezTo>
                  <a:lnTo>
                    <a:pt x="61" y="220"/>
                  </a:lnTo>
                  <a:cubicBezTo>
                    <a:pt x="61" y="208"/>
                    <a:pt x="61" y="208"/>
                    <a:pt x="74" y="195"/>
                  </a:cubicBezTo>
                  <a:cubicBezTo>
                    <a:pt x="85" y="184"/>
                    <a:pt x="98" y="171"/>
                    <a:pt x="98" y="147"/>
                  </a:cubicBezTo>
                  <a:cubicBezTo>
                    <a:pt x="110" y="135"/>
                    <a:pt x="98" y="111"/>
                    <a:pt x="85" y="98"/>
                  </a:cubicBezTo>
                  <a:lnTo>
                    <a:pt x="85" y="86"/>
                  </a:lnTo>
                  <a:cubicBezTo>
                    <a:pt x="74" y="62"/>
                    <a:pt x="74" y="49"/>
                    <a:pt x="74" y="25"/>
                  </a:cubicBezTo>
                  <a:cubicBezTo>
                    <a:pt x="85" y="25"/>
                    <a:pt x="85" y="13"/>
                    <a:pt x="85" y="13"/>
                  </a:cubicBezTo>
                  <a:close/>
                  <a:moveTo>
                    <a:pt x="85" y="1"/>
                  </a:moveTo>
                  <a:cubicBezTo>
                    <a:pt x="74" y="1"/>
                    <a:pt x="61" y="13"/>
                    <a:pt x="61" y="25"/>
                  </a:cubicBezTo>
                  <a:lnTo>
                    <a:pt x="61" y="86"/>
                  </a:lnTo>
                  <a:cubicBezTo>
                    <a:pt x="61" y="98"/>
                    <a:pt x="74" y="98"/>
                    <a:pt x="74" y="111"/>
                  </a:cubicBezTo>
                  <a:cubicBezTo>
                    <a:pt x="74" y="122"/>
                    <a:pt x="85" y="135"/>
                    <a:pt x="85" y="147"/>
                  </a:cubicBezTo>
                  <a:cubicBezTo>
                    <a:pt x="74" y="159"/>
                    <a:pt x="74" y="171"/>
                    <a:pt x="61" y="184"/>
                  </a:cubicBezTo>
                  <a:cubicBezTo>
                    <a:pt x="49" y="195"/>
                    <a:pt x="49" y="208"/>
                    <a:pt x="37" y="208"/>
                  </a:cubicBezTo>
                  <a:lnTo>
                    <a:pt x="37" y="220"/>
                  </a:lnTo>
                  <a:cubicBezTo>
                    <a:pt x="25" y="232"/>
                    <a:pt x="25" y="244"/>
                    <a:pt x="12" y="257"/>
                  </a:cubicBezTo>
                  <a:cubicBezTo>
                    <a:pt x="1" y="268"/>
                    <a:pt x="1" y="281"/>
                    <a:pt x="1" y="281"/>
                  </a:cubicBezTo>
                  <a:lnTo>
                    <a:pt x="1" y="292"/>
                  </a:lnTo>
                  <a:cubicBezTo>
                    <a:pt x="1" y="305"/>
                    <a:pt x="12" y="317"/>
                    <a:pt x="25" y="317"/>
                  </a:cubicBezTo>
                  <a:cubicBezTo>
                    <a:pt x="25" y="329"/>
                    <a:pt x="37" y="329"/>
                    <a:pt x="37" y="329"/>
                  </a:cubicBezTo>
                  <a:cubicBezTo>
                    <a:pt x="49" y="329"/>
                    <a:pt x="61" y="317"/>
                    <a:pt x="61" y="317"/>
                  </a:cubicBezTo>
                  <a:cubicBezTo>
                    <a:pt x="110" y="281"/>
                    <a:pt x="147" y="220"/>
                    <a:pt x="171" y="159"/>
                  </a:cubicBezTo>
                  <a:cubicBezTo>
                    <a:pt x="195" y="111"/>
                    <a:pt x="158" y="62"/>
                    <a:pt x="134" y="13"/>
                  </a:cubicBezTo>
                  <a:cubicBezTo>
                    <a:pt x="122" y="1"/>
                    <a:pt x="110" y="1"/>
                    <a:pt x="85"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6"/>
            <p:cNvSpPr/>
            <p:nvPr/>
          </p:nvSpPr>
          <p:spPr>
            <a:xfrm>
              <a:off x="7429981" y="3125208"/>
              <a:ext cx="29926" cy="45381"/>
            </a:xfrm>
            <a:custGeom>
              <a:avLst/>
              <a:gdLst/>
              <a:ahLst/>
              <a:cxnLst/>
              <a:rect l="l" t="t" r="r" b="b"/>
              <a:pathLst>
                <a:path w="608" h="922" extrusionOk="0">
                  <a:moveTo>
                    <a:pt x="548" y="1"/>
                  </a:moveTo>
                  <a:cubicBezTo>
                    <a:pt x="168" y="1"/>
                    <a:pt x="0" y="574"/>
                    <a:pt x="24" y="867"/>
                  </a:cubicBezTo>
                  <a:cubicBezTo>
                    <a:pt x="24" y="904"/>
                    <a:pt x="48" y="922"/>
                    <a:pt x="72" y="922"/>
                  </a:cubicBezTo>
                  <a:cubicBezTo>
                    <a:pt x="97" y="922"/>
                    <a:pt x="121" y="904"/>
                    <a:pt x="121" y="867"/>
                  </a:cubicBezTo>
                  <a:cubicBezTo>
                    <a:pt x="97" y="502"/>
                    <a:pt x="218" y="162"/>
                    <a:pt x="595" y="40"/>
                  </a:cubicBezTo>
                  <a:cubicBezTo>
                    <a:pt x="607" y="40"/>
                    <a:pt x="607" y="16"/>
                    <a:pt x="595" y="3"/>
                  </a:cubicBezTo>
                  <a:cubicBezTo>
                    <a:pt x="579" y="1"/>
                    <a:pt x="564" y="1"/>
                    <a:pt x="548"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6"/>
            <p:cNvSpPr/>
            <p:nvPr/>
          </p:nvSpPr>
          <p:spPr>
            <a:xfrm>
              <a:off x="7429292" y="3125011"/>
              <a:ext cx="31205" cy="45873"/>
            </a:xfrm>
            <a:custGeom>
              <a:avLst/>
              <a:gdLst/>
              <a:ahLst/>
              <a:cxnLst/>
              <a:rect l="l" t="t" r="r" b="b"/>
              <a:pathLst>
                <a:path w="634" h="932" extrusionOk="0">
                  <a:moveTo>
                    <a:pt x="609" y="20"/>
                  </a:moveTo>
                  <a:lnTo>
                    <a:pt x="609" y="32"/>
                  </a:lnTo>
                  <a:cubicBezTo>
                    <a:pt x="609" y="32"/>
                    <a:pt x="609" y="44"/>
                    <a:pt x="597" y="44"/>
                  </a:cubicBezTo>
                  <a:cubicBezTo>
                    <a:pt x="414" y="105"/>
                    <a:pt x="86" y="299"/>
                    <a:pt x="122" y="871"/>
                  </a:cubicBezTo>
                  <a:cubicBezTo>
                    <a:pt x="122" y="896"/>
                    <a:pt x="111" y="907"/>
                    <a:pt x="86" y="920"/>
                  </a:cubicBezTo>
                  <a:cubicBezTo>
                    <a:pt x="62" y="920"/>
                    <a:pt x="38" y="907"/>
                    <a:pt x="38" y="871"/>
                  </a:cubicBezTo>
                  <a:cubicBezTo>
                    <a:pt x="25" y="640"/>
                    <a:pt x="122" y="299"/>
                    <a:pt x="293" y="129"/>
                  </a:cubicBezTo>
                  <a:cubicBezTo>
                    <a:pt x="378" y="56"/>
                    <a:pt x="463" y="20"/>
                    <a:pt x="548" y="20"/>
                  </a:cubicBezTo>
                  <a:close/>
                  <a:moveTo>
                    <a:pt x="538" y="0"/>
                  </a:moveTo>
                  <a:cubicBezTo>
                    <a:pt x="444" y="0"/>
                    <a:pt x="359" y="39"/>
                    <a:pt x="281" y="117"/>
                  </a:cubicBezTo>
                  <a:cubicBezTo>
                    <a:pt x="98" y="288"/>
                    <a:pt x="1" y="640"/>
                    <a:pt x="25" y="871"/>
                  </a:cubicBezTo>
                  <a:cubicBezTo>
                    <a:pt x="25" y="907"/>
                    <a:pt x="62" y="932"/>
                    <a:pt x="86" y="932"/>
                  </a:cubicBezTo>
                  <a:cubicBezTo>
                    <a:pt x="122" y="932"/>
                    <a:pt x="147" y="907"/>
                    <a:pt x="147" y="871"/>
                  </a:cubicBezTo>
                  <a:cubicBezTo>
                    <a:pt x="111" y="312"/>
                    <a:pt x="414" y="117"/>
                    <a:pt x="609" y="56"/>
                  </a:cubicBezTo>
                  <a:cubicBezTo>
                    <a:pt x="621" y="56"/>
                    <a:pt x="633" y="44"/>
                    <a:pt x="621" y="20"/>
                  </a:cubicBezTo>
                  <a:cubicBezTo>
                    <a:pt x="621" y="7"/>
                    <a:pt x="621" y="7"/>
                    <a:pt x="609" y="7"/>
                  </a:cubicBezTo>
                  <a:cubicBezTo>
                    <a:pt x="585" y="2"/>
                    <a:pt x="561" y="0"/>
                    <a:pt x="538"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6"/>
            <p:cNvSpPr/>
            <p:nvPr/>
          </p:nvSpPr>
          <p:spPr>
            <a:xfrm>
              <a:off x="7433525" y="3167933"/>
              <a:ext cx="26973" cy="4331"/>
            </a:xfrm>
            <a:custGeom>
              <a:avLst/>
              <a:gdLst/>
              <a:ahLst/>
              <a:cxnLst/>
              <a:rect l="l" t="t" r="r" b="b"/>
              <a:pathLst>
                <a:path w="548" h="88" extrusionOk="0">
                  <a:moveTo>
                    <a:pt x="365" y="0"/>
                  </a:moveTo>
                  <a:cubicBezTo>
                    <a:pt x="260" y="0"/>
                    <a:pt x="154" y="11"/>
                    <a:pt x="49" y="11"/>
                  </a:cubicBezTo>
                  <a:cubicBezTo>
                    <a:pt x="0" y="11"/>
                    <a:pt x="0" y="84"/>
                    <a:pt x="49" y="84"/>
                  </a:cubicBezTo>
                  <a:cubicBezTo>
                    <a:pt x="129" y="84"/>
                    <a:pt x="210" y="87"/>
                    <a:pt x="290" y="87"/>
                  </a:cubicBezTo>
                  <a:cubicBezTo>
                    <a:pt x="368" y="87"/>
                    <a:pt x="445" y="84"/>
                    <a:pt x="523" y="72"/>
                  </a:cubicBezTo>
                  <a:cubicBezTo>
                    <a:pt x="547" y="72"/>
                    <a:pt x="547" y="24"/>
                    <a:pt x="523" y="11"/>
                  </a:cubicBezTo>
                  <a:cubicBezTo>
                    <a:pt x="470" y="3"/>
                    <a:pt x="418" y="0"/>
                    <a:pt x="365"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6"/>
            <p:cNvSpPr/>
            <p:nvPr/>
          </p:nvSpPr>
          <p:spPr>
            <a:xfrm>
              <a:off x="7433525" y="3167687"/>
              <a:ext cx="26973" cy="5020"/>
            </a:xfrm>
            <a:custGeom>
              <a:avLst/>
              <a:gdLst/>
              <a:ahLst/>
              <a:cxnLst/>
              <a:rect l="l" t="t" r="r" b="b"/>
              <a:pathLst>
                <a:path w="548" h="102" extrusionOk="0">
                  <a:moveTo>
                    <a:pt x="171" y="16"/>
                  </a:moveTo>
                  <a:cubicBezTo>
                    <a:pt x="280" y="16"/>
                    <a:pt x="401" y="16"/>
                    <a:pt x="523" y="29"/>
                  </a:cubicBezTo>
                  <a:cubicBezTo>
                    <a:pt x="535" y="29"/>
                    <a:pt x="535" y="40"/>
                    <a:pt x="535" y="53"/>
                  </a:cubicBezTo>
                  <a:cubicBezTo>
                    <a:pt x="535" y="65"/>
                    <a:pt x="535" y="65"/>
                    <a:pt x="523" y="65"/>
                  </a:cubicBezTo>
                  <a:cubicBezTo>
                    <a:pt x="451" y="79"/>
                    <a:pt x="379" y="85"/>
                    <a:pt x="310" y="85"/>
                  </a:cubicBezTo>
                  <a:cubicBezTo>
                    <a:pt x="262" y="85"/>
                    <a:pt x="215" y="82"/>
                    <a:pt x="171" y="77"/>
                  </a:cubicBezTo>
                  <a:lnTo>
                    <a:pt x="49" y="77"/>
                  </a:lnTo>
                  <a:cubicBezTo>
                    <a:pt x="25" y="77"/>
                    <a:pt x="25" y="65"/>
                    <a:pt x="25" y="53"/>
                  </a:cubicBezTo>
                  <a:cubicBezTo>
                    <a:pt x="25" y="40"/>
                    <a:pt x="25" y="29"/>
                    <a:pt x="49" y="29"/>
                  </a:cubicBezTo>
                  <a:cubicBezTo>
                    <a:pt x="85" y="29"/>
                    <a:pt x="122" y="29"/>
                    <a:pt x="171" y="16"/>
                  </a:cubicBezTo>
                  <a:close/>
                  <a:moveTo>
                    <a:pt x="345" y="1"/>
                  </a:moveTo>
                  <a:cubicBezTo>
                    <a:pt x="285" y="1"/>
                    <a:pt x="226" y="4"/>
                    <a:pt x="171" y="4"/>
                  </a:cubicBezTo>
                  <a:lnTo>
                    <a:pt x="49" y="4"/>
                  </a:lnTo>
                  <a:cubicBezTo>
                    <a:pt x="25" y="4"/>
                    <a:pt x="0" y="29"/>
                    <a:pt x="0" y="53"/>
                  </a:cubicBezTo>
                  <a:cubicBezTo>
                    <a:pt x="0" y="77"/>
                    <a:pt x="25" y="89"/>
                    <a:pt x="49" y="89"/>
                  </a:cubicBezTo>
                  <a:cubicBezTo>
                    <a:pt x="85" y="102"/>
                    <a:pt x="122" y="102"/>
                    <a:pt x="171" y="102"/>
                  </a:cubicBezTo>
                  <a:lnTo>
                    <a:pt x="328" y="102"/>
                  </a:lnTo>
                  <a:cubicBezTo>
                    <a:pt x="389" y="102"/>
                    <a:pt x="462" y="102"/>
                    <a:pt x="523" y="89"/>
                  </a:cubicBezTo>
                  <a:cubicBezTo>
                    <a:pt x="535" y="89"/>
                    <a:pt x="547" y="65"/>
                    <a:pt x="547" y="53"/>
                  </a:cubicBezTo>
                  <a:cubicBezTo>
                    <a:pt x="547" y="29"/>
                    <a:pt x="535" y="16"/>
                    <a:pt x="523" y="16"/>
                  </a:cubicBezTo>
                  <a:cubicBezTo>
                    <a:pt x="463" y="4"/>
                    <a:pt x="404" y="1"/>
                    <a:pt x="345"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6"/>
            <p:cNvSpPr/>
            <p:nvPr/>
          </p:nvSpPr>
          <p:spPr>
            <a:xfrm>
              <a:off x="7483190" y="3124765"/>
              <a:ext cx="28203" cy="48875"/>
            </a:xfrm>
            <a:custGeom>
              <a:avLst/>
              <a:gdLst/>
              <a:ahLst/>
              <a:cxnLst/>
              <a:rect l="l" t="t" r="r" b="b"/>
              <a:pathLst>
                <a:path w="573" h="993" extrusionOk="0">
                  <a:moveTo>
                    <a:pt x="25" y="1"/>
                  </a:moveTo>
                  <a:cubicBezTo>
                    <a:pt x="0" y="1"/>
                    <a:pt x="0" y="37"/>
                    <a:pt x="13" y="49"/>
                  </a:cubicBezTo>
                  <a:cubicBezTo>
                    <a:pt x="365" y="183"/>
                    <a:pt x="426" y="620"/>
                    <a:pt x="426" y="949"/>
                  </a:cubicBezTo>
                  <a:cubicBezTo>
                    <a:pt x="426" y="976"/>
                    <a:pt x="449" y="992"/>
                    <a:pt x="471" y="992"/>
                  </a:cubicBezTo>
                  <a:cubicBezTo>
                    <a:pt x="489" y="992"/>
                    <a:pt x="506" y="982"/>
                    <a:pt x="511" y="961"/>
                  </a:cubicBezTo>
                  <a:cubicBezTo>
                    <a:pt x="572" y="657"/>
                    <a:pt x="414" y="25"/>
                    <a:pt x="25"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6"/>
            <p:cNvSpPr/>
            <p:nvPr/>
          </p:nvSpPr>
          <p:spPr>
            <a:xfrm>
              <a:off x="7482600" y="3124175"/>
              <a:ext cx="28154" cy="50303"/>
            </a:xfrm>
            <a:custGeom>
              <a:avLst/>
              <a:gdLst/>
              <a:ahLst/>
              <a:cxnLst/>
              <a:rect l="l" t="t" r="r" b="b"/>
              <a:pathLst>
                <a:path w="572" h="1022" extrusionOk="0">
                  <a:moveTo>
                    <a:pt x="37" y="24"/>
                  </a:moveTo>
                  <a:cubicBezTo>
                    <a:pt x="146" y="24"/>
                    <a:pt x="244" y="86"/>
                    <a:pt x="328" y="195"/>
                  </a:cubicBezTo>
                  <a:cubicBezTo>
                    <a:pt x="499" y="402"/>
                    <a:pt x="547" y="767"/>
                    <a:pt x="511" y="973"/>
                  </a:cubicBezTo>
                  <a:cubicBezTo>
                    <a:pt x="511" y="997"/>
                    <a:pt x="487" y="997"/>
                    <a:pt x="474" y="997"/>
                  </a:cubicBezTo>
                  <a:cubicBezTo>
                    <a:pt x="463" y="997"/>
                    <a:pt x="450" y="986"/>
                    <a:pt x="450" y="973"/>
                  </a:cubicBezTo>
                  <a:cubicBezTo>
                    <a:pt x="450" y="462"/>
                    <a:pt x="304" y="159"/>
                    <a:pt x="25" y="49"/>
                  </a:cubicBezTo>
                  <a:lnTo>
                    <a:pt x="25" y="24"/>
                  </a:lnTo>
                  <a:close/>
                  <a:moveTo>
                    <a:pt x="37" y="0"/>
                  </a:moveTo>
                  <a:cubicBezTo>
                    <a:pt x="12" y="0"/>
                    <a:pt x="12" y="13"/>
                    <a:pt x="1" y="24"/>
                  </a:cubicBezTo>
                  <a:cubicBezTo>
                    <a:pt x="1" y="37"/>
                    <a:pt x="12" y="61"/>
                    <a:pt x="25" y="61"/>
                  </a:cubicBezTo>
                  <a:cubicBezTo>
                    <a:pt x="292" y="170"/>
                    <a:pt x="426" y="475"/>
                    <a:pt x="426" y="973"/>
                  </a:cubicBezTo>
                  <a:cubicBezTo>
                    <a:pt x="426" y="997"/>
                    <a:pt x="450" y="1010"/>
                    <a:pt x="474" y="1022"/>
                  </a:cubicBezTo>
                  <a:cubicBezTo>
                    <a:pt x="499" y="1022"/>
                    <a:pt x="523" y="1010"/>
                    <a:pt x="523" y="986"/>
                  </a:cubicBezTo>
                  <a:cubicBezTo>
                    <a:pt x="572" y="767"/>
                    <a:pt x="511" y="402"/>
                    <a:pt x="341" y="183"/>
                  </a:cubicBezTo>
                  <a:cubicBezTo>
                    <a:pt x="255" y="73"/>
                    <a:pt x="146" y="13"/>
                    <a:pt x="37"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6"/>
            <p:cNvSpPr/>
            <p:nvPr/>
          </p:nvSpPr>
          <p:spPr>
            <a:xfrm>
              <a:off x="7479006" y="3168080"/>
              <a:ext cx="28154" cy="5020"/>
            </a:xfrm>
            <a:custGeom>
              <a:avLst/>
              <a:gdLst/>
              <a:ahLst/>
              <a:cxnLst/>
              <a:rect l="l" t="t" r="r" b="b"/>
              <a:pathLst>
                <a:path w="572" h="102" extrusionOk="0">
                  <a:moveTo>
                    <a:pt x="241" y="0"/>
                  </a:moveTo>
                  <a:cubicBezTo>
                    <a:pt x="169" y="0"/>
                    <a:pt x="100" y="5"/>
                    <a:pt x="37" y="21"/>
                  </a:cubicBezTo>
                  <a:cubicBezTo>
                    <a:pt x="27" y="21"/>
                    <a:pt x="20" y="25"/>
                    <a:pt x="15" y="31"/>
                  </a:cubicBezTo>
                  <a:lnTo>
                    <a:pt x="15" y="31"/>
                  </a:lnTo>
                  <a:cubicBezTo>
                    <a:pt x="14" y="32"/>
                    <a:pt x="13" y="32"/>
                    <a:pt x="12" y="32"/>
                  </a:cubicBezTo>
                  <a:cubicBezTo>
                    <a:pt x="1" y="32"/>
                    <a:pt x="1" y="69"/>
                    <a:pt x="12" y="69"/>
                  </a:cubicBezTo>
                  <a:cubicBezTo>
                    <a:pt x="13" y="70"/>
                    <a:pt x="14" y="70"/>
                    <a:pt x="15" y="70"/>
                  </a:cubicBezTo>
                  <a:lnTo>
                    <a:pt x="15" y="70"/>
                  </a:lnTo>
                  <a:cubicBezTo>
                    <a:pt x="20" y="77"/>
                    <a:pt x="27" y="81"/>
                    <a:pt x="37" y="81"/>
                  </a:cubicBezTo>
                  <a:cubicBezTo>
                    <a:pt x="100" y="97"/>
                    <a:pt x="169" y="101"/>
                    <a:pt x="241" y="101"/>
                  </a:cubicBezTo>
                  <a:cubicBezTo>
                    <a:pt x="336" y="101"/>
                    <a:pt x="433" y="94"/>
                    <a:pt x="523" y="94"/>
                  </a:cubicBezTo>
                  <a:cubicBezTo>
                    <a:pt x="572" y="94"/>
                    <a:pt x="572" y="8"/>
                    <a:pt x="523" y="8"/>
                  </a:cubicBezTo>
                  <a:cubicBezTo>
                    <a:pt x="433" y="8"/>
                    <a:pt x="336" y="0"/>
                    <a:pt x="241"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6"/>
            <p:cNvSpPr/>
            <p:nvPr/>
          </p:nvSpPr>
          <p:spPr>
            <a:xfrm>
              <a:off x="7478366" y="3167441"/>
              <a:ext cx="28794" cy="6448"/>
            </a:xfrm>
            <a:custGeom>
              <a:avLst/>
              <a:gdLst/>
              <a:ahLst/>
              <a:cxnLst/>
              <a:rect l="l" t="t" r="r" b="b"/>
              <a:pathLst>
                <a:path w="585" h="131" extrusionOk="0">
                  <a:moveTo>
                    <a:pt x="536" y="34"/>
                  </a:moveTo>
                  <a:cubicBezTo>
                    <a:pt x="560" y="34"/>
                    <a:pt x="573" y="45"/>
                    <a:pt x="573" y="70"/>
                  </a:cubicBezTo>
                  <a:cubicBezTo>
                    <a:pt x="573" y="82"/>
                    <a:pt x="560" y="94"/>
                    <a:pt x="536" y="107"/>
                  </a:cubicBezTo>
                  <a:lnTo>
                    <a:pt x="536" y="34"/>
                  </a:lnTo>
                  <a:close/>
                  <a:moveTo>
                    <a:pt x="414" y="21"/>
                  </a:moveTo>
                  <a:cubicBezTo>
                    <a:pt x="451" y="21"/>
                    <a:pt x="487" y="34"/>
                    <a:pt x="524" y="34"/>
                  </a:cubicBezTo>
                  <a:lnTo>
                    <a:pt x="524" y="107"/>
                  </a:lnTo>
                  <a:lnTo>
                    <a:pt x="414" y="107"/>
                  </a:lnTo>
                  <a:cubicBezTo>
                    <a:pt x="362" y="107"/>
                    <a:pt x="309" y="108"/>
                    <a:pt x="258" y="108"/>
                  </a:cubicBezTo>
                  <a:cubicBezTo>
                    <a:pt x="179" y="108"/>
                    <a:pt x="104" y="104"/>
                    <a:pt x="38" y="82"/>
                  </a:cubicBezTo>
                  <a:lnTo>
                    <a:pt x="38" y="70"/>
                  </a:lnTo>
                  <a:lnTo>
                    <a:pt x="38" y="45"/>
                  </a:lnTo>
                  <a:cubicBezTo>
                    <a:pt x="147" y="21"/>
                    <a:pt x="281" y="21"/>
                    <a:pt x="414" y="21"/>
                  </a:cubicBezTo>
                  <a:close/>
                  <a:moveTo>
                    <a:pt x="251" y="1"/>
                  </a:moveTo>
                  <a:cubicBezTo>
                    <a:pt x="181" y="1"/>
                    <a:pt x="113" y="7"/>
                    <a:pt x="50" y="21"/>
                  </a:cubicBezTo>
                  <a:cubicBezTo>
                    <a:pt x="38" y="21"/>
                    <a:pt x="25" y="34"/>
                    <a:pt x="25" y="34"/>
                  </a:cubicBezTo>
                  <a:cubicBezTo>
                    <a:pt x="14" y="45"/>
                    <a:pt x="1" y="45"/>
                    <a:pt x="1" y="70"/>
                  </a:cubicBezTo>
                  <a:cubicBezTo>
                    <a:pt x="1" y="82"/>
                    <a:pt x="14" y="94"/>
                    <a:pt x="25" y="94"/>
                  </a:cubicBezTo>
                  <a:cubicBezTo>
                    <a:pt x="25" y="94"/>
                    <a:pt x="38" y="107"/>
                    <a:pt x="50" y="107"/>
                  </a:cubicBezTo>
                  <a:cubicBezTo>
                    <a:pt x="111" y="118"/>
                    <a:pt x="184" y="131"/>
                    <a:pt x="257" y="131"/>
                  </a:cubicBezTo>
                  <a:cubicBezTo>
                    <a:pt x="305" y="131"/>
                    <a:pt x="354" y="118"/>
                    <a:pt x="403" y="118"/>
                  </a:cubicBezTo>
                  <a:lnTo>
                    <a:pt x="536" y="118"/>
                  </a:lnTo>
                  <a:cubicBezTo>
                    <a:pt x="573" y="118"/>
                    <a:pt x="585" y="94"/>
                    <a:pt x="585" y="70"/>
                  </a:cubicBezTo>
                  <a:cubicBezTo>
                    <a:pt x="585" y="45"/>
                    <a:pt x="573" y="9"/>
                    <a:pt x="536" y="9"/>
                  </a:cubicBezTo>
                  <a:lnTo>
                    <a:pt x="403" y="9"/>
                  </a:lnTo>
                  <a:cubicBezTo>
                    <a:pt x="352" y="4"/>
                    <a:pt x="301" y="1"/>
                    <a:pt x="251"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6"/>
            <p:cNvSpPr/>
            <p:nvPr/>
          </p:nvSpPr>
          <p:spPr>
            <a:xfrm>
              <a:off x="7560518" y="3183093"/>
              <a:ext cx="62755" cy="75110"/>
            </a:xfrm>
            <a:custGeom>
              <a:avLst/>
              <a:gdLst/>
              <a:ahLst/>
              <a:cxnLst/>
              <a:rect l="l" t="t" r="r" b="b"/>
              <a:pathLst>
                <a:path w="1275" h="1526" extrusionOk="0">
                  <a:moveTo>
                    <a:pt x="627" y="108"/>
                  </a:moveTo>
                  <a:cubicBezTo>
                    <a:pt x="675" y="108"/>
                    <a:pt x="725" y="121"/>
                    <a:pt x="777" y="153"/>
                  </a:cubicBezTo>
                  <a:cubicBezTo>
                    <a:pt x="898" y="226"/>
                    <a:pt x="983" y="372"/>
                    <a:pt x="1044" y="506"/>
                  </a:cubicBezTo>
                  <a:cubicBezTo>
                    <a:pt x="1153" y="797"/>
                    <a:pt x="1093" y="1162"/>
                    <a:pt x="813" y="1345"/>
                  </a:cubicBezTo>
                  <a:cubicBezTo>
                    <a:pt x="743" y="1394"/>
                    <a:pt x="661" y="1421"/>
                    <a:pt x="580" y="1421"/>
                  </a:cubicBezTo>
                  <a:cubicBezTo>
                    <a:pt x="480" y="1421"/>
                    <a:pt x="382" y="1379"/>
                    <a:pt x="315" y="1284"/>
                  </a:cubicBezTo>
                  <a:cubicBezTo>
                    <a:pt x="229" y="1162"/>
                    <a:pt x="169" y="992"/>
                    <a:pt x="156" y="846"/>
                  </a:cubicBezTo>
                  <a:cubicBezTo>
                    <a:pt x="136" y="651"/>
                    <a:pt x="165" y="455"/>
                    <a:pt x="259" y="305"/>
                  </a:cubicBezTo>
                  <a:lnTo>
                    <a:pt x="259" y="305"/>
                  </a:lnTo>
                  <a:cubicBezTo>
                    <a:pt x="261" y="303"/>
                    <a:pt x="264" y="302"/>
                    <a:pt x="266" y="299"/>
                  </a:cubicBezTo>
                  <a:cubicBezTo>
                    <a:pt x="373" y="210"/>
                    <a:pt x="493" y="108"/>
                    <a:pt x="627" y="108"/>
                  </a:cubicBezTo>
                  <a:close/>
                  <a:moveTo>
                    <a:pt x="612" y="1"/>
                  </a:moveTo>
                  <a:cubicBezTo>
                    <a:pt x="528" y="1"/>
                    <a:pt x="444" y="31"/>
                    <a:pt x="373" y="80"/>
                  </a:cubicBezTo>
                  <a:lnTo>
                    <a:pt x="373" y="80"/>
                  </a:lnTo>
                  <a:cubicBezTo>
                    <a:pt x="99" y="228"/>
                    <a:pt x="0" y="617"/>
                    <a:pt x="59" y="919"/>
                  </a:cubicBezTo>
                  <a:cubicBezTo>
                    <a:pt x="96" y="1102"/>
                    <a:pt x="180" y="1345"/>
                    <a:pt x="339" y="1454"/>
                  </a:cubicBezTo>
                  <a:cubicBezTo>
                    <a:pt x="409" y="1503"/>
                    <a:pt x="492" y="1526"/>
                    <a:pt x="575" y="1526"/>
                  </a:cubicBezTo>
                  <a:cubicBezTo>
                    <a:pt x="680" y="1526"/>
                    <a:pt x="786" y="1491"/>
                    <a:pt x="874" y="1430"/>
                  </a:cubicBezTo>
                  <a:cubicBezTo>
                    <a:pt x="1226" y="1199"/>
                    <a:pt x="1275" y="725"/>
                    <a:pt x="1093" y="372"/>
                  </a:cubicBezTo>
                  <a:cubicBezTo>
                    <a:pt x="1007" y="202"/>
                    <a:pt x="874" y="32"/>
                    <a:pt x="680" y="7"/>
                  </a:cubicBezTo>
                  <a:cubicBezTo>
                    <a:pt x="657" y="3"/>
                    <a:pt x="635" y="1"/>
                    <a:pt x="612"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6"/>
            <p:cNvSpPr/>
            <p:nvPr/>
          </p:nvSpPr>
          <p:spPr>
            <a:xfrm>
              <a:off x="7561010" y="3182650"/>
              <a:ext cx="62263" cy="76242"/>
            </a:xfrm>
            <a:custGeom>
              <a:avLst/>
              <a:gdLst/>
              <a:ahLst/>
              <a:cxnLst/>
              <a:rect l="l" t="t" r="r" b="b"/>
              <a:pathLst>
                <a:path w="1265" h="1549" extrusionOk="0">
                  <a:moveTo>
                    <a:pt x="608" y="41"/>
                  </a:moveTo>
                  <a:cubicBezTo>
                    <a:pt x="608" y="52"/>
                    <a:pt x="608" y="52"/>
                    <a:pt x="597" y="52"/>
                  </a:cubicBezTo>
                  <a:cubicBezTo>
                    <a:pt x="438" y="89"/>
                    <a:pt x="329" y="187"/>
                    <a:pt x="243" y="296"/>
                  </a:cubicBezTo>
                  <a:cubicBezTo>
                    <a:pt x="243" y="302"/>
                    <a:pt x="237" y="305"/>
                    <a:pt x="231" y="305"/>
                  </a:cubicBezTo>
                  <a:cubicBezTo>
                    <a:pt x="225" y="305"/>
                    <a:pt x="219" y="302"/>
                    <a:pt x="219" y="296"/>
                  </a:cubicBezTo>
                  <a:cubicBezTo>
                    <a:pt x="207" y="296"/>
                    <a:pt x="195" y="284"/>
                    <a:pt x="207" y="271"/>
                  </a:cubicBezTo>
                  <a:cubicBezTo>
                    <a:pt x="243" y="198"/>
                    <a:pt x="305" y="138"/>
                    <a:pt x="378" y="101"/>
                  </a:cubicBezTo>
                  <a:cubicBezTo>
                    <a:pt x="438" y="65"/>
                    <a:pt x="511" y="41"/>
                    <a:pt x="597" y="41"/>
                  </a:cubicBezTo>
                  <a:close/>
                  <a:moveTo>
                    <a:pt x="615" y="123"/>
                  </a:moveTo>
                  <a:cubicBezTo>
                    <a:pt x="659" y="123"/>
                    <a:pt x="705" y="135"/>
                    <a:pt x="754" y="162"/>
                  </a:cubicBezTo>
                  <a:cubicBezTo>
                    <a:pt x="900" y="247"/>
                    <a:pt x="986" y="417"/>
                    <a:pt x="1022" y="515"/>
                  </a:cubicBezTo>
                  <a:cubicBezTo>
                    <a:pt x="1168" y="892"/>
                    <a:pt x="1010" y="1208"/>
                    <a:pt x="803" y="1342"/>
                  </a:cubicBezTo>
                  <a:cubicBezTo>
                    <a:pt x="735" y="1387"/>
                    <a:pt x="651" y="1417"/>
                    <a:pt x="568" y="1417"/>
                  </a:cubicBezTo>
                  <a:cubicBezTo>
                    <a:pt x="474" y="1417"/>
                    <a:pt x="381" y="1378"/>
                    <a:pt x="316" y="1281"/>
                  </a:cubicBezTo>
                  <a:cubicBezTo>
                    <a:pt x="232" y="1160"/>
                    <a:pt x="170" y="1001"/>
                    <a:pt x="159" y="855"/>
                  </a:cubicBezTo>
                  <a:cubicBezTo>
                    <a:pt x="134" y="673"/>
                    <a:pt x="159" y="466"/>
                    <a:pt x="268" y="308"/>
                  </a:cubicBezTo>
                  <a:cubicBezTo>
                    <a:pt x="368" y="226"/>
                    <a:pt x="482" y="123"/>
                    <a:pt x="615" y="123"/>
                  </a:cubicBezTo>
                  <a:close/>
                  <a:moveTo>
                    <a:pt x="608" y="19"/>
                  </a:moveTo>
                  <a:cubicBezTo>
                    <a:pt x="630" y="19"/>
                    <a:pt x="651" y="22"/>
                    <a:pt x="670" y="28"/>
                  </a:cubicBezTo>
                  <a:cubicBezTo>
                    <a:pt x="888" y="52"/>
                    <a:pt x="1010" y="260"/>
                    <a:pt x="1070" y="381"/>
                  </a:cubicBezTo>
                  <a:cubicBezTo>
                    <a:pt x="1241" y="722"/>
                    <a:pt x="1216" y="1196"/>
                    <a:pt x="851" y="1439"/>
                  </a:cubicBezTo>
                  <a:cubicBezTo>
                    <a:pt x="766" y="1489"/>
                    <a:pt x="659" y="1527"/>
                    <a:pt x="553" y="1527"/>
                  </a:cubicBezTo>
                  <a:cubicBezTo>
                    <a:pt x="479" y="1527"/>
                    <a:pt x="406" y="1508"/>
                    <a:pt x="341" y="1463"/>
                  </a:cubicBezTo>
                  <a:cubicBezTo>
                    <a:pt x="183" y="1354"/>
                    <a:pt x="86" y="1111"/>
                    <a:pt x="61" y="928"/>
                  </a:cubicBezTo>
                  <a:cubicBezTo>
                    <a:pt x="14" y="679"/>
                    <a:pt x="70" y="418"/>
                    <a:pt x="198" y="247"/>
                  </a:cubicBezTo>
                  <a:lnTo>
                    <a:pt x="198" y="247"/>
                  </a:lnTo>
                  <a:cubicBezTo>
                    <a:pt x="196" y="251"/>
                    <a:pt x="195" y="255"/>
                    <a:pt x="195" y="260"/>
                  </a:cubicBezTo>
                  <a:cubicBezTo>
                    <a:pt x="183" y="271"/>
                    <a:pt x="183" y="296"/>
                    <a:pt x="207" y="308"/>
                  </a:cubicBezTo>
                  <a:cubicBezTo>
                    <a:pt x="207" y="320"/>
                    <a:pt x="219" y="320"/>
                    <a:pt x="232" y="320"/>
                  </a:cubicBezTo>
                  <a:cubicBezTo>
                    <a:pt x="146" y="479"/>
                    <a:pt x="122" y="673"/>
                    <a:pt x="134" y="855"/>
                  </a:cubicBezTo>
                  <a:cubicBezTo>
                    <a:pt x="159" y="1001"/>
                    <a:pt x="219" y="1171"/>
                    <a:pt x="305" y="1293"/>
                  </a:cubicBezTo>
                  <a:cubicBezTo>
                    <a:pt x="369" y="1396"/>
                    <a:pt x="465" y="1438"/>
                    <a:pt x="563" y="1438"/>
                  </a:cubicBezTo>
                  <a:cubicBezTo>
                    <a:pt x="651" y="1438"/>
                    <a:pt x="741" y="1405"/>
                    <a:pt x="815" y="1354"/>
                  </a:cubicBezTo>
                  <a:cubicBezTo>
                    <a:pt x="1022" y="1220"/>
                    <a:pt x="1180" y="904"/>
                    <a:pt x="1034" y="515"/>
                  </a:cubicBezTo>
                  <a:cubicBezTo>
                    <a:pt x="997" y="393"/>
                    <a:pt x="913" y="235"/>
                    <a:pt x="767" y="150"/>
                  </a:cubicBezTo>
                  <a:cubicBezTo>
                    <a:pt x="713" y="121"/>
                    <a:pt x="663" y="109"/>
                    <a:pt x="615" y="109"/>
                  </a:cubicBezTo>
                  <a:cubicBezTo>
                    <a:pt x="500" y="109"/>
                    <a:pt x="399" y="178"/>
                    <a:pt x="305" y="247"/>
                  </a:cubicBezTo>
                  <a:cubicBezTo>
                    <a:pt x="378" y="162"/>
                    <a:pt x="475" y="101"/>
                    <a:pt x="608" y="77"/>
                  </a:cubicBezTo>
                  <a:cubicBezTo>
                    <a:pt x="621" y="77"/>
                    <a:pt x="633" y="65"/>
                    <a:pt x="621" y="41"/>
                  </a:cubicBezTo>
                  <a:cubicBezTo>
                    <a:pt x="621" y="32"/>
                    <a:pt x="615" y="24"/>
                    <a:pt x="607" y="19"/>
                  </a:cubicBezTo>
                  <a:lnTo>
                    <a:pt x="607" y="19"/>
                  </a:lnTo>
                  <a:cubicBezTo>
                    <a:pt x="608" y="19"/>
                    <a:pt x="608" y="19"/>
                    <a:pt x="608" y="19"/>
                  </a:cubicBezTo>
                  <a:close/>
                  <a:moveTo>
                    <a:pt x="616" y="1"/>
                  </a:moveTo>
                  <a:cubicBezTo>
                    <a:pt x="525" y="1"/>
                    <a:pt x="437" y="26"/>
                    <a:pt x="365" y="77"/>
                  </a:cubicBezTo>
                  <a:cubicBezTo>
                    <a:pt x="305" y="114"/>
                    <a:pt x="243" y="162"/>
                    <a:pt x="195" y="223"/>
                  </a:cubicBezTo>
                  <a:cubicBezTo>
                    <a:pt x="61" y="393"/>
                    <a:pt x="0" y="673"/>
                    <a:pt x="37" y="928"/>
                  </a:cubicBezTo>
                  <a:cubicBezTo>
                    <a:pt x="73" y="1111"/>
                    <a:pt x="170" y="1366"/>
                    <a:pt x="329" y="1476"/>
                  </a:cubicBezTo>
                  <a:cubicBezTo>
                    <a:pt x="402" y="1525"/>
                    <a:pt x="475" y="1549"/>
                    <a:pt x="560" y="1549"/>
                  </a:cubicBezTo>
                  <a:cubicBezTo>
                    <a:pt x="670" y="1549"/>
                    <a:pt x="779" y="1512"/>
                    <a:pt x="864" y="1452"/>
                  </a:cubicBezTo>
                  <a:cubicBezTo>
                    <a:pt x="1241" y="1208"/>
                    <a:pt x="1265" y="709"/>
                    <a:pt x="1095" y="369"/>
                  </a:cubicBezTo>
                  <a:cubicBezTo>
                    <a:pt x="1034" y="247"/>
                    <a:pt x="888" y="41"/>
                    <a:pt x="670" y="4"/>
                  </a:cubicBezTo>
                  <a:cubicBezTo>
                    <a:pt x="652" y="2"/>
                    <a:pt x="634" y="1"/>
                    <a:pt x="616"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6"/>
            <p:cNvSpPr/>
            <p:nvPr/>
          </p:nvSpPr>
          <p:spPr>
            <a:xfrm>
              <a:off x="7528080" y="3245359"/>
              <a:ext cx="48383" cy="58178"/>
            </a:xfrm>
            <a:custGeom>
              <a:avLst/>
              <a:gdLst/>
              <a:ahLst/>
              <a:cxnLst/>
              <a:rect l="l" t="t" r="r" b="b"/>
              <a:pathLst>
                <a:path w="983" h="1182" extrusionOk="0">
                  <a:moveTo>
                    <a:pt x="872" y="1"/>
                  </a:moveTo>
                  <a:cubicBezTo>
                    <a:pt x="667" y="1"/>
                    <a:pt x="423" y="257"/>
                    <a:pt x="317" y="384"/>
                  </a:cubicBezTo>
                  <a:cubicBezTo>
                    <a:pt x="158" y="578"/>
                    <a:pt x="1" y="919"/>
                    <a:pt x="122" y="1162"/>
                  </a:cubicBezTo>
                  <a:cubicBezTo>
                    <a:pt x="131" y="1176"/>
                    <a:pt x="144" y="1181"/>
                    <a:pt x="156" y="1181"/>
                  </a:cubicBezTo>
                  <a:cubicBezTo>
                    <a:pt x="176" y="1181"/>
                    <a:pt x="195" y="1166"/>
                    <a:pt x="195" y="1150"/>
                  </a:cubicBezTo>
                  <a:cubicBezTo>
                    <a:pt x="207" y="1029"/>
                    <a:pt x="195" y="907"/>
                    <a:pt x="220" y="786"/>
                  </a:cubicBezTo>
                  <a:cubicBezTo>
                    <a:pt x="256" y="676"/>
                    <a:pt x="304" y="578"/>
                    <a:pt x="366" y="481"/>
                  </a:cubicBezTo>
                  <a:cubicBezTo>
                    <a:pt x="485" y="327"/>
                    <a:pt x="720" y="56"/>
                    <a:pt x="935" y="56"/>
                  </a:cubicBezTo>
                  <a:cubicBezTo>
                    <a:pt x="940" y="56"/>
                    <a:pt x="945" y="56"/>
                    <a:pt x="949" y="56"/>
                  </a:cubicBezTo>
                  <a:cubicBezTo>
                    <a:pt x="953" y="58"/>
                    <a:pt x="956" y="58"/>
                    <a:pt x="959" y="58"/>
                  </a:cubicBezTo>
                  <a:cubicBezTo>
                    <a:pt x="976" y="58"/>
                    <a:pt x="982" y="30"/>
                    <a:pt x="961" y="19"/>
                  </a:cubicBezTo>
                  <a:cubicBezTo>
                    <a:pt x="933" y="6"/>
                    <a:pt x="903" y="1"/>
                    <a:pt x="872"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6"/>
            <p:cNvSpPr/>
            <p:nvPr/>
          </p:nvSpPr>
          <p:spPr>
            <a:xfrm>
              <a:off x="7529852" y="3245112"/>
              <a:ext cx="46759" cy="59310"/>
            </a:xfrm>
            <a:custGeom>
              <a:avLst/>
              <a:gdLst/>
              <a:ahLst/>
              <a:cxnLst/>
              <a:rect l="l" t="t" r="r" b="b"/>
              <a:pathLst>
                <a:path w="950" h="1205" extrusionOk="0">
                  <a:moveTo>
                    <a:pt x="828" y="12"/>
                  </a:moveTo>
                  <a:cubicBezTo>
                    <a:pt x="865" y="12"/>
                    <a:pt x="889" y="24"/>
                    <a:pt x="925" y="37"/>
                  </a:cubicBezTo>
                  <a:lnTo>
                    <a:pt x="925" y="48"/>
                  </a:lnTo>
                  <a:cubicBezTo>
                    <a:pt x="925" y="48"/>
                    <a:pt x="925" y="61"/>
                    <a:pt x="913" y="61"/>
                  </a:cubicBezTo>
                  <a:lnTo>
                    <a:pt x="901" y="61"/>
                  </a:lnTo>
                  <a:cubicBezTo>
                    <a:pt x="694" y="61"/>
                    <a:pt x="463" y="292"/>
                    <a:pt x="317" y="486"/>
                  </a:cubicBezTo>
                  <a:cubicBezTo>
                    <a:pt x="257" y="583"/>
                    <a:pt x="208" y="693"/>
                    <a:pt x="184" y="791"/>
                  </a:cubicBezTo>
                  <a:cubicBezTo>
                    <a:pt x="159" y="864"/>
                    <a:pt x="159" y="937"/>
                    <a:pt x="159" y="1010"/>
                  </a:cubicBezTo>
                  <a:lnTo>
                    <a:pt x="159" y="1155"/>
                  </a:lnTo>
                  <a:cubicBezTo>
                    <a:pt x="147" y="1167"/>
                    <a:pt x="135" y="1180"/>
                    <a:pt x="122" y="1180"/>
                  </a:cubicBezTo>
                  <a:cubicBezTo>
                    <a:pt x="122" y="1180"/>
                    <a:pt x="111" y="1180"/>
                    <a:pt x="98" y="1167"/>
                  </a:cubicBezTo>
                  <a:cubicBezTo>
                    <a:pt x="13" y="1010"/>
                    <a:pt x="38" y="693"/>
                    <a:pt x="293" y="389"/>
                  </a:cubicBezTo>
                  <a:cubicBezTo>
                    <a:pt x="330" y="353"/>
                    <a:pt x="609" y="12"/>
                    <a:pt x="828" y="12"/>
                  </a:cubicBezTo>
                  <a:close/>
                  <a:moveTo>
                    <a:pt x="823" y="0"/>
                  </a:moveTo>
                  <a:cubicBezTo>
                    <a:pt x="746" y="0"/>
                    <a:pt x="659" y="35"/>
                    <a:pt x="560" y="110"/>
                  </a:cubicBezTo>
                  <a:cubicBezTo>
                    <a:pt x="427" y="207"/>
                    <a:pt x="317" y="328"/>
                    <a:pt x="281" y="377"/>
                  </a:cubicBezTo>
                  <a:cubicBezTo>
                    <a:pt x="25" y="693"/>
                    <a:pt x="1" y="1010"/>
                    <a:pt x="86" y="1180"/>
                  </a:cubicBezTo>
                  <a:cubicBezTo>
                    <a:pt x="86" y="1191"/>
                    <a:pt x="111" y="1204"/>
                    <a:pt x="122" y="1204"/>
                  </a:cubicBezTo>
                  <a:lnTo>
                    <a:pt x="122" y="1191"/>
                  </a:lnTo>
                  <a:cubicBezTo>
                    <a:pt x="147" y="1191"/>
                    <a:pt x="171" y="1180"/>
                    <a:pt x="171" y="1155"/>
                  </a:cubicBezTo>
                  <a:lnTo>
                    <a:pt x="171" y="1010"/>
                  </a:lnTo>
                  <a:cubicBezTo>
                    <a:pt x="184" y="937"/>
                    <a:pt x="184" y="864"/>
                    <a:pt x="195" y="791"/>
                  </a:cubicBezTo>
                  <a:cubicBezTo>
                    <a:pt x="220" y="693"/>
                    <a:pt x="268" y="596"/>
                    <a:pt x="341" y="499"/>
                  </a:cubicBezTo>
                  <a:cubicBezTo>
                    <a:pt x="472" y="297"/>
                    <a:pt x="707" y="72"/>
                    <a:pt x="899" y="72"/>
                  </a:cubicBezTo>
                  <a:cubicBezTo>
                    <a:pt x="904" y="72"/>
                    <a:pt x="909" y="72"/>
                    <a:pt x="913" y="73"/>
                  </a:cubicBezTo>
                  <a:cubicBezTo>
                    <a:pt x="925" y="73"/>
                    <a:pt x="938" y="61"/>
                    <a:pt x="949" y="48"/>
                  </a:cubicBezTo>
                  <a:cubicBezTo>
                    <a:pt x="949" y="37"/>
                    <a:pt x="938" y="24"/>
                    <a:pt x="925" y="24"/>
                  </a:cubicBezTo>
                  <a:cubicBezTo>
                    <a:pt x="894" y="8"/>
                    <a:pt x="859" y="0"/>
                    <a:pt x="823"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6"/>
            <p:cNvSpPr/>
            <p:nvPr/>
          </p:nvSpPr>
          <p:spPr>
            <a:xfrm>
              <a:off x="7605457" y="3243833"/>
              <a:ext cx="34602" cy="61722"/>
            </a:xfrm>
            <a:custGeom>
              <a:avLst/>
              <a:gdLst/>
              <a:ahLst/>
              <a:cxnLst/>
              <a:rect l="l" t="t" r="r" b="b"/>
              <a:pathLst>
                <a:path w="703" h="1254" extrusionOk="0">
                  <a:moveTo>
                    <a:pt x="50" y="0"/>
                  </a:moveTo>
                  <a:cubicBezTo>
                    <a:pt x="18" y="0"/>
                    <a:pt x="1" y="63"/>
                    <a:pt x="46" y="74"/>
                  </a:cubicBezTo>
                  <a:cubicBezTo>
                    <a:pt x="508" y="233"/>
                    <a:pt x="630" y="780"/>
                    <a:pt x="605" y="1217"/>
                  </a:cubicBezTo>
                  <a:cubicBezTo>
                    <a:pt x="605" y="1242"/>
                    <a:pt x="623" y="1254"/>
                    <a:pt x="642" y="1254"/>
                  </a:cubicBezTo>
                  <a:cubicBezTo>
                    <a:pt x="660" y="1254"/>
                    <a:pt x="678" y="1242"/>
                    <a:pt x="678" y="1217"/>
                  </a:cubicBezTo>
                  <a:cubicBezTo>
                    <a:pt x="702" y="744"/>
                    <a:pt x="557" y="172"/>
                    <a:pt x="58" y="1"/>
                  </a:cubicBezTo>
                  <a:cubicBezTo>
                    <a:pt x="56" y="0"/>
                    <a:pt x="53" y="0"/>
                    <a:pt x="50"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6"/>
            <p:cNvSpPr/>
            <p:nvPr/>
          </p:nvSpPr>
          <p:spPr>
            <a:xfrm>
              <a:off x="7605900" y="3243439"/>
              <a:ext cx="34799" cy="62755"/>
            </a:xfrm>
            <a:custGeom>
              <a:avLst/>
              <a:gdLst/>
              <a:ahLst/>
              <a:cxnLst/>
              <a:rect l="l" t="t" r="r" b="b"/>
              <a:pathLst>
                <a:path w="707" h="1275" extrusionOk="0">
                  <a:moveTo>
                    <a:pt x="49" y="22"/>
                  </a:moveTo>
                  <a:cubicBezTo>
                    <a:pt x="536" y="192"/>
                    <a:pt x="682" y="752"/>
                    <a:pt x="669" y="1225"/>
                  </a:cubicBezTo>
                  <a:cubicBezTo>
                    <a:pt x="669" y="1238"/>
                    <a:pt x="657" y="1250"/>
                    <a:pt x="645" y="1250"/>
                  </a:cubicBezTo>
                  <a:lnTo>
                    <a:pt x="621" y="1250"/>
                  </a:lnTo>
                  <a:cubicBezTo>
                    <a:pt x="609" y="1250"/>
                    <a:pt x="609" y="1238"/>
                    <a:pt x="609" y="1225"/>
                  </a:cubicBezTo>
                  <a:cubicBezTo>
                    <a:pt x="621" y="982"/>
                    <a:pt x="585" y="739"/>
                    <a:pt x="512" y="544"/>
                  </a:cubicBezTo>
                  <a:cubicBezTo>
                    <a:pt x="402" y="301"/>
                    <a:pt x="244" y="144"/>
                    <a:pt x="37" y="71"/>
                  </a:cubicBezTo>
                  <a:cubicBezTo>
                    <a:pt x="25" y="71"/>
                    <a:pt x="12" y="58"/>
                    <a:pt x="12" y="58"/>
                  </a:cubicBezTo>
                  <a:cubicBezTo>
                    <a:pt x="12" y="46"/>
                    <a:pt x="12" y="34"/>
                    <a:pt x="25" y="22"/>
                  </a:cubicBezTo>
                  <a:close/>
                  <a:moveTo>
                    <a:pt x="31" y="1"/>
                  </a:moveTo>
                  <a:cubicBezTo>
                    <a:pt x="25" y="1"/>
                    <a:pt x="19" y="3"/>
                    <a:pt x="12" y="9"/>
                  </a:cubicBezTo>
                  <a:cubicBezTo>
                    <a:pt x="1" y="22"/>
                    <a:pt x="1" y="46"/>
                    <a:pt x="1" y="58"/>
                  </a:cubicBezTo>
                  <a:cubicBezTo>
                    <a:pt x="1" y="71"/>
                    <a:pt x="12" y="82"/>
                    <a:pt x="25" y="95"/>
                  </a:cubicBezTo>
                  <a:cubicBezTo>
                    <a:pt x="171" y="144"/>
                    <a:pt x="633" y="362"/>
                    <a:pt x="596" y="1225"/>
                  </a:cubicBezTo>
                  <a:cubicBezTo>
                    <a:pt x="596" y="1238"/>
                    <a:pt x="596" y="1262"/>
                    <a:pt x="609" y="1262"/>
                  </a:cubicBezTo>
                  <a:cubicBezTo>
                    <a:pt x="621" y="1274"/>
                    <a:pt x="621" y="1274"/>
                    <a:pt x="633" y="1274"/>
                  </a:cubicBezTo>
                  <a:cubicBezTo>
                    <a:pt x="645" y="1274"/>
                    <a:pt x="657" y="1274"/>
                    <a:pt x="657" y="1262"/>
                  </a:cubicBezTo>
                  <a:cubicBezTo>
                    <a:pt x="669" y="1262"/>
                    <a:pt x="682" y="1250"/>
                    <a:pt x="682" y="1225"/>
                  </a:cubicBezTo>
                  <a:cubicBezTo>
                    <a:pt x="706" y="752"/>
                    <a:pt x="548" y="168"/>
                    <a:pt x="49" y="9"/>
                  </a:cubicBezTo>
                  <a:cubicBezTo>
                    <a:pt x="43" y="3"/>
                    <a:pt x="37" y="1"/>
                    <a:pt x="31"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6"/>
            <p:cNvSpPr/>
            <p:nvPr/>
          </p:nvSpPr>
          <p:spPr>
            <a:xfrm>
              <a:off x="7575382" y="3254661"/>
              <a:ext cx="11419" cy="15504"/>
            </a:xfrm>
            <a:custGeom>
              <a:avLst/>
              <a:gdLst/>
              <a:ahLst/>
              <a:cxnLst/>
              <a:rect l="l" t="t" r="r" b="b"/>
              <a:pathLst>
                <a:path w="232" h="315" extrusionOk="0">
                  <a:moveTo>
                    <a:pt x="97" y="0"/>
                  </a:moveTo>
                  <a:cubicBezTo>
                    <a:pt x="24" y="0"/>
                    <a:pt x="0" y="122"/>
                    <a:pt x="13" y="183"/>
                  </a:cubicBezTo>
                  <a:cubicBezTo>
                    <a:pt x="33" y="253"/>
                    <a:pt x="102" y="314"/>
                    <a:pt x="166" y="314"/>
                  </a:cubicBezTo>
                  <a:cubicBezTo>
                    <a:pt x="180" y="314"/>
                    <a:pt x="194" y="311"/>
                    <a:pt x="207" y="305"/>
                  </a:cubicBezTo>
                  <a:cubicBezTo>
                    <a:pt x="232" y="292"/>
                    <a:pt x="232" y="256"/>
                    <a:pt x="207" y="243"/>
                  </a:cubicBezTo>
                  <a:cubicBezTo>
                    <a:pt x="170" y="219"/>
                    <a:pt x="110" y="219"/>
                    <a:pt x="97" y="159"/>
                  </a:cubicBezTo>
                  <a:cubicBezTo>
                    <a:pt x="86" y="134"/>
                    <a:pt x="86" y="110"/>
                    <a:pt x="86" y="86"/>
                  </a:cubicBezTo>
                  <a:cubicBezTo>
                    <a:pt x="97" y="62"/>
                    <a:pt x="122" y="49"/>
                    <a:pt x="122" y="25"/>
                  </a:cubicBezTo>
                  <a:cubicBezTo>
                    <a:pt x="122" y="13"/>
                    <a:pt x="122" y="0"/>
                    <a:pt x="97"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6"/>
            <p:cNvSpPr/>
            <p:nvPr/>
          </p:nvSpPr>
          <p:spPr>
            <a:xfrm>
              <a:off x="7575382" y="3254071"/>
              <a:ext cx="11419" cy="16193"/>
            </a:xfrm>
            <a:custGeom>
              <a:avLst/>
              <a:gdLst/>
              <a:ahLst/>
              <a:cxnLst/>
              <a:rect l="l" t="t" r="r" b="b"/>
              <a:pathLst>
                <a:path w="232" h="329" extrusionOk="0">
                  <a:moveTo>
                    <a:pt x="97" y="12"/>
                  </a:moveTo>
                  <a:cubicBezTo>
                    <a:pt x="110" y="12"/>
                    <a:pt x="110" y="12"/>
                    <a:pt x="110" y="25"/>
                  </a:cubicBezTo>
                  <a:lnTo>
                    <a:pt x="110" y="37"/>
                  </a:lnTo>
                  <a:cubicBezTo>
                    <a:pt x="110" y="37"/>
                    <a:pt x="110" y="49"/>
                    <a:pt x="97" y="61"/>
                  </a:cubicBezTo>
                  <a:cubicBezTo>
                    <a:pt x="97" y="74"/>
                    <a:pt x="86" y="85"/>
                    <a:pt x="86" y="98"/>
                  </a:cubicBezTo>
                  <a:cubicBezTo>
                    <a:pt x="73" y="122"/>
                    <a:pt x="73" y="146"/>
                    <a:pt x="86" y="171"/>
                  </a:cubicBezTo>
                  <a:cubicBezTo>
                    <a:pt x="97" y="219"/>
                    <a:pt x="134" y="231"/>
                    <a:pt x="170" y="244"/>
                  </a:cubicBezTo>
                  <a:cubicBezTo>
                    <a:pt x="183" y="255"/>
                    <a:pt x="195" y="255"/>
                    <a:pt x="207" y="268"/>
                  </a:cubicBezTo>
                  <a:cubicBezTo>
                    <a:pt x="207" y="268"/>
                    <a:pt x="219" y="280"/>
                    <a:pt x="219" y="292"/>
                  </a:cubicBezTo>
                  <a:cubicBezTo>
                    <a:pt x="219" y="292"/>
                    <a:pt x="219" y="304"/>
                    <a:pt x="207" y="304"/>
                  </a:cubicBezTo>
                  <a:cubicBezTo>
                    <a:pt x="189" y="310"/>
                    <a:pt x="171" y="314"/>
                    <a:pt x="155" y="314"/>
                  </a:cubicBezTo>
                  <a:cubicBezTo>
                    <a:pt x="140" y="314"/>
                    <a:pt x="128" y="310"/>
                    <a:pt x="122" y="304"/>
                  </a:cubicBezTo>
                  <a:cubicBezTo>
                    <a:pt x="73" y="280"/>
                    <a:pt x="37" y="244"/>
                    <a:pt x="24" y="195"/>
                  </a:cubicBezTo>
                  <a:cubicBezTo>
                    <a:pt x="13" y="158"/>
                    <a:pt x="24" y="85"/>
                    <a:pt x="49" y="49"/>
                  </a:cubicBezTo>
                  <a:cubicBezTo>
                    <a:pt x="61" y="25"/>
                    <a:pt x="86" y="12"/>
                    <a:pt x="97" y="12"/>
                  </a:cubicBezTo>
                  <a:close/>
                  <a:moveTo>
                    <a:pt x="97" y="1"/>
                  </a:moveTo>
                  <a:cubicBezTo>
                    <a:pt x="73" y="1"/>
                    <a:pt x="49" y="12"/>
                    <a:pt x="37" y="37"/>
                  </a:cubicBezTo>
                  <a:cubicBezTo>
                    <a:pt x="0" y="85"/>
                    <a:pt x="0" y="158"/>
                    <a:pt x="13" y="207"/>
                  </a:cubicBezTo>
                  <a:cubicBezTo>
                    <a:pt x="24" y="255"/>
                    <a:pt x="61" y="304"/>
                    <a:pt x="110" y="317"/>
                  </a:cubicBezTo>
                  <a:cubicBezTo>
                    <a:pt x="122" y="328"/>
                    <a:pt x="146" y="328"/>
                    <a:pt x="159" y="328"/>
                  </a:cubicBezTo>
                  <a:cubicBezTo>
                    <a:pt x="183" y="328"/>
                    <a:pt x="195" y="328"/>
                    <a:pt x="219" y="317"/>
                  </a:cubicBezTo>
                  <a:cubicBezTo>
                    <a:pt x="232" y="317"/>
                    <a:pt x="232" y="304"/>
                    <a:pt x="232" y="292"/>
                  </a:cubicBezTo>
                  <a:cubicBezTo>
                    <a:pt x="232" y="268"/>
                    <a:pt x="232" y="255"/>
                    <a:pt x="219" y="255"/>
                  </a:cubicBezTo>
                  <a:cubicBezTo>
                    <a:pt x="207" y="244"/>
                    <a:pt x="195" y="244"/>
                    <a:pt x="183" y="231"/>
                  </a:cubicBezTo>
                  <a:cubicBezTo>
                    <a:pt x="146" y="219"/>
                    <a:pt x="122" y="207"/>
                    <a:pt x="97" y="171"/>
                  </a:cubicBezTo>
                  <a:lnTo>
                    <a:pt x="97" y="98"/>
                  </a:lnTo>
                  <a:cubicBezTo>
                    <a:pt x="97" y="85"/>
                    <a:pt x="110" y="85"/>
                    <a:pt x="110" y="74"/>
                  </a:cubicBezTo>
                  <a:cubicBezTo>
                    <a:pt x="122" y="61"/>
                    <a:pt x="122" y="49"/>
                    <a:pt x="134" y="37"/>
                  </a:cubicBezTo>
                  <a:cubicBezTo>
                    <a:pt x="134" y="25"/>
                    <a:pt x="134" y="12"/>
                    <a:pt x="122" y="12"/>
                  </a:cubicBezTo>
                  <a:cubicBezTo>
                    <a:pt x="122" y="1"/>
                    <a:pt x="110" y="1"/>
                    <a:pt x="97"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6"/>
            <p:cNvSpPr/>
            <p:nvPr/>
          </p:nvSpPr>
          <p:spPr>
            <a:xfrm>
              <a:off x="7590937" y="3254661"/>
              <a:ext cx="10238" cy="13683"/>
            </a:xfrm>
            <a:custGeom>
              <a:avLst/>
              <a:gdLst/>
              <a:ahLst/>
              <a:cxnLst/>
              <a:rect l="l" t="t" r="r" b="b"/>
              <a:pathLst>
                <a:path w="208" h="278" extrusionOk="0">
                  <a:moveTo>
                    <a:pt x="62" y="0"/>
                  </a:moveTo>
                  <a:cubicBezTo>
                    <a:pt x="37" y="0"/>
                    <a:pt x="37" y="37"/>
                    <a:pt x="62" y="37"/>
                  </a:cubicBezTo>
                  <a:cubicBezTo>
                    <a:pt x="86" y="49"/>
                    <a:pt x="122" y="98"/>
                    <a:pt x="110" y="134"/>
                  </a:cubicBezTo>
                  <a:cubicBezTo>
                    <a:pt x="110" y="183"/>
                    <a:pt x="62" y="195"/>
                    <a:pt x="25" y="219"/>
                  </a:cubicBezTo>
                  <a:cubicBezTo>
                    <a:pt x="13" y="219"/>
                    <a:pt x="0" y="256"/>
                    <a:pt x="25" y="268"/>
                  </a:cubicBezTo>
                  <a:cubicBezTo>
                    <a:pt x="40" y="275"/>
                    <a:pt x="56" y="278"/>
                    <a:pt x="71" y="278"/>
                  </a:cubicBezTo>
                  <a:cubicBezTo>
                    <a:pt x="138" y="278"/>
                    <a:pt x="195" y="216"/>
                    <a:pt x="195" y="146"/>
                  </a:cubicBezTo>
                  <a:cubicBezTo>
                    <a:pt x="207" y="110"/>
                    <a:pt x="195" y="73"/>
                    <a:pt x="159" y="49"/>
                  </a:cubicBezTo>
                  <a:cubicBezTo>
                    <a:pt x="146" y="25"/>
                    <a:pt x="135" y="13"/>
                    <a:pt x="122" y="13"/>
                  </a:cubicBezTo>
                  <a:cubicBezTo>
                    <a:pt x="98" y="0"/>
                    <a:pt x="86" y="0"/>
                    <a:pt x="62"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6"/>
            <p:cNvSpPr/>
            <p:nvPr/>
          </p:nvSpPr>
          <p:spPr>
            <a:xfrm>
              <a:off x="7590937" y="3254071"/>
              <a:ext cx="10238" cy="15012"/>
            </a:xfrm>
            <a:custGeom>
              <a:avLst/>
              <a:gdLst/>
              <a:ahLst/>
              <a:cxnLst/>
              <a:rect l="l" t="t" r="r" b="b"/>
              <a:pathLst>
                <a:path w="208" h="305" extrusionOk="0">
                  <a:moveTo>
                    <a:pt x="110" y="25"/>
                  </a:moveTo>
                  <a:cubicBezTo>
                    <a:pt x="135" y="37"/>
                    <a:pt x="146" y="49"/>
                    <a:pt x="159" y="61"/>
                  </a:cubicBezTo>
                  <a:cubicBezTo>
                    <a:pt x="183" y="85"/>
                    <a:pt x="195" y="122"/>
                    <a:pt x="195" y="158"/>
                  </a:cubicBezTo>
                  <a:cubicBezTo>
                    <a:pt x="183" y="207"/>
                    <a:pt x="159" y="244"/>
                    <a:pt x="122" y="268"/>
                  </a:cubicBezTo>
                  <a:cubicBezTo>
                    <a:pt x="110" y="274"/>
                    <a:pt x="95" y="277"/>
                    <a:pt x="78" y="277"/>
                  </a:cubicBezTo>
                  <a:cubicBezTo>
                    <a:pt x="61" y="277"/>
                    <a:pt x="43" y="274"/>
                    <a:pt x="25" y="268"/>
                  </a:cubicBezTo>
                  <a:lnTo>
                    <a:pt x="25" y="255"/>
                  </a:lnTo>
                  <a:lnTo>
                    <a:pt x="25" y="231"/>
                  </a:lnTo>
                  <a:lnTo>
                    <a:pt x="49" y="231"/>
                  </a:lnTo>
                  <a:cubicBezTo>
                    <a:pt x="73" y="207"/>
                    <a:pt x="110" y="195"/>
                    <a:pt x="122" y="146"/>
                  </a:cubicBezTo>
                  <a:cubicBezTo>
                    <a:pt x="122" y="110"/>
                    <a:pt x="98" y="61"/>
                    <a:pt x="62" y="37"/>
                  </a:cubicBezTo>
                  <a:cubicBezTo>
                    <a:pt x="49" y="37"/>
                    <a:pt x="49" y="37"/>
                    <a:pt x="49" y="25"/>
                  </a:cubicBezTo>
                  <a:close/>
                  <a:moveTo>
                    <a:pt x="62" y="1"/>
                  </a:moveTo>
                  <a:cubicBezTo>
                    <a:pt x="49" y="1"/>
                    <a:pt x="37" y="12"/>
                    <a:pt x="37" y="25"/>
                  </a:cubicBezTo>
                  <a:cubicBezTo>
                    <a:pt x="37" y="37"/>
                    <a:pt x="37" y="49"/>
                    <a:pt x="49" y="61"/>
                  </a:cubicBezTo>
                  <a:cubicBezTo>
                    <a:pt x="86" y="74"/>
                    <a:pt x="110" y="110"/>
                    <a:pt x="110" y="146"/>
                  </a:cubicBezTo>
                  <a:cubicBezTo>
                    <a:pt x="98" y="182"/>
                    <a:pt x="73" y="195"/>
                    <a:pt x="37" y="207"/>
                  </a:cubicBezTo>
                  <a:cubicBezTo>
                    <a:pt x="37" y="219"/>
                    <a:pt x="25" y="219"/>
                    <a:pt x="25" y="219"/>
                  </a:cubicBezTo>
                  <a:cubicBezTo>
                    <a:pt x="13" y="219"/>
                    <a:pt x="0" y="244"/>
                    <a:pt x="0" y="255"/>
                  </a:cubicBezTo>
                  <a:cubicBezTo>
                    <a:pt x="0" y="268"/>
                    <a:pt x="13" y="280"/>
                    <a:pt x="25" y="292"/>
                  </a:cubicBezTo>
                  <a:cubicBezTo>
                    <a:pt x="37" y="292"/>
                    <a:pt x="49" y="304"/>
                    <a:pt x="73" y="304"/>
                  </a:cubicBezTo>
                  <a:cubicBezTo>
                    <a:pt x="86" y="304"/>
                    <a:pt x="110" y="292"/>
                    <a:pt x="135" y="280"/>
                  </a:cubicBezTo>
                  <a:cubicBezTo>
                    <a:pt x="171" y="255"/>
                    <a:pt x="207" y="207"/>
                    <a:pt x="207" y="158"/>
                  </a:cubicBezTo>
                  <a:cubicBezTo>
                    <a:pt x="207" y="122"/>
                    <a:pt x="195" y="85"/>
                    <a:pt x="171" y="49"/>
                  </a:cubicBezTo>
                  <a:cubicBezTo>
                    <a:pt x="159" y="37"/>
                    <a:pt x="146" y="25"/>
                    <a:pt x="122" y="12"/>
                  </a:cubicBezTo>
                  <a:cubicBezTo>
                    <a:pt x="98" y="1"/>
                    <a:pt x="86" y="1"/>
                    <a:pt x="73"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6"/>
            <p:cNvSpPr/>
            <p:nvPr/>
          </p:nvSpPr>
          <p:spPr>
            <a:xfrm>
              <a:off x="7570017" y="3266918"/>
              <a:ext cx="18900" cy="66595"/>
            </a:xfrm>
            <a:custGeom>
              <a:avLst/>
              <a:gdLst/>
              <a:ahLst/>
              <a:cxnLst/>
              <a:rect l="l" t="t" r="r" b="b"/>
              <a:pathLst>
                <a:path w="384" h="1353" extrusionOk="0">
                  <a:moveTo>
                    <a:pt x="230" y="1"/>
                  </a:moveTo>
                  <a:cubicBezTo>
                    <a:pt x="222" y="1"/>
                    <a:pt x="213" y="7"/>
                    <a:pt x="206" y="19"/>
                  </a:cubicBezTo>
                  <a:cubicBezTo>
                    <a:pt x="109" y="286"/>
                    <a:pt x="49" y="603"/>
                    <a:pt x="24" y="883"/>
                  </a:cubicBezTo>
                  <a:cubicBezTo>
                    <a:pt x="0" y="1077"/>
                    <a:pt x="170" y="1223"/>
                    <a:pt x="304" y="1345"/>
                  </a:cubicBezTo>
                  <a:cubicBezTo>
                    <a:pt x="312" y="1350"/>
                    <a:pt x="321" y="1353"/>
                    <a:pt x="329" y="1353"/>
                  </a:cubicBezTo>
                  <a:cubicBezTo>
                    <a:pt x="359" y="1353"/>
                    <a:pt x="384" y="1324"/>
                    <a:pt x="365" y="1296"/>
                  </a:cubicBezTo>
                  <a:cubicBezTo>
                    <a:pt x="304" y="1223"/>
                    <a:pt x="231" y="1162"/>
                    <a:pt x="170" y="1077"/>
                  </a:cubicBezTo>
                  <a:cubicBezTo>
                    <a:pt x="73" y="943"/>
                    <a:pt x="122" y="810"/>
                    <a:pt x="146" y="651"/>
                  </a:cubicBezTo>
                  <a:cubicBezTo>
                    <a:pt x="182" y="445"/>
                    <a:pt x="231" y="238"/>
                    <a:pt x="243" y="19"/>
                  </a:cubicBezTo>
                  <a:cubicBezTo>
                    <a:pt x="243" y="7"/>
                    <a:pt x="237" y="1"/>
                    <a:pt x="230"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6"/>
            <p:cNvSpPr/>
            <p:nvPr/>
          </p:nvSpPr>
          <p:spPr>
            <a:xfrm>
              <a:off x="7569377" y="3266622"/>
              <a:ext cx="19196" cy="67087"/>
            </a:xfrm>
            <a:custGeom>
              <a:avLst/>
              <a:gdLst/>
              <a:ahLst/>
              <a:cxnLst/>
              <a:rect l="l" t="t" r="r" b="b"/>
              <a:pathLst>
                <a:path w="390" h="1363" extrusionOk="0">
                  <a:moveTo>
                    <a:pt x="244" y="13"/>
                  </a:moveTo>
                  <a:lnTo>
                    <a:pt x="256" y="25"/>
                  </a:lnTo>
                  <a:cubicBezTo>
                    <a:pt x="244" y="183"/>
                    <a:pt x="208" y="354"/>
                    <a:pt x="183" y="511"/>
                  </a:cubicBezTo>
                  <a:lnTo>
                    <a:pt x="146" y="657"/>
                  </a:lnTo>
                  <a:cubicBezTo>
                    <a:pt x="146" y="681"/>
                    <a:pt x="146" y="706"/>
                    <a:pt x="135" y="730"/>
                  </a:cubicBezTo>
                  <a:cubicBezTo>
                    <a:pt x="110" y="864"/>
                    <a:pt x="86" y="973"/>
                    <a:pt x="183" y="1095"/>
                  </a:cubicBezTo>
                  <a:cubicBezTo>
                    <a:pt x="208" y="1132"/>
                    <a:pt x="232" y="1156"/>
                    <a:pt x="268" y="1192"/>
                  </a:cubicBezTo>
                  <a:cubicBezTo>
                    <a:pt x="305" y="1229"/>
                    <a:pt x="341" y="1265"/>
                    <a:pt x="365" y="1314"/>
                  </a:cubicBezTo>
                  <a:cubicBezTo>
                    <a:pt x="378" y="1327"/>
                    <a:pt x="365" y="1338"/>
                    <a:pt x="365" y="1338"/>
                  </a:cubicBezTo>
                  <a:cubicBezTo>
                    <a:pt x="359" y="1345"/>
                    <a:pt x="353" y="1348"/>
                    <a:pt x="347" y="1348"/>
                  </a:cubicBezTo>
                  <a:cubicBezTo>
                    <a:pt x="341" y="1348"/>
                    <a:pt x="335" y="1345"/>
                    <a:pt x="329" y="1338"/>
                  </a:cubicBezTo>
                  <a:cubicBezTo>
                    <a:pt x="195" y="1241"/>
                    <a:pt x="25" y="1095"/>
                    <a:pt x="49" y="889"/>
                  </a:cubicBezTo>
                  <a:cubicBezTo>
                    <a:pt x="73" y="657"/>
                    <a:pt x="122" y="329"/>
                    <a:pt x="232" y="25"/>
                  </a:cubicBezTo>
                  <a:cubicBezTo>
                    <a:pt x="232" y="13"/>
                    <a:pt x="244" y="13"/>
                    <a:pt x="244" y="13"/>
                  </a:cubicBezTo>
                  <a:close/>
                  <a:moveTo>
                    <a:pt x="244" y="0"/>
                  </a:moveTo>
                  <a:cubicBezTo>
                    <a:pt x="232" y="0"/>
                    <a:pt x="219" y="0"/>
                    <a:pt x="219" y="13"/>
                  </a:cubicBezTo>
                  <a:cubicBezTo>
                    <a:pt x="110" y="317"/>
                    <a:pt x="49" y="657"/>
                    <a:pt x="25" y="889"/>
                  </a:cubicBezTo>
                  <a:cubicBezTo>
                    <a:pt x="0" y="1095"/>
                    <a:pt x="183" y="1241"/>
                    <a:pt x="317" y="1351"/>
                  </a:cubicBezTo>
                  <a:cubicBezTo>
                    <a:pt x="329" y="1363"/>
                    <a:pt x="329" y="1363"/>
                    <a:pt x="341" y="1363"/>
                  </a:cubicBezTo>
                  <a:cubicBezTo>
                    <a:pt x="354" y="1363"/>
                    <a:pt x="365" y="1363"/>
                    <a:pt x="378" y="1351"/>
                  </a:cubicBezTo>
                  <a:cubicBezTo>
                    <a:pt x="390" y="1338"/>
                    <a:pt x="390" y="1314"/>
                    <a:pt x="378" y="1302"/>
                  </a:cubicBezTo>
                  <a:cubicBezTo>
                    <a:pt x="354" y="1254"/>
                    <a:pt x="317" y="1217"/>
                    <a:pt x="281" y="1181"/>
                  </a:cubicBezTo>
                  <a:cubicBezTo>
                    <a:pt x="256" y="1144"/>
                    <a:pt x="219" y="1119"/>
                    <a:pt x="195" y="1083"/>
                  </a:cubicBezTo>
                  <a:cubicBezTo>
                    <a:pt x="110" y="962"/>
                    <a:pt x="135" y="864"/>
                    <a:pt x="159" y="743"/>
                  </a:cubicBezTo>
                  <a:cubicBezTo>
                    <a:pt x="159" y="718"/>
                    <a:pt x="171" y="694"/>
                    <a:pt x="171" y="670"/>
                  </a:cubicBezTo>
                  <a:cubicBezTo>
                    <a:pt x="183" y="609"/>
                    <a:pt x="183" y="560"/>
                    <a:pt x="195" y="511"/>
                  </a:cubicBezTo>
                  <a:cubicBezTo>
                    <a:pt x="232" y="354"/>
                    <a:pt x="256" y="195"/>
                    <a:pt x="268" y="25"/>
                  </a:cubicBezTo>
                  <a:cubicBezTo>
                    <a:pt x="268" y="13"/>
                    <a:pt x="256" y="0"/>
                    <a:pt x="244"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6"/>
            <p:cNvSpPr/>
            <p:nvPr/>
          </p:nvSpPr>
          <p:spPr>
            <a:xfrm>
              <a:off x="7584636" y="3265146"/>
              <a:ext cx="20131" cy="69449"/>
            </a:xfrm>
            <a:custGeom>
              <a:avLst/>
              <a:gdLst/>
              <a:ahLst/>
              <a:cxnLst/>
              <a:rect l="l" t="t" r="r" b="b"/>
              <a:pathLst>
                <a:path w="409" h="1411" extrusionOk="0">
                  <a:moveTo>
                    <a:pt x="215" y="1"/>
                  </a:moveTo>
                  <a:cubicBezTo>
                    <a:pt x="207" y="1"/>
                    <a:pt x="201" y="7"/>
                    <a:pt x="201" y="19"/>
                  </a:cubicBezTo>
                  <a:cubicBezTo>
                    <a:pt x="201" y="262"/>
                    <a:pt x="250" y="493"/>
                    <a:pt x="274" y="724"/>
                  </a:cubicBezTo>
                  <a:cubicBezTo>
                    <a:pt x="287" y="821"/>
                    <a:pt x="323" y="930"/>
                    <a:pt x="311" y="1016"/>
                  </a:cubicBezTo>
                  <a:cubicBezTo>
                    <a:pt x="287" y="1162"/>
                    <a:pt x="128" y="1247"/>
                    <a:pt x="31" y="1332"/>
                  </a:cubicBezTo>
                  <a:cubicBezTo>
                    <a:pt x="1" y="1363"/>
                    <a:pt x="30" y="1411"/>
                    <a:pt x="69" y="1411"/>
                  </a:cubicBezTo>
                  <a:cubicBezTo>
                    <a:pt x="77" y="1411"/>
                    <a:pt x="85" y="1409"/>
                    <a:pt x="92" y="1405"/>
                  </a:cubicBezTo>
                  <a:cubicBezTo>
                    <a:pt x="274" y="1271"/>
                    <a:pt x="408" y="1149"/>
                    <a:pt x="371" y="919"/>
                  </a:cubicBezTo>
                  <a:cubicBezTo>
                    <a:pt x="335" y="627"/>
                    <a:pt x="311" y="311"/>
                    <a:pt x="238" y="19"/>
                  </a:cubicBezTo>
                  <a:cubicBezTo>
                    <a:pt x="232" y="7"/>
                    <a:pt x="223" y="1"/>
                    <a:pt x="215"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6"/>
            <p:cNvSpPr/>
            <p:nvPr/>
          </p:nvSpPr>
          <p:spPr>
            <a:xfrm>
              <a:off x="7584932" y="3264850"/>
              <a:ext cx="19836" cy="70040"/>
            </a:xfrm>
            <a:custGeom>
              <a:avLst/>
              <a:gdLst/>
              <a:ahLst/>
              <a:cxnLst/>
              <a:rect l="l" t="t" r="r" b="b"/>
              <a:pathLst>
                <a:path w="403" h="1423" extrusionOk="0">
                  <a:moveTo>
                    <a:pt x="208" y="12"/>
                  </a:moveTo>
                  <a:cubicBezTo>
                    <a:pt x="220" y="12"/>
                    <a:pt x="220" y="12"/>
                    <a:pt x="220" y="25"/>
                  </a:cubicBezTo>
                  <a:cubicBezTo>
                    <a:pt x="293" y="292"/>
                    <a:pt x="317" y="572"/>
                    <a:pt x="354" y="839"/>
                  </a:cubicBezTo>
                  <a:lnTo>
                    <a:pt x="365" y="925"/>
                  </a:lnTo>
                  <a:cubicBezTo>
                    <a:pt x="390" y="1144"/>
                    <a:pt x="281" y="1265"/>
                    <a:pt x="74" y="1399"/>
                  </a:cubicBezTo>
                  <a:cubicBezTo>
                    <a:pt x="70" y="1402"/>
                    <a:pt x="67" y="1404"/>
                    <a:pt x="63" y="1404"/>
                  </a:cubicBezTo>
                  <a:cubicBezTo>
                    <a:pt x="55" y="1404"/>
                    <a:pt x="46" y="1395"/>
                    <a:pt x="38" y="1387"/>
                  </a:cubicBezTo>
                  <a:cubicBezTo>
                    <a:pt x="25" y="1374"/>
                    <a:pt x="13" y="1350"/>
                    <a:pt x="38" y="1338"/>
                  </a:cubicBezTo>
                  <a:cubicBezTo>
                    <a:pt x="62" y="1326"/>
                    <a:pt x="86" y="1301"/>
                    <a:pt x="111" y="1277"/>
                  </a:cubicBezTo>
                  <a:cubicBezTo>
                    <a:pt x="195" y="1217"/>
                    <a:pt x="293" y="1144"/>
                    <a:pt x="317" y="1022"/>
                  </a:cubicBezTo>
                  <a:cubicBezTo>
                    <a:pt x="317" y="961"/>
                    <a:pt x="305" y="888"/>
                    <a:pt x="293" y="815"/>
                  </a:cubicBezTo>
                  <a:cubicBezTo>
                    <a:pt x="293" y="790"/>
                    <a:pt x="281" y="754"/>
                    <a:pt x="281" y="730"/>
                  </a:cubicBezTo>
                  <a:cubicBezTo>
                    <a:pt x="268" y="669"/>
                    <a:pt x="268" y="620"/>
                    <a:pt x="257" y="560"/>
                  </a:cubicBezTo>
                  <a:cubicBezTo>
                    <a:pt x="232" y="390"/>
                    <a:pt x="208" y="207"/>
                    <a:pt x="195" y="25"/>
                  </a:cubicBezTo>
                  <a:cubicBezTo>
                    <a:pt x="195" y="12"/>
                    <a:pt x="208" y="12"/>
                    <a:pt x="208" y="12"/>
                  </a:cubicBezTo>
                  <a:close/>
                  <a:moveTo>
                    <a:pt x="208" y="0"/>
                  </a:moveTo>
                  <a:cubicBezTo>
                    <a:pt x="195" y="0"/>
                    <a:pt x="184" y="12"/>
                    <a:pt x="184" y="25"/>
                  </a:cubicBezTo>
                  <a:cubicBezTo>
                    <a:pt x="184" y="207"/>
                    <a:pt x="208" y="390"/>
                    <a:pt x="244" y="560"/>
                  </a:cubicBezTo>
                  <a:cubicBezTo>
                    <a:pt x="244" y="620"/>
                    <a:pt x="257" y="681"/>
                    <a:pt x="268" y="730"/>
                  </a:cubicBezTo>
                  <a:cubicBezTo>
                    <a:pt x="268" y="766"/>
                    <a:pt x="268" y="790"/>
                    <a:pt x="281" y="815"/>
                  </a:cubicBezTo>
                  <a:cubicBezTo>
                    <a:pt x="293" y="888"/>
                    <a:pt x="305" y="961"/>
                    <a:pt x="293" y="1022"/>
                  </a:cubicBezTo>
                  <a:cubicBezTo>
                    <a:pt x="281" y="1131"/>
                    <a:pt x="195" y="1192"/>
                    <a:pt x="111" y="1265"/>
                  </a:cubicBezTo>
                  <a:cubicBezTo>
                    <a:pt x="74" y="1290"/>
                    <a:pt x="49" y="1301"/>
                    <a:pt x="25" y="1326"/>
                  </a:cubicBezTo>
                  <a:cubicBezTo>
                    <a:pt x="1" y="1350"/>
                    <a:pt x="1" y="1387"/>
                    <a:pt x="25" y="1399"/>
                  </a:cubicBezTo>
                  <a:cubicBezTo>
                    <a:pt x="25" y="1411"/>
                    <a:pt x="49" y="1423"/>
                    <a:pt x="62" y="1423"/>
                  </a:cubicBezTo>
                  <a:cubicBezTo>
                    <a:pt x="74" y="1423"/>
                    <a:pt x="74" y="1423"/>
                    <a:pt x="86" y="1411"/>
                  </a:cubicBezTo>
                  <a:cubicBezTo>
                    <a:pt x="293" y="1277"/>
                    <a:pt x="402" y="1155"/>
                    <a:pt x="378" y="925"/>
                  </a:cubicBezTo>
                  <a:lnTo>
                    <a:pt x="365" y="839"/>
                  </a:lnTo>
                  <a:cubicBezTo>
                    <a:pt x="341" y="572"/>
                    <a:pt x="305" y="280"/>
                    <a:pt x="244" y="25"/>
                  </a:cubicBezTo>
                  <a:cubicBezTo>
                    <a:pt x="232" y="0"/>
                    <a:pt x="220" y="0"/>
                    <a:pt x="208"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6"/>
            <p:cNvSpPr/>
            <p:nvPr/>
          </p:nvSpPr>
          <p:spPr>
            <a:xfrm>
              <a:off x="7535857" y="3300831"/>
              <a:ext cx="38342" cy="6595"/>
            </a:xfrm>
            <a:custGeom>
              <a:avLst/>
              <a:gdLst/>
              <a:ahLst/>
              <a:cxnLst/>
              <a:rect l="l" t="t" r="r" b="b"/>
              <a:pathLst>
                <a:path w="779" h="134" extrusionOk="0">
                  <a:moveTo>
                    <a:pt x="176" y="0"/>
                  </a:moveTo>
                  <a:cubicBezTo>
                    <a:pt x="120" y="0"/>
                    <a:pt x="67" y="8"/>
                    <a:pt x="13" y="35"/>
                  </a:cubicBezTo>
                  <a:cubicBezTo>
                    <a:pt x="0" y="35"/>
                    <a:pt x="0" y="59"/>
                    <a:pt x="13" y="59"/>
                  </a:cubicBezTo>
                  <a:cubicBezTo>
                    <a:pt x="73" y="103"/>
                    <a:pt x="146" y="109"/>
                    <a:pt x="222" y="109"/>
                  </a:cubicBezTo>
                  <a:cubicBezTo>
                    <a:pt x="253" y="109"/>
                    <a:pt x="285" y="108"/>
                    <a:pt x="317" y="108"/>
                  </a:cubicBezTo>
                  <a:cubicBezTo>
                    <a:pt x="451" y="121"/>
                    <a:pt x="584" y="121"/>
                    <a:pt x="718" y="132"/>
                  </a:cubicBezTo>
                  <a:cubicBezTo>
                    <a:pt x="722" y="133"/>
                    <a:pt x="725" y="133"/>
                    <a:pt x="728" y="133"/>
                  </a:cubicBezTo>
                  <a:cubicBezTo>
                    <a:pt x="779" y="133"/>
                    <a:pt x="775" y="35"/>
                    <a:pt x="718" y="35"/>
                  </a:cubicBezTo>
                  <a:cubicBezTo>
                    <a:pt x="584" y="23"/>
                    <a:pt x="451" y="11"/>
                    <a:pt x="317" y="11"/>
                  </a:cubicBezTo>
                  <a:cubicBezTo>
                    <a:pt x="268" y="6"/>
                    <a:pt x="221" y="0"/>
                    <a:pt x="176"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6"/>
            <p:cNvSpPr/>
            <p:nvPr/>
          </p:nvSpPr>
          <p:spPr>
            <a:xfrm>
              <a:off x="7535857" y="3300388"/>
              <a:ext cx="38342" cy="7629"/>
            </a:xfrm>
            <a:custGeom>
              <a:avLst/>
              <a:gdLst/>
              <a:ahLst/>
              <a:cxnLst/>
              <a:rect l="l" t="t" r="r" b="b"/>
              <a:pathLst>
                <a:path w="779" h="155" extrusionOk="0">
                  <a:moveTo>
                    <a:pt x="317" y="20"/>
                  </a:moveTo>
                  <a:cubicBezTo>
                    <a:pt x="438" y="32"/>
                    <a:pt x="572" y="32"/>
                    <a:pt x="706" y="44"/>
                  </a:cubicBezTo>
                  <a:cubicBezTo>
                    <a:pt x="743" y="44"/>
                    <a:pt x="754" y="81"/>
                    <a:pt x="754" y="93"/>
                  </a:cubicBezTo>
                  <a:cubicBezTo>
                    <a:pt x="754" y="113"/>
                    <a:pt x="747" y="133"/>
                    <a:pt x="730" y="133"/>
                  </a:cubicBezTo>
                  <a:cubicBezTo>
                    <a:pt x="727" y="133"/>
                    <a:pt x="723" y="132"/>
                    <a:pt x="718" y="130"/>
                  </a:cubicBezTo>
                  <a:cubicBezTo>
                    <a:pt x="572" y="117"/>
                    <a:pt x="438" y="117"/>
                    <a:pt x="317" y="105"/>
                  </a:cubicBezTo>
                  <a:lnTo>
                    <a:pt x="244" y="105"/>
                  </a:lnTo>
                  <a:cubicBezTo>
                    <a:pt x="171" y="105"/>
                    <a:pt x="86" y="105"/>
                    <a:pt x="13" y="68"/>
                  </a:cubicBezTo>
                  <a:lnTo>
                    <a:pt x="13" y="57"/>
                  </a:lnTo>
                  <a:lnTo>
                    <a:pt x="13" y="44"/>
                  </a:lnTo>
                  <a:cubicBezTo>
                    <a:pt x="62" y="20"/>
                    <a:pt x="122" y="20"/>
                    <a:pt x="183" y="20"/>
                  </a:cubicBezTo>
                  <a:close/>
                  <a:moveTo>
                    <a:pt x="165" y="1"/>
                  </a:moveTo>
                  <a:cubicBezTo>
                    <a:pt x="110" y="1"/>
                    <a:pt x="59" y="9"/>
                    <a:pt x="13" y="32"/>
                  </a:cubicBezTo>
                  <a:cubicBezTo>
                    <a:pt x="0" y="44"/>
                    <a:pt x="0" y="44"/>
                    <a:pt x="0" y="57"/>
                  </a:cubicBezTo>
                  <a:cubicBezTo>
                    <a:pt x="0" y="68"/>
                    <a:pt x="0" y="81"/>
                    <a:pt x="13" y="81"/>
                  </a:cubicBezTo>
                  <a:cubicBezTo>
                    <a:pt x="86" y="117"/>
                    <a:pt x="171" y="117"/>
                    <a:pt x="244" y="130"/>
                  </a:cubicBezTo>
                  <a:lnTo>
                    <a:pt x="317" y="130"/>
                  </a:lnTo>
                  <a:cubicBezTo>
                    <a:pt x="438" y="130"/>
                    <a:pt x="572" y="141"/>
                    <a:pt x="706" y="154"/>
                  </a:cubicBezTo>
                  <a:lnTo>
                    <a:pt x="718" y="154"/>
                  </a:lnTo>
                  <a:cubicBezTo>
                    <a:pt x="754" y="154"/>
                    <a:pt x="767" y="130"/>
                    <a:pt x="767" y="105"/>
                  </a:cubicBezTo>
                  <a:cubicBezTo>
                    <a:pt x="779" y="68"/>
                    <a:pt x="754" y="32"/>
                    <a:pt x="718" y="32"/>
                  </a:cubicBezTo>
                  <a:cubicBezTo>
                    <a:pt x="572" y="20"/>
                    <a:pt x="438" y="8"/>
                    <a:pt x="317" y="8"/>
                  </a:cubicBezTo>
                  <a:lnTo>
                    <a:pt x="268" y="8"/>
                  </a:lnTo>
                  <a:cubicBezTo>
                    <a:pt x="232" y="3"/>
                    <a:pt x="198" y="1"/>
                    <a:pt x="165"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6"/>
            <p:cNvSpPr/>
            <p:nvPr/>
          </p:nvSpPr>
          <p:spPr>
            <a:xfrm>
              <a:off x="7598763" y="3301324"/>
              <a:ext cx="39524" cy="5513"/>
            </a:xfrm>
            <a:custGeom>
              <a:avLst/>
              <a:gdLst/>
              <a:ahLst/>
              <a:cxnLst/>
              <a:rect l="l" t="t" r="r" b="b"/>
              <a:pathLst>
                <a:path w="803" h="112" extrusionOk="0">
                  <a:moveTo>
                    <a:pt x="324" y="0"/>
                  </a:moveTo>
                  <a:cubicBezTo>
                    <a:pt x="249" y="0"/>
                    <a:pt x="175" y="4"/>
                    <a:pt x="106" y="16"/>
                  </a:cubicBezTo>
                  <a:lnTo>
                    <a:pt x="106" y="16"/>
                  </a:lnTo>
                  <a:cubicBezTo>
                    <a:pt x="87" y="15"/>
                    <a:pt x="68" y="14"/>
                    <a:pt x="48" y="13"/>
                  </a:cubicBezTo>
                  <a:cubicBezTo>
                    <a:pt x="3" y="13"/>
                    <a:pt x="0" y="88"/>
                    <a:pt x="40" y="88"/>
                  </a:cubicBezTo>
                  <a:cubicBezTo>
                    <a:pt x="42" y="88"/>
                    <a:pt x="45" y="87"/>
                    <a:pt x="48" y="86"/>
                  </a:cubicBezTo>
                  <a:cubicBezTo>
                    <a:pt x="52" y="86"/>
                    <a:pt x="56" y="86"/>
                    <a:pt x="59" y="86"/>
                  </a:cubicBezTo>
                  <a:lnTo>
                    <a:pt x="59" y="86"/>
                  </a:lnTo>
                  <a:cubicBezTo>
                    <a:pt x="59" y="86"/>
                    <a:pt x="60" y="86"/>
                    <a:pt x="60" y="86"/>
                  </a:cubicBezTo>
                  <a:cubicBezTo>
                    <a:pt x="142" y="106"/>
                    <a:pt x="232" y="112"/>
                    <a:pt x="324" y="112"/>
                  </a:cubicBezTo>
                  <a:cubicBezTo>
                    <a:pt x="464" y="112"/>
                    <a:pt x="609" y="98"/>
                    <a:pt x="741" y="98"/>
                  </a:cubicBezTo>
                  <a:cubicBezTo>
                    <a:pt x="802" y="98"/>
                    <a:pt x="802" y="13"/>
                    <a:pt x="741" y="13"/>
                  </a:cubicBezTo>
                  <a:cubicBezTo>
                    <a:pt x="609" y="13"/>
                    <a:pt x="464" y="0"/>
                    <a:pt x="324"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6"/>
            <p:cNvSpPr/>
            <p:nvPr/>
          </p:nvSpPr>
          <p:spPr>
            <a:xfrm>
              <a:off x="7598714" y="3300684"/>
              <a:ext cx="38933" cy="6694"/>
            </a:xfrm>
            <a:custGeom>
              <a:avLst/>
              <a:gdLst/>
              <a:ahLst/>
              <a:cxnLst/>
              <a:rect l="l" t="t" r="r" b="b"/>
              <a:pathLst>
                <a:path w="791" h="136" extrusionOk="0">
                  <a:moveTo>
                    <a:pt x="312" y="17"/>
                  </a:moveTo>
                  <a:cubicBezTo>
                    <a:pt x="363" y="17"/>
                    <a:pt x="414" y="20"/>
                    <a:pt x="463" y="26"/>
                  </a:cubicBezTo>
                  <a:lnTo>
                    <a:pt x="171" y="26"/>
                  </a:lnTo>
                  <a:cubicBezTo>
                    <a:pt x="213" y="20"/>
                    <a:pt x="262" y="17"/>
                    <a:pt x="312" y="17"/>
                  </a:cubicBezTo>
                  <a:close/>
                  <a:moveTo>
                    <a:pt x="37" y="38"/>
                  </a:moveTo>
                  <a:lnTo>
                    <a:pt x="37" y="62"/>
                  </a:lnTo>
                  <a:lnTo>
                    <a:pt x="37" y="99"/>
                  </a:lnTo>
                  <a:cubicBezTo>
                    <a:pt x="37" y="87"/>
                    <a:pt x="25" y="87"/>
                    <a:pt x="25" y="87"/>
                  </a:cubicBezTo>
                  <a:lnTo>
                    <a:pt x="25" y="51"/>
                  </a:lnTo>
                  <a:lnTo>
                    <a:pt x="37" y="38"/>
                  </a:lnTo>
                  <a:close/>
                  <a:moveTo>
                    <a:pt x="731" y="26"/>
                  </a:moveTo>
                  <a:lnTo>
                    <a:pt x="731" y="99"/>
                  </a:lnTo>
                  <a:lnTo>
                    <a:pt x="475" y="99"/>
                  </a:lnTo>
                  <a:cubicBezTo>
                    <a:pt x="390" y="99"/>
                    <a:pt x="293" y="87"/>
                    <a:pt x="207" y="87"/>
                  </a:cubicBezTo>
                  <a:cubicBezTo>
                    <a:pt x="158" y="87"/>
                    <a:pt x="122" y="87"/>
                    <a:pt x="74" y="99"/>
                  </a:cubicBezTo>
                  <a:cubicBezTo>
                    <a:pt x="74" y="99"/>
                    <a:pt x="74" y="87"/>
                    <a:pt x="61" y="87"/>
                  </a:cubicBezTo>
                  <a:cubicBezTo>
                    <a:pt x="49" y="87"/>
                    <a:pt x="49" y="75"/>
                    <a:pt x="49" y="62"/>
                  </a:cubicBezTo>
                  <a:cubicBezTo>
                    <a:pt x="49" y="62"/>
                    <a:pt x="49" y="51"/>
                    <a:pt x="61" y="38"/>
                  </a:cubicBezTo>
                  <a:lnTo>
                    <a:pt x="74" y="38"/>
                  </a:lnTo>
                  <a:cubicBezTo>
                    <a:pt x="118" y="42"/>
                    <a:pt x="163" y="44"/>
                    <a:pt x="207" y="44"/>
                  </a:cubicBezTo>
                  <a:cubicBezTo>
                    <a:pt x="296" y="44"/>
                    <a:pt x="386" y="38"/>
                    <a:pt x="475" y="38"/>
                  </a:cubicBezTo>
                  <a:cubicBezTo>
                    <a:pt x="560" y="38"/>
                    <a:pt x="645" y="26"/>
                    <a:pt x="731" y="26"/>
                  </a:cubicBezTo>
                  <a:close/>
                  <a:moveTo>
                    <a:pt x="755" y="26"/>
                  </a:moveTo>
                  <a:cubicBezTo>
                    <a:pt x="767" y="38"/>
                    <a:pt x="779" y="51"/>
                    <a:pt x="779" y="62"/>
                  </a:cubicBezTo>
                  <a:cubicBezTo>
                    <a:pt x="779" y="87"/>
                    <a:pt x="767" y="99"/>
                    <a:pt x="755" y="99"/>
                  </a:cubicBezTo>
                  <a:lnTo>
                    <a:pt x="755" y="26"/>
                  </a:lnTo>
                  <a:close/>
                  <a:moveTo>
                    <a:pt x="463" y="111"/>
                  </a:moveTo>
                  <a:cubicBezTo>
                    <a:pt x="414" y="117"/>
                    <a:pt x="363" y="121"/>
                    <a:pt x="312" y="121"/>
                  </a:cubicBezTo>
                  <a:cubicBezTo>
                    <a:pt x="262" y="121"/>
                    <a:pt x="213" y="117"/>
                    <a:pt x="171" y="111"/>
                  </a:cubicBezTo>
                  <a:close/>
                  <a:moveTo>
                    <a:pt x="352" y="0"/>
                  </a:moveTo>
                  <a:cubicBezTo>
                    <a:pt x="256" y="0"/>
                    <a:pt x="160" y="5"/>
                    <a:pt x="74" y="26"/>
                  </a:cubicBezTo>
                  <a:lnTo>
                    <a:pt x="49" y="26"/>
                  </a:lnTo>
                  <a:cubicBezTo>
                    <a:pt x="37" y="26"/>
                    <a:pt x="25" y="26"/>
                    <a:pt x="13" y="38"/>
                  </a:cubicBezTo>
                  <a:cubicBezTo>
                    <a:pt x="1" y="62"/>
                    <a:pt x="1" y="75"/>
                    <a:pt x="13" y="99"/>
                  </a:cubicBezTo>
                  <a:cubicBezTo>
                    <a:pt x="25" y="111"/>
                    <a:pt x="37" y="111"/>
                    <a:pt x="49" y="111"/>
                  </a:cubicBezTo>
                  <a:lnTo>
                    <a:pt x="74" y="111"/>
                  </a:lnTo>
                  <a:cubicBezTo>
                    <a:pt x="158" y="135"/>
                    <a:pt x="244" y="135"/>
                    <a:pt x="329" y="135"/>
                  </a:cubicBezTo>
                  <a:cubicBezTo>
                    <a:pt x="402" y="135"/>
                    <a:pt x="475" y="135"/>
                    <a:pt x="548" y="124"/>
                  </a:cubicBezTo>
                  <a:lnTo>
                    <a:pt x="755" y="124"/>
                  </a:lnTo>
                  <a:cubicBezTo>
                    <a:pt x="779" y="111"/>
                    <a:pt x="791" y="87"/>
                    <a:pt x="791" y="62"/>
                  </a:cubicBezTo>
                  <a:cubicBezTo>
                    <a:pt x="791" y="38"/>
                    <a:pt x="779" y="14"/>
                    <a:pt x="755" y="14"/>
                  </a:cubicBezTo>
                  <a:lnTo>
                    <a:pt x="742" y="14"/>
                  </a:lnTo>
                  <a:cubicBezTo>
                    <a:pt x="682" y="14"/>
                    <a:pt x="621" y="14"/>
                    <a:pt x="548" y="2"/>
                  </a:cubicBezTo>
                  <a:cubicBezTo>
                    <a:pt x="484" y="2"/>
                    <a:pt x="417" y="0"/>
                    <a:pt x="352"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6"/>
            <p:cNvSpPr/>
            <p:nvPr/>
          </p:nvSpPr>
          <p:spPr>
            <a:xfrm>
              <a:off x="7606638" y="3246146"/>
              <a:ext cx="35832" cy="58621"/>
            </a:xfrm>
            <a:custGeom>
              <a:avLst/>
              <a:gdLst/>
              <a:ahLst/>
              <a:cxnLst/>
              <a:rect l="l" t="t" r="r" b="b"/>
              <a:pathLst>
                <a:path w="728" h="1191" extrusionOk="0">
                  <a:moveTo>
                    <a:pt x="25" y="1"/>
                  </a:moveTo>
                  <a:cubicBezTo>
                    <a:pt x="7" y="1"/>
                    <a:pt x="1" y="29"/>
                    <a:pt x="22" y="40"/>
                  </a:cubicBezTo>
                  <a:cubicBezTo>
                    <a:pt x="229" y="162"/>
                    <a:pt x="375" y="307"/>
                    <a:pt x="448" y="526"/>
                  </a:cubicBezTo>
                  <a:cubicBezTo>
                    <a:pt x="533" y="745"/>
                    <a:pt x="497" y="952"/>
                    <a:pt x="545" y="1159"/>
                  </a:cubicBezTo>
                  <a:cubicBezTo>
                    <a:pt x="545" y="1181"/>
                    <a:pt x="558" y="1191"/>
                    <a:pt x="573" y="1191"/>
                  </a:cubicBezTo>
                  <a:cubicBezTo>
                    <a:pt x="591" y="1191"/>
                    <a:pt x="611" y="1178"/>
                    <a:pt x="618" y="1159"/>
                  </a:cubicBezTo>
                  <a:cubicBezTo>
                    <a:pt x="727" y="745"/>
                    <a:pt x="484" y="125"/>
                    <a:pt x="34" y="3"/>
                  </a:cubicBezTo>
                  <a:cubicBezTo>
                    <a:pt x="31" y="1"/>
                    <a:pt x="28" y="1"/>
                    <a:pt x="25"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6"/>
            <p:cNvSpPr/>
            <p:nvPr/>
          </p:nvSpPr>
          <p:spPr>
            <a:xfrm>
              <a:off x="7606491" y="3245703"/>
              <a:ext cx="34208" cy="59261"/>
            </a:xfrm>
            <a:custGeom>
              <a:avLst/>
              <a:gdLst/>
              <a:ahLst/>
              <a:cxnLst/>
              <a:rect l="l" t="t" r="r" b="b"/>
              <a:pathLst>
                <a:path w="695" h="1204" extrusionOk="0">
                  <a:moveTo>
                    <a:pt x="37" y="12"/>
                  </a:moveTo>
                  <a:cubicBezTo>
                    <a:pt x="219" y="61"/>
                    <a:pt x="378" y="207"/>
                    <a:pt x="487" y="401"/>
                  </a:cubicBezTo>
                  <a:cubicBezTo>
                    <a:pt x="633" y="644"/>
                    <a:pt x="670" y="936"/>
                    <a:pt x="609" y="1168"/>
                  </a:cubicBezTo>
                  <a:cubicBezTo>
                    <a:pt x="609" y="1179"/>
                    <a:pt x="597" y="1192"/>
                    <a:pt x="573" y="1192"/>
                  </a:cubicBezTo>
                  <a:cubicBezTo>
                    <a:pt x="573" y="1192"/>
                    <a:pt x="560" y="1192"/>
                    <a:pt x="548" y="1168"/>
                  </a:cubicBezTo>
                  <a:cubicBezTo>
                    <a:pt x="536" y="1095"/>
                    <a:pt x="536" y="1009"/>
                    <a:pt x="524" y="925"/>
                  </a:cubicBezTo>
                  <a:cubicBezTo>
                    <a:pt x="524" y="803"/>
                    <a:pt x="511" y="669"/>
                    <a:pt x="463" y="535"/>
                  </a:cubicBezTo>
                  <a:cubicBezTo>
                    <a:pt x="390" y="328"/>
                    <a:pt x="244" y="158"/>
                    <a:pt x="25" y="36"/>
                  </a:cubicBezTo>
                  <a:lnTo>
                    <a:pt x="25" y="25"/>
                  </a:lnTo>
                  <a:cubicBezTo>
                    <a:pt x="25" y="25"/>
                    <a:pt x="25" y="12"/>
                    <a:pt x="37" y="12"/>
                  </a:cubicBezTo>
                  <a:close/>
                  <a:moveTo>
                    <a:pt x="37" y="0"/>
                  </a:moveTo>
                  <a:cubicBezTo>
                    <a:pt x="25" y="0"/>
                    <a:pt x="13" y="0"/>
                    <a:pt x="13" y="25"/>
                  </a:cubicBezTo>
                  <a:cubicBezTo>
                    <a:pt x="0" y="36"/>
                    <a:pt x="0" y="49"/>
                    <a:pt x="25" y="61"/>
                  </a:cubicBezTo>
                  <a:cubicBezTo>
                    <a:pt x="232" y="182"/>
                    <a:pt x="365" y="341"/>
                    <a:pt x="451" y="547"/>
                  </a:cubicBezTo>
                  <a:cubicBezTo>
                    <a:pt x="500" y="669"/>
                    <a:pt x="500" y="803"/>
                    <a:pt x="511" y="925"/>
                  </a:cubicBezTo>
                  <a:cubicBezTo>
                    <a:pt x="511" y="1009"/>
                    <a:pt x="524" y="1095"/>
                    <a:pt x="536" y="1179"/>
                  </a:cubicBezTo>
                  <a:cubicBezTo>
                    <a:pt x="536" y="1192"/>
                    <a:pt x="560" y="1204"/>
                    <a:pt x="573" y="1204"/>
                  </a:cubicBezTo>
                  <a:lnTo>
                    <a:pt x="584" y="1204"/>
                  </a:lnTo>
                  <a:cubicBezTo>
                    <a:pt x="597" y="1204"/>
                    <a:pt x="621" y="1204"/>
                    <a:pt x="633" y="1179"/>
                  </a:cubicBezTo>
                  <a:cubicBezTo>
                    <a:pt x="694" y="936"/>
                    <a:pt x="645" y="644"/>
                    <a:pt x="500" y="389"/>
                  </a:cubicBezTo>
                  <a:cubicBezTo>
                    <a:pt x="390" y="195"/>
                    <a:pt x="219" y="49"/>
                    <a:pt x="37"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6"/>
            <p:cNvSpPr/>
            <p:nvPr/>
          </p:nvSpPr>
          <p:spPr>
            <a:xfrm>
              <a:off x="7535267" y="3298961"/>
              <a:ext cx="8318" cy="4430"/>
            </a:xfrm>
            <a:custGeom>
              <a:avLst/>
              <a:gdLst/>
              <a:ahLst/>
              <a:cxnLst/>
              <a:rect l="l" t="t" r="r" b="b"/>
              <a:pathLst>
                <a:path w="169" h="90" extrusionOk="0">
                  <a:moveTo>
                    <a:pt x="37" y="0"/>
                  </a:moveTo>
                  <a:cubicBezTo>
                    <a:pt x="25" y="0"/>
                    <a:pt x="1" y="13"/>
                    <a:pt x="1" y="37"/>
                  </a:cubicBezTo>
                  <a:cubicBezTo>
                    <a:pt x="19" y="74"/>
                    <a:pt x="67" y="90"/>
                    <a:pt x="104" y="90"/>
                  </a:cubicBezTo>
                  <a:cubicBezTo>
                    <a:pt x="115" y="90"/>
                    <a:pt x="126" y="89"/>
                    <a:pt x="134" y="86"/>
                  </a:cubicBezTo>
                  <a:cubicBezTo>
                    <a:pt x="139" y="86"/>
                    <a:pt x="143" y="86"/>
                    <a:pt x="147" y="85"/>
                  </a:cubicBezTo>
                  <a:lnTo>
                    <a:pt x="147" y="85"/>
                  </a:lnTo>
                  <a:cubicBezTo>
                    <a:pt x="147" y="85"/>
                    <a:pt x="147" y="86"/>
                    <a:pt x="147" y="86"/>
                  </a:cubicBezTo>
                  <a:cubicBezTo>
                    <a:pt x="147" y="86"/>
                    <a:pt x="148" y="85"/>
                    <a:pt x="148" y="85"/>
                  </a:cubicBezTo>
                  <a:lnTo>
                    <a:pt x="148" y="85"/>
                  </a:lnTo>
                  <a:cubicBezTo>
                    <a:pt x="153" y="84"/>
                    <a:pt x="156" y="82"/>
                    <a:pt x="158" y="78"/>
                  </a:cubicBezTo>
                  <a:lnTo>
                    <a:pt x="158" y="78"/>
                  </a:lnTo>
                  <a:cubicBezTo>
                    <a:pt x="168" y="67"/>
                    <a:pt x="167" y="54"/>
                    <a:pt x="155" y="50"/>
                  </a:cubicBezTo>
                  <a:lnTo>
                    <a:pt x="155" y="50"/>
                  </a:lnTo>
                  <a:cubicBezTo>
                    <a:pt x="151" y="43"/>
                    <a:pt x="143" y="37"/>
                    <a:pt x="134" y="37"/>
                  </a:cubicBezTo>
                  <a:cubicBezTo>
                    <a:pt x="122" y="37"/>
                    <a:pt x="110" y="37"/>
                    <a:pt x="85" y="24"/>
                  </a:cubicBezTo>
                  <a:cubicBezTo>
                    <a:pt x="74" y="13"/>
                    <a:pt x="61" y="0"/>
                    <a:pt x="37"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6"/>
            <p:cNvSpPr/>
            <p:nvPr/>
          </p:nvSpPr>
          <p:spPr>
            <a:xfrm>
              <a:off x="7534676" y="3298370"/>
              <a:ext cx="9007" cy="5414"/>
            </a:xfrm>
            <a:custGeom>
              <a:avLst/>
              <a:gdLst/>
              <a:ahLst/>
              <a:cxnLst/>
              <a:rect l="l" t="t" r="r" b="b"/>
              <a:pathLst>
                <a:path w="183" h="110" extrusionOk="0">
                  <a:moveTo>
                    <a:pt x="49" y="25"/>
                  </a:moveTo>
                  <a:cubicBezTo>
                    <a:pt x="61" y="25"/>
                    <a:pt x="73" y="25"/>
                    <a:pt x="73" y="36"/>
                  </a:cubicBezTo>
                  <a:cubicBezTo>
                    <a:pt x="86" y="36"/>
                    <a:pt x="86" y="36"/>
                    <a:pt x="97" y="49"/>
                  </a:cubicBezTo>
                  <a:cubicBezTo>
                    <a:pt x="110" y="49"/>
                    <a:pt x="122" y="49"/>
                    <a:pt x="134" y="61"/>
                  </a:cubicBezTo>
                  <a:lnTo>
                    <a:pt x="159" y="73"/>
                  </a:lnTo>
                  <a:lnTo>
                    <a:pt x="146" y="98"/>
                  </a:lnTo>
                  <a:cubicBezTo>
                    <a:pt x="97" y="98"/>
                    <a:pt x="37" y="85"/>
                    <a:pt x="24" y="49"/>
                  </a:cubicBezTo>
                  <a:lnTo>
                    <a:pt x="24" y="25"/>
                  </a:lnTo>
                  <a:close/>
                  <a:moveTo>
                    <a:pt x="49" y="0"/>
                  </a:moveTo>
                  <a:cubicBezTo>
                    <a:pt x="37" y="0"/>
                    <a:pt x="24" y="0"/>
                    <a:pt x="13" y="12"/>
                  </a:cubicBezTo>
                  <a:cubicBezTo>
                    <a:pt x="0" y="25"/>
                    <a:pt x="0" y="36"/>
                    <a:pt x="13" y="49"/>
                  </a:cubicBezTo>
                  <a:cubicBezTo>
                    <a:pt x="24" y="98"/>
                    <a:pt x="73" y="109"/>
                    <a:pt x="122" y="109"/>
                  </a:cubicBezTo>
                  <a:lnTo>
                    <a:pt x="159" y="109"/>
                  </a:lnTo>
                  <a:cubicBezTo>
                    <a:pt x="159" y="109"/>
                    <a:pt x="170" y="109"/>
                    <a:pt x="170" y="98"/>
                  </a:cubicBezTo>
                  <a:lnTo>
                    <a:pt x="183" y="98"/>
                  </a:lnTo>
                  <a:lnTo>
                    <a:pt x="183" y="85"/>
                  </a:lnTo>
                  <a:lnTo>
                    <a:pt x="183" y="73"/>
                  </a:lnTo>
                  <a:lnTo>
                    <a:pt x="183" y="61"/>
                  </a:lnTo>
                  <a:cubicBezTo>
                    <a:pt x="183" y="49"/>
                    <a:pt x="170" y="49"/>
                    <a:pt x="170" y="49"/>
                  </a:cubicBezTo>
                  <a:lnTo>
                    <a:pt x="159" y="49"/>
                  </a:lnTo>
                  <a:cubicBezTo>
                    <a:pt x="134" y="36"/>
                    <a:pt x="122" y="36"/>
                    <a:pt x="110" y="25"/>
                  </a:cubicBezTo>
                  <a:lnTo>
                    <a:pt x="86" y="25"/>
                  </a:lnTo>
                  <a:cubicBezTo>
                    <a:pt x="73" y="12"/>
                    <a:pt x="61" y="0"/>
                    <a:pt x="49"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6"/>
            <p:cNvSpPr/>
            <p:nvPr/>
          </p:nvSpPr>
          <p:spPr>
            <a:xfrm>
              <a:off x="7628640" y="3297730"/>
              <a:ext cx="7826" cy="7235"/>
            </a:xfrm>
            <a:custGeom>
              <a:avLst/>
              <a:gdLst/>
              <a:ahLst/>
              <a:cxnLst/>
              <a:rect l="l" t="t" r="r" b="b"/>
              <a:pathLst>
                <a:path w="159" h="147" extrusionOk="0">
                  <a:moveTo>
                    <a:pt x="140" y="0"/>
                  </a:moveTo>
                  <a:cubicBezTo>
                    <a:pt x="133" y="0"/>
                    <a:pt x="127" y="4"/>
                    <a:pt x="123" y="13"/>
                  </a:cubicBezTo>
                  <a:cubicBezTo>
                    <a:pt x="110" y="38"/>
                    <a:pt x="98" y="49"/>
                    <a:pt x="74" y="62"/>
                  </a:cubicBezTo>
                  <a:cubicBezTo>
                    <a:pt x="61" y="74"/>
                    <a:pt x="37" y="86"/>
                    <a:pt x="25" y="98"/>
                  </a:cubicBezTo>
                  <a:cubicBezTo>
                    <a:pt x="1" y="111"/>
                    <a:pt x="13" y="147"/>
                    <a:pt x="37" y="147"/>
                  </a:cubicBezTo>
                  <a:cubicBezTo>
                    <a:pt x="98" y="147"/>
                    <a:pt x="147" y="86"/>
                    <a:pt x="159" y="25"/>
                  </a:cubicBezTo>
                  <a:cubicBezTo>
                    <a:pt x="159" y="10"/>
                    <a:pt x="149" y="0"/>
                    <a:pt x="140"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6"/>
            <p:cNvSpPr/>
            <p:nvPr/>
          </p:nvSpPr>
          <p:spPr>
            <a:xfrm>
              <a:off x="7628640" y="3297189"/>
              <a:ext cx="8466" cy="7777"/>
            </a:xfrm>
            <a:custGeom>
              <a:avLst/>
              <a:gdLst/>
              <a:ahLst/>
              <a:cxnLst/>
              <a:rect l="l" t="t" r="r" b="b"/>
              <a:pathLst>
                <a:path w="172" h="158" extrusionOk="0">
                  <a:moveTo>
                    <a:pt x="134" y="24"/>
                  </a:moveTo>
                  <a:cubicBezTo>
                    <a:pt x="147" y="24"/>
                    <a:pt x="147" y="24"/>
                    <a:pt x="147" y="36"/>
                  </a:cubicBezTo>
                  <a:cubicBezTo>
                    <a:pt x="134" y="85"/>
                    <a:pt x="86" y="146"/>
                    <a:pt x="37" y="146"/>
                  </a:cubicBezTo>
                  <a:cubicBezTo>
                    <a:pt x="25" y="146"/>
                    <a:pt x="25" y="146"/>
                    <a:pt x="25" y="133"/>
                  </a:cubicBezTo>
                  <a:cubicBezTo>
                    <a:pt x="13" y="122"/>
                    <a:pt x="25" y="122"/>
                    <a:pt x="25" y="109"/>
                  </a:cubicBezTo>
                  <a:cubicBezTo>
                    <a:pt x="37" y="109"/>
                    <a:pt x="50" y="97"/>
                    <a:pt x="50" y="97"/>
                  </a:cubicBezTo>
                  <a:cubicBezTo>
                    <a:pt x="61" y="97"/>
                    <a:pt x="74" y="85"/>
                    <a:pt x="86" y="85"/>
                  </a:cubicBezTo>
                  <a:cubicBezTo>
                    <a:pt x="98" y="60"/>
                    <a:pt x="110" y="49"/>
                    <a:pt x="123" y="24"/>
                  </a:cubicBezTo>
                  <a:close/>
                  <a:moveTo>
                    <a:pt x="147" y="0"/>
                  </a:moveTo>
                  <a:cubicBezTo>
                    <a:pt x="134" y="0"/>
                    <a:pt x="123" y="12"/>
                    <a:pt x="110" y="24"/>
                  </a:cubicBezTo>
                  <a:lnTo>
                    <a:pt x="74" y="60"/>
                  </a:lnTo>
                  <a:cubicBezTo>
                    <a:pt x="61" y="73"/>
                    <a:pt x="50" y="73"/>
                    <a:pt x="50" y="85"/>
                  </a:cubicBezTo>
                  <a:cubicBezTo>
                    <a:pt x="37" y="85"/>
                    <a:pt x="25" y="97"/>
                    <a:pt x="13" y="97"/>
                  </a:cubicBezTo>
                  <a:cubicBezTo>
                    <a:pt x="1" y="109"/>
                    <a:pt x="1" y="122"/>
                    <a:pt x="1" y="133"/>
                  </a:cubicBezTo>
                  <a:cubicBezTo>
                    <a:pt x="13" y="158"/>
                    <a:pt x="25" y="158"/>
                    <a:pt x="37" y="158"/>
                  </a:cubicBezTo>
                  <a:cubicBezTo>
                    <a:pt x="110" y="158"/>
                    <a:pt x="159" y="97"/>
                    <a:pt x="171" y="36"/>
                  </a:cubicBezTo>
                  <a:cubicBezTo>
                    <a:pt x="171" y="24"/>
                    <a:pt x="159" y="12"/>
                    <a:pt x="147"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6"/>
            <p:cNvSpPr/>
            <p:nvPr/>
          </p:nvSpPr>
          <p:spPr>
            <a:xfrm>
              <a:off x="7501698" y="3123239"/>
              <a:ext cx="57587" cy="69203"/>
            </a:xfrm>
            <a:custGeom>
              <a:avLst/>
              <a:gdLst/>
              <a:ahLst/>
              <a:cxnLst/>
              <a:rect l="l" t="t" r="r" b="b"/>
              <a:pathLst>
                <a:path w="1170" h="1406" extrusionOk="0">
                  <a:moveTo>
                    <a:pt x="653" y="106"/>
                  </a:moveTo>
                  <a:cubicBezTo>
                    <a:pt x="825" y="106"/>
                    <a:pt x="998" y="191"/>
                    <a:pt x="1048" y="360"/>
                  </a:cubicBezTo>
                  <a:cubicBezTo>
                    <a:pt x="1121" y="615"/>
                    <a:pt x="1072" y="992"/>
                    <a:pt x="877" y="1187"/>
                  </a:cubicBezTo>
                  <a:cubicBezTo>
                    <a:pt x="791" y="1273"/>
                    <a:pt x="690" y="1312"/>
                    <a:pt x="593" y="1312"/>
                  </a:cubicBezTo>
                  <a:cubicBezTo>
                    <a:pt x="415" y="1312"/>
                    <a:pt x="246" y="1184"/>
                    <a:pt x="184" y="980"/>
                  </a:cubicBezTo>
                  <a:cubicBezTo>
                    <a:pt x="125" y="794"/>
                    <a:pt x="160" y="554"/>
                    <a:pt x="248" y="355"/>
                  </a:cubicBezTo>
                  <a:lnTo>
                    <a:pt x="248" y="355"/>
                  </a:lnTo>
                  <a:cubicBezTo>
                    <a:pt x="258" y="353"/>
                    <a:pt x="265" y="346"/>
                    <a:pt x="269" y="335"/>
                  </a:cubicBezTo>
                  <a:cubicBezTo>
                    <a:pt x="328" y="182"/>
                    <a:pt x="491" y="106"/>
                    <a:pt x="653" y="106"/>
                  </a:cubicBezTo>
                  <a:close/>
                  <a:moveTo>
                    <a:pt x="668" y="0"/>
                  </a:moveTo>
                  <a:cubicBezTo>
                    <a:pt x="479" y="0"/>
                    <a:pt x="293" y="85"/>
                    <a:pt x="225" y="253"/>
                  </a:cubicBezTo>
                  <a:lnTo>
                    <a:pt x="225" y="253"/>
                  </a:lnTo>
                  <a:cubicBezTo>
                    <a:pt x="45" y="512"/>
                    <a:pt x="0" y="916"/>
                    <a:pt x="159" y="1175"/>
                  </a:cubicBezTo>
                  <a:cubicBezTo>
                    <a:pt x="265" y="1330"/>
                    <a:pt x="425" y="1406"/>
                    <a:pt x="585" y="1406"/>
                  </a:cubicBezTo>
                  <a:cubicBezTo>
                    <a:pt x="738" y="1406"/>
                    <a:pt x="892" y="1336"/>
                    <a:pt x="999" y="1199"/>
                  </a:cubicBezTo>
                  <a:cubicBezTo>
                    <a:pt x="1132" y="1029"/>
                    <a:pt x="1169" y="822"/>
                    <a:pt x="1169" y="615"/>
                  </a:cubicBezTo>
                  <a:cubicBezTo>
                    <a:pt x="1169" y="445"/>
                    <a:pt x="1169" y="262"/>
                    <a:pt x="1035" y="129"/>
                  </a:cubicBezTo>
                  <a:cubicBezTo>
                    <a:pt x="940" y="43"/>
                    <a:pt x="803" y="0"/>
                    <a:pt x="668"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6"/>
            <p:cNvSpPr/>
            <p:nvPr/>
          </p:nvSpPr>
          <p:spPr>
            <a:xfrm>
              <a:off x="7501156" y="3122895"/>
              <a:ext cx="58670" cy="70188"/>
            </a:xfrm>
            <a:custGeom>
              <a:avLst/>
              <a:gdLst/>
              <a:ahLst/>
              <a:cxnLst/>
              <a:rect l="l" t="t" r="r" b="b"/>
              <a:pathLst>
                <a:path w="1192" h="1426" extrusionOk="0">
                  <a:moveTo>
                    <a:pt x="402" y="112"/>
                  </a:moveTo>
                  <a:lnTo>
                    <a:pt x="402" y="136"/>
                  </a:lnTo>
                  <a:cubicBezTo>
                    <a:pt x="341" y="196"/>
                    <a:pt x="292" y="269"/>
                    <a:pt x="256" y="355"/>
                  </a:cubicBezTo>
                  <a:lnTo>
                    <a:pt x="243" y="355"/>
                  </a:lnTo>
                  <a:cubicBezTo>
                    <a:pt x="232" y="355"/>
                    <a:pt x="219" y="342"/>
                    <a:pt x="219" y="331"/>
                  </a:cubicBezTo>
                  <a:cubicBezTo>
                    <a:pt x="232" y="306"/>
                    <a:pt x="232" y="282"/>
                    <a:pt x="243" y="258"/>
                  </a:cubicBezTo>
                  <a:cubicBezTo>
                    <a:pt x="280" y="209"/>
                    <a:pt x="329" y="160"/>
                    <a:pt x="378" y="112"/>
                  </a:cubicBezTo>
                  <a:close/>
                  <a:moveTo>
                    <a:pt x="648" y="122"/>
                  </a:moveTo>
                  <a:cubicBezTo>
                    <a:pt x="659" y="122"/>
                    <a:pt x="670" y="123"/>
                    <a:pt x="681" y="123"/>
                  </a:cubicBezTo>
                  <a:cubicBezTo>
                    <a:pt x="864" y="136"/>
                    <a:pt x="1010" y="233"/>
                    <a:pt x="1046" y="367"/>
                  </a:cubicBezTo>
                  <a:cubicBezTo>
                    <a:pt x="1143" y="683"/>
                    <a:pt x="1034" y="1036"/>
                    <a:pt x="876" y="1182"/>
                  </a:cubicBezTo>
                  <a:cubicBezTo>
                    <a:pt x="803" y="1263"/>
                    <a:pt x="710" y="1305"/>
                    <a:pt x="611" y="1305"/>
                  </a:cubicBezTo>
                  <a:cubicBezTo>
                    <a:pt x="578" y="1305"/>
                    <a:pt x="544" y="1300"/>
                    <a:pt x="511" y="1291"/>
                  </a:cubicBezTo>
                  <a:cubicBezTo>
                    <a:pt x="365" y="1255"/>
                    <a:pt x="256" y="1145"/>
                    <a:pt x="207" y="987"/>
                  </a:cubicBezTo>
                  <a:cubicBezTo>
                    <a:pt x="146" y="804"/>
                    <a:pt x="183" y="574"/>
                    <a:pt x="268" y="367"/>
                  </a:cubicBezTo>
                  <a:cubicBezTo>
                    <a:pt x="280" y="367"/>
                    <a:pt x="280" y="355"/>
                    <a:pt x="292" y="342"/>
                  </a:cubicBezTo>
                  <a:cubicBezTo>
                    <a:pt x="338" y="205"/>
                    <a:pt x="480" y="122"/>
                    <a:pt x="648" y="122"/>
                  </a:cubicBezTo>
                  <a:close/>
                  <a:moveTo>
                    <a:pt x="670" y="18"/>
                  </a:moveTo>
                  <a:cubicBezTo>
                    <a:pt x="811" y="18"/>
                    <a:pt x="948" y="61"/>
                    <a:pt x="1034" y="148"/>
                  </a:cubicBezTo>
                  <a:cubicBezTo>
                    <a:pt x="1156" y="258"/>
                    <a:pt x="1180" y="439"/>
                    <a:pt x="1168" y="622"/>
                  </a:cubicBezTo>
                  <a:cubicBezTo>
                    <a:pt x="1168" y="866"/>
                    <a:pt x="1107" y="1060"/>
                    <a:pt x="1010" y="1194"/>
                  </a:cubicBezTo>
                  <a:cubicBezTo>
                    <a:pt x="900" y="1328"/>
                    <a:pt x="754" y="1401"/>
                    <a:pt x="596" y="1401"/>
                  </a:cubicBezTo>
                  <a:lnTo>
                    <a:pt x="572" y="1401"/>
                  </a:lnTo>
                  <a:cubicBezTo>
                    <a:pt x="414" y="1401"/>
                    <a:pt x="280" y="1315"/>
                    <a:pt x="183" y="1169"/>
                  </a:cubicBezTo>
                  <a:cubicBezTo>
                    <a:pt x="37" y="950"/>
                    <a:pt x="61" y="585"/>
                    <a:pt x="207" y="318"/>
                  </a:cubicBezTo>
                  <a:cubicBezTo>
                    <a:pt x="207" y="342"/>
                    <a:pt x="219" y="367"/>
                    <a:pt x="232" y="367"/>
                  </a:cubicBezTo>
                  <a:lnTo>
                    <a:pt x="243" y="367"/>
                  </a:lnTo>
                  <a:cubicBezTo>
                    <a:pt x="159" y="574"/>
                    <a:pt x="134" y="817"/>
                    <a:pt x="195" y="987"/>
                  </a:cubicBezTo>
                  <a:cubicBezTo>
                    <a:pt x="243" y="1158"/>
                    <a:pt x="365" y="1279"/>
                    <a:pt x="511" y="1315"/>
                  </a:cubicBezTo>
                  <a:cubicBezTo>
                    <a:pt x="541" y="1323"/>
                    <a:pt x="571" y="1327"/>
                    <a:pt x="600" y="1327"/>
                  </a:cubicBezTo>
                  <a:cubicBezTo>
                    <a:pt x="703" y="1327"/>
                    <a:pt x="803" y="1279"/>
                    <a:pt x="888" y="1194"/>
                  </a:cubicBezTo>
                  <a:cubicBezTo>
                    <a:pt x="1046" y="1036"/>
                    <a:pt x="1156" y="683"/>
                    <a:pt x="1070" y="367"/>
                  </a:cubicBezTo>
                  <a:cubicBezTo>
                    <a:pt x="1022" y="221"/>
                    <a:pt x="876" y="112"/>
                    <a:pt x="681" y="99"/>
                  </a:cubicBezTo>
                  <a:cubicBezTo>
                    <a:pt x="548" y="99"/>
                    <a:pt x="426" y="148"/>
                    <a:pt x="341" y="221"/>
                  </a:cubicBezTo>
                  <a:cubicBezTo>
                    <a:pt x="365" y="196"/>
                    <a:pt x="389" y="172"/>
                    <a:pt x="414" y="136"/>
                  </a:cubicBezTo>
                  <a:lnTo>
                    <a:pt x="414" y="99"/>
                  </a:lnTo>
                  <a:lnTo>
                    <a:pt x="389" y="99"/>
                  </a:lnTo>
                  <a:cubicBezTo>
                    <a:pt x="426" y="75"/>
                    <a:pt x="462" y="50"/>
                    <a:pt x="499" y="39"/>
                  </a:cubicBezTo>
                  <a:cubicBezTo>
                    <a:pt x="555" y="25"/>
                    <a:pt x="613" y="18"/>
                    <a:pt x="670" y="18"/>
                  </a:cubicBezTo>
                  <a:close/>
                  <a:moveTo>
                    <a:pt x="674" y="0"/>
                  </a:moveTo>
                  <a:cubicBezTo>
                    <a:pt x="615" y="0"/>
                    <a:pt x="556" y="8"/>
                    <a:pt x="499" y="26"/>
                  </a:cubicBezTo>
                  <a:cubicBezTo>
                    <a:pt x="365" y="63"/>
                    <a:pt x="280" y="148"/>
                    <a:pt x="232" y="245"/>
                  </a:cubicBezTo>
                  <a:cubicBezTo>
                    <a:pt x="37" y="512"/>
                    <a:pt x="0" y="926"/>
                    <a:pt x="170" y="1182"/>
                  </a:cubicBezTo>
                  <a:cubicBezTo>
                    <a:pt x="268" y="1328"/>
                    <a:pt x="414" y="1412"/>
                    <a:pt x="572" y="1425"/>
                  </a:cubicBezTo>
                  <a:lnTo>
                    <a:pt x="596" y="1425"/>
                  </a:lnTo>
                  <a:cubicBezTo>
                    <a:pt x="754" y="1425"/>
                    <a:pt x="913" y="1339"/>
                    <a:pt x="1022" y="1206"/>
                  </a:cubicBezTo>
                  <a:cubicBezTo>
                    <a:pt x="1132" y="1060"/>
                    <a:pt x="1180" y="877"/>
                    <a:pt x="1192" y="622"/>
                  </a:cubicBezTo>
                  <a:cubicBezTo>
                    <a:pt x="1192" y="439"/>
                    <a:pt x="1180" y="258"/>
                    <a:pt x="1046" y="136"/>
                  </a:cubicBezTo>
                  <a:cubicBezTo>
                    <a:pt x="960" y="50"/>
                    <a:pt x="819" y="0"/>
                    <a:pt x="674"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6"/>
            <p:cNvSpPr/>
            <p:nvPr/>
          </p:nvSpPr>
          <p:spPr>
            <a:xfrm>
              <a:off x="7476594" y="3180435"/>
              <a:ext cx="38933" cy="55422"/>
            </a:xfrm>
            <a:custGeom>
              <a:avLst/>
              <a:gdLst/>
              <a:ahLst/>
              <a:cxnLst/>
              <a:rect l="l" t="t" r="r" b="b"/>
              <a:pathLst>
                <a:path w="791" h="1126" extrusionOk="0">
                  <a:moveTo>
                    <a:pt x="755" y="0"/>
                  </a:moveTo>
                  <a:cubicBezTo>
                    <a:pt x="293" y="25"/>
                    <a:pt x="1" y="681"/>
                    <a:pt x="61" y="1095"/>
                  </a:cubicBezTo>
                  <a:cubicBezTo>
                    <a:pt x="61" y="1116"/>
                    <a:pt x="78" y="1126"/>
                    <a:pt x="96" y="1126"/>
                  </a:cubicBezTo>
                  <a:cubicBezTo>
                    <a:pt x="120" y="1126"/>
                    <a:pt x="147" y="1110"/>
                    <a:pt x="147" y="1083"/>
                  </a:cubicBezTo>
                  <a:cubicBezTo>
                    <a:pt x="159" y="621"/>
                    <a:pt x="329" y="232"/>
                    <a:pt x="767" y="49"/>
                  </a:cubicBezTo>
                  <a:cubicBezTo>
                    <a:pt x="791" y="37"/>
                    <a:pt x="779" y="0"/>
                    <a:pt x="755"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6"/>
            <p:cNvSpPr/>
            <p:nvPr/>
          </p:nvSpPr>
          <p:spPr>
            <a:xfrm>
              <a:off x="7477185" y="3180435"/>
              <a:ext cx="38342" cy="55717"/>
            </a:xfrm>
            <a:custGeom>
              <a:avLst/>
              <a:gdLst/>
              <a:ahLst/>
              <a:cxnLst/>
              <a:rect l="l" t="t" r="r" b="b"/>
              <a:pathLst>
                <a:path w="779" h="1132" extrusionOk="0">
                  <a:moveTo>
                    <a:pt x="743" y="13"/>
                  </a:moveTo>
                  <a:cubicBezTo>
                    <a:pt x="755" y="13"/>
                    <a:pt x="755" y="13"/>
                    <a:pt x="755" y="25"/>
                  </a:cubicBezTo>
                  <a:lnTo>
                    <a:pt x="755" y="37"/>
                  </a:lnTo>
                  <a:cubicBezTo>
                    <a:pt x="354" y="207"/>
                    <a:pt x="147" y="560"/>
                    <a:pt x="135" y="1083"/>
                  </a:cubicBezTo>
                  <a:cubicBezTo>
                    <a:pt x="135" y="1095"/>
                    <a:pt x="111" y="1119"/>
                    <a:pt x="86" y="1119"/>
                  </a:cubicBezTo>
                  <a:cubicBezTo>
                    <a:pt x="86" y="1119"/>
                    <a:pt x="62" y="1119"/>
                    <a:pt x="49" y="1083"/>
                  </a:cubicBezTo>
                  <a:cubicBezTo>
                    <a:pt x="13" y="840"/>
                    <a:pt x="122" y="487"/>
                    <a:pt x="305" y="268"/>
                  </a:cubicBezTo>
                  <a:cubicBezTo>
                    <a:pt x="438" y="110"/>
                    <a:pt x="584" y="25"/>
                    <a:pt x="743" y="13"/>
                  </a:cubicBezTo>
                  <a:close/>
                  <a:moveTo>
                    <a:pt x="743" y="0"/>
                  </a:moveTo>
                  <a:cubicBezTo>
                    <a:pt x="584" y="0"/>
                    <a:pt x="427" y="97"/>
                    <a:pt x="292" y="256"/>
                  </a:cubicBezTo>
                  <a:cubicBezTo>
                    <a:pt x="111" y="475"/>
                    <a:pt x="1" y="827"/>
                    <a:pt x="38" y="1095"/>
                  </a:cubicBezTo>
                  <a:cubicBezTo>
                    <a:pt x="38" y="1119"/>
                    <a:pt x="62" y="1132"/>
                    <a:pt x="86" y="1132"/>
                  </a:cubicBezTo>
                  <a:cubicBezTo>
                    <a:pt x="122" y="1132"/>
                    <a:pt x="147" y="1107"/>
                    <a:pt x="147" y="1083"/>
                  </a:cubicBezTo>
                  <a:cubicBezTo>
                    <a:pt x="159" y="572"/>
                    <a:pt x="365" y="219"/>
                    <a:pt x="767" y="49"/>
                  </a:cubicBezTo>
                  <a:cubicBezTo>
                    <a:pt x="779" y="49"/>
                    <a:pt x="779" y="37"/>
                    <a:pt x="779" y="25"/>
                  </a:cubicBezTo>
                  <a:cubicBezTo>
                    <a:pt x="779" y="13"/>
                    <a:pt x="767" y="0"/>
                    <a:pt x="743"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6"/>
            <p:cNvSpPr/>
            <p:nvPr/>
          </p:nvSpPr>
          <p:spPr>
            <a:xfrm>
              <a:off x="7516710" y="3189197"/>
              <a:ext cx="12010" cy="15357"/>
            </a:xfrm>
            <a:custGeom>
              <a:avLst/>
              <a:gdLst/>
              <a:ahLst/>
              <a:cxnLst/>
              <a:rect l="l" t="t" r="r" b="b"/>
              <a:pathLst>
                <a:path w="244" h="312" extrusionOk="0">
                  <a:moveTo>
                    <a:pt x="109" y="0"/>
                  </a:moveTo>
                  <a:cubicBezTo>
                    <a:pt x="105" y="0"/>
                    <a:pt x="101" y="2"/>
                    <a:pt x="98" y="5"/>
                  </a:cubicBezTo>
                  <a:cubicBezTo>
                    <a:pt x="25" y="41"/>
                    <a:pt x="0" y="151"/>
                    <a:pt x="25" y="224"/>
                  </a:cubicBezTo>
                  <a:cubicBezTo>
                    <a:pt x="52" y="277"/>
                    <a:pt x="104" y="311"/>
                    <a:pt x="155" y="311"/>
                  </a:cubicBezTo>
                  <a:cubicBezTo>
                    <a:pt x="173" y="311"/>
                    <a:pt x="191" y="307"/>
                    <a:pt x="207" y="297"/>
                  </a:cubicBezTo>
                  <a:cubicBezTo>
                    <a:pt x="243" y="273"/>
                    <a:pt x="232" y="224"/>
                    <a:pt x="195" y="224"/>
                  </a:cubicBezTo>
                  <a:cubicBezTo>
                    <a:pt x="188" y="226"/>
                    <a:pt x="182" y="226"/>
                    <a:pt x="176" y="226"/>
                  </a:cubicBezTo>
                  <a:cubicBezTo>
                    <a:pt x="137" y="226"/>
                    <a:pt x="109" y="195"/>
                    <a:pt x="98" y="163"/>
                  </a:cubicBezTo>
                  <a:cubicBezTo>
                    <a:pt x="98" y="114"/>
                    <a:pt x="122" y="65"/>
                    <a:pt x="122" y="29"/>
                  </a:cubicBezTo>
                  <a:cubicBezTo>
                    <a:pt x="131" y="12"/>
                    <a:pt x="121" y="0"/>
                    <a:pt x="109"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6"/>
            <p:cNvSpPr/>
            <p:nvPr/>
          </p:nvSpPr>
          <p:spPr>
            <a:xfrm>
              <a:off x="7516120" y="3188803"/>
              <a:ext cx="12600" cy="16243"/>
            </a:xfrm>
            <a:custGeom>
              <a:avLst/>
              <a:gdLst/>
              <a:ahLst/>
              <a:cxnLst/>
              <a:rect l="l" t="t" r="r" b="b"/>
              <a:pathLst>
                <a:path w="256" h="330" extrusionOk="0">
                  <a:moveTo>
                    <a:pt x="122" y="25"/>
                  </a:moveTo>
                  <a:cubicBezTo>
                    <a:pt x="134" y="25"/>
                    <a:pt x="134" y="25"/>
                    <a:pt x="134" y="37"/>
                  </a:cubicBezTo>
                  <a:cubicBezTo>
                    <a:pt x="134" y="49"/>
                    <a:pt x="122" y="62"/>
                    <a:pt x="122" y="86"/>
                  </a:cubicBezTo>
                  <a:cubicBezTo>
                    <a:pt x="110" y="110"/>
                    <a:pt x="98" y="135"/>
                    <a:pt x="98" y="171"/>
                  </a:cubicBezTo>
                  <a:cubicBezTo>
                    <a:pt x="108" y="213"/>
                    <a:pt x="146" y="246"/>
                    <a:pt x="187" y="246"/>
                  </a:cubicBezTo>
                  <a:cubicBezTo>
                    <a:pt x="194" y="246"/>
                    <a:pt x="200" y="245"/>
                    <a:pt x="207" y="244"/>
                  </a:cubicBezTo>
                  <a:cubicBezTo>
                    <a:pt x="219" y="244"/>
                    <a:pt x="231" y="256"/>
                    <a:pt x="231" y="256"/>
                  </a:cubicBezTo>
                  <a:cubicBezTo>
                    <a:pt x="231" y="268"/>
                    <a:pt x="231" y="292"/>
                    <a:pt x="219" y="292"/>
                  </a:cubicBezTo>
                  <a:cubicBezTo>
                    <a:pt x="205" y="307"/>
                    <a:pt x="186" y="313"/>
                    <a:pt x="166" y="313"/>
                  </a:cubicBezTo>
                  <a:cubicBezTo>
                    <a:pt x="152" y="313"/>
                    <a:pt x="137" y="310"/>
                    <a:pt x="122" y="305"/>
                  </a:cubicBezTo>
                  <a:cubicBezTo>
                    <a:pt x="98" y="292"/>
                    <a:pt x="61" y="268"/>
                    <a:pt x="49" y="232"/>
                  </a:cubicBezTo>
                  <a:cubicBezTo>
                    <a:pt x="12" y="159"/>
                    <a:pt x="37" y="49"/>
                    <a:pt x="110" y="25"/>
                  </a:cubicBezTo>
                  <a:close/>
                  <a:moveTo>
                    <a:pt x="98" y="0"/>
                  </a:moveTo>
                  <a:cubicBezTo>
                    <a:pt x="25" y="49"/>
                    <a:pt x="1" y="159"/>
                    <a:pt x="25" y="232"/>
                  </a:cubicBezTo>
                  <a:cubicBezTo>
                    <a:pt x="49" y="281"/>
                    <a:pt x="85" y="317"/>
                    <a:pt x="122" y="329"/>
                  </a:cubicBezTo>
                  <a:lnTo>
                    <a:pt x="158" y="329"/>
                  </a:lnTo>
                  <a:cubicBezTo>
                    <a:pt x="182" y="329"/>
                    <a:pt x="207" y="329"/>
                    <a:pt x="231" y="305"/>
                  </a:cubicBezTo>
                  <a:cubicBezTo>
                    <a:pt x="244" y="292"/>
                    <a:pt x="255" y="268"/>
                    <a:pt x="244" y="256"/>
                  </a:cubicBezTo>
                  <a:cubicBezTo>
                    <a:pt x="244" y="232"/>
                    <a:pt x="219" y="232"/>
                    <a:pt x="207" y="232"/>
                  </a:cubicBezTo>
                  <a:cubicBezTo>
                    <a:pt x="158" y="232"/>
                    <a:pt x="122" y="208"/>
                    <a:pt x="122" y="171"/>
                  </a:cubicBezTo>
                  <a:cubicBezTo>
                    <a:pt x="122" y="135"/>
                    <a:pt x="122" y="110"/>
                    <a:pt x="134" y="86"/>
                  </a:cubicBezTo>
                  <a:cubicBezTo>
                    <a:pt x="146" y="73"/>
                    <a:pt x="146" y="49"/>
                    <a:pt x="146" y="37"/>
                  </a:cubicBezTo>
                  <a:cubicBezTo>
                    <a:pt x="146" y="25"/>
                    <a:pt x="146" y="13"/>
                    <a:pt x="134" y="13"/>
                  </a:cubicBezTo>
                  <a:cubicBezTo>
                    <a:pt x="122" y="0"/>
                    <a:pt x="110" y="0"/>
                    <a:pt x="98"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6"/>
            <p:cNvSpPr/>
            <p:nvPr/>
          </p:nvSpPr>
          <p:spPr>
            <a:xfrm>
              <a:off x="7528819" y="3188261"/>
              <a:ext cx="11862" cy="18064"/>
            </a:xfrm>
            <a:custGeom>
              <a:avLst/>
              <a:gdLst/>
              <a:ahLst/>
              <a:cxnLst/>
              <a:rect l="l" t="t" r="r" b="b"/>
              <a:pathLst>
                <a:path w="241" h="367" extrusionOk="0">
                  <a:moveTo>
                    <a:pt x="130" y="1"/>
                  </a:moveTo>
                  <a:cubicBezTo>
                    <a:pt x="120" y="1"/>
                    <a:pt x="113" y="7"/>
                    <a:pt x="107" y="24"/>
                  </a:cubicBezTo>
                  <a:cubicBezTo>
                    <a:pt x="95" y="24"/>
                    <a:pt x="95" y="36"/>
                    <a:pt x="107" y="48"/>
                  </a:cubicBezTo>
                  <a:cubicBezTo>
                    <a:pt x="111" y="52"/>
                    <a:pt x="115" y="53"/>
                    <a:pt x="120" y="53"/>
                  </a:cubicBezTo>
                  <a:cubicBezTo>
                    <a:pt x="121" y="53"/>
                    <a:pt x="123" y="53"/>
                    <a:pt x="125" y="53"/>
                  </a:cubicBezTo>
                  <a:lnTo>
                    <a:pt x="125" y="53"/>
                  </a:lnTo>
                  <a:cubicBezTo>
                    <a:pt x="156" y="82"/>
                    <a:pt x="155" y="160"/>
                    <a:pt x="143" y="206"/>
                  </a:cubicBezTo>
                  <a:cubicBezTo>
                    <a:pt x="119" y="255"/>
                    <a:pt x="70" y="292"/>
                    <a:pt x="22" y="316"/>
                  </a:cubicBezTo>
                  <a:cubicBezTo>
                    <a:pt x="0" y="326"/>
                    <a:pt x="8" y="366"/>
                    <a:pt x="35" y="366"/>
                  </a:cubicBezTo>
                  <a:cubicBezTo>
                    <a:pt x="39" y="366"/>
                    <a:pt x="42" y="366"/>
                    <a:pt x="46" y="365"/>
                  </a:cubicBezTo>
                  <a:cubicBezTo>
                    <a:pt x="156" y="365"/>
                    <a:pt x="241" y="267"/>
                    <a:pt x="229" y="157"/>
                  </a:cubicBezTo>
                  <a:cubicBezTo>
                    <a:pt x="229" y="109"/>
                    <a:pt x="205" y="48"/>
                    <a:pt x="168" y="24"/>
                  </a:cubicBezTo>
                  <a:cubicBezTo>
                    <a:pt x="154" y="11"/>
                    <a:pt x="141" y="1"/>
                    <a:pt x="130"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6"/>
            <p:cNvSpPr/>
            <p:nvPr/>
          </p:nvSpPr>
          <p:spPr>
            <a:xfrm>
              <a:off x="7528671" y="3187621"/>
              <a:ext cx="12010" cy="19196"/>
            </a:xfrm>
            <a:custGeom>
              <a:avLst/>
              <a:gdLst/>
              <a:ahLst/>
              <a:cxnLst/>
              <a:rect l="l" t="t" r="r" b="b"/>
              <a:pathLst>
                <a:path w="244" h="390" extrusionOk="0">
                  <a:moveTo>
                    <a:pt x="135" y="24"/>
                  </a:moveTo>
                  <a:lnTo>
                    <a:pt x="135" y="49"/>
                  </a:lnTo>
                  <a:lnTo>
                    <a:pt x="110" y="49"/>
                  </a:lnTo>
                  <a:lnTo>
                    <a:pt x="110" y="37"/>
                  </a:lnTo>
                  <a:cubicBezTo>
                    <a:pt x="122" y="24"/>
                    <a:pt x="122" y="24"/>
                    <a:pt x="135" y="24"/>
                  </a:cubicBezTo>
                  <a:close/>
                  <a:moveTo>
                    <a:pt x="146" y="24"/>
                  </a:moveTo>
                  <a:cubicBezTo>
                    <a:pt x="159" y="24"/>
                    <a:pt x="159" y="37"/>
                    <a:pt x="159" y="37"/>
                  </a:cubicBezTo>
                  <a:cubicBezTo>
                    <a:pt x="195" y="73"/>
                    <a:pt x="219" y="122"/>
                    <a:pt x="219" y="170"/>
                  </a:cubicBezTo>
                  <a:cubicBezTo>
                    <a:pt x="232" y="219"/>
                    <a:pt x="208" y="268"/>
                    <a:pt x="183" y="305"/>
                  </a:cubicBezTo>
                  <a:cubicBezTo>
                    <a:pt x="146" y="353"/>
                    <a:pt x="98" y="365"/>
                    <a:pt x="49" y="378"/>
                  </a:cubicBezTo>
                  <a:cubicBezTo>
                    <a:pt x="37" y="378"/>
                    <a:pt x="25" y="365"/>
                    <a:pt x="25" y="353"/>
                  </a:cubicBezTo>
                  <a:cubicBezTo>
                    <a:pt x="25" y="341"/>
                    <a:pt x="25" y="341"/>
                    <a:pt x="37" y="329"/>
                  </a:cubicBezTo>
                  <a:cubicBezTo>
                    <a:pt x="98" y="305"/>
                    <a:pt x="135" y="268"/>
                    <a:pt x="159" y="219"/>
                  </a:cubicBezTo>
                  <a:cubicBezTo>
                    <a:pt x="171" y="183"/>
                    <a:pt x="171" y="110"/>
                    <a:pt x="146" y="73"/>
                  </a:cubicBezTo>
                  <a:cubicBezTo>
                    <a:pt x="159" y="61"/>
                    <a:pt x="159" y="49"/>
                    <a:pt x="159" y="37"/>
                  </a:cubicBezTo>
                  <a:lnTo>
                    <a:pt x="146" y="24"/>
                  </a:lnTo>
                  <a:close/>
                  <a:moveTo>
                    <a:pt x="122" y="0"/>
                  </a:moveTo>
                  <a:cubicBezTo>
                    <a:pt x="122" y="13"/>
                    <a:pt x="110" y="13"/>
                    <a:pt x="98" y="24"/>
                  </a:cubicBezTo>
                  <a:lnTo>
                    <a:pt x="98" y="49"/>
                  </a:lnTo>
                  <a:lnTo>
                    <a:pt x="98" y="61"/>
                  </a:lnTo>
                  <a:lnTo>
                    <a:pt x="110" y="73"/>
                  </a:lnTo>
                  <a:lnTo>
                    <a:pt x="122" y="73"/>
                  </a:lnTo>
                  <a:cubicBezTo>
                    <a:pt x="146" y="110"/>
                    <a:pt x="146" y="183"/>
                    <a:pt x="135" y="207"/>
                  </a:cubicBezTo>
                  <a:cubicBezTo>
                    <a:pt x="122" y="256"/>
                    <a:pt x="86" y="292"/>
                    <a:pt x="25" y="316"/>
                  </a:cubicBezTo>
                  <a:cubicBezTo>
                    <a:pt x="13" y="316"/>
                    <a:pt x="0" y="341"/>
                    <a:pt x="13" y="353"/>
                  </a:cubicBezTo>
                  <a:cubicBezTo>
                    <a:pt x="13" y="378"/>
                    <a:pt x="25" y="389"/>
                    <a:pt x="49" y="389"/>
                  </a:cubicBezTo>
                  <a:cubicBezTo>
                    <a:pt x="98" y="389"/>
                    <a:pt x="159" y="365"/>
                    <a:pt x="195" y="316"/>
                  </a:cubicBezTo>
                  <a:cubicBezTo>
                    <a:pt x="232" y="280"/>
                    <a:pt x="244" y="219"/>
                    <a:pt x="244" y="170"/>
                  </a:cubicBezTo>
                  <a:cubicBezTo>
                    <a:pt x="244" y="110"/>
                    <a:pt x="219" y="61"/>
                    <a:pt x="171" y="24"/>
                  </a:cubicBezTo>
                  <a:cubicBezTo>
                    <a:pt x="159" y="13"/>
                    <a:pt x="146" y="0"/>
                    <a:pt x="122"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6"/>
            <p:cNvSpPr/>
            <p:nvPr/>
          </p:nvSpPr>
          <p:spPr>
            <a:xfrm>
              <a:off x="7511886" y="3200813"/>
              <a:ext cx="32387" cy="61082"/>
            </a:xfrm>
            <a:custGeom>
              <a:avLst/>
              <a:gdLst/>
              <a:ahLst/>
              <a:cxnLst/>
              <a:rect l="l" t="t" r="r" b="b"/>
              <a:pathLst>
                <a:path w="658" h="1241" extrusionOk="0">
                  <a:moveTo>
                    <a:pt x="465" y="0"/>
                  </a:moveTo>
                  <a:cubicBezTo>
                    <a:pt x="441" y="0"/>
                    <a:pt x="420" y="20"/>
                    <a:pt x="427" y="48"/>
                  </a:cubicBezTo>
                  <a:cubicBezTo>
                    <a:pt x="476" y="243"/>
                    <a:pt x="512" y="426"/>
                    <a:pt x="536" y="620"/>
                  </a:cubicBezTo>
                  <a:cubicBezTo>
                    <a:pt x="549" y="729"/>
                    <a:pt x="560" y="827"/>
                    <a:pt x="487" y="924"/>
                  </a:cubicBezTo>
                  <a:cubicBezTo>
                    <a:pt x="476" y="961"/>
                    <a:pt x="341" y="1131"/>
                    <a:pt x="317" y="1131"/>
                  </a:cubicBezTo>
                  <a:cubicBezTo>
                    <a:pt x="268" y="1131"/>
                    <a:pt x="208" y="985"/>
                    <a:pt x="184" y="948"/>
                  </a:cubicBezTo>
                  <a:cubicBezTo>
                    <a:pt x="123" y="839"/>
                    <a:pt x="98" y="742"/>
                    <a:pt x="123" y="620"/>
                  </a:cubicBezTo>
                  <a:cubicBezTo>
                    <a:pt x="160" y="426"/>
                    <a:pt x="220" y="231"/>
                    <a:pt x="244" y="48"/>
                  </a:cubicBezTo>
                  <a:cubicBezTo>
                    <a:pt x="252" y="27"/>
                    <a:pt x="238" y="14"/>
                    <a:pt x="223" y="14"/>
                  </a:cubicBezTo>
                  <a:cubicBezTo>
                    <a:pt x="212" y="14"/>
                    <a:pt x="201" y="21"/>
                    <a:pt x="196" y="37"/>
                  </a:cubicBezTo>
                  <a:cubicBezTo>
                    <a:pt x="147" y="183"/>
                    <a:pt x="111" y="340"/>
                    <a:pt x="62" y="499"/>
                  </a:cubicBezTo>
                  <a:cubicBezTo>
                    <a:pt x="38" y="608"/>
                    <a:pt x="1" y="718"/>
                    <a:pt x="38" y="827"/>
                  </a:cubicBezTo>
                  <a:cubicBezTo>
                    <a:pt x="62" y="937"/>
                    <a:pt x="123" y="1034"/>
                    <a:pt x="184" y="1131"/>
                  </a:cubicBezTo>
                  <a:cubicBezTo>
                    <a:pt x="220" y="1167"/>
                    <a:pt x="257" y="1240"/>
                    <a:pt x="317" y="1240"/>
                  </a:cubicBezTo>
                  <a:cubicBezTo>
                    <a:pt x="390" y="1228"/>
                    <a:pt x="463" y="1107"/>
                    <a:pt x="500" y="1058"/>
                  </a:cubicBezTo>
                  <a:cubicBezTo>
                    <a:pt x="560" y="985"/>
                    <a:pt x="622" y="924"/>
                    <a:pt x="646" y="827"/>
                  </a:cubicBezTo>
                  <a:cubicBezTo>
                    <a:pt x="658" y="729"/>
                    <a:pt x="633" y="608"/>
                    <a:pt x="609" y="510"/>
                  </a:cubicBezTo>
                  <a:cubicBezTo>
                    <a:pt x="585" y="353"/>
                    <a:pt x="560" y="183"/>
                    <a:pt x="512" y="37"/>
                  </a:cubicBezTo>
                  <a:cubicBezTo>
                    <a:pt x="501" y="11"/>
                    <a:pt x="483" y="0"/>
                    <a:pt x="465"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6"/>
            <p:cNvSpPr/>
            <p:nvPr/>
          </p:nvSpPr>
          <p:spPr>
            <a:xfrm>
              <a:off x="7511345" y="3200567"/>
              <a:ext cx="32928" cy="61328"/>
            </a:xfrm>
            <a:custGeom>
              <a:avLst/>
              <a:gdLst/>
              <a:ahLst/>
              <a:cxnLst/>
              <a:rect l="l" t="t" r="r" b="b"/>
              <a:pathLst>
                <a:path w="669" h="1246" extrusionOk="0">
                  <a:moveTo>
                    <a:pt x="474" y="17"/>
                  </a:moveTo>
                  <a:cubicBezTo>
                    <a:pt x="487" y="17"/>
                    <a:pt x="498" y="17"/>
                    <a:pt x="511" y="42"/>
                  </a:cubicBezTo>
                  <a:cubicBezTo>
                    <a:pt x="560" y="175"/>
                    <a:pt x="584" y="321"/>
                    <a:pt x="620" y="515"/>
                  </a:cubicBezTo>
                  <a:cubicBezTo>
                    <a:pt x="620" y="540"/>
                    <a:pt x="620" y="564"/>
                    <a:pt x="633" y="588"/>
                  </a:cubicBezTo>
                  <a:cubicBezTo>
                    <a:pt x="644" y="661"/>
                    <a:pt x="657" y="759"/>
                    <a:pt x="644" y="832"/>
                  </a:cubicBezTo>
                  <a:cubicBezTo>
                    <a:pt x="633" y="917"/>
                    <a:pt x="584" y="966"/>
                    <a:pt x="535" y="1026"/>
                  </a:cubicBezTo>
                  <a:lnTo>
                    <a:pt x="498" y="1063"/>
                  </a:lnTo>
                  <a:cubicBezTo>
                    <a:pt x="498" y="1075"/>
                    <a:pt x="487" y="1088"/>
                    <a:pt x="474" y="1099"/>
                  </a:cubicBezTo>
                  <a:cubicBezTo>
                    <a:pt x="438" y="1161"/>
                    <a:pt x="377" y="1221"/>
                    <a:pt x="328" y="1233"/>
                  </a:cubicBezTo>
                  <a:cubicBezTo>
                    <a:pt x="279" y="1233"/>
                    <a:pt x="243" y="1185"/>
                    <a:pt x="219" y="1148"/>
                  </a:cubicBezTo>
                  <a:cubicBezTo>
                    <a:pt x="207" y="1136"/>
                    <a:pt x="207" y="1136"/>
                    <a:pt x="207" y="1124"/>
                  </a:cubicBezTo>
                  <a:cubicBezTo>
                    <a:pt x="134" y="1015"/>
                    <a:pt x="85" y="917"/>
                    <a:pt x="49" y="832"/>
                  </a:cubicBezTo>
                  <a:cubicBezTo>
                    <a:pt x="25" y="734"/>
                    <a:pt x="49" y="637"/>
                    <a:pt x="73" y="540"/>
                  </a:cubicBezTo>
                  <a:cubicBezTo>
                    <a:pt x="85" y="528"/>
                    <a:pt x="85" y="515"/>
                    <a:pt x="85" y="504"/>
                  </a:cubicBezTo>
                  <a:lnTo>
                    <a:pt x="98" y="479"/>
                  </a:lnTo>
                  <a:cubicBezTo>
                    <a:pt x="134" y="334"/>
                    <a:pt x="171" y="188"/>
                    <a:pt x="219" y="42"/>
                  </a:cubicBezTo>
                  <a:cubicBezTo>
                    <a:pt x="219" y="29"/>
                    <a:pt x="231" y="29"/>
                    <a:pt x="231" y="29"/>
                  </a:cubicBezTo>
                  <a:lnTo>
                    <a:pt x="243" y="29"/>
                  </a:lnTo>
                  <a:lnTo>
                    <a:pt x="255" y="42"/>
                  </a:lnTo>
                  <a:cubicBezTo>
                    <a:pt x="231" y="139"/>
                    <a:pt x="207" y="236"/>
                    <a:pt x="195" y="334"/>
                  </a:cubicBezTo>
                  <a:cubicBezTo>
                    <a:pt x="171" y="418"/>
                    <a:pt x="146" y="515"/>
                    <a:pt x="122" y="613"/>
                  </a:cubicBezTo>
                  <a:cubicBezTo>
                    <a:pt x="109" y="734"/>
                    <a:pt x="122" y="832"/>
                    <a:pt x="182" y="953"/>
                  </a:cubicBezTo>
                  <a:cubicBezTo>
                    <a:pt x="195" y="953"/>
                    <a:pt x="195" y="966"/>
                    <a:pt x="195" y="978"/>
                  </a:cubicBezTo>
                  <a:cubicBezTo>
                    <a:pt x="243" y="1063"/>
                    <a:pt x="279" y="1148"/>
                    <a:pt x="328" y="1148"/>
                  </a:cubicBezTo>
                  <a:cubicBezTo>
                    <a:pt x="365" y="1148"/>
                    <a:pt x="511" y="942"/>
                    <a:pt x="511" y="942"/>
                  </a:cubicBezTo>
                  <a:cubicBezTo>
                    <a:pt x="571" y="832"/>
                    <a:pt x="571" y="734"/>
                    <a:pt x="560" y="625"/>
                  </a:cubicBezTo>
                  <a:cubicBezTo>
                    <a:pt x="535" y="455"/>
                    <a:pt x="498" y="285"/>
                    <a:pt x="462" y="126"/>
                  </a:cubicBezTo>
                  <a:lnTo>
                    <a:pt x="450" y="53"/>
                  </a:lnTo>
                  <a:cubicBezTo>
                    <a:pt x="450" y="29"/>
                    <a:pt x="462" y="17"/>
                    <a:pt x="474" y="17"/>
                  </a:cubicBezTo>
                  <a:close/>
                  <a:moveTo>
                    <a:pt x="483" y="0"/>
                  </a:moveTo>
                  <a:cubicBezTo>
                    <a:pt x="476" y="0"/>
                    <a:pt x="469" y="2"/>
                    <a:pt x="462" y="5"/>
                  </a:cubicBezTo>
                  <a:cubicBezTo>
                    <a:pt x="450" y="5"/>
                    <a:pt x="425" y="29"/>
                    <a:pt x="438" y="53"/>
                  </a:cubicBezTo>
                  <a:lnTo>
                    <a:pt x="450" y="139"/>
                  </a:lnTo>
                  <a:cubicBezTo>
                    <a:pt x="487" y="297"/>
                    <a:pt x="523" y="455"/>
                    <a:pt x="535" y="625"/>
                  </a:cubicBezTo>
                  <a:cubicBezTo>
                    <a:pt x="560" y="734"/>
                    <a:pt x="560" y="832"/>
                    <a:pt x="498" y="929"/>
                  </a:cubicBezTo>
                  <a:cubicBezTo>
                    <a:pt x="474" y="966"/>
                    <a:pt x="352" y="1124"/>
                    <a:pt x="328" y="1136"/>
                  </a:cubicBezTo>
                  <a:cubicBezTo>
                    <a:pt x="292" y="1124"/>
                    <a:pt x="231" y="1015"/>
                    <a:pt x="219" y="966"/>
                  </a:cubicBezTo>
                  <a:cubicBezTo>
                    <a:pt x="207" y="953"/>
                    <a:pt x="207" y="953"/>
                    <a:pt x="207" y="942"/>
                  </a:cubicBezTo>
                  <a:cubicBezTo>
                    <a:pt x="146" y="832"/>
                    <a:pt x="122" y="734"/>
                    <a:pt x="146" y="625"/>
                  </a:cubicBezTo>
                  <a:cubicBezTo>
                    <a:pt x="158" y="528"/>
                    <a:pt x="182" y="431"/>
                    <a:pt x="207" y="334"/>
                  </a:cubicBezTo>
                  <a:cubicBezTo>
                    <a:pt x="231" y="236"/>
                    <a:pt x="255" y="151"/>
                    <a:pt x="268" y="53"/>
                  </a:cubicBezTo>
                  <a:cubicBezTo>
                    <a:pt x="268" y="29"/>
                    <a:pt x="255" y="17"/>
                    <a:pt x="243" y="5"/>
                  </a:cubicBezTo>
                  <a:cubicBezTo>
                    <a:pt x="231" y="5"/>
                    <a:pt x="207" y="17"/>
                    <a:pt x="207" y="29"/>
                  </a:cubicBezTo>
                  <a:cubicBezTo>
                    <a:pt x="158" y="175"/>
                    <a:pt x="109" y="334"/>
                    <a:pt x="73" y="479"/>
                  </a:cubicBezTo>
                  <a:lnTo>
                    <a:pt x="73" y="504"/>
                  </a:lnTo>
                  <a:cubicBezTo>
                    <a:pt x="61" y="515"/>
                    <a:pt x="61" y="528"/>
                    <a:pt x="61" y="540"/>
                  </a:cubicBezTo>
                  <a:cubicBezTo>
                    <a:pt x="36" y="637"/>
                    <a:pt x="0" y="734"/>
                    <a:pt x="36" y="832"/>
                  </a:cubicBezTo>
                  <a:cubicBezTo>
                    <a:pt x="61" y="929"/>
                    <a:pt x="122" y="1026"/>
                    <a:pt x="195" y="1136"/>
                  </a:cubicBezTo>
                  <a:cubicBezTo>
                    <a:pt x="195" y="1148"/>
                    <a:pt x="195" y="1148"/>
                    <a:pt x="207" y="1161"/>
                  </a:cubicBezTo>
                  <a:cubicBezTo>
                    <a:pt x="231" y="1197"/>
                    <a:pt x="268" y="1245"/>
                    <a:pt x="316" y="1245"/>
                  </a:cubicBezTo>
                  <a:lnTo>
                    <a:pt x="328" y="1245"/>
                  </a:lnTo>
                  <a:cubicBezTo>
                    <a:pt x="389" y="1245"/>
                    <a:pt x="438" y="1172"/>
                    <a:pt x="487" y="1112"/>
                  </a:cubicBezTo>
                  <a:cubicBezTo>
                    <a:pt x="498" y="1099"/>
                    <a:pt x="511" y="1088"/>
                    <a:pt x="511" y="1075"/>
                  </a:cubicBezTo>
                  <a:lnTo>
                    <a:pt x="547" y="1039"/>
                  </a:lnTo>
                  <a:cubicBezTo>
                    <a:pt x="596" y="978"/>
                    <a:pt x="644" y="917"/>
                    <a:pt x="657" y="832"/>
                  </a:cubicBezTo>
                  <a:cubicBezTo>
                    <a:pt x="669" y="759"/>
                    <a:pt x="657" y="661"/>
                    <a:pt x="644" y="577"/>
                  </a:cubicBezTo>
                  <a:cubicBezTo>
                    <a:pt x="644" y="564"/>
                    <a:pt x="633" y="540"/>
                    <a:pt x="633" y="515"/>
                  </a:cubicBezTo>
                  <a:cubicBezTo>
                    <a:pt x="608" y="321"/>
                    <a:pt x="571" y="163"/>
                    <a:pt x="523" y="29"/>
                  </a:cubicBezTo>
                  <a:cubicBezTo>
                    <a:pt x="523" y="11"/>
                    <a:pt x="503" y="0"/>
                    <a:pt x="483"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6"/>
            <p:cNvSpPr/>
            <p:nvPr/>
          </p:nvSpPr>
          <p:spPr>
            <a:xfrm>
              <a:off x="7548557" y="3180878"/>
              <a:ext cx="19097" cy="24019"/>
            </a:xfrm>
            <a:custGeom>
              <a:avLst/>
              <a:gdLst/>
              <a:ahLst/>
              <a:cxnLst/>
              <a:rect l="l" t="t" r="r" b="b"/>
              <a:pathLst>
                <a:path w="388" h="488" extrusionOk="0">
                  <a:moveTo>
                    <a:pt x="26" y="0"/>
                  </a:moveTo>
                  <a:cubicBezTo>
                    <a:pt x="14" y="0"/>
                    <a:pt x="1" y="18"/>
                    <a:pt x="10" y="28"/>
                  </a:cubicBezTo>
                  <a:cubicBezTo>
                    <a:pt x="71" y="101"/>
                    <a:pt x="144" y="161"/>
                    <a:pt x="193" y="247"/>
                  </a:cubicBezTo>
                  <a:cubicBezTo>
                    <a:pt x="242" y="320"/>
                    <a:pt x="253" y="417"/>
                    <a:pt x="314" y="478"/>
                  </a:cubicBezTo>
                  <a:cubicBezTo>
                    <a:pt x="322" y="485"/>
                    <a:pt x="330" y="488"/>
                    <a:pt x="338" y="488"/>
                  </a:cubicBezTo>
                  <a:cubicBezTo>
                    <a:pt x="357" y="488"/>
                    <a:pt x="375" y="471"/>
                    <a:pt x="375" y="453"/>
                  </a:cubicBezTo>
                  <a:cubicBezTo>
                    <a:pt x="387" y="369"/>
                    <a:pt x="302" y="259"/>
                    <a:pt x="253" y="186"/>
                  </a:cubicBezTo>
                  <a:cubicBezTo>
                    <a:pt x="205" y="113"/>
                    <a:pt x="120" y="28"/>
                    <a:pt x="34" y="4"/>
                  </a:cubicBezTo>
                  <a:cubicBezTo>
                    <a:pt x="32" y="1"/>
                    <a:pt x="29" y="0"/>
                    <a:pt x="26"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6"/>
            <p:cNvSpPr/>
            <p:nvPr/>
          </p:nvSpPr>
          <p:spPr>
            <a:xfrm>
              <a:off x="7548458" y="3180435"/>
              <a:ext cx="19196" cy="25151"/>
            </a:xfrm>
            <a:custGeom>
              <a:avLst/>
              <a:gdLst/>
              <a:ahLst/>
              <a:cxnLst/>
              <a:rect l="l" t="t" r="r" b="b"/>
              <a:pathLst>
                <a:path w="390" h="511" extrusionOk="0">
                  <a:moveTo>
                    <a:pt x="36" y="25"/>
                  </a:moveTo>
                  <a:cubicBezTo>
                    <a:pt x="98" y="37"/>
                    <a:pt x="171" y="97"/>
                    <a:pt x="244" y="195"/>
                  </a:cubicBezTo>
                  <a:cubicBezTo>
                    <a:pt x="280" y="243"/>
                    <a:pt x="377" y="365"/>
                    <a:pt x="365" y="462"/>
                  </a:cubicBezTo>
                  <a:cubicBezTo>
                    <a:pt x="365" y="475"/>
                    <a:pt x="352" y="487"/>
                    <a:pt x="341" y="487"/>
                  </a:cubicBezTo>
                  <a:cubicBezTo>
                    <a:pt x="337" y="491"/>
                    <a:pt x="334" y="492"/>
                    <a:pt x="331" y="492"/>
                  </a:cubicBezTo>
                  <a:cubicBezTo>
                    <a:pt x="327" y="492"/>
                    <a:pt x="324" y="487"/>
                    <a:pt x="316" y="487"/>
                  </a:cubicBezTo>
                  <a:cubicBezTo>
                    <a:pt x="292" y="451"/>
                    <a:pt x="280" y="402"/>
                    <a:pt x="255" y="365"/>
                  </a:cubicBezTo>
                  <a:cubicBezTo>
                    <a:pt x="244" y="316"/>
                    <a:pt x="219" y="280"/>
                    <a:pt x="207" y="243"/>
                  </a:cubicBezTo>
                  <a:cubicBezTo>
                    <a:pt x="171" y="207"/>
                    <a:pt x="134" y="159"/>
                    <a:pt x="98" y="122"/>
                  </a:cubicBezTo>
                  <a:cubicBezTo>
                    <a:pt x="73" y="97"/>
                    <a:pt x="49" y="73"/>
                    <a:pt x="25" y="37"/>
                  </a:cubicBezTo>
                  <a:cubicBezTo>
                    <a:pt x="12" y="37"/>
                    <a:pt x="25" y="25"/>
                    <a:pt x="25" y="25"/>
                  </a:cubicBezTo>
                  <a:close/>
                  <a:moveTo>
                    <a:pt x="36" y="0"/>
                  </a:moveTo>
                  <a:cubicBezTo>
                    <a:pt x="25" y="0"/>
                    <a:pt x="12" y="0"/>
                    <a:pt x="0" y="13"/>
                  </a:cubicBezTo>
                  <a:lnTo>
                    <a:pt x="0" y="49"/>
                  </a:lnTo>
                  <a:lnTo>
                    <a:pt x="85" y="134"/>
                  </a:lnTo>
                  <a:cubicBezTo>
                    <a:pt x="122" y="170"/>
                    <a:pt x="158" y="207"/>
                    <a:pt x="182" y="256"/>
                  </a:cubicBezTo>
                  <a:cubicBezTo>
                    <a:pt x="207" y="292"/>
                    <a:pt x="219" y="329"/>
                    <a:pt x="244" y="365"/>
                  </a:cubicBezTo>
                  <a:cubicBezTo>
                    <a:pt x="255" y="414"/>
                    <a:pt x="280" y="462"/>
                    <a:pt x="304" y="499"/>
                  </a:cubicBezTo>
                  <a:cubicBezTo>
                    <a:pt x="316" y="499"/>
                    <a:pt x="328" y="511"/>
                    <a:pt x="341" y="511"/>
                  </a:cubicBezTo>
                  <a:cubicBezTo>
                    <a:pt x="365" y="499"/>
                    <a:pt x="377" y="487"/>
                    <a:pt x="389" y="462"/>
                  </a:cubicBezTo>
                  <a:cubicBezTo>
                    <a:pt x="389" y="402"/>
                    <a:pt x="352" y="305"/>
                    <a:pt x="268" y="195"/>
                  </a:cubicBezTo>
                  <a:cubicBezTo>
                    <a:pt x="182" y="86"/>
                    <a:pt x="109" y="25"/>
                    <a:pt x="36"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6"/>
            <p:cNvSpPr/>
            <p:nvPr/>
          </p:nvSpPr>
          <p:spPr>
            <a:xfrm>
              <a:off x="7480188" y="3232462"/>
              <a:ext cx="35340" cy="7088"/>
            </a:xfrm>
            <a:custGeom>
              <a:avLst/>
              <a:gdLst/>
              <a:ahLst/>
              <a:cxnLst/>
              <a:rect l="l" t="t" r="r" b="b"/>
              <a:pathLst>
                <a:path w="718" h="144" extrusionOk="0">
                  <a:moveTo>
                    <a:pt x="132" y="1"/>
                  </a:moveTo>
                  <a:cubicBezTo>
                    <a:pt x="85" y="1"/>
                    <a:pt x="42" y="6"/>
                    <a:pt x="13" y="26"/>
                  </a:cubicBezTo>
                  <a:cubicBezTo>
                    <a:pt x="1" y="38"/>
                    <a:pt x="1" y="38"/>
                    <a:pt x="1" y="50"/>
                  </a:cubicBezTo>
                  <a:lnTo>
                    <a:pt x="1" y="62"/>
                  </a:lnTo>
                  <a:lnTo>
                    <a:pt x="13" y="75"/>
                  </a:lnTo>
                  <a:lnTo>
                    <a:pt x="25" y="75"/>
                  </a:lnTo>
                  <a:cubicBezTo>
                    <a:pt x="40" y="75"/>
                    <a:pt x="50" y="66"/>
                    <a:pt x="50" y="56"/>
                  </a:cubicBezTo>
                  <a:lnTo>
                    <a:pt x="50" y="56"/>
                  </a:lnTo>
                  <a:cubicBezTo>
                    <a:pt x="71" y="79"/>
                    <a:pt x="92" y="86"/>
                    <a:pt x="122" y="86"/>
                  </a:cubicBezTo>
                  <a:cubicBezTo>
                    <a:pt x="147" y="86"/>
                    <a:pt x="171" y="86"/>
                    <a:pt x="183" y="99"/>
                  </a:cubicBezTo>
                  <a:cubicBezTo>
                    <a:pt x="244" y="99"/>
                    <a:pt x="293" y="111"/>
                    <a:pt x="353" y="111"/>
                  </a:cubicBezTo>
                  <a:cubicBezTo>
                    <a:pt x="436" y="120"/>
                    <a:pt x="519" y="143"/>
                    <a:pt x="602" y="143"/>
                  </a:cubicBezTo>
                  <a:cubicBezTo>
                    <a:pt x="629" y="143"/>
                    <a:pt x="655" y="141"/>
                    <a:pt x="682" y="135"/>
                  </a:cubicBezTo>
                  <a:cubicBezTo>
                    <a:pt x="706" y="123"/>
                    <a:pt x="718" y="75"/>
                    <a:pt x="694" y="62"/>
                  </a:cubicBezTo>
                  <a:cubicBezTo>
                    <a:pt x="585" y="13"/>
                    <a:pt x="450" y="26"/>
                    <a:pt x="329" y="13"/>
                  </a:cubicBezTo>
                  <a:cubicBezTo>
                    <a:pt x="278" y="13"/>
                    <a:pt x="201" y="1"/>
                    <a:pt x="132"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6"/>
            <p:cNvSpPr/>
            <p:nvPr/>
          </p:nvSpPr>
          <p:spPr>
            <a:xfrm>
              <a:off x="7479597" y="3231921"/>
              <a:ext cx="35931" cy="7826"/>
            </a:xfrm>
            <a:custGeom>
              <a:avLst/>
              <a:gdLst/>
              <a:ahLst/>
              <a:cxnLst/>
              <a:rect l="l" t="t" r="r" b="b"/>
              <a:pathLst>
                <a:path w="730" h="159" extrusionOk="0">
                  <a:moveTo>
                    <a:pt x="131" y="23"/>
                  </a:moveTo>
                  <a:cubicBezTo>
                    <a:pt x="178" y="23"/>
                    <a:pt x="231" y="30"/>
                    <a:pt x="280" y="37"/>
                  </a:cubicBezTo>
                  <a:lnTo>
                    <a:pt x="426" y="37"/>
                  </a:lnTo>
                  <a:cubicBezTo>
                    <a:pt x="524" y="49"/>
                    <a:pt x="621" y="49"/>
                    <a:pt x="694" y="86"/>
                  </a:cubicBezTo>
                  <a:cubicBezTo>
                    <a:pt x="706" y="86"/>
                    <a:pt x="706" y="110"/>
                    <a:pt x="706" y="110"/>
                  </a:cubicBezTo>
                  <a:cubicBezTo>
                    <a:pt x="706" y="122"/>
                    <a:pt x="706" y="134"/>
                    <a:pt x="694" y="134"/>
                  </a:cubicBezTo>
                  <a:cubicBezTo>
                    <a:pt x="669" y="138"/>
                    <a:pt x="645" y="139"/>
                    <a:pt x="622" y="139"/>
                  </a:cubicBezTo>
                  <a:cubicBezTo>
                    <a:pt x="565" y="139"/>
                    <a:pt x="511" y="131"/>
                    <a:pt x="451" y="122"/>
                  </a:cubicBezTo>
                  <a:lnTo>
                    <a:pt x="365" y="122"/>
                  </a:lnTo>
                  <a:cubicBezTo>
                    <a:pt x="305" y="110"/>
                    <a:pt x="243" y="97"/>
                    <a:pt x="195" y="97"/>
                  </a:cubicBezTo>
                  <a:cubicBezTo>
                    <a:pt x="183" y="97"/>
                    <a:pt x="159" y="86"/>
                    <a:pt x="134" y="86"/>
                  </a:cubicBezTo>
                  <a:cubicBezTo>
                    <a:pt x="110" y="86"/>
                    <a:pt x="86" y="86"/>
                    <a:pt x="73" y="61"/>
                  </a:cubicBezTo>
                  <a:lnTo>
                    <a:pt x="49" y="37"/>
                  </a:lnTo>
                  <a:lnTo>
                    <a:pt x="37" y="37"/>
                  </a:lnTo>
                  <a:lnTo>
                    <a:pt x="37" y="49"/>
                  </a:lnTo>
                  <a:cubicBezTo>
                    <a:pt x="37" y="61"/>
                    <a:pt x="49" y="61"/>
                    <a:pt x="49" y="73"/>
                  </a:cubicBezTo>
                  <a:lnTo>
                    <a:pt x="25" y="73"/>
                  </a:lnTo>
                  <a:lnTo>
                    <a:pt x="25" y="61"/>
                  </a:lnTo>
                  <a:lnTo>
                    <a:pt x="25" y="49"/>
                  </a:lnTo>
                  <a:lnTo>
                    <a:pt x="37" y="37"/>
                  </a:lnTo>
                  <a:cubicBezTo>
                    <a:pt x="63" y="27"/>
                    <a:pt x="95" y="23"/>
                    <a:pt x="131" y="23"/>
                  </a:cubicBezTo>
                  <a:close/>
                  <a:moveTo>
                    <a:pt x="143" y="0"/>
                  </a:moveTo>
                  <a:cubicBezTo>
                    <a:pt x="98" y="0"/>
                    <a:pt x="55" y="6"/>
                    <a:pt x="25" y="24"/>
                  </a:cubicBezTo>
                  <a:cubicBezTo>
                    <a:pt x="13" y="37"/>
                    <a:pt x="0" y="49"/>
                    <a:pt x="0" y="61"/>
                  </a:cubicBezTo>
                  <a:lnTo>
                    <a:pt x="13" y="73"/>
                  </a:lnTo>
                  <a:cubicBezTo>
                    <a:pt x="13" y="86"/>
                    <a:pt x="13" y="86"/>
                    <a:pt x="25" y="97"/>
                  </a:cubicBezTo>
                  <a:lnTo>
                    <a:pt x="37" y="97"/>
                  </a:lnTo>
                  <a:cubicBezTo>
                    <a:pt x="49" y="97"/>
                    <a:pt x="62" y="86"/>
                    <a:pt x="62" y="86"/>
                  </a:cubicBezTo>
                  <a:cubicBezTo>
                    <a:pt x="86" y="97"/>
                    <a:pt x="110" y="110"/>
                    <a:pt x="134" y="110"/>
                  </a:cubicBezTo>
                  <a:lnTo>
                    <a:pt x="195" y="110"/>
                  </a:lnTo>
                  <a:cubicBezTo>
                    <a:pt x="243" y="122"/>
                    <a:pt x="305" y="122"/>
                    <a:pt x="365" y="134"/>
                  </a:cubicBezTo>
                  <a:cubicBezTo>
                    <a:pt x="389" y="134"/>
                    <a:pt x="426" y="146"/>
                    <a:pt x="451" y="146"/>
                  </a:cubicBezTo>
                  <a:cubicBezTo>
                    <a:pt x="499" y="146"/>
                    <a:pt x="548" y="159"/>
                    <a:pt x="608" y="159"/>
                  </a:cubicBezTo>
                  <a:cubicBezTo>
                    <a:pt x="633" y="159"/>
                    <a:pt x="670" y="159"/>
                    <a:pt x="694" y="146"/>
                  </a:cubicBezTo>
                  <a:cubicBezTo>
                    <a:pt x="706" y="146"/>
                    <a:pt x="730" y="134"/>
                    <a:pt x="730" y="110"/>
                  </a:cubicBezTo>
                  <a:cubicBezTo>
                    <a:pt x="730" y="86"/>
                    <a:pt x="718" y="73"/>
                    <a:pt x="706" y="73"/>
                  </a:cubicBezTo>
                  <a:cubicBezTo>
                    <a:pt x="621" y="37"/>
                    <a:pt x="524" y="24"/>
                    <a:pt x="426" y="24"/>
                  </a:cubicBezTo>
                  <a:lnTo>
                    <a:pt x="341" y="24"/>
                  </a:lnTo>
                  <a:cubicBezTo>
                    <a:pt x="329" y="24"/>
                    <a:pt x="305" y="13"/>
                    <a:pt x="280" y="13"/>
                  </a:cubicBezTo>
                  <a:cubicBezTo>
                    <a:pt x="238" y="6"/>
                    <a:pt x="189" y="0"/>
                    <a:pt x="143"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6"/>
            <p:cNvSpPr/>
            <p:nvPr/>
          </p:nvSpPr>
          <p:spPr>
            <a:xfrm>
              <a:off x="7540632" y="3233742"/>
              <a:ext cx="27022" cy="5168"/>
            </a:xfrm>
            <a:custGeom>
              <a:avLst/>
              <a:gdLst/>
              <a:ahLst/>
              <a:cxnLst/>
              <a:rect l="l" t="t" r="r" b="b"/>
              <a:pathLst>
                <a:path w="549" h="105" extrusionOk="0">
                  <a:moveTo>
                    <a:pt x="487" y="0"/>
                  </a:moveTo>
                  <a:cubicBezTo>
                    <a:pt x="330" y="0"/>
                    <a:pt x="171" y="12"/>
                    <a:pt x="25" y="49"/>
                  </a:cubicBezTo>
                  <a:cubicBezTo>
                    <a:pt x="1" y="49"/>
                    <a:pt x="1" y="85"/>
                    <a:pt x="25" y="85"/>
                  </a:cubicBezTo>
                  <a:cubicBezTo>
                    <a:pt x="111" y="99"/>
                    <a:pt x="206" y="105"/>
                    <a:pt x="299" y="105"/>
                  </a:cubicBezTo>
                  <a:cubicBezTo>
                    <a:pt x="364" y="105"/>
                    <a:pt x="427" y="102"/>
                    <a:pt x="487" y="97"/>
                  </a:cubicBezTo>
                  <a:cubicBezTo>
                    <a:pt x="548" y="85"/>
                    <a:pt x="548" y="0"/>
                    <a:pt x="487"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6"/>
            <p:cNvSpPr/>
            <p:nvPr/>
          </p:nvSpPr>
          <p:spPr>
            <a:xfrm>
              <a:off x="7540632" y="3233102"/>
              <a:ext cx="27022" cy="6005"/>
            </a:xfrm>
            <a:custGeom>
              <a:avLst/>
              <a:gdLst/>
              <a:ahLst/>
              <a:cxnLst/>
              <a:rect l="l" t="t" r="r" b="b"/>
              <a:pathLst>
                <a:path w="549" h="122" extrusionOk="0">
                  <a:moveTo>
                    <a:pt x="487" y="25"/>
                  </a:moveTo>
                  <a:cubicBezTo>
                    <a:pt x="511" y="25"/>
                    <a:pt x="524" y="37"/>
                    <a:pt x="524" y="49"/>
                  </a:cubicBezTo>
                  <a:cubicBezTo>
                    <a:pt x="524" y="73"/>
                    <a:pt x="511" y="98"/>
                    <a:pt x="487" y="98"/>
                  </a:cubicBezTo>
                  <a:cubicBezTo>
                    <a:pt x="403" y="105"/>
                    <a:pt x="312" y="112"/>
                    <a:pt x="221" y="112"/>
                  </a:cubicBezTo>
                  <a:cubicBezTo>
                    <a:pt x="154" y="112"/>
                    <a:pt x="87" y="108"/>
                    <a:pt x="25" y="98"/>
                  </a:cubicBezTo>
                  <a:lnTo>
                    <a:pt x="13" y="86"/>
                  </a:lnTo>
                  <a:cubicBezTo>
                    <a:pt x="13" y="73"/>
                    <a:pt x="25" y="73"/>
                    <a:pt x="25" y="73"/>
                  </a:cubicBezTo>
                  <a:cubicBezTo>
                    <a:pt x="171" y="25"/>
                    <a:pt x="330" y="25"/>
                    <a:pt x="475" y="25"/>
                  </a:cubicBezTo>
                  <a:close/>
                  <a:moveTo>
                    <a:pt x="475" y="0"/>
                  </a:moveTo>
                  <a:cubicBezTo>
                    <a:pt x="330" y="13"/>
                    <a:pt x="159" y="13"/>
                    <a:pt x="25" y="49"/>
                  </a:cubicBezTo>
                  <a:cubicBezTo>
                    <a:pt x="1" y="62"/>
                    <a:pt x="1" y="73"/>
                    <a:pt x="1" y="86"/>
                  </a:cubicBezTo>
                  <a:cubicBezTo>
                    <a:pt x="1" y="98"/>
                    <a:pt x="13" y="110"/>
                    <a:pt x="25" y="110"/>
                  </a:cubicBezTo>
                  <a:cubicBezTo>
                    <a:pt x="86" y="122"/>
                    <a:pt x="171" y="122"/>
                    <a:pt x="244" y="122"/>
                  </a:cubicBezTo>
                  <a:cubicBezTo>
                    <a:pt x="330" y="122"/>
                    <a:pt x="403" y="122"/>
                    <a:pt x="487" y="110"/>
                  </a:cubicBezTo>
                  <a:cubicBezTo>
                    <a:pt x="524" y="110"/>
                    <a:pt x="548" y="86"/>
                    <a:pt x="536" y="49"/>
                  </a:cubicBezTo>
                  <a:cubicBezTo>
                    <a:pt x="536" y="25"/>
                    <a:pt x="524" y="0"/>
                    <a:pt x="487"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6"/>
            <p:cNvSpPr/>
            <p:nvPr/>
          </p:nvSpPr>
          <p:spPr>
            <a:xfrm>
              <a:off x="7562782" y="3068062"/>
              <a:ext cx="50943" cy="60934"/>
            </a:xfrm>
            <a:custGeom>
              <a:avLst/>
              <a:gdLst/>
              <a:ahLst/>
              <a:cxnLst/>
              <a:rect l="l" t="t" r="r" b="b"/>
              <a:pathLst>
                <a:path w="1035" h="1238" extrusionOk="0">
                  <a:moveTo>
                    <a:pt x="457" y="103"/>
                  </a:moveTo>
                  <a:cubicBezTo>
                    <a:pt x="565" y="103"/>
                    <a:pt x="679" y="148"/>
                    <a:pt x="755" y="216"/>
                  </a:cubicBezTo>
                  <a:cubicBezTo>
                    <a:pt x="937" y="386"/>
                    <a:pt x="888" y="751"/>
                    <a:pt x="767" y="934"/>
                  </a:cubicBezTo>
                  <a:cubicBezTo>
                    <a:pt x="694" y="1038"/>
                    <a:pt x="568" y="1150"/>
                    <a:pt x="434" y="1150"/>
                  </a:cubicBezTo>
                  <a:cubicBezTo>
                    <a:pt x="412" y="1150"/>
                    <a:pt x="389" y="1147"/>
                    <a:pt x="366" y="1140"/>
                  </a:cubicBezTo>
                  <a:cubicBezTo>
                    <a:pt x="232" y="1104"/>
                    <a:pt x="159" y="934"/>
                    <a:pt x="134" y="812"/>
                  </a:cubicBezTo>
                  <a:cubicBezTo>
                    <a:pt x="98" y="619"/>
                    <a:pt x="124" y="433"/>
                    <a:pt x="201" y="259"/>
                  </a:cubicBezTo>
                  <a:lnTo>
                    <a:pt x="201" y="259"/>
                  </a:lnTo>
                  <a:cubicBezTo>
                    <a:pt x="223" y="220"/>
                    <a:pt x="248" y="183"/>
                    <a:pt x="280" y="155"/>
                  </a:cubicBezTo>
                  <a:cubicBezTo>
                    <a:pt x="331" y="119"/>
                    <a:pt x="393" y="103"/>
                    <a:pt x="457" y="103"/>
                  </a:cubicBezTo>
                  <a:close/>
                  <a:moveTo>
                    <a:pt x="450" y="1"/>
                  </a:moveTo>
                  <a:cubicBezTo>
                    <a:pt x="401" y="1"/>
                    <a:pt x="351" y="10"/>
                    <a:pt x="305" y="34"/>
                  </a:cubicBezTo>
                  <a:cubicBezTo>
                    <a:pt x="147" y="107"/>
                    <a:pt x="86" y="277"/>
                    <a:pt x="50" y="435"/>
                  </a:cubicBezTo>
                  <a:cubicBezTo>
                    <a:pt x="50" y="437"/>
                    <a:pt x="50" y="439"/>
                    <a:pt x="50" y="441"/>
                  </a:cubicBezTo>
                  <a:lnTo>
                    <a:pt x="50" y="441"/>
                  </a:lnTo>
                  <a:cubicBezTo>
                    <a:pt x="0" y="637"/>
                    <a:pt x="18" y="853"/>
                    <a:pt x="110" y="1031"/>
                  </a:cubicBezTo>
                  <a:cubicBezTo>
                    <a:pt x="191" y="1176"/>
                    <a:pt x="312" y="1238"/>
                    <a:pt x="436" y="1238"/>
                  </a:cubicBezTo>
                  <a:cubicBezTo>
                    <a:pt x="594" y="1238"/>
                    <a:pt x="757" y="1138"/>
                    <a:pt x="852" y="982"/>
                  </a:cubicBezTo>
                  <a:cubicBezTo>
                    <a:pt x="1010" y="739"/>
                    <a:pt x="1034" y="264"/>
                    <a:pt x="755" y="94"/>
                  </a:cubicBezTo>
                  <a:cubicBezTo>
                    <a:pt x="664" y="45"/>
                    <a:pt x="556" y="1"/>
                    <a:pt x="450"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6"/>
            <p:cNvSpPr/>
            <p:nvPr/>
          </p:nvSpPr>
          <p:spPr>
            <a:xfrm>
              <a:off x="7562191" y="3067619"/>
              <a:ext cx="50352" cy="61968"/>
            </a:xfrm>
            <a:custGeom>
              <a:avLst/>
              <a:gdLst/>
              <a:ahLst/>
              <a:cxnLst/>
              <a:rect l="l" t="t" r="r" b="b"/>
              <a:pathLst>
                <a:path w="1023" h="1259" extrusionOk="0">
                  <a:moveTo>
                    <a:pt x="292" y="79"/>
                  </a:moveTo>
                  <a:cubicBezTo>
                    <a:pt x="292" y="79"/>
                    <a:pt x="305" y="91"/>
                    <a:pt x="292" y="91"/>
                  </a:cubicBezTo>
                  <a:cubicBezTo>
                    <a:pt x="244" y="164"/>
                    <a:pt x="208" y="249"/>
                    <a:pt x="183" y="322"/>
                  </a:cubicBezTo>
                  <a:cubicBezTo>
                    <a:pt x="159" y="359"/>
                    <a:pt x="146" y="395"/>
                    <a:pt x="135" y="419"/>
                  </a:cubicBezTo>
                  <a:cubicBezTo>
                    <a:pt x="135" y="444"/>
                    <a:pt x="122" y="456"/>
                    <a:pt x="122" y="468"/>
                  </a:cubicBezTo>
                  <a:cubicBezTo>
                    <a:pt x="110" y="481"/>
                    <a:pt x="98" y="481"/>
                    <a:pt x="98" y="481"/>
                  </a:cubicBezTo>
                  <a:cubicBezTo>
                    <a:pt x="86" y="481"/>
                    <a:pt x="73" y="468"/>
                    <a:pt x="73" y="456"/>
                  </a:cubicBezTo>
                  <a:cubicBezTo>
                    <a:pt x="110" y="310"/>
                    <a:pt x="171" y="189"/>
                    <a:pt x="281" y="79"/>
                  </a:cubicBezTo>
                  <a:close/>
                  <a:moveTo>
                    <a:pt x="484" y="120"/>
                  </a:moveTo>
                  <a:cubicBezTo>
                    <a:pt x="584" y="120"/>
                    <a:pt x="689" y="159"/>
                    <a:pt x="755" y="225"/>
                  </a:cubicBezTo>
                  <a:cubicBezTo>
                    <a:pt x="937" y="395"/>
                    <a:pt x="889" y="760"/>
                    <a:pt x="767" y="943"/>
                  </a:cubicBezTo>
                  <a:cubicBezTo>
                    <a:pt x="703" y="1049"/>
                    <a:pt x="574" y="1156"/>
                    <a:pt x="437" y="1156"/>
                  </a:cubicBezTo>
                  <a:cubicBezTo>
                    <a:pt x="417" y="1156"/>
                    <a:pt x="398" y="1154"/>
                    <a:pt x="378" y="1149"/>
                  </a:cubicBezTo>
                  <a:cubicBezTo>
                    <a:pt x="244" y="1100"/>
                    <a:pt x="183" y="918"/>
                    <a:pt x="159" y="821"/>
                  </a:cubicBezTo>
                  <a:cubicBezTo>
                    <a:pt x="122" y="651"/>
                    <a:pt x="135" y="492"/>
                    <a:pt x="195" y="335"/>
                  </a:cubicBezTo>
                  <a:cubicBezTo>
                    <a:pt x="219" y="273"/>
                    <a:pt x="256" y="213"/>
                    <a:pt x="305" y="176"/>
                  </a:cubicBezTo>
                  <a:cubicBezTo>
                    <a:pt x="354" y="137"/>
                    <a:pt x="418" y="120"/>
                    <a:pt x="484" y="120"/>
                  </a:cubicBezTo>
                  <a:close/>
                  <a:moveTo>
                    <a:pt x="451" y="18"/>
                  </a:moveTo>
                  <a:cubicBezTo>
                    <a:pt x="591" y="18"/>
                    <a:pt x="721" y="88"/>
                    <a:pt x="767" y="116"/>
                  </a:cubicBezTo>
                  <a:cubicBezTo>
                    <a:pt x="852" y="176"/>
                    <a:pt x="925" y="273"/>
                    <a:pt x="949" y="395"/>
                  </a:cubicBezTo>
                  <a:cubicBezTo>
                    <a:pt x="998" y="590"/>
                    <a:pt x="962" y="833"/>
                    <a:pt x="852" y="991"/>
                  </a:cubicBezTo>
                  <a:cubicBezTo>
                    <a:pt x="755" y="1149"/>
                    <a:pt x="597" y="1246"/>
                    <a:pt x="427" y="1246"/>
                  </a:cubicBezTo>
                  <a:cubicBezTo>
                    <a:pt x="305" y="1235"/>
                    <a:pt x="195" y="1162"/>
                    <a:pt x="135" y="1040"/>
                  </a:cubicBezTo>
                  <a:cubicBezTo>
                    <a:pt x="49" y="870"/>
                    <a:pt x="25" y="663"/>
                    <a:pt x="62" y="481"/>
                  </a:cubicBezTo>
                  <a:lnTo>
                    <a:pt x="62" y="481"/>
                  </a:lnTo>
                  <a:cubicBezTo>
                    <a:pt x="73" y="492"/>
                    <a:pt x="73" y="492"/>
                    <a:pt x="86" y="492"/>
                  </a:cubicBezTo>
                  <a:cubicBezTo>
                    <a:pt x="93" y="496"/>
                    <a:pt x="98" y="497"/>
                    <a:pt x="103" y="497"/>
                  </a:cubicBezTo>
                  <a:cubicBezTo>
                    <a:pt x="115" y="497"/>
                    <a:pt x="123" y="488"/>
                    <a:pt x="131" y="474"/>
                  </a:cubicBezTo>
                  <a:lnTo>
                    <a:pt x="131" y="474"/>
                  </a:lnTo>
                  <a:cubicBezTo>
                    <a:pt x="110" y="590"/>
                    <a:pt x="112" y="706"/>
                    <a:pt x="135" y="821"/>
                  </a:cubicBezTo>
                  <a:cubicBezTo>
                    <a:pt x="159" y="930"/>
                    <a:pt x="232" y="1113"/>
                    <a:pt x="378" y="1162"/>
                  </a:cubicBezTo>
                  <a:cubicBezTo>
                    <a:pt x="402" y="1169"/>
                    <a:pt x="427" y="1173"/>
                    <a:pt x="451" y="1173"/>
                  </a:cubicBezTo>
                  <a:cubicBezTo>
                    <a:pt x="586" y="1173"/>
                    <a:pt x="717" y="1068"/>
                    <a:pt x="779" y="954"/>
                  </a:cubicBezTo>
                  <a:cubicBezTo>
                    <a:pt x="852" y="857"/>
                    <a:pt x="889" y="711"/>
                    <a:pt x="889" y="578"/>
                  </a:cubicBezTo>
                  <a:cubicBezTo>
                    <a:pt x="900" y="419"/>
                    <a:pt x="852" y="298"/>
                    <a:pt x="767" y="213"/>
                  </a:cubicBezTo>
                  <a:cubicBezTo>
                    <a:pt x="693" y="146"/>
                    <a:pt x="580" y="102"/>
                    <a:pt x="474" y="102"/>
                  </a:cubicBezTo>
                  <a:cubicBezTo>
                    <a:pt x="405" y="102"/>
                    <a:pt x="340" y="121"/>
                    <a:pt x="292" y="164"/>
                  </a:cubicBezTo>
                  <a:lnTo>
                    <a:pt x="256" y="200"/>
                  </a:lnTo>
                  <a:cubicBezTo>
                    <a:pt x="268" y="164"/>
                    <a:pt x="292" y="140"/>
                    <a:pt x="305" y="103"/>
                  </a:cubicBezTo>
                  <a:cubicBezTo>
                    <a:pt x="317" y="91"/>
                    <a:pt x="317" y="79"/>
                    <a:pt x="305" y="67"/>
                  </a:cubicBezTo>
                  <a:lnTo>
                    <a:pt x="292" y="67"/>
                  </a:lnTo>
                  <a:lnTo>
                    <a:pt x="317" y="43"/>
                  </a:lnTo>
                  <a:cubicBezTo>
                    <a:pt x="361" y="25"/>
                    <a:pt x="406" y="18"/>
                    <a:pt x="451" y="18"/>
                  </a:cubicBezTo>
                  <a:close/>
                  <a:moveTo>
                    <a:pt x="455" y="1"/>
                  </a:moveTo>
                  <a:cubicBezTo>
                    <a:pt x="409" y="1"/>
                    <a:pt x="362" y="9"/>
                    <a:pt x="317" y="30"/>
                  </a:cubicBezTo>
                  <a:cubicBezTo>
                    <a:pt x="135" y="116"/>
                    <a:pt x="86" y="298"/>
                    <a:pt x="49" y="444"/>
                  </a:cubicBezTo>
                  <a:lnTo>
                    <a:pt x="49" y="456"/>
                  </a:lnTo>
                  <a:cubicBezTo>
                    <a:pt x="1" y="651"/>
                    <a:pt x="25" y="870"/>
                    <a:pt x="122" y="1040"/>
                  </a:cubicBezTo>
                  <a:cubicBezTo>
                    <a:pt x="183" y="1173"/>
                    <a:pt x="305" y="1259"/>
                    <a:pt x="427" y="1259"/>
                  </a:cubicBezTo>
                  <a:lnTo>
                    <a:pt x="451" y="1259"/>
                  </a:lnTo>
                  <a:cubicBezTo>
                    <a:pt x="609" y="1259"/>
                    <a:pt x="767" y="1162"/>
                    <a:pt x="876" y="1003"/>
                  </a:cubicBezTo>
                  <a:cubicBezTo>
                    <a:pt x="973" y="833"/>
                    <a:pt x="1022" y="590"/>
                    <a:pt x="973" y="395"/>
                  </a:cubicBezTo>
                  <a:cubicBezTo>
                    <a:pt x="937" y="262"/>
                    <a:pt x="876" y="164"/>
                    <a:pt x="767" y="103"/>
                  </a:cubicBezTo>
                  <a:cubicBezTo>
                    <a:pt x="721" y="76"/>
                    <a:pt x="593" y="1"/>
                    <a:pt x="455"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6"/>
            <p:cNvSpPr/>
            <p:nvPr/>
          </p:nvSpPr>
          <p:spPr>
            <a:xfrm>
              <a:off x="7550969" y="3120434"/>
              <a:ext cx="23232" cy="12305"/>
            </a:xfrm>
            <a:custGeom>
              <a:avLst/>
              <a:gdLst/>
              <a:ahLst/>
              <a:cxnLst/>
              <a:rect l="l" t="t" r="r" b="b"/>
              <a:pathLst>
                <a:path w="472" h="250" extrusionOk="0">
                  <a:moveTo>
                    <a:pt x="384" y="0"/>
                  </a:moveTo>
                  <a:cubicBezTo>
                    <a:pt x="327" y="0"/>
                    <a:pt x="259" y="26"/>
                    <a:pt x="217" y="52"/>
                  </a:cubicBezTo>
                  <a:cubicBezTo>
                    <a:pt x="131" y="89"/>
                    <a:pt x="58" y="137"/>
                    <a:pt x="10" y="222"/>
                  </a:cubicBezTo>
                  <a:cubicBezTo>
                    <a:pt x="0" y="232"/>
                    <a:pt x="22" y="250"/>
                    <a:pt x="37" y="250"/>
                  </a:cubicBezTo>
                  <a:cubicBezTo>
                    <a:pt x="41" y="250"/>
                    <a:pt x="44" y="249"/>
                    <a:pt x="47" y="246"/>
                  </a:cubicBezTo>
                  <a:cubicBezTo>
                    <a:pt x="107" y="186"/>
                    <a:pt x="168" y="137"/>
                    <a:pt x="253" y="113"/>
                  </a:cubicBezTo>
                  <a:cubicBezTo>
                    <a:pt x="314" y="89"/>
                    <a:pt x="387" y="100"/>
                    <a:pt x="447" y="64"/>
                  </a:cubicBezTo>
                  <a:cubicBezTo>
                    <a:pt x="472" y="52"/>
                    <a:pt x="472" y="27"/>
                    <a:pt x="447" y="16"/>
                  </a:cubicBezTo>
                  <a:cubicBezTo>
                    <a:pt x="430" y="5"/>
                    <a:pt x="408" y="0"/>
                    <a:pt x="384"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6"/>
            <p:cNvSpPr/>
            <p:nvPr/>
          </p:nvSpPr>
          <p:spPr>
            <a:xfrm>
              <a:off x="7550821" y="3119646"/>
              <a:ext cx="23379" cy="13535"/>
            </a:xfrm>
            <a:custGeom>
              <a:avLst/>
              <a:gdLst/>
              <a:ahLst/>
              <a:cxnLst/>
              <a:rect l="l" t="t" r="r" b="b"/>
              <a:pathLst>
                <a:path w="475" h="275" extrusionOk="0">
                  <a:moveTo>
                    <a:pt x="377" y="19"/>
                  </a:moveTo>
                  <a:cubicBezTo>
                    <a:pt x="402" y="19"/>
                    <a:pt x="426" y="32"/>
                    <a:pt x="450" y="43"/>
                  </a:cubicBezTo>
                  <a:cubicBezTo>
                    <a:pt x="450" y="43"/>
                    <a:pt x="463" y="43"/>
                    <a:pt x="463" y="56"/>
                  </a:cubicBezTo>
                  <a:cubicBezTo>
                    <a:pt x="463" y="68"/>
                    <a:pt x="450" y="68"/>
                    <a:pt x="450" y="80"/>
                  </a:cubicBezTo>
                  <a:cubicBezTo>
                    <a:pt x="414" y="92"/>
                    <a:pt x="377" y="105"/>
                    <a:pt x="341" y="105"/>
                  </a:cubicBezTo>
                  <a:cubicBezTo>
                    <a:pt x="304" y="105"/>
                    <a:pt x="280" y="116"/>
                    <a:pt x="256" y="116"/>
                  </a:cubicBezTo>
                  <a:cubicBezTo>
                    <a:pt x="171" y="153"/>
                    <a:pt x="98" y="202"/>
                    <a:pt x="37" y="251"/>
                  </a:cubicBezTo>
                  <a:cubicBezTo>
                    <a:pt x="37" y="254"/>
                    <a:pt x="36" y="256"/>
                    <a:pt x="34" y="256"/>
                  </a:cubicBezTo>
                  <a:cubicBezTo>
                    <a:pt x="30" y="256"/>
                    <a:pt x="25" y="251"/>
                    <a:pt x="25" y="251"/>
                  </a:cubicBezTo>
                  <a:lnTo>
                    <a:pt x="25" y="238"/>
                  </a:lnTo>
                  <a:cubicBezTo>
                    <a:pt x="61" y="165"/>
                    <a:pt x="134" y="105"/>
                    <a:pt x="220" y="68"/>
                  </a:cubicBezTo>
                  <a:cubicBezTo>
                    <a:pt x="256" y="56"/>
                    <a:pt x="329" y="19"/>
                    <a:pt x="377" y="19"/>
                  </a:cubicBezTo>
                  <a:close/>
                  <a:moveTo>
                    <a:pt x="383" y="1"/>
                  </a:moveTo>
                  <a:cubicBezTo>
                    <a:pt x="317" y="1"/>
                    <a:pt x="243" y="38"/>
                    <a:pt x="207" y="56"/>
                  </a:cubicBezTo>
                  <a:cubicBezTo>
                    <a:pt x="123" y="92"/>
                    <a:pt x="50" y="153"/>
                    <a:pt x="13" y="226"/>
                  </a:cubicBezTo>
                  <a:cubicBezTo>
                    <a:pt x="1" y="238"/>
                    <a:pt x="1" y="262"/>
                    <a:pt x="13" y="262"/>
                  </a:cubicBezTo>
                  <a:cubicBezTo>
                    <a:pt x="25" y="275"/>
                    <a:pt x="25" y="275"/>
                    <a:pt x="37" y="275"/>
                  </a:cubicBezTo>
                  <a:cubicBezTo>
                    <a:pt x="37" y="275"/>
                    <a:pt x="50" y="275"/>
                    <a:pt x="50" y="262"/>
                  </a:cubicBezTo>
                  <a:cubicBezTo>
                    <a:pt x="110" y="214"/>
                    <a:pt x="183" y="165"/>
                    <a:pt x="256" y="141"/>
                  </a:cubicBezTo>
                  <a:cubicBezTo>
                    <a:pt x="280" y="129"/>
                    <a:pt x="317" y="129"/>
                    <a:pt x="341" y="116"/>
                  </a:cubicBezTo>
                  <a:cubicBezTo>
                    <a:pt x="377" y="116"/>
                    <a:pt x="426" y="116"/>
                    <a:pt x="450" y="92"/>
                  </a:cubicBezTo>
                  <a:cubicBezTo>
                    <a:pt x="463" y="80"/>
                    <a:pt x="475" y="68"/>
                    <a:pt x="475" y="56"/>
                  </a:cubicBezTo>
                  <a:cubicBezTo>
                    <a:pt x="475" y="43"/>
                    <a:pt x="463" y="32"/>
                    <a:pt x="450" y="19"/>
                  </a:cubicBezTo>
                  <a:cubicBezTo>
                    <a:pt x="431" y="6"/>
                    <a:pt x="407" y="1"/>
                    <a:pt x="383"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6"/>
            <p:cNvSpPr/>
            <p:nvPr/>
          </p:nvSpPr>
          <p:spPr>
            <a:xfrm>
              <a:off x="7597532" y="3120877"/>
              <a:ext cx="21608" cy="17965"/>
            </a:xfrm>
            <a:custGeom>
              <a:avLst/>
              <a:gdLst/>
              <a:ahLst/>
              <a:cxnLst/>
              <a:rect l="l" t="t" r="r" b="b"/>
              <a:pathLst>
                <a:path w="439" h="365" extrusionOk="0">
                  <a:moveTo>
                    <a:pt x="61" y="0"/>
                  </a:moveTo>
                  <a:cubicBezTo>
                    <a:pt x="44" y="0"/>
                    <a:pt x="28" y="2"/>
                    <a:pt x="12" y="7"/>
                  </a:cubicBezTo>
                  <a:cubicBezTo>
                    <a:pt x="1" y="18"/>
                    <a:pt x="1" y="31"/>
                    <a:pt x="12" y="43"/>
                  </a:cubicBezTo>
                  <a:cubicBezTo>
                    <a:pt x="85" y="80"/>
                    <a:pt x="158" y="91"/>
                    <a:pt x="219" y="153"/>
                  </a:cubicBezTo>
                  <a:cubicBezTo>
                    <a:pt x="292" y="201"/>
                    <a:pt x="317" y="262"/>
                    <a:pt x="353" y="347"/>
                  </a:cubicBezTo>
                  <a:cubicBezTo>
                    <a:pt x="361" y="359"/>
                    <a:pt x="373" y="364"/>
                    <a:pt x="385" y="364"/>
                  </a:cubicBezTo>
                  <a:cubicBezTo>
                    <a:pt x="411" y="364"/>
                    <a:pt x="438" y="343"/>
                    <a:pt x="438" y="310"/>
                  </a:cubicBezTo>
                  <a:cubicBezTo>
                    <a:pt x="414" y="213"/>
                    <a:pt x="341" y="140"/>
                    <a:pt x="268" y="80"/>
                  </a:cubicBezTo>
                  <a:cubicBezTo>
                    <a:pt x="218" y="40"/>
                    <a:pt x="136" y="0"/>
                    <a:pt x="61"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6"/>
            <p:cNvSpPr/>
            <p:nvPr/>
          </p:nvSpPr>
          <p:spPr>
            <a:xfrm>
              <a:off x="7596892" y="3120532"/>
              <a:ext cx="22789" cy="18654"/>
            </a:xfrm>
            <a:custGeom>
              <a:avLst/>
              <a:gdLst/>
              <a:ahLst/>
              <a:cxnLst/>
              <a:rect l="l" t="t" r="r" b="b"/>
              <a:pathLst>
                <a:path w="463" h="379" extrusionOk="0">
                  <a:moveTo>
                    <a:pt x="73" y="19"/>
                  </a:moveTo>
                  <a:cubicBezTo>
                    <a:pt x="146" y="19"/>
                    <a:pt x="221" y="59"/>
                    <a:pt x="281" y="98"/>
                  </a:cubicBezTo>
                  <a:cubicBezTo>
                    <a:pt x="341" y="147"/>
                    <a:pt x="414" y="220"/>
                    <a:pt x="439" y="317"/>
                  </a:cubicBezTo>
                  <a:cubicBezTo>
                    <a:pt x="439" y="342"/>
                    <a:pt x="427" y="354"/>
                    <a:pt x="414" y="366"/>
                  </a:cubicBezTo>
                  <a:cubicBezTo>
                    <a:pt x="403" y="366"/>
                    <a:pt x="390" y="366"/>
                    <a:pt x="378" y="342"/>
                  </a:cubicBezTo>
                  <a:cubicBezTo>
                    <a:pt x="341" y="269"/>
                    <a:pt x="305" y="208"/>
                    <a:pt x="244" y="147"/>
                  </a:cubicBezTo>
                  <a:cubicBezTo>
                    <a:pt x="195" y="111"/>
                    <a:pt x="159" y="98"/>
                    <a:pt x="111" y="87"/>
                  </a:cubicBezTo>
                  <a:cubicBezTo>
                    <a:pt x="86" y="74"/>
                    <a:pt x="50" y="62"/>
                    <a:pt x="25" y="38"/>
                  </a:cubicBezTo>
                  <a:lnTo>
                    <a:pt x="25" y="25"/>
                  </a:lnTo>
                  <a:cubicBezTo>
                    <a:pt x="41" y="21"/>
                    <a:pt x="57" y="19"/>
                    <a:pt x="73" y="19"/>
                  </a:cubicBezTo>
                  <a:close/>
                  <a:moveTo>
                    <a:pt x="90" y="1"/>
                  </a:moveTo>
                  <a:cubicBezTo>
                    <a:pt x="68" y="1"/>
                    <a:pt x="46" y="5"/>
                    <a:pt x="25" y="14"/>
                  </a:cubicBezTo>
                  <a:cubicBezTo>
                    <a:pt x="14" y="14"/>
                    <a:pt x="14" y="25"/>
                    <a:pt x="1" y="38"/>
                  </a:cubicBezTo>
                  <a:lnTo>
                    <a:pt x="25" y="62"/>
                  </a:lnTo>
                  <a:cubicBezTo>
                    <a:pt x="50" y="74"/>
                    <a:pt x="74" y="87"/>
                    <a:pt x="111" y="98"/>
                  </a:cubicBezTo>
                  <a:cubicBezTo>
                    <a:pt x="147" y="111"/>
                    <a:pt x="195" y="135"/>
                    <a:pt x="232" y="160"/>
                  </a:cubicBezTo>
                  <a:cubicBezTo>
                    <a:pt x="293" y="220"/>
                    <a:pt x="330" y="281"/>
                    <a:pt x="354" y="354"/>
                  </a:cubicBezTo>
                  <a:cubicBezTo>
                    <a:pt x="366" y="366"/>
                    <a:pt x="378" y="379"/>
                    <a:pt x="403" y="379"/>
                  </a:cubicBezTo>
                  <a:lnTo>
                    <a:pt x="414" y="379"/>
                  </a:lnTo>
                  <a:cubicBezTo>
                    <a:pt x="439" y="366"/>
                    <a:pt x="463" y="342"/>
                    <a:pt x="451" y="317"/>
                  </a:cubicBezTo>
                  <a:cubicBezTo>
                    <a:pt x="439" y="220"/>
                    <a:pt x="354" y="135"/>
                    <a:pt x="293" y="87"/>
                  </a:cubicBezTo>
                  <a:cubicBezTo>
                    <a:pt x="237" y="40"/>
                    <a:pt x="161" y="1"/>
                    <a:pt x="90"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6"/>
            <p:cNvSpPr/>
            <p:nvPr/>
          </p:nvSpPr>
          <p:spPr>
            <a:xfrm>
              <a:off x="7571839" y="3126390"/>
              <a:ext cx="14323" cy="15504"/>
            </a:xfrm>
            <a:custGeom>
              <a:avLst/>
              <a:gdLst/>
              <a:ahLst/>
              <a:cxnLst/>
              <a:rect l="l" t="t" r="r" b="b"/>
              <a:pathLst>
                <a:path w="291" h="315" extrusionOk="0">
                  <a:moveTo>
                    <a:pt x="153" y="1"/>
                  </a:moveTo>
                  <a:cubicBezTo>
                    <a:pt x="150" y="1"/>
                    <a:pt x="147" y="2"/>
                    <a:pt x="145" y="4"/>
                  </a:cubicBezTo>
                  <a:cubicBezTo>
                    <a:pt x="0" y="82"/>
                    <a:pt x="70" y="314"/>
                    <a:pt x="215" y="314"/>
                  </a:cubicBezTo>
                  <a:cubicBezTo>
                    <a:pt x="227" y="314"/>
                    <a:pt x="241" y="312"/>
                    <a:pt x="255" y="308"/>
                  </a:cubicBezTo>
                  <a:cubicBezTo>
                    <a:pt x="291" y="296"/>
                    <a:pt x="279" y="260"/>
                    <a:pt x="255" y="260"/>
                  </a:cubicBezTo>
                  <a:cubicBezTo>
                    <a:pt x="218" y="235"/>
                    <a:pt x="169" y="211"/>
                    <a:pt x="158" y="174"/>
                  </a:cubicBezTo>
                  <a:cubicBezTo>
                    <a:pt x="133" y="125"/>
                    <a:pt x="145" y="77"/>
                    <a:pt x="169" y="41"/>
                  </a:cubicBezTo>
                  <a:cubicBezTo>
                    <a:pt x="180" y="21"/>
                    <a:pt x="165" y="1"/>
                    <a:pt x="153"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6"/>
            <p:cNvSpPr/>
            <p:nvPr/>
          </p:nvSpPr>
          <p:spPr>
            <a:xfrm>
              <a:off x="7574152" y="3125947"/>
              <a:ext cx="12010" cy="16193"/>
            </a:xfrm>
            <a:custGeom>
              <a:avLst/>
              <a:gdLst/>
              <a:ahLst/>
              <a:cxnLst/>
              <a:rect l="l" t="t" r="r" b="b"/>
              <a:pathLst>
                <a:path w="244" h="329" extrusionOk="0">
                  <a:moveTo>
                    <a:pt x="107" y="20"/>
                  </a:moveTo>
                  <a:cubicBezTo>
                    <a:pt x="112" y="20"/>
                    <a:pt x="115" y="25"/>
                    <a:pt x="122" y="25"/>
                  </a:cubicBezTo>
                  <a:lnTo>
                    <a:pt x="122" y="37"/>
                  </a:lnTo>
                  <a:cubicBezTo>
                    <a:pt x="98" y="86"/>
                    <a:pt x="74" y="134"/>
                    <a:pt x="98" y="183"/>
                  </a:cubicBezTo>
                  <a:cubicBezTo>
                    <a:pt x="122" y="232"/>
                    <a:pt x="171" y="256"/>
                    <a:pt x="208" y="269"/>
                  </a:cubicBezTo>
                  <a:cubicBezTo>
                    <a:pt x="220" y="280"/>
                    <a:pt x="220" y="280"/>
                    <a:pt x="220" y="293"/>
                  </a:cubicBezTo>
                  <a:cubicBezTo>
                    <a:pt x="220" y="293"/>
                    <a:pt x="220" y="305"/>
                    <a:pt x="208" y="305"/>
                  </a:cubicBezTo>
                  <a:cubicBezTo>
                    <a:pt x="195" y="308"/>
                    <a:pt x="182" y="310"/>
                    <a:pt x="170" y="310"/>
                  </a:cubicBezTo>
                  <a:cubicBezTo>
                    <a:pt x="104" y="310"/>
                    <a:pt x="58" y="259"/>
                    <a:pt x="38" y="207"/>
                  </a:cubicBezTo>
                  <a:cubicBezTo>
                    <a:pt x="13" y="147"/>
                    <a:pt x="25" y="61"/>
                    <a:pt x="98" y="25"/>
                  </a:cubicBezTo>
                  <a:cubicBezTo>
                    <a:pt x="102" y="21"/>
                    <a:pt x="105" y="20"/>
                    <a:pt x="107" y="20"/>
                  </a:cubicBezTo>
                  <a:close/>
                  <a:moveTo>
                    <a:pt x="86" y="1"/>
                  </a:moveTo>
                  <a:cubicBezTo>
                    <a:pt x="1" y="50"/>
                    <a:pt x="1" y="147"/>
                    <a:pt x="25" y="220"/>
                  </a:cubicBezTo>
                  <a:cubicBezTo>
                    <a:pt x="49" y="280"/>
                    <a:pt x="98" y="329"/>
                    <a:pt x="171" y="329"/>
                  </a:cubicBezTo>
                  <a:lnTo>
                    <a:pt x="208" y="329"/>
                  </a:lnTo>
                  <a:cubicBezTo>
                    <a:pt x="232" y="317"/>
                    <a:pt x="232" y="305"/>
                    <a:pt x="244" y="293"/>
                  </a:cubicBezTo>
                  <a:cubicBezTo>
                    <a:pt x="244" y="280"/>
                    <a:pt x="232" y="256"/>
                    <a:pt x="208" y="256"/>
                  </a:cubicBezTo>
                  <a:cubicBezTo>
                    <a:pt x="184" y="244"/>
                    <a:pt x="135" y="220"/>
                    <a:pt x="111" y="171"/>
                  </a:cubicBezTo>
                  <a:cubicBezTo>
                    <a:pt x="98" y="134"/>
                    <a:pt x="111" y="86"/>
                    <a:pt x="135" y="50"/>
                  </a:cubicBezTo>
                  <a:cubicBezTo>
                    <a:pt x="147" y="37"/>
                    <a:pt x="135" y="25"/>
                    <a:pt x="135" y="13"/>
                  </a:cubicBezTo>
                  <a:cubicBezTo>
                    <a:pt x="122" y="1"/>
                    <a:pt x="98" y="1"/>
                    <a:pt x="86"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6"/>
            <p:cNvSpPr/>
            <p:nvPr/>
          </p:nvSpPr>
          <p:spPr>
            <a:xfrm>
              <a:off x="7581978" y="3126931"/>
              <a:ext cx="12600" cy="15800"/>
            </a:xfrm>
            <a:custGeom>
              <a:avLst/>
              <a:gdLst/>
              <a:ahLst/>
              <a:cxnLst/>
              <a:rect l="l" t="t" r="r" b="b"/>
              <a:pathLst>
                <a:path w="256" h="321" extrusionOk="0">
                  <a:moveTo>
                    <a:pt x="160" y="0"/>
                  </a:moveTo>
                  <a:cubicBezTo>
                    <a:pt x="152" y="0"/>
                    <a:pt x="146" y="9"/>
                    <a:pt x="146" y="17"/>
                  </a:cubicBezTo>
                  <a:cubicBezTo>
                    <a:pt x="158" y="41"/>
                    <a:pt x="171" y="66"/>
                    <a:pt x="171" y="90"/>
                  </a:cubicBezTo>
                  <a:cubicBezTo>
                    <a:pt x="171" y="114"/>
                    <a:pt x="171" y="151"/>
                    <a:pt x="158" y="176"/>
                  </a:cubicBezTo>
                  <a:cubicBezTo>
                    <a:pt x="134" y="224"/>
                    <a:pt x="85" y="224"/>
                    <a:pt x="36" y="224"/>
                  </a:cubicBezTo>
                  <a:cubicBezTo>
                    <a:pt x="12" y="224"/>
                    <a:pt x="0" y="249"/>
                    <a:pt x="12" y="273"/>
                  </a:cubicBezTo>
                  <a:cubicBezTo>
                    <a:pt x="25" y="307"/>
                    <a:pt x="50" y="320"/>
                    <a:pt x="78" y="320"/>
                  </a:cubicBezTo>
                  <a:cubicBezTo>
                    <a:pt x="131" y="320"/>
                    <a:pt x="195" y="276"/>
                    <a:pt x="219" y="236"/>
                  </a:cubicBezTo>
                  <a:cubicBezTo>
                    <a:pt x="255" y="163"/>
                    <a:pt x="255" y="30"/>
                    <a:pt x="171" y="5"/>
                  </a:cubicBezTo>
                  <a:cubicBezTo>
                    <a:pt x="167" y="2"/>
                    <a:pt x="163" y="0"/>
                    <a:pt x="160"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6"/>
            <p:cNvSpPr/>
            <p:nvPr/>
          </p:nvSpPr>
          <p:spPr>
            <a:xfrm>
              <a:off x="7581338" y="3126537"/>
              <a:ext cx="13831" cy="16833"/>
            </a:xfrm>
            <a:custGeom>
              <a:avLst/>
              <a:gdLst/>
              <a:ahLst/>
              <a:cxnLst/>
              <a:rect l="l" t="t" r="r" b="b"/>
              <a:pathLst>
                <a:path w="281" h="342" extrusionOk="0">
                  <a:moveTo>
                    <a:pt x="184" y="13"/>
                  </a:moveTo>
                  <a:cubicBezTo>
                    <a:pt x="208" y="25"/>
                    <a:pt x="232" y="49"/>
                    <a:pt x="244" y="74"/>
                  </a:cubicBezTo>
                  <a:cubicBezTo>
                    <a:pt x="257" y="135"/>
                    <a:pt x="244" y="195"/>
                    <a:pt x="232" y="232"/>
                  </a:cubicBezTo>
                  <a:cubicBezTo>
                    <a:pt x="208" y="281"/>
                    <a:pt x="147" y="317"/>
                    <a:pt x="98" y="317"/>
                  </a:cubicBezTo>
                  <a:lnTo>
                    <a:pt x="86" y="317"/>
                  </a:lnTo>
                  <a:cubicBezTo>
                    <a:pt x="62" y="317"/>
                    <a:pt x="38" y="305"/>
                    <a:pt x="25" y="281"/>
                  </a:cubicBezTo>
                  <a:lnTo>
                    <a:pt x="25" y="257"/>
                  </a:lnTo>
                  <a:cubicBezTo>
                    <a:pt x="38" y="244"/>
                    <a:pt x="38" y="244"/>
                    <a:pt x="49" y="244"/>
                  </a:cubicBezTo>
                  <a:cubicBezTo>
                    <a:pt x="98" y="244"/>
                    <a:pt x="147" y="244"/>
                    <a:pt x="184" y="184"/>
                  </a:cubicBezTo>
                  <a:cubicBezTo>
                    <a:pt x="195" y="159"/>
                    <a:pt x="195" y="122"/>
                    <a:pt x="195" y="98"/>
                  </a:cubicBezTo>
                  <a:cubicBezTo>
                    <a:pt x="184" y="86"/>
                    <a:pt x="184" y="74"/>
                    <a:pt x="184" y="62"/>
                  </a:cubicBezTo>
                  <a:cubicBezTo>
                    <a:pt x="171" y="49"/>
                    <a:pt x="171" y="38"/>
                    <a:pt x="171" y="25"/>
                  </a:cubicBezTo>
                  <a:lnTo>
                    <a:pt x="171" y="13"/>
                  </a:lnTo>
                  <a:close/>
                  <a:moveTo>
                    <a:pt x="159" y="1"/>
                  </a:moveTo>
                  <a:cubicBezTo>
                    <a:pt x="159" y="13"/>
                    <a:pt x="147" y="25"/>
                    <a:pt x="159" y="25"/>
                  </a:cubicBezTo>
                  <a:lnTo>
                    <a:pt x="159" y="62"/>
                  </a:lnTo>
                  <a:cubicBezTo>
                    <a:pt x="171" y="74"/>
                    <a:pt x="171" y="86"/>
                    <a:pt x="171" y="98"/>
                  </a:cubicBezTo>
                  <a:cubicBezTo>
                    <a:pt x="171" y="122"/>
                    <a:pt x="171" y="147"/>
                    <a:pt x="159" y="171"/>
                  </a:cubicBezTo>
                  <a:cubicBezTo>
                    <a:pt x="135" y="220"/>
                    <a:pt x="98" y="232"/>
                    <a:pt x="49" y="232"/>
                  </a:cubicBezTo>
                  <a:cubicBezTo>
                    <a:pt x="38" y="232"/>
                    <a:pt x="25" y="232"/>
                    <a:pt x="13" y="244"/>
                  </a:cubicBezTo>
                  <a:cubicBezTo>
                    <a:pt x="1" y="257"/>
                    <a:pt x="1" y="268"/>
                    <a:pt x="13" y="281"/>
                  </a:cubicBezTo>
                  <a:cubicBezTo>
                    <a:pt x="25" y="317"/>
                    <a:pt x="49" y="341"/>
                    <a:pt x="86" y="341"/>
                  </a:cubicBezTo>
                  <a:lnTo>
                    <a:pt x="98" y="341"/>
                  </a:lnTo>
                  <a:cubicBezTo>
                    <a:pt x="147" y="341"/>
                    <a:pt x="220" y="293"/>
                    <a:pt x="244" y="244"/>
                  </a:cubicBezTo>
                  <a:cubicBezTo>
                    <a:pt x="268" y="208"/>
                    <a:pt x="281" y="122"/>
                    <a:pt x="257" y="74"/>
                  </a:cubicBezTo>
                  <a:cubicBezTo>
                    <a:pt x="244" y="38"/>
                    <a:pt x="220" y="13"/>
                    <a:pt x="184"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6"/>
            <p:cNvSpPr/>
            <p:nvPr/>
          </p:nvSpPr>
          <p:spPr>
            <a:xfrm>
              <a:off x="7570559" y="3138055"/>
              <a:ext cx="26382" cy="42526"/>
            </a:xfrm>
            <a:custGeom>
              <a:avLst/>
              <a:gdLst/>
              <a:ahLst/>
              <a:cxnLst/>
              <a:rect l="l" t="t" r="r" b="b"/>
              <a:pathLst>
                <a:path w="536" h="864" extrusionOk="0">
                  <a:moveTo>
                    <a:pt x="195" y="0"/>
                  </a:moveTo>
                  <a:cubicBezTo>
                    <a:pt x="186" y="0"/>
                    <a:pt x="176" y="7"/>
                    <a:pt x="171" y="23"/>
                  </a:cubicBezTo>
                  <a:cubicBezTo>
                    <a:pt x="135" y="120"/>
                    <a:pt x="98" y="217"/>
                    <a:pt x="74" y="314"/>
                  </a:cubicBezTo>
                  <a:cubicBezTo>
                    <a:pt x="49" y="375"/>
                    <a:pt x="1" y="472"/>
                    <a:pt x="13" y="545"/>
                  </a:cubicBezTo>
                  <a:cubicBezTo>
                    <a:pt x="25" y="655"/>
                    <a:pt x="171" y="777"/>
                    <a:pt x="232" y="850"/>
                  </a:cubicBezTo>
                  <a:cubicBezTo>
                    <a:pt x="237" y="860"/>
                    <a:pt x="244" y="863"/>
                    <a:pt x="252" y="863"/>
                  </a:cubicBezTo>
                  <a:cubicBezTo>
                    <a:pt x="262" y="863"/>
                    <a:pt x="274" y="856"/>
                    <a:pt x="281" y="850"/>
                  </a:cubicBezTo>
                  <a:cubicBezTo>
                    <a:pt x="366" y="777"/>
                    <a:pt x="512" y="679"/>
                    <a:pt x="524" y="569"/>
                  </a:cubicBezTo>
                  <a:cubicBezTo>
                    <a:pt x="536" y="412"/>
                    <a:pt x="451" y="204"/>
                    <a:pt x="414" y="59"/>
                  </a:cubicBezTo>
                  <a:cubicBezTo>
                    <a:pt x="409" y="37"/>
                    <a:pt x="392" y="28"/>
                    <a:pt x="376" y="28"/>
                  </a:cubicBezTo>
                  <a:cubicBezTo>
                    <a:pt x="355" y="28"/>
                    <a:pt x="335" y="44"/>
                    <a:pt x="341" y="71"/>
                  </a:cubicBezTo>
                  <a:cubicBezTo>
                    <a:pt x="366" y="193"/>
                    <a:pt x="403" y="314"/>
                    <a:pt x="414" y="436"/>
                  </a:cubicBezTo>
                  <a:cubicBezTo>
                    <a:pt x="436" y="602"/>
                    <a:pt x="357" y="678"/>
                    <a:pt x="260" y="773"/>
                  </a:cubicBezTo>
                  <a:lnTo>
                    <a:pt x="260" y="773"/>
                  </a:lnTo>
                  <a:lnTo>
                    <a:pt x="171" y="655"/>
                  </a:lnTo>
                  <a:cubicBezTo>
                    <a:pt x="111" y="569"/>
                    <a:pt x="86" y="533"/>
                    <a:pt x="122" y="423"/>
                  </a:cubicBezTo>
                  <a:cubicBezTo>
                    <a:pt x="159" y="290"/>
                    <a:pt x="195" y="168"/>
                    <a:pt x="220" y="34"/>
                  </a:cubicBezTo>
                  <a:cubicBezTo>
                    <a:pt x="220" y="13"/>
                    <a:pt x="208" y="0"/>
                    <a:pt x="195"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6"/>
            <p:cNvSpPr/>
            <p:nvPr/>
          </p:nvSpPr>
          <p:spPr>
            <a:xfrm>
              <a:off x="7570559" y="3137661"/>
              <a:ext cx="26382" cy="43412"/>
            </a:xfrm>
            <a:custGeom>
              <a:avLst/>
              <a:gdLst/>
              <a:ahLst/>
              <a:cxnLst/>
              <a:rect l="l" t="t" r="r" b="b"/>
              <a:pathLst>
                <a:path w="536" h="882" extrusionOk="0">
                  <a:moveTo>
                    <a:pt x="257" y="785"/>
                  </a:moveTo>
                  <a:cubicBezTo>
                    <a:pt x="268" y="785"/>
                    <a:pt x="268" y="796"/>
                    <a:pt x="268" y="796"/>
                  </a:cubicBezTo>
                  <a:lnTo>
                    <a:pt x="257" y="796"/>
                  </a:lnTo>
                  <a:lnTo>
                    <a:pt x="257" y="785"/>
                  </a:lnTo>
                  <a:close/>
                  <a:moveTo>
                    <a:pt x="195" y="18"/>
                  </a:moveTo>
                  <a:cubicBezTo>
                    <a:pt x="208" y="18"/>
                    <a:pt x="208" y="31"/>
                    <a:pt x="208" y="42"/>
                  </a:cubicBezTo>
                  <a:cubicBezTo>
                    <a:pt x="184" y="164"/>
                    <a:pt x="147" y="285"/>
                    <a:pt x="122" y="407"/>
                  </a:cubicBezTo>
                  <a:lnTo>
                    <a:pt x="111" y="431"/>
                  </a:lnTo>
                  <a:cubicBezTo>
                    <a:pt x="86" y="541"/>
                    <a:pt x="111" y="577"/>
                    <a:pt x="171" y="675"/>
                  </a:cubicBezTo>
                  <a:cubicBezTo>
                    <a:pt x="195" y="699"/>
                    <a:pt x="220" y="736"/>
                    <a:pt x="244" y="760"/>
                  </a:cubicBezTo>
                  <a:lnTo>
                    <a:pt x="244" y="772"/>
                  </a:lnTo>
                  <a:cubicBezTo>
                    <a:pt x="244" y="785"/>
                    <a:pt x="232" y="785"/>
                    <a:pt x="220" y="796"/>
                  </a:cubicBezTo>
                  <a:lnTo>
                    <a:pt x="208" y="809"/>
                  </a:lnTo>
                  <a:lnTo>
                    <a:pt x="305" y="809"/>
                  </a:lnTo>
                  <a:lnTo>
                    <a:pt x="293" y="796"/>
                  </a:lnTo>
                  <a:cubicBezTo>
                    <a:pt x="281" y="796"/>
                    <a:pt x="281" y="785"/>
                    <a:pt x="268" y="772"/>
                  </a:cubicBezTo>
                  <a:cubicBezTo>
                    <a:pt x="366" y="687"/>
                    <a:pt x="451" y="602"/>
                    <a:pt x="427" y="444"/>
                  </a:cubicBezTo>
                  <a:cubicBezTo>
                    <a:pt x="414" y="358"/>
                    <a:pt x="403" y="274"/>
                    <a:pt x="378" y="188"/>
                  </a:cubicBezTo>
                  <a:cubicBezTo>
                    <a:pt x="366" y="152"/>
                    <a:pt x="354" y="115"/>
                    <a:pt x="354" y="79"/>
                  </a:cubicBezTo>
                  <a:cubicBezTo>
                    <a:pt x="341" y="55"/>
                    <a:pt x="366" y="42"/>
                    <a:pt x="378" y="42"/>
                  </a:cubicBezTo>
                  <a:cubicBezTo>
                    <a:pt x="390" y="42"/>
                    <a:pt x="403" y="42"/>
                    <a:pt x="403" y="67"/>
                  </a:cubicBezTo>
                  <a:cubicBezTo>
                    <a:pt x="414" y="104"/>
                    <a:pt x="427" y="139"/>
                    <a:pt x="439" y="188"/>
                  </a:cubicBezTo>
                  <a:cubicBezTo>
                    <a:pt x="476" y="322"/>
                    <a:pt x="524" y="468"/>
                    <a:pt x="512" y="577"/>
                  </a:cubicBezTo>
                  <a:cubicBezTo>
                    <a:pt x="500" y="663"/>
                    <a:pt x="414" y="736"/>
                    <a:pt x="341" y="796"/>
                  </a:cubicBezTo>
                  <a:cubicBezTo>
                    <a:pt x="317" y="821"/>
                    <a:pt x="293" y="833"/>
                    <a:pt x="281" y="858"/>
                  </a:cubicBezTo>
                  <a:lnTo>
                    <a:pt x="232" y="858"/>
                  </a:lnTo>
                  <a:cubicBezTo>
                    <a:pt x="220" y="833"/>
                    <a:pt x="195" y="809"/>
                    <a:pt x="171" y="785"/>
                  </a:cubicBezTo>
                  <a:cubicBezTo>
                    <a:pt x="111" y="712"/>
                    <a:pt x="25" y="626"/>
                    <a:pt x="25" y="553"/>
                  </a:cubicBezTo>
                  <a:cubicBezTo>
                    <a:pt x="13" y="504"/>
                    <a:pt x="38" y="444"/>
                    <a:pt x="62" y="383"/>
                  </a:cubicBezTo>
                  <a:cubicBezTo>
                    <a:pt x="74" y="371"/>
                    <a:pt x="74" y="347"/>
                    <a:pt x="86" y="322"/>
                  </a:cubicBezTo>
                  <a:cubicBezTo>
                    <a:pt x="111" y="225"/>
                    <a:pt x="147" y="128"/>
                    <a:pt x="184" y="31"/>
                  </a:cubicBezTo>
                  <a:cubicBezTo>
                    <a:pt x="184" y="18"/>
                    <a:pt x="195" y="18"/>
                    <a:pt x="195" y="18"/>
                  </a:cubicBezTo>
                  <a:close/>
                  <a:moveTo>
                    <a:pt x="194" y="1"/>
                  </a:moveTo>
                  <a:cubicBezTo>
                    <a:pt x="182" y="1"/>
                    <a:pt x="168" y="10"/>
                    <a:pt x="159" y="18"/>
                  </a:cubicBezTo>
                  <a:cubicBezTo>
                    <a:pt x="122" y="115"/>
                    <a:pt x="98" y="225"/>
                    <a:pt x="62" y="322"/>
                  </a:cubicBezTo>
                  <a:cubicBezTo>
                    <a:pt x="62" y="334"/>
                    <a:pt x="49" y="358"/>
                    <a:pt x="49" y="383"/>
                  </a:cubicBezTo>
                  <a:cubicBezTo>
                    <a:pt x="25" y="431"/>
                    <a:pt x="1" y="504"/>
                    <a:pt x="1" y="553"/>
                  </a:cubicBezTo>
                  <a:cubicBezTo>
                    <a:pt x="13" y="639"/>
                    <a:pt x="98" y="723"/>
                    <a:pt x="159" y="796"/>
                  </a:cubicBezTo>
                  <a:cubicBezTo>
                    <a:pt x="184" y="821"/>
                    <a:pt x="208" y="845"/>
                    <a:pt x="220" y="869"/>
                  </a:cubicBezTo>
                  <a:cubicBezTo>
                    <a:pt x="232" y="869"/>
                    <a:pt x="244" y="882"/>
                    <a:pt x="257" y="882"/>
                  </a:cubicBezTo>
                  <a:cubicBezTo>
                    <a:pt x="268" y="882"/>
                    <a:pt x="281" y="869"/>
                    <a:pt x="293" y="869"/>
                  </a:cubicBezTo>
                  <a:cubicBezTo>
                    <a:pt x="305" y="845"/>
                    <a:pt x="330" y="833"/>
                    <a:pt x="354" y="809"/>
                  </a:cubicBezTo>
                  <a:cubicBezTo>
                    <a:pt x="427" y="748"/>
                    <a:pt x="524" y="675"/>
                    <a:pt x="524" y="577"/>
                  </a:cubicBezTo>
                  <a:cubicBezTo>
                    <a:pt x="536" y="468"/>
                    <a:pt x="500" y="310"/>
                    <a:pt x="463" y="188"/>
                  </a:cubicBezTo>
                  <a:cubicBezTo>
                    <a:pt x="451" y="139"/>
                    <a:pt x="439" y="104"/>
                    <a:pt x="427" y="55"/>
                  </a:cubicBezTo>
                  <a:cubicBezTo>
                    <a:pt x="418" y="37"/>
                    <a:pt x="402" y="26"/>
                    <a:pt x="385" y="26"/>
                  </a:cubicBezTo>
                  <a:cubicBezTo>
                    <a:pt x="379" y="26"/>
                    <a:pt x="372" y="27"/>
                    <a:pt x="366" y="31"/>
                  </a:cubicBezTo>
                  <a:cubicBezTo>
                    <a:pt x="354" y="31"/>
                    <a:pt x="330" y="55"/>
                    <a:pt x="330" y="79"/>
                  </a:cubicBezTo>
                  <a:cubicBezTo>
                    <a:pt x="341" y="115"/>
                    <a:pt x="354" y="152"/>
                    <a:pt x="354" y="188"/>
                  </a:cubicBezTo>
                  <a:cubicBezTo>
                    <a:pt x="378" y="274"/>
                    <a:pt x="403" y="358"/>
                    <a:pt x="414" y="444"/>
                  </a:cubicBezTo>
                  <a:cubicBezTo>
                    <a:pt x="427" y="602"/>
                    <a:pt x="354" y="675"/>
                    <a:pt x="257" y="760"/>
                  </a:cubicBezTo>
                  <a:lnTo>
                    <a:pt x="257" y="748"/>
                  </a:lnTo>
                  <a:cubicBezTo>
                    <a:pt x="232" y="723"/>
                    <a:pt x="208" y="699"/>
                    <a:pt x="184" y="663"/>
                  </a:cubicBezTo>
                  <a:cubicBezTo>
                    <a:pt x="122" y="577"/>
                    <a:pt x="98" y="541"/>
                    <a:pt x="122" y="431"/>
                  </a:cubicBezTo>
                  <a:lnTo>
                    <a:pt x="135" y="407"/>
                  </a:lnTo>
                  <a:cubicBezTo>
                    <a:pt x="171" y="285"/>
                    <a:pt x="208" y="164"/>
                    <a:pt x="220" y="42"/>
                  </a:cubicBezTo>
                  <a:cubicBezTo>
                    <a:pt x="232" y="18"/>
                    <a:pt x="220" y="6"/>
                    <a:pt x="208" y="6"/>
                  </a:cubicBezTo>
                  <a:cubicBezTo>
                    <a:pt x="204" y="2"/>
                    <a:pt x="200" y="1"/>
                    <a:pt x="194"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6"/>
            <p:cNvSpPr/>
            <p:nvPr/>
          </p:nvSpPr>
          <p:spPr>
            <a:xfrm>
              <a:off x="7555645" y="3164832"/>
              <a:ext cx="18556" cy="4381"/>
            </a:xfrm>
            <a:custGeom>
              <a:avLst/>
              <a:gdLst/>
              <a:ahLst/>
              <a:cxnLst/>
              <a:rect l="l" t="t" r="r" b="b"/>
              <a:pathLst>
                <a:path w="377" h="89" extrusionOk="0">
                  <a:moveTo>
                    <a:pt x="195" y="1"/>
                  </a:moveTo>
                  <a:cubicBezTo>
                    <a:pt x="134" y="1"/>
                    <a:pt x="85" y="1"/>
                    <a:pt x="25" y="14"/>
                  </a:cubicBezTo>
                  <a:cubicBezTo>
                    <a:pt x="0" y="14"/>
                    <a:pt x="0" y="50"/>
                    <a:pt x="25" y="50"/>
                  </a:cubicBezTo>
                  <a:cubicBezTo>
                    <a:pt x="73" y="62"/>
                    <a:pt x="134" y="62"/>
                    <a:pt x="195" y="74"/>
                  </a:cubicBezTo>
                  <a:cubicBezTo>
                    <a:pt x="223" y="81"/>
                    <a:pt x="254" y="88"/>
                    <a:pt x="286" y="88"/>
                  </a:cubicBezTo>
                  <a:cubicBezTo>
                    <a:pt x="309" y="88"/>
                    <a:pt x="332" y="84"/>
                    <a:pt x="352" y="74"/>
                  </a:cubicBezTo>
                  <a:cubicBezTo>
                    <a:pt x="377" y="74"/>
                    <a:pt x="377" y="38"/>
                    <a:pt x="365" y="25"/>
                  </a:cubicBezTo>
                  <a:cubicBezTo>
                    <a:pt x="316" y="1"/>
                    <a:pt x="255" y="1"/>
                    <a:pt x="195"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6"/>
            <p:cNvSpPr/>
            <p:nvPr/>
          </p:nvSpPr>
          <p:spPr>
            <a:xfrm>
              <a:off x="7555645" y="3164290"/>
              <a:ext cx="19196" cy="5414"/>
            </a:xfrm>
            <a:custGeom>
              <a:avLst/>
              <a:gdLst/>
              <a:ahLst/>
              <a:cxnLst/>
              <a:rect l="l" t="t" r="r" b="b"/>
              <a:pathLst>
                <a:path w="390" h="110" extrusionOk="0">
                  <a:moveTo>
                    <a:pt x="206" y="12"/>
                  </a:moveTo>
                  <a:cubicBezTo>
                    <a:pt x="255" y="12"/>
                    <a:pt x="316" y="12"/>
                    <a:pt x="352" y="49"/>
                  </a:cubicBezTo>
                  <a:cubicBezTo>
                    <a:pt x="365" y="49"/>
                    <a:pt x="365" y="61"/>
                    <a:pt x="365" y="73"/>
                  </a:cubicBezTo>
                  <a:lnTo>
                    <a:pt x="352" y="85"/>
                  </a:lnTo>
                  <a:cubicBezTo>
                    <a:pt x="340" y="89"/>
                    <a:pt x="327" y="91"/>
                    <a:pt x="313" y="91"/>
                  </a:cubicBezTo>
                  <a:cubicBezTo>
                    <a:pt x="285" y="91"/>
                    <a:pt x="255" y="85"/>
                    <a:pt x="231" y="85"/>
                  </a:cubicBezTo>
                  <a:cubicBezTo>
                    <a:pt x="219" y="73"/>
                    <a:pt x="206" y="73"/>
                    <a:pt x="195" y="73"/>
                  </a:cubicBezTo>
                  <a:cubicBezTo>
                    <a:pt x="170" y="73"/>
                    <a:pt x="134" y="73"/>
                    <a:pt x="109" y="61"/>
                  </a:cubicBezTo>
                  <a:cubicBezTo>
                    <a:pt x="73" y="61"/>
                    <a:pt x="49" y="61"/>
                    <a:pt x="25" y="49"/>
                  </a:cubicBezTo>
                  <a:cubicBezTo>
                    <a:pt x="12" y="49"/>
                    <a:pt x="12" y="49"/>
                    <a:pt x="12" y="36"/>
                  </a:cubicBezTo>
                  <a:lnTo>
                    <a:pt x="25" y="25"/>
                  </a:lnTo>
                  <a:cubicBezTo>
                    <a:pt x="85" y="25"/>
                    <a:pt x="134" y="12"/>
                    <a:pt x="195" y="12"/>
                  </a:cubicBezTo>
                  <a:close/>
                  <a:moveTo>
                    <a:pt x="195" y="0"/>
                  </a:moveTo>
                  <a:cubicBezTo>
                    <a:pt x="134" y="0"/>
                    <a:pt x="85" y="0"/>
                    <a:pt x="25" y="12"/>
                  </a:cubicBezTo>
                  <a:cubicBezTo>
                    <a:pt x="0" y="12"/>
                    <a:pt x="0" y="25"/>
                    <a:pt x="0" y="36"/>
                  </a:cubicBezTo>
                  <a:cubicBezTo>
                    <a:pt x="0" y="61"/>
                    <a:pt x="0" y="73"/>
                    <a:pt x="25" y="73"/>
                  </a:cubicBezTo>
                  <a:cubicBezTo>
                    <a:pt x="49" y="73"/>
                    <a:pt x="73" y="73"/>
                    <a:pt x="109" y="85"/>
                  </a:cubicBezTo>
                  <a:cubicBezTo>
                    <a:pt x="134" y="85"/>
                    <a:pt x="158" y="85"/>
                    <a:pt x="195" y="98"/>
                  </a:cubicBezTo>
                  <a:lnTo>
                    <a:pt x="219" y="98"/>
                  </a:lnTo>
                  <a:cubicBezTo>
                    <a:pt x="255" y="98"/>
                    <a:pt x="279" y="109"/>
                    <a:pt x="304" y="109"/>
                  </a:cubicBezTo>
                  <a:cubicBezTo>
                    <a:pt x="316" y="109"/>
                    <a:pt x="341" y="109"/>
                    <a:pt x="352" y="98"/>
                  </a:cubicBezTo>
                  <a:cubicBezTo>
                    <a:pt x="365" y="98"/>
                    <a:pt x="377" y="85"/>
                    <a:pt x="377" y="73"/>
                  </a:cubicBezTo>
                  <a:cubicBezTo>
                    <a:pt x="389" y="61"/>
                    <a:pt x="377" y="36"/>
                    <a:pt x="365" y="36"/>
                  </a:cubicBezTo>
                  <a:cubicBezTo>
                    <a:pt x="316" y="0"/>
                    <a:pt x="255" y="0"/>
                    <a:pt x="206"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6"/>
            <p:cNvSpPr/>
            <p:nvPr/>
          </p:nvSpPr>
          <p:spPr>
            <a:xfrm>
              <a:off x="7593299" y="3165373"/>
              <a:ext cx="20426" cy="4479"/>
            </a:xfrm>
            <a:custGeom>
              <a:avLst/>
              <a:gdLst/>
              <a:ahLst/>
              <a:cxnLst/>
              <a:rect l="l" t="t" r="r" b="b"/>
              <a:pathLst>
                <a:path w="415" h="91" extrusionOk="0">
                  <a:moveTo>
                    <a:pt x="298" y="1"/>
                  </a:moveTo>
                  <a:cubicBezTo>
                    <a:pt x="272" y="1"/>
                    <a:pt x="245" y="3"/>
                    <a:pt x="220" y="3"/>
                  </a:cubicBezTo>
                  <a:cubicBezTo>
                    <a:pt x="147" y="3"/>
                    <a:pt x="87" y="14"/>
                    <a:pt x="25" y="27"/>
                  </a:cubicBezTo>
                  <a:cubicBezTo>
                    <a:pt x="1" y="39"/>
                    <a:pt x="1" y="63"/>
                    <a:pt x="25" y="76"/>
                  </a:cubicBezTo>
                  <a:cubicBezTo>
                    <a:pt x="87" y="87"/>
                    <a:pt x="159" y="87"/>
                    <a:pt x="220" y="87"/>
                  </a:cubicBezTo>
                  <a:cubicBezTo>
                    <a:pt x="251" y="87"/>
                    <a:pt x="282" y="91"/>
                    <a:pt x="313" y="91"/>
                  </a:cubicBezTo>
                  <a:cubicBezTo>
                    <a:pt x="343" y="91"/>
                    <a:pt x="373" y="88"/>
                    <a:pt x="403" y="76"/>
                  </a:cubicBezTo>
                  <a:cubicBezTo>
                    <a:pt x="414" y="63"/>
                    <a:pt x="414" y="39"/>
                    <a:pt x="403" y="27"/>
                  </a:cubicBezTo>
                  <a:cubicBezTo>
                    <a:pt x="374" y="5"/>
                    <a:pt x="336" y="1"/>
                    <a:pt x="298"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6"/>
            <p:cNvSpPr/>
            <p:nvPr/>
          </p:nvSpPr>
          <p:spPr>
            <a:xfrm>
              <a:off x="7593299" y="3164832"/>
              <a:ext cx="21066" cy="5463"/>
            </a:xfrm>
            <a:custGeom>
              <a:avLst/>
              <a:gdLst/>
              <a:ahLst/>
              <a:cxnLst/>
              <a:rect l="l" t="t" r="r" b="b"/>
              <a:pathLst>
                <a:path w="428" h="111" extrusionOk="0">
                  <a:moveTo>
                    <a:pt x="293" y="25"/>
                  </a:moveTo>
                  <a:cubicBezTo>
                    <a:pt x="330" y="25"/>
                    <a:pt x="366" y="25"/>
                    <a:pt x="390" y="50"/>
                  </a:cubicBezTo>
                  <a:cubicBezTo>
                    <a:pt x="403" y="50"/>
                    <a:pt x="403" y="62"/>
                    <a:pt x="403" y="62"/>
                  </a:cubicBezTo>
                  <a:cubicBezTo>
                    <a:pt x="403" y="74"/>
                    <a:pt x="403" y="74"/>
                    <a:pt x="390" y="87"/>
                  </a:cubicBezTo>
                  <a:cubicBezTo>
                    <a:pt x="372" y="92"/>
                    <a:pt x="351" y="95"/>
                    <a:pt x="330" y="95"/>
                  </a:cubicBezTo>
                  <a:cubicBezTo>
                    <a:pt x="308" y="95"/>
                    <a:pt x="287" y="92"/>
                    <a:pt x="268" y="87"/>
                  </a:cubicBezTo>
                  <a:lnTo>
                    <a:pt x="184" y="87"/>
                  </a:lnTo>
                  <a:cubicBezTo>
                    <a:pt x="135" y="87"/>
                    <a:pt x="74" y="87"/>
                    <a:pt x="25" y="74"/>
                  </a:cubicBezTo>
                  <a:lnTo>
                    <a:pt x="14" y="62"/>
                  </a:lnTo>
                  <a:lnTo>
                    <a:pt x="25" y="50"/>
                  </a:lnTo>
                  <a:cubicBezTo>
                    <a:pt x="87" y="25"/>
                    <a:pt x="159" y="25"/>
                    <a:pt x="220" y="25"/>
                  </a:cubicBezTo>
                  <a:close/>
                  <a:moveTo>
                    <a:pt x="220" y="1"/>
                  </a:moveTo>
                  <a:cubicBezTo>
                    <a:pt x="159" y="1"/>
                    <a:pt x="87" y="14"/>
                    <a:pt x="25" y="38"/>
                  </a:cubicBezTo>
                  <a:cubicBezTo>
                    <a:pt x="14" y="38"/>
                    <a:pt x="1" y="50"/>
                    <a:pt x="1" y="62"/>
                  </a:cubicBezTo>
                  <a:cubicBezTo>
                    <a:pt x="1" y="74"/>
                    <a:pt x="14" y="87"/>
                    <a:pt x="25" y="87"/>
                  </a:cubicBezTo>
                  <a:cubicBezTo>
                    <a:pt x="74" y="98"/>
                    <a:pt x="135" y="98"/>
                    <a:pt x="184" y="98"/>
                  </a:cubicBezTo>
                  <a:lnTo>
                    <a:pt x="220" y="111"/>
                  </a:lnTo>
                  <a:lnTo>
                    <a:pt x="317" y="111"/>
                  </a:lnTo>
                  <a:cubicBezTo>
                    <a:pt x="354" y="111"/>
                    <a:pt x="378" y="111"/>
                    <a:pt x="403" y="98"/>
                  </a:cubicBezTo>
                  <a:cubicBezTo>
                    <a:pt x="414" y="98"/>
                    <a:pt x="427" y="87"/>
                    <a:pt x="427" y="74"/>
                  </a:cubicBezTo>
                  <a:cubicBezTo>
                    <a:pt x="427" y="50"/>
                    <a:pt x="414" y="38"/>
                    <a:pt x="403" y="25"/>
                  </a:cubicBezTo>
                  <a:cubicBezTo>
                    <a:pt x="354" y="1"/>
                    <a:pt x="305" y="1"/>
                    <a:pt x="244"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6"/>
            <p:cNvSpPr/>
            <p:nvPr/>
          </p:nvSpPr>
          <p:spPr>
            <a:xfrm>
              <a:off x="7611019" y="3124175"/>
              <a:ext cx="59605" cy="68711"/>
            </a:xfrm>
            <a:custGeom>
              <a:avLst/>
              <a:gdLst/>
              <a:ahLst/>
              <a:cxnLst/>
              <a:rect l="l" t="t" r="r" b="b"/>
              <a:pathLst>
                <a:path w="1211" h="1396" extrusionOk="0">
                  <a:moveTo>
                    <a:pt x="570" y="102"/>
                  </a:moveTo>
                  <a:cubicBezTo>
                    <a:pt x="743" y="102"/>
                    <a:pt x="913" y="238"/>
                    <a:pt x="967" y="438"/>
                  </a:cubicBezTo>
                  <a:cubicBezTo>
                    <a:pt x="1052" y="694"/>
                    <a:pt x="943" y="1046"/>
                    <a:pt x="735" y="1216"/>
                  </a:cubicBezTo>
                  <a:cubicBezTo>
                    <a:pt x="666" y="1273"/>
                    <a:pt x="599" y="1296"/>
                    <a:pt x="536" y="1296"/>
                  </a:cubicBezTo>
                  <a:cubicBezTo>
                    <a:pt x="314" y="1296"/>
                    <a:pt x="149" y="997"/>
                    <a:pt x="140" y="778"/>
                  </a:cubicBezTo>
                  <a:cubicBezTo>
                    <a:pt x="125" y="597"/>
                    <a:pt x="158" y="407"/>
                    <a:pt x="255" y="267"/>
                  </a:cubicBezTo>
                  <a:lnTo>
                    <a:pt x="255" y="267"/>
                  </a:lnTo>
                  <a:cubicBezTo>
                    <a:pt x="258" y="268"/>
                    <a:pt x="261" y="268"/>
                    <a:pt x="263" y="268"/>
                  </a:cubicBezTo>
                  <a:cubicBezTo>
                    <a:pt x="273" y="268"/>
                    <a:pt x="281" y="264"/>
                    <a:pt x="286" y="256"/>
                  </a:cubicBezTo>
                  <a:cubicBezTo>
                    <a:pt x="367" y="148"/>
                    <a:pt x="469" y="102"/>
                    <a:pt x="570" y="102"/>
                  </a:cubicBezTo>
                  <a:close/>
                  <a:moveTo>
                    <a:pt x="567" y="0"/>
                  </a:moveTo>
                  <a:cubicBezTo>
                    <a:pt x="506" y="0"/>
                    <a:pt x="446" y="13"/>
                    <a:pt x="393" y="42"/>
                  </a:cubicBezTo>
                  <a:lnTo>
                    <a:pt x="393" y="42"/>
                  </a:lnTo>
                  <a:cubicBezTo>
                    <a:pt x="88" y="139"/>
                    <a:pt x="0" y="601"/>
                    <a:pt x="43" y="888"/>
                  </a:cubicBezTo>
                  <a:cubicBezTo>
                    <a:pt x="80" y="1138"/>
                    <a:pt x="294" y="1396"/>
                    <a:pt x="539" y="1396"/>
                  </a:cubicBezTo>
                  <a:cubicBezTo>
                    <a:pt x="615" y="1396"/>
                    <a:pt x="694" y="1371"/>
                    <a:pt x="772" y="1313"/>
                  </a:cubicBezTo>
                  <a:cubicBezTo>
                    <a:pt x="1100" y="1095"/>
                    <a:pt x="1210" y="535"/>
                    <a:pt x="979" y="207"/>
                  </a:cubicBezTo>
                  <a:cubicBezTo>
                    <a:pt x="884" y="81"/>
                    <a:pt x="720" y="0"/>
                    <a:pt x="567"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6"/>
            <p:cNvSpPr/>
            <p:nvPr/>
          </p:nvSpPr>
          <p:spPr>
            <a:xfrm>
              <a:off x="7611265" y="3123928"/>
              <a:ext cx="55766" cy="69696"/>
            </a:xfrm>
            <a:custGeom>
              <a:avLst/>
              <a:gdLst/>
              <a:ahLst/>
              <a:cxnLst/>
              <a:rect l="l" t="t" r="r" b="b"/>
              <a:pathLst>
                <a:path w="1133" h="1416" extrusionOk="0">
                  <a:moveTo>
                    <a:pt x="536" y="42"/>
                  </a:moveTo>
                  <a:cubicBezTo>
                    <a:pt x="548" y="42"/>
                    <a:pt x="548" y="54"/>
                    <a:pt x="548" y="54"/>
                  </a:cubicBezTo>
                  <a:cubicBezTo>
                    <a:pt x="548" y="54"/>
                    <a:pt x="548" y="66"/>
                    <a:pt x="536" y="66"/>
                  </a:cubicBezTo>
                  <a:cubicBezTo>
                    <a:pt x="414" y="91"/>
                    <a:pt x="317" y="164"/>
                    <a:pt x="244" y="261"/>
                  </a:cubicBezTo>
                  <a:lnTo>
                    <a:pt x="232" y="248"/>
                  </a:lnTo>
                  <a:cubicBezTo>
                    <a:pt x="268" y="164"/>
                    <a:pt x="317" y="102"/>
                    <a:pt x="378" y="66"/>
                  </a:cubicBezTo>
                  <a:cubicBezTo>
                    <a:pt x="427" y="42"/>
                    <a:pt x="476" y="42"/>
                    <a:pt x="536" y="42"/>
                  </a:cubicBezTo>
                  <a:close/>
                  <a:moveTo>
                    <a:pt x="293" y="224"/>
                  </a:moveTo>
                  <a:cubicBezTo>
                    <a:pt x="293" y="237"/>
                    <a:pt x="281" y="248"/>
                    <a:pt x="281" y="261"/>
                  </a:cubicBezTo>
                  <a:lnTo>
                    <a:pt x="268" y="261"/>
                  </a:lnTo>
                  <a:cubicBezTo>
                    <a:pt x="281" y="248"/>
                    <a:pt x="281" y="237"/>
                    <a:pt x="293" y="224"/>
                  </a:cubicBezTo>
                  <a:close/>
                  <a:moveTo>
                    <a:pt x="581" y="113"/>
                  </a:moveTo>
                  <a:cubicBezTo>
                    <a:pt x="594" y="113"/>
                    <a:pt x="608" y="114"/>
                    <a:pt x="621" y="115"/>
                  </a:cubicBezTo>
                  <a:cubicBezTo>
                    <a:pt x="779" y="151"/>
                    <a:pt x="913" y="273"/>
                    <a:pt x="962" y="443"/>
                  </a:cubicBezTo>
                  <a:cubicBezTo>
                    <a:pt x="1035" y="699"/>
                    <a:pt x="925" y="1051"/>
                    <a:pt x="730" y="1209"/>
                  </a:cubicBezTo>
                  <a:cubicBezTo>
                    <a:pt x="667" y="1265"/>
                    <a:pt x="598" y="1289"/>
                    <a:pt x="531" y="1289"/>
                  </a:cubicBezTo>
                  <a:cubicBezTo>
                    <a:pt x="496" y="1289"/>
                    <a:pt x="460" y="1283"/>
                    <a:pt x="427" y="1270"/>
                  </a:cubicBezTo>
                  <a:cubicBezTo>
                    <a:pt x="257" y="1197"/>
                    <a:pt x="147" y="954"/>
                    <a:pt x="135" y="783"/>
                  </a:cubicBezTo>
                  <a:cubicBezTo>
                    <a:pt x="122" y="540"/>
                    <a:pt x="184" y="383"/>
                    <a:pt x="257" y="285"/>
                  </a:cubicBezTo>
                  <a:cubicBezTo>
                    <a:pt x="268" y="285"/>
                    <a:pt x="281" y="273"/>
                    <a:pt x="293" y="261"/>
                  </a:cubicBezTo>
                  <a:cubicBezTo>
                    <a:pt x="369" y="162"/>
                    <a:pt x="465" y="113"/>
                    <a:pt x="581" y="113"/>
                  </a:cubicBezTo>
                  <a:close/>
                  <a:moveTo>
                    <a:pt x="559" y="14"/>
                  </a:moveTo>
                  <a:cubicBezTo>
                    <a:pt x="713" y="14"/>
                    <a:pt x="876" y="95"/>
                    <a:pt x="962" y="224"/>
                  </a:cubicBezTo>
                  <a:cubicBezTo>
                    <a:pt x="1071" y="370"/>
                    <a:pt x="1108" y="564"/>
                    <a:pt x="1071" y="783"/>
                  </a:cubicBezTo>
                  <a:cubicBezTo>
                    <a:pt x="1035" y="1002"/>
                    <a:pt x="925" y="1209"/>
                    <a:pt x="767" y="1318"/>
                  </a:cubicBezTo>
                  <a:cubicBezTo>
                    <a:pt x="693" y="1371"/>
                    <a:pt x="618" y="1396"/>
                    <a:pt x="541" y="1396"/>
                  </a:cubicBezTo>
                  <a:cubicBezTo>
                    <a:pt x="492" y="1396"/>
                    <a:pt x="442" y="1386"/>
                    <a:pt x="390" y="1367"/>
                  </a:cubicBezTo>
                  <a:cubicBezTo>
                    <a:pt x="220" y="1294"/>
                    <a:pt x="86" y="1100"/>
                    <a:pt x="49" y="893"/>
                  </a:cubicBezTo>
                  <a:cubicBezTo>
                    <a:pt x="13" y="662"/>
                    <a:pt x="62" y="346"/>
                    <a:pt x="220" y="164"/>
                  </a:cubicBezTo>
                  <a:cubicBezTo>
                    <a:pt x="243" y="140"/>
                    <a:pt x="279" y="116"/>
                    <a:pt x="303" y="93"/>
                  </a:cubicBezTo>
                  <a:lnTo>
                    <a:pt x="303" y="93"/>
                  </a:lnTo>
                  <a:cubicBezTo>
                    <a:pt x="267" y="128"/>
                    <a:pt x="244" y="176"/>
                    <a:pt x="220" y="237"/>
                  </a:cubicBezTo>
                  <a:cubicBezTo>
                    <a:pt x="220" y="248"/>
                    <a:pt x="220" y="273"/>
                    <a:pt x="232" y="273"/>
                  </a:cubicBezTo>
                  <a:cubicBezTo>
                    <a:pt x="220" y="297"/>
                    <a:pt x="208" y="321"/>
                    <a:pt x="195" y="334"/>
                  </a:cubicBezTo>
                  <a:cubicBezTo>
                    <a:pt x="122" y="491"/>
                    <a:pt x="111" y="662"/>
                    <a:pt x="122" y="783"/>
                  </a:cubicBezTo>
                  <a:cubicBezTo>
                    <a:pt x="135" y="966"/>
                    <a:pt x="244" y="1209"/>
                    <a:pt x="427" y="1282"/>
                  </a:cubicBezTo>
                  <a:cubicBezTo>
                    <a:pt x="460" y="1299"/>
                    <a:pt x="495" y="1307"/>
                    <a:pt x="531" y="1307"/>
                  </a:cubicBezTo>
                  <a:cubicBezTo>
                    <a:pt x="599" y="1307"/>
                    <a:pt x="671" y="1277"/>
                    <a:pt x="743" y="1221"/>
                  </a:cubicBezTo>
                  <a:cubicBezTo>
                    <a:pt x="949" y="1064"/>
                    <a:pt x="1047" y="699"/>
                    <a:pt x="974" y="443"/>
                  </a:cubicBezTo>
                  <a:cubicBezTo>
                    <a:pt x="925" y="261"/>
                    <a:pt x="779" y="127"/>
                    <a:pt x="621" y="102"/>
                  </a:cubicBezTo>
                  <a:cubicBezTo>
                    <a:pt x="604" y="99"/>
                    <a:pt x="586" y="97"/>
                    <a:pt x="569" y="97"/>
                  </a:cubicBezTo>
                  <a:cubicBezTo>
                    <a:pt x="526" y="97"/>
                    <a:pt x="486" y="106"/>
                    <a:pt x="451" y="115"/>
                  </a:cubicBezTo>
                  <a:cubicBezTo>
                    <a:pt x="487" y="102"/>
                    <a:pt x="524" y="91"/>
                    <a:pt x="548" y="91"/>
                  </a:cubicBezTo>
                  <a:cubicBezTo>
                    <a:pt x="560" y="78"/>
                    <a:pt x="560" y="66"/>
                    <a:pt x="560" y="54"/>
                  </a:cubicBezTo>
                  <a:cubicBezTo>
                    <a:pt x="560" y="42"/>
                    <a:pt x="548" y="29"/>
                    <a:pt x="536" y="29"/>
                  </a:cubicBezTo>
                  <a:lnTo>
                    <a:pt x="463" y="29"/>
                  </a:lnTo>
                  <a:cubicBezTo>
                    <a:pt x="476" y="18"/>
                    <a:pt x="487" y="18"/>
                    <a:pt x="500" y="18"/>
                  </a:cubicBezTo>
                  <a:cubicBezTo>
                    <a:pt x="519" y="15"/>
                    <a:pt x="539" y="14"/>
                    <a:pt x="559" y="14"/>
                  </a:cubicBezTo>
                  <a:close/>
                  <a:moveTo>
                    <a:pt x="559" y="1"/>
                  </a:moveTo>
                  <a:cubicBezTo>
                    <a:pt x="539" y="1"/>
                    <a:pt x="519" y="2"/>
                    <a:pt x="500" y="5"/>
                  </a:cubicBezTo>
                  <a:cubicBezTo>
                    <a:pt x="451" y="5"/>
                    <a:pt x="414" y="18"/>
                    <a:pt x="378" y="42"/>
                  </a:cubicBezTo>
                  <a:cubicBezTo>
                    <a:pt x="305" y="66"/>
                    <a:pt x="257" y="102"/>
                    <a:pt x="208" y="151"/>
                  </a:cubicBezTo>
                  <a:cubicBezTo>
                    <a:pt x="49" y="334"/>
                    <a:pt x="1" y="662"/>
                    <a:pt x="38" y="893"/>
                  </a:cubicBezTo>
                  <a:cubicBezTo>
                    <a:pt x="62" y="1100"/>
                    <a:pt x="208" y="1307"/>
                    <a:pt x="390" y="1380"/>
                  </a:cubicBezTo>
                  <a:cubicBezTo>
                    <a:pt x="427" y="1391"/>
                    <a:pt x="487" y="1416"/>
                    <a:pt x="536" y="1416"/>
                  </a:cubicBezTo>
                  <a:cubicBezTo>
                    <a:pt x="609" y="1416"/>
                    <a:pt x="694" y="1391"/>
                    <a:pt x="779" y="1331"/>
                  </a:cubicBezTo>
                  <a:cubicBezTo>
                    <a:pt x="938" y="1221"/>
                    <a:pt x="1047" y="1015"/>
                    <a:pt x="1095" y="783"/>
                  </a:cubicBezTo>
                  <a:cubicBezTo>
                    <a:pt x="1132" y="564"/>
                    <a:pt x="1084" y="358"/>
                    <a:pt x="974" y="212"/>
                  </a:cubicBezTo>
                  <a:cubicBezTo>
                    <a:pt x="877" y="83"/>
                    <a:pt x="713" y="1"/>
                    <a:pt x="559"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6"/>
            <p:cNvSpPr/>
            <p:nvPr/>
          </p:nvSpPr>
          <p:spPr>
            <a:xfrm>
              <a:off x="7607672" y="3164487"/>
              <a:ext cx="7580" cy="4233"/>
            </a:xfrm>
            <a:custGeom>
              <a:avLst/>
              <a:gdLst/>
              <a:ahLst/>
              <a:cxnLst/>
              <a:rect l="l" t="t" r="r" b="b"/>
              <a:pathLst>
                <a:path w="154" h="86" extrusionOk="0">
                  <a:moveTo>
                    <a:pt x="105" y="0"/>
                  </a:moveTo>
                  <a:cubicBezTo>
                    <a:pt x="98" y="0"/>
                    <a:pt x="92" y="3"/>
                    <a:pt x="86" y="8"/>
                  </a:cubicBezTo>
                  <a:cubicBezTo>
                    <a:pt x="74" y="21"/>
                    <a:pt x="49" y="32"/>
                    <a:pt x="25" y="45"/>
                  </a:cubicBezTo>
                  <a:cubicBezTo>
                    <a:pt x="13" y="45"/>
                    <a:pt x="1" y="57"/>
                    <a:pt x="1" y="69"/>
                  </a:cubicBezTo>
                  <a:cubicBezTo>
                    <a:pt x="13" y="81"/>
                    <a:pt x="13" y="81"/>
                    <a:pt x="25" y="81"/>
                  </a:cubicBezTo>
                  <a:cubicBezTo>
                    <a:pt x="38" y="84"/>
                    <a:pt x="50" y="86"/>
                    <a:pt x="60" y="86"/>
                  </a:cubicBezTo>
                  <a:cubicBezTo>
                    <a:pt x="88" y="86"/>
                    <a:pt x="108" y="74"/>
                    <a:pt x="135" y="57"/>
                  </a:cubicBezTo>
                  <a:cubicBezTo>
                    <a:pt x="154" y="29"/>
                    <a:pt x="129" y="0"/>
                    <a:pt x="105"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6"/>
            <p:cNvSpPr/>
            <p:nvPr/>
          </p:nvSpPr>
          <p:spPr>
            <a:xfrm>
              <a:off x="7607672" y="3163847"/>
              <a:ext cx="7875" cy="5267"/>
            </a:xfrm>
            <a:custGeom>
              <a:avLst/>
              <a:gdLst/>
              <a:ahLst/>
              <a:cxnLst/>
              <a:rect l="l" t="t" r="r" b="b"/>
              <a:pathLst>
                <a:path w="160" h="107" extrusionOk="0">
                  <a:moveTo>
                    <a:pt x="109" y="16"/>
                  </a:moveTo>
                  <a:cubicBezTo>
                    <a:pt x="117" y="16"/>
                    <a:pt x="122" y="25"/>
                    <a:pt x="122" y="34"/>
                  </a:cubicBezTo>
                  <a:cubicBezTo>
                    <a:pt x="135" y="34"/>
                    <a:pt x="135" y="45"/>
                    <a:pt x="122" y="58"/>
                  </a:cubicBezTo>
                  <a:cubicBezTo>
                    <a:pt x="98" y="82"/>
                    <a:pt x="62" y="94"/>
                    <a:pt x="38" y="94"/>
                  </a:cubicBezTo>
                  <a:cubicBezTo>
                    <a:pt x="25" y="94"/>
                    <a:pt x="13" y="82"/>
                    <a:pt x="13" y="82"/>
                  </a:cubicBezTo>
                  <a:cubicBezTo>
                    <a:pt x="13" y="70"/>
                    <a:pt x="13" y="58"/>
                    <a:pt x="25" y="58"/>
                  </a:cubicBezTo>
                  <a:cubicBezTo>
                    <a:pt x="49" y="58"/>
                    <a:pt x="74" y="45"/>
                    <a:pt x="98" y="21"/>
                  </a:cubicBezTo>
                  <a:cubicBezTo>
                    <a:pt x="102" y="18"/>
                    <a:pt x="105" y="16"/>
                    <a:pt x="109" y="16"/>
                  </a:cubicBezTo>
                  <a:close/>
                  <a:moveTo>
                    <a:pt x="103" y="1"/>
                  </a:moveTo>
                  <a:cubicBezTo>
                    <a:pt x="94" y="1"/>
                    <a:pt x="84" y="4"/>
                    <a:pt x="74" y="9"/>
                  </a:cubicBezTo>
                  <a:cubicBezTo>
                    <a:pt x="62" y="34"/>
                    <a:pt x="38" y="45"/>
                    <a:pt x="25" y="45"/>
                  </a:cubicBezTo>
                  <a:cubicBezTo>
                    <a:pt x="1" y="45"/>
                    <a:pt x="1" y="70"/>
                    <a:pt x="1" y="82"/>
                  </a:cubicBezTo>
                  <a:cubicBezTo>
                    <a:pt x="1" y="94"/>
                    <a:pt x="13" y="107"/>
                    <a:pt x="25" y="107"/>
                  </a:cubicBezTo>
                  <a:lnTo>
                    <a:pt x="49" y="107"/>
                  </a:lnTo>
                  <a:cubicBezTo>
                    <a:pt x="86" y="107"/>
                    <a:pt x="111" y="94"/>
                    <a:pt x="135" y="70"/>
                  </a:cubicBezTo>
                  <a:cubicBezTo>
                    <a:pt x="159" y="58"/>
                    <a:pt x="147" y="34"/>
                    <a:pt x="135" y="21"/>
                  </a:cubicBezTo>
                  <a:cubicBezTo>
                    <a:pt x="128" y="7"/>
                    <a:pt x="116" y="1"/>
                    <a:pt x="103"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6"/>
            <p:cNvSpPr/>
            <p:nvPr/>
          </p:nvSpPr>
          <p:spPr>
            <a:xfrm>
              <a:off x="7623866" y="3190378"/>
              <a:ext cx="15603" cy="17030"/>
            </a:xfrm>
            <a:custGeom>
              <a:avLst/>
              <a:gdLst/>
              <a:ahLst/>
              <a:cxnLst/>
              <a:rect l="l" t="t" r="r" b="b"/>
              <a:pathLst>
                <a:path w="317" h="346" extrusionOk="0">
                  <a:moveTo>
                    <a:pt x="132" y="0"/>
                  </a:moveTo>
                  <a:cubicBezTo>
                    <a:pt x="129" y="0"/>
                    <a:pt x="126" y="2"/>
                    <a:pt x="122" y="5"/>
                  </a:cubicBezTo>
                  <a:cubicBezTo>
                    <a:pt x="61" y="54"/>
                    <a:pt x="1" y="151"/>
                    <a:pt x="37" y="224"/>
                  </a:cubicBezTo>
                  <a:cubicBezTo>
                    <a:pt x="74" y="297"/>
                    <a:pt x="183" y="333"/>
                    <a:pt x="268" y="346"/>
                  </a:cubicBezTo>
                  <a:cubicBezTo>
                    <a:pt x="292" y="346"/>
                    <a:pt x="317" y="309"/>
                    <a:pt x="280" y="285"/>
                  </a:cubicBezTo>
                  <a:cubicBezTo>
                    <a:pt x="231" y="260"/>
                    <a:pt x="171" y="236"/>
                    <a:pt x="134" y="200"/>
                  </a:cubicBezTo>
                  <a:cubicBezTo>
                    <a:pt x="85" y="151"/>
                    <a:pt x="147" y="66"/>
                    <a:pt x="147" y="17"/>
                  </a:cubicBezTo>
                  <a:cubicBezTo>
                    <a:pt x="147" y="9"/>
                    <a:pt x="140" y="0"/>
                    <a:pt x="132"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6"/>
            <p:cNvSpPr/>
            <p:nvPr/>
          </p:nvSpPr>
          <p:spPr>
            <a:xfrm>
              <a:off x="7623226" y="3189984"/>
              <a:ext cx="16243" cy="18015"/>
            </a:xfrm>
            <a:custGeom>
              <a:avLst/>
              <a:gdLst/>
              <a:ahLst/>
              <a:cxnLst/>
              <a:rect l="l" t="t" r="r" b="b"/>
              <a:pathLst>
                <a:path w="330" h="366" extrusionOk="0">
                  <a:moveTo>
                    <a:pt x="147" y="13"/>
                  </a:moveTo>
                  <a:cubicBezTo>
                    <a:pt x="147" y="25"/>
                    <a:pt x="160" y="25"/>
                    <a:pt x="160" y="25"/>
                  </a:cubicBezTo>
                  <a:cubicBezTo>
                    <a:pt x="147" y="38"/>
                    <a:pt x="147" y="62"/>
                    <a:pt x="135" y="86"/>
                  </a:cubicBezTo>
                  <a:cubicBezTo>
                    <a:pt x="123" y="135"/>
                    <a:pt x="98" y="184"/>
                    <a:pt x="135" y="220"/>
                  </a:cubicBezTo>
                  <a:cubicBezTo>
                    <a:pt x="160" y="232"/>
                    <a:pt x="196" y="257"/>
                    <a:pt x="233" y="268"/>
                  </a:cubicBezTo>
                  <a:cubicBezTo>
                    <a:pt x="257" y="281"/>
                    <a:pt x="281" y="293"/>
                    <a:pt x="293" y="305"/>
                  </a:cubicBezTo>
                  <a:cubicBezTo>
                    <a:pt x="305" y="317"/>
                    <a:pt x="305" y="317"/>
                    <a:pt x="305" y="330"/>
                  </a:cubicBezTo>
                  <a:cubicBezTo>
                    <a:pt x="305" y="341"/>
                    <a:pt x="293" y="341"/>
                    <a:pt x="281" y="341"/>
                  </a:cubicBezTo>
                  <a:cubicBezTo>
                    <a:pt x="196" y="330"/>
                    <a:pt x="98" y="293"/>
                    <a:pt x="62" y="232"/>
                  </a:cubicBezTo>
                  <a:cubicBezTo>
                    <a:pt x="25" y="159"/>
                    <a:pt x="87" y="62"/>
                    <a:pt x="135" y="25"/>
                  </a:cubicBezTo>
                  <a:cubicBezTo>
                    <a:pt x="135" y="13"/>
                    <a:pt x="147" y="13"/>
                    <a:pt x="147" y="13"/>
                  </a:cubicBezTo>
                  <a:close/>
                  <a:moveTo>
                    <a:pt x="123" y="1"/>
                  </a:moveTo>
                  <a:cubicBezTo>
                    <a:pt x="62" y="49"/>
                    <a:pt x="1" y="159"/>
                    <a:pt x="38" y="232"/>
                  </a:cubicBezTo>
                  <a:cubicBezTo>
                    <a:pt x="74" y="305"/>
                    <a:pt x="196" y="354"/>
                    <a:pt x="269" y="366"/>
                  </a:cubicBezTo>
                  <a:lnTo>
                    <a:pt x="281" y="366"/>
                  </a:lnTo>
                  <a:cubicBezTo>
                    <a:pt x="305" y="366"/>
                    <a:pt x="317" y="354"/>
                    <a:pt x="317" y="330"/>
                  </a:cubicBezTo>
                  <a:cubicBezTo>
                    <a:pt x="330" y="317"/>
                    <a:pt x="317" y="305"/>
                    <a:pt x="305" y="293"/>
                  </a:cubicBezTo>
                  <a:cubicBezTo>
                    <a:pt x="281" y="281"/>
                    <a:pt x="257" y="268"/>
                    <a:pt x="244" y="257"/>
                  </a:cubicBezTo>
                  <a:cubicBezTo>
                    <a:pt x="208" y="244"/>
                    <a:pt x="171" y="220"/>
                    <a:pt x="147" y="195"/>
                  </a:cubicBezTo>
                  <a:cubicBezTo>
                    <a:pt x="123" y="171"/>
                    <a:pt x="135" y="135"/>
                    <a:pt x="160" y="98"/>
                  </a:cubicBezTo>
                  <a:cubicBezTo>
                    <a:pt x="160" y="74"/>
                    <a:pt x="171" y="49"/>
                    <a:pt x="171" y="25"/>
                  </a:cubicBezTo>
                  <a:cubicBezTo>
                    <a:pt x="171" y="13"/>
                    <a:pt x="171" y="13"/>
                    <a:pt x="160"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6"/>
            <p:cNvSpPr/>
            <p:nvPr/>
          </p:nvSpPr>
          <p:spPr>
            <a:xfrm>
              <a:off x="7637599" y="3191215"/>
              <a:ext cx="10287" cy="15012"/>
            </a:xfrm>
            <a:custGeom>
              <a:avLst/>
              <a:gdLst/>
              <a:ahLst/>
              <a:cxnLst/>
              <a:rect l="l" t="t" r="r" b="b"/>
              <a:pathLst>
                <a:path w="209" h="305" extrusionOk="0">
                  <a:moveTo>
                    <a:pt x="135" y="0"/>
                  </a:moveTo>
                  <a:cubicBezTo>
                    <a:pt x="122" y="0"/>
                    <a:pt x="111" y="13"/>
                    <a:pt x="111" y="24"/>
                  </a:cubicBezTo>
                  <a:cubicBezTo>
                    <a:pt x="111" y="61"/>
                    <a:pt x="122" y="97"/>
                    <a:pt x="111" y="146"/>
                  </a:cubicBezTo>
                  <a:cubicBezTo>
                    <a:pt x="98" y="183"/>
                    <a:pt x="62" y="219"/>
                    <a:pt x="25" y="243"/>
                  </a:cubicBezTo>
                  <a:cubicBezTo>
                    <a:pt x="1" y="256"/>
                    <a:pt x="13" y="305"/>
                    <a:pt x="38" y="305"/>
                  </a:cubicBezTo>
                  <a:cubicBezTo>
                    <a:pt x="122" y="292"/>
                    <a:pt x="184" y="256"/>
                    <a:pt x="195" y="183"/>
                  </a:cubicBezTo>
                  <a:cubicBezTo>
                    <a:pt x="208" y="122"/>
                    <a:pt x="195" y="24"/>
                    <a:pt x="135"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6"/>
            <p:cNvSpPr/>
            <p:nvPr/>
          </p:nvSpPr>
          <p:spPr>
            <a:xfrm>
              <a:off x="7637599" y="3190624"/>
              <a:ext cx="10828" cy="16193"/>
            </a:xfrm>
            <a:custGeom>
              <a:avLst/>
              <a:gdLst/>
              <a:ahLst/>
              <a:cxnLst/>
              <a:rect l="l" t="t" r="r" b="b"/>
              <a:pathLst>
                <a:path w="220" h="329" extrusionOk="0">
                  <a:moveTo>
                    <a:pt x="122" y="25"/>
                  </a:moveTo>
                  <a:cubicBezTo>
                    <a:pt x="184" y="36"/>
                    <a:pt x="208" y="134"/>
                    <a:pt x="184" y="182"/>
                  </a:cubicBezTo>
                  <a:cubicBezTo>
                    <a:pt x="171" y="255"/>
                    <a:pt x="111" y="304"/>
                    <a:pt x="38" y="304"/>
                  </a:cubicBezTo>
                  <a:cubicBezTo>
                    <a:pt x="25" y="304"/>
                    <a:pt x="25" y="292"/>
                    <a:pt x="25" y="292"/>
                  </a:cubicBezTo>
                  <a:cubicBezTo>
                    <a:pt x="13" y="280"/>
                    <a:pt x="13" y="268"/>
                    <a:pt x="25" y="255"/>
                  </a:cubicBezTo>
                  <a:cubicBezTo>
                    <a:pt x="74" y="231"/>
                    <a:pt x="98" y="195"/>
                    <a:pt x="122" y="158"/>
                  </a:cubicBezTo>
                  <a:cubicBezTo>
                    <a:pt x="135" y="134"/>
                    <a:pt x="122" y="109"/>
                    <a:pt x="122" y="73"/>
                  </a:cubicBezTo>
                  <a:cubicBezTo>
                    <a:pt x="122" y="61"/>
                    <a:pt x="111" y="49"/>
                    <a:pt x="111" y="36"/>
                  </a:cubicBezTo>
                  <a:cubicBezTo>
                    <a:pt x="111" y="25"/>
                    <a:pt x="111" y="25"/>
                    <a:pt x="122" y="25"/>
                  </a:cubicBezTo>
                  <a:close/>
                  <a:moveTo>
                    <a:pt x="135" y="0"/>
                  </a:moveTo>
                  <a:cubicBezTo>
                    <a:pt x="122" y="0"/>
                    <a:pt x="111" y="0"/>
                    <a:pt x="111" y="12"/>
                  </a:cubicBezTo>
                  <a:cubicBezTo>
                    <a:pt x="98" y="12"/>
                    <a:pt x="98" y="25"/>
                    <a:pt x="98" y="36"/>
                  </a:cubicBezTo>
                  <a:lnTo>
                    <a:pt x="98" y="85"/>
                  </a:lnTo>
                  <a:cubicBezTo>
                    <a:pt x="111" y="109"/>
                    <a:pt x="111" y="134"/>
                    <a:pt x="98" y="158"/>
                  </a:cubicBezTo>
                  <a:cubicBezTo>
                    <a:pt x="86" y="195"/>
                    <a:pt x="62" y="219"/>
                    <a:pt x="25" y="244"/>
                  </a:cubicBezTo>
                  <a:cubicBezTo>
                    <a:pt x="1" y="255"/>
                    <a:pt x="1" y="280"/>
                    <a:pt x="1" y="292"/>
                  </a:cubicBezTo>
                  <a:cubicBezTo>
                    <a:pt x="13" y="317"/>
                    <a:pt x="25" y="328"/>
                    <a:pt x="38" y="328"/>
                  </a:cubicBezTo>
                  <a:lnTo>
                    <a:pt x="49" y="328"/>
                  </a:lnTo>
                  <a:cubicBezTo>
                    <a:pt x="122" y="317"/>
                    <a:pt x="184" y="268"/>
                    <a:pt x="208" y="195"/>
                  </a:cubicBezTo>
                  <a:cubicBezTo>
                    <a:pt x="220" y="134"/>
                    <a:pt x="208" y="25"/>
                    <a:pt x="135"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6"/>
            <p:cNvSpPr/>
            <p:nvPr/>
          </p:nvSpPr>
          <p:spPr>
            <a:xfrm>
              <a:off x="7620863" y="3204898"/>
              <a:ext cx="18015" cy="62066"/>
            </a:xfrm>
            <a:custGeom>
              <a:avLst/>
              <a:gdLst/>
              <a:ahLst/>
              <a:cxnLst/>
              <a:rect l="l" t="t" r="r" b="b"/>
              <a:pathLst>
                <a:path w="366" h="1261" extrusionOk="0">
                  <a:moveTo>
                    <a:pt x="197" y="0"/>
                  </a:moveTo>
                  <a:cubicBezTo>
                    <a:pt x="190" y="0"/>
                    <a:pt x="183" y="4"/>
                    <a:pt x="183" y="14"/>
                  </a:cubicBezTo>
                  <a:cubicBezTo>
                    <a:pt x="146" y="136"/>
                    <a:pt x="135" y="270"/>
                    <a:pt x="98" y="403"/>
                  </a:cubicBezTo>
                  <a:cubicBezTo>
                    <a:pt x="73" y="513"/>
                    <a:pt x="25" y="622"/>
                    <a:pt x="13" y="732"/>
                  </a:cubicBezTo>
                  <a:cubicBezTo>
                    <a:pt x="0" y="792"/>
                    <a:pt x="25" y="829"/>
                    <a:pt x="49" y="878"/>
                  </a:cubicBezTo>
                  <a:cubicBezTo>
                    <a:pt x="122" y="1000"/>
                    <a:pt x="219" y="1133"/>
                    <a:pt x="305" y="1243"/>
                  </a:cubicBezTo>
                  <a:cubicBezTo>
                    <a:pt x="309" y="1255"/>
                    <a:pt x="317" y="1260"/>
                    <a:pt x="327" y="1260"/>
                  </a:cubicBezTo>
                  <a:cubicBezTo>
                    <a:pt x="344" y="1260"/>
                    <a:pt x="365" y="1242"/>
                    <a:pt x="365" y="1218"/>
                  </a:cubicBezTo>
                  <a:cubicBezTo>
                    <a:pt x="341" y="1121"/>
                    <a:pt x="292" y="1048"/>
                    <a:pt x="244" y="975"/>
                  </a:cubicBezTo>
                  <a:cubicBezTo>
                    <a:pt x="159" y="854"/>
                    <a:pt x="110" y="781"/>
                    <a:pt x="135" y="635"/>
                  </a:cubicBezTo>
                  <a:cubicBezTo>
                    <a:pt x="159" y="427"/>
                    <a:pt x="232" y="233"/>
                    <a:pt x="219" y="14"/>
                  </a:cubicBezTo>
                  <a:cubicBezTo>
                    <a:pt x="219" y="7"/>
                    <a:pt x="207" y="0"/>
                    <a:pt x="197"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6"/>
            <p:cNvSpPr/>
            <p:nvPr/>
          </p:nvSpPr>
          <p:spPr>
            <a:xfrm>
              <a:off x="7620863" y="3204357"/>
              <a:ext cx="18605" cy="62952"/>
            </a:xfrm>
            <a:custGeom>
              <a:avLst/>
              <a:gdLst/>
              <a:ahLst/>
              <a:cxnLst/>
              <a:rect l="l" t="t" r="r" b="b"/>
              <a:pathLst>
                <a:path w="378" h="1279" extrusionOk="0">
                  <a:moveTo>
                    <a:pt x="208" y="25"/>
                  </a:moveTo>
                  <a:cubicBezTo>
                    <a:pt x="219" y="171"/>
                    <a:pt x="195" y="305"/>
                    <a:pt x="159" y="438"/>
                  </a:cubicBezTo>
                  <a:cubicBezTo>
                    <a:pt x="146" y="500"/>
                    <a:pt x="135" y="573"/>
                    <a:pt x="122" y="646"/>
                  </a:cubicBezTo>
                  <a:cubicBezTo>
                    <a:pt x="98" y="792"/>
                    <a:pt x="146" y="865"/>
                    <a:pt x="219" y="974"/>
                  </a:cubicBezTo>
                  <a:lnTo>
                    <a:pt x="232" y="986"/>
                  </a:lnTo>
                  <a:cubicBezTo>
                    <a:pt x="281" y="1059"/>
                    <a:pt x="329" y="1144"/>
                    <a:pt x="353" y="1229"/>
                  </a:cubicBezTo>
                  <a:cubicBezTo>
                    <a:pt x="353" y="1254"/>
                    <a:pt x="341" y="1254"/>
                    <a:pt x="341" y="1254"/>
                  </a:cubicBezTo>
                  <a:cubicBezTo>
                    <a:pt x="335" y="1260"/>
                    <a:pt x="329" y="1263"/>
                    <a:pt x="323" y="1263"/>
                  </a:cubicBezTo>
                  <a:cubicBezTo>
                    <a:pt x="317" y="1263"/>
                    <a:pt x="311" y="1260"/>
                    <a:pt x="305" y="1254"/>
                  </a:cubicBezTo>
                  <a:cubicBezTo>
                    <a:pt x="232" y="1144"/>
                    <a:pt x="135" y="1011"/>
                    <a:pt x="62" y="889"/>
                  </a:cubicBezTo>
                  <a:cubicBezTo>
                    <a:pt x="25" y="828"/>
                    <a:pt x="13" y="803"/>
                    <a:pt x="25" y="743"/>
                  </a:cubicBezTo>
                  <a:cubicBezTo>
                    <a:pt x="25" y="682"/>
                    <a:pt x="49" y="609"/>
                    <a:pt x="73" y="536"/>
                  </a:cubicBezTo>
                  <a:cubicBezTo>
                    <a:pt x="86" y="500"/>
                    <a:pt x="98" y="463"/>
                    <a:pt x="110" y="414"/>
                  </a:cubicBezTo>
                  <a:cubicBezTo>
                    <a:pt x="122" y="365"/>
                    <a:pt x="135" y="305"/>
                    <a:pt x="146" y="244"/>
                  </a:cubicBezTo>
                  <a:lnTo>
                    <a:pt x="183" y="25"/>
                  </a:lnTo>
                  <a:close/>
                  <a:moveTo>
                    <a:pt x="195" y="1"/>
                  </a:moveTo>
                  <a:cubicBezTo>
                    <a:pt x="183" y="1"/>
                    <a:pt x="171" y="13"/>
                    <a:pt x="171" y="25"/>
                  </a:cubicBezTo>
                  <a:cubicBezTo>
                    <a:pt x="146" y="98"/>
                    <a:pt x="135" y="171"/>
                    <a:pt x="122" y="244"/>
                  </a:cubicBezTo>
                  <a:cubicBezTo>
                    <a:pt x="110" y="293"/>
                    <a:pt x="98" y="354"/>
                    <a:pt x="86" y="414"/>
                  </a:cubicBezTo>
                  <a:cubicBezTo>
                    <a:pt x="86" y="451"/>
                    <a:pt x="62" y="487"/>
                    <a:pt x="49" y="536"/>
                  </a:cubicBezTo>
                  <a:cubicBezTo>
                    <a:pt x="25" y="597"/>
                    <a:pt x="13" y="670"/>
                    <a:pt x="0" y="743"/>
                  </a:cubicBezTo>
                  <a:cubicBezTo>
                    <a:pt x="0" y="803"/>
                    <a:pt x="13" y="840"/>
                    <a:pt x="49" y="889"/>
                  </a:cubicBezTo>
                  <a:cubicBezTo>
                    <a:pt x="122" y="1022"/>
                    <a:pt x="219" y="1156"/>
                    <a:pt x="292" y="1265"/>
                  </a:cubicBezTo>
                  <a:cubicBezTo>
                    <a:pt x="305" y="1278"/>
                    <a:pt x="317" y="1278"/>
                    <a:pt x="329" y="1278"/>
                  </a:cubicBezTo>
                  <a:lnTo>
                    <a:pt x="353" y="1278"/>
                  </a:lnTo>
                  <a:cubicBezTo>
                    <a:pt x="365" y="1265"/>
                    <a:pt x="378" y="1254"/>
                    <a:pt x="365" y="1229"/>
                  </a:cubicBezTo>
                  <a:cubicBezTo>
                    <a:pt x="353" y="1132"/>
                    <a:pt x="292" y="1059"/>
                    <a:pt x="244" y="974"/>
                  </a:cubicBezTo>
                  <a:cubicBezTo>
                    <a:pt x="171" y="865"/>
                    <a:pt x="122" y="792"/>
                    <a:pt x="135" y="646"/>
                  </a:cubicBezTo>
                  <a:cubicBezTo>
                    <a:pt x="146" y="573"/>
                    <a:pt x="159" y="511"/>
                    <a:pt x="183" y="438"/>
                  </a:cubicBezTo>
                  <a:cubicBezTo>
                    <a:pt x="208" y="305"/>
                    <a:pt x="232" y="171"/>
                    <a:pt x="232" y="25"/>
                  </a:cubicBezTo>
                  <a:cubicBezTo>
                    <a:pt x="219" y="13"/>
                    <a:pt x="208" y="1"/>
                    <a:pt x="195"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6"/>
            <p:cNvSpPr/>
            <p:nvPr/>
          </p:nvSpPr>
          <p:spPr>
            <a:xfrm>
              <a:off x="7635384" y="3204111"/>
              <a:ext cx="17867" cy="62706"/>
            </a:xfrm>
            <a:custGeom>
              <a:avLst/>
              <a:gdLst/>
              <a:ahLst/>
              <a:cxnLst/>
              <a:rect l="l" t="t" r="r" b="b"/>
              <a:pathLst>
                <a:path w="363" h="1274" extrusionOk="0">
                  <a:moveTo>
                    <a:pt x="157" y="0"/>
                  </a:moveTo>
                  <a:cubicBezTo>
                    <a:pt x="149" y="0"/>
                    <a:pt x="143" y="6"/>
                    <a:pt x="143" y="18"/>
                  </a:cubicBezTo>
                  <a:cubicBezTo>
                    <a:pt x="143" y="200"/>
                    <a:pt x="180" y="395"/>
                    <a:pt x="216" y="578"/>
                  </a:cubicBezTo>
                  <a:cubicBezTo>
                    <a:pt x="240" y="699"/>
                    <a:pt x="265" y="821"/>
                    <a:pt x="204" y="943"/>
                  </a:cubicBezTo>
                  <a:cubicBezTo>
                    <a:pt x="156" y="1040"/>
                    <a:pt x="58" y="1113"/>
                    <a:pt x="10" y="1222"/>
                  </a:cubicBezTo>
                  <a:cubicBezTo>
                    <a:pt x="1" y="1248"/>
                    <a:pt x="23" y="1274"/>
                    <a:pt x="45" y="1274"/>
                  </a:cubicBezTo>
                  <a:cubicBezTo>
                    <a:pt x="54" y="1274"/>
                    <a:pt x="63" y="1269"/>
                    <a:pt x="70" y="1259"/>
                  </a:cubicBezTo>
                  <a:cubicBezTo>
                    <a:pt x="192" y="1149"/>
                    <a:pt x="362" y="967"/>
                    <a:pt x="350" y="784"/>
                  </a:cubicBezTo>
                  <a:cubicBezTo>
                    <a:pt x="326" y="541"/>
                    <a:pt x="265" y="237"/>
                    <a:pt x="180" y="18"/>
                  </a:cubicBezTo>
                  <a:cubicBezTo>
                    <a:pt x="174" y="6"/>
                    <a:pt x="165" y="0"/>
                    <a:pt x="157"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6"/>
            <p:cNvSpPr/>
            <p:nvPr/>
          </p:nvSpPr>
          <p:spPr>
            <a:xfrm>
              <a:off x="7635236" y="3203766"/>
              <a:ext cx="18605" cy="63543"/>
            </a:xfrm>
            <a:custGeom>
              <a:avLst/>
              <a:gdLst/>
              <a:ahLst/>
              <a:cxnLst/>
              <a:rect l="l" t="t" r="r" b="b"/>
              <a:pathLst>
                <a:path w="378" h="1291" extrusionOk="0">
                  <a:moveTo>
                    <a:pt x="159" y="13"/>
                  </a:moveTo>
                  <a:cubicBezTo>
                    <a:pt x="170" y="13"/>
                    <a:pt x="170" y="13"/>
                    <a:pt x="170" y="25"/>
                  </a:cubicBezTo>
                  <a:cubicBezTo>
                    <a:pt x="256" y="232"/>
                    <a:pt x="316" y="536"/>
                    <a:pt x="341" y="791"/>
                  </a:cubicBezTo>
                  <a:cubicBezTo>
                    <a:pt x="365" y="986"/>
                    <a:pt x="159" y="1193"/>
                    <a:pt x="73" y="1266"/>
                  </a:cubicBezTo>
                  <a:cubicBezTo>
                    <a:pt x="67" y="1272"/>
                    <a:pt x="61" y="1275"/>
                    <a:pt x="55" y="1275"/>
                  </a:cubicBezTo>
                  <a:cubicBezTo>
                    <a:pt x="49" y="1275"/>
                    <a:pt x="43" y="1272"/>
                    <a:pt x="37" y="1266"/>
                  </a:cubicBezTo>
                  <a:cubicBezTo>
                    <a:pt x="25" y="1266"/>
                    <a:pt x="13" y="1241"/>
                    <a:pt x="25" y="1229"/>
                  </a:cubicBezTo>
                  <a:cubicBezTo>
                    <a:pt x="49" y="1168"/>
                    <a:pt x="86" y="1132"/>
                    <a:pt x="122" y="1083"/>
                  </a:cubicBezTo>
                  <a:cubicBezTo>
                    <a:pt x="159" y="1034"/>
                    <a:pt x="195" y="998"/>
                    <a:pt x="219" y="950"/>
                  </a:cubicBezTo>
                  <a:cubicBezTo>
                    <a:pt x="280" y="840"/>
                    <a:pt x="256" y="731"/>
                    <a:pt x="232" y="609"/>
                  </a:cubicBezTo>
                  <a:lnTo>
                    <a:pt x="232" y="585"/>
                  </a:lnTo>
                  <a:cubicBezTo>
                    <a:pt x="219" y="548"/>
                    <a:pt x="219" y="512"/>
                    <a:pt x="207" y="475"/>
                  </a:cubicBezTo>
                  <a:cubicBezTo>
                    <a:pt x="183" y="329"/>
                    <a:pt x="159" y="171"/>
                    <a:pt x="159" y="25"/>
                  </a:cubicBezTo>
                  <a:lnTo>
                    <a:pt x="159" y="13"/>
                  </a:lnTo>
                  <a:close/>
                  <a:moveTo>
                    <a:pt x="159" y="1"/>
                  </a:moveTo>
                  <a:cubicBezTo>
                    <a:pt x="146" y="1"/>
                    <a:pt x="134" y="13"/>
                    <a:pt x="134" y="25"/>
                  </a:cubicBezTo>
                  <a:cubicBezTo>
                    <a:pt x="134" y="171"/>
                    <a:pt x="159" y="329"/>
                    <a:pt x="195" y="475"/>
                  </a:cubicBezTo>
                  <a:cubicBezTo>
                    <a:pt x="195" y="512"/>
                    <a:pt x="207" y="548"/>
                    <a:pt x="207" y="585"/>
                  </a:cubicBezTo>
                  <a:lnTo>
                    <a:pt x="219" y="609"/>
                  </a:lnTo>
                  <a:cubicBezTo>
                    <a:pt x="232" y="731"/>
                    <a:pt x="256" y="840"/>
                    <a:pt x="195" y="937"/>
                  </a:cubicBezTo>
                  <a:cubicBezTo>
                    <a:pt x="170" y="986"/>
                    <a:pt x="146" y="1034"/>
                    <a:pt x="110" y="1071"/>
                  </a:cubicBezTo>
                  <a:cubicBezTo>
                    <a:pt x="73" y="1120"/>
                    <a:pt x="37" y="1168"/>
                    <a:pt x="13" y="1217"/>
                  </a:cubicBezTo>
                  <a:cubicBezTo>
                    <a:pt x="0" y="1241"/>
                    <a:pt x="0" y="1266"/>
                    <a:pt x="25" y="1277"/>
                  </a:cubicBezTo>
                  <a:cubicBezTo>
                    <a:pt x="37" y="1290"/>
                    <a:pt x="37" y="1290"/>
                    <a:pt x="49" y="1290"/>
                  </a:cubicBezTo>
                  <a:cubicBezTo>
                    <a:pt x="61" y="1290"/>
                    <a:pt x="73" y="1290"/>
                    <a:pt x="86" y="1277"/>
                  </a:cubicBezTo>
                  <a:cubicBezTo>
                    <a:pt x="170" y="1193"/>
                    <a:pt x="378" y="986"/>
                    <a:pt x="365" y="791"/>
                  </a:cubicBezTo>
                  <a:cubicBezTo>
                    <a:pt x="341" y="523"/>
                    <a:pt x="280" y="232"/>
                    <a:pt x="195" y="13"/>
                  </a:cubicBezTo>
                  <a:cubicBezTo>
                    <a:pt x="183" y="1"/>
                    <a:pt x="170" y="1"/>
                    <a:pt x="159"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6"/>
            <p:cNvSpPr/>
            <p:nvPr/>
          </p:nvSpPr>
          <p:spPr>
            <a:xfrm>
              <a:off x="7613677" y="3231330"/>
              <a:ext cx="10828" cy="4233"/>
            </a:xfrm>
            <a:custGeom>
              <a:avLst/>
              <a:gdLst/>
              <a:ahLst/>
              <a:cxnLst/>
              <a:rect l="l" t="t" r="r" b="b"/>
              <a:pathLst>
                <a:path w="220" h="86" extrusionOk="0">
                  <a:moveTo>
                    <a:pt x="62" y="0"/>
                  </a:moveTo>
                  <a:cubicBezTo>
                    <a:pt x="0" y="0"/>
                    <a:pt x="0" y="85"/>
                    <a:pt x="62" y="85"/>
                  </a:cubicBezTo>
                  <a:lnTo>
                    <a:pt x="135" y="85"/>
                  </a:lnTo>
                  <a:cubicBezTo>
                    <a:pt x="159" y="85"/>
                    <a:pt x="183" y="85"/>
                    <a:pt x="208" y="73"/>
                  </a:cubicBezTo>
                  <a:cubicBezTo>
                    <a:pt x="208" y="73"/>
                    <a:pt x="219" y="61"/>
                    <a:pt x="208" y="49"/>
                  </a:cubicBezTo>
                  <a:cubicBezTo>
                    <a:pt x="183" y="0"/>
                    <a:pt x="98" y="0"/>
                    <a:pt x="62"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6"/>
            <p:cNvSpPr/>
            <p:nvPr/>
          </p:nvSpPr>
          <p:spPr>
            <a:xfrm>
              <a:off x="7613677" y="3230690"/>
              <a:ext cx="11419" cy="5463"/>
            </a:xfrm>
            <a:custGeom>
              <a:avLst/>
              <a:gdLst/>
              <a:ahLst/>
              <a:cxnLst/>
              <a:rect l="l" t="t" r="r" b="b"/>
              <a:pathLst>
                <a:path w="232" h="111" extrusionOk="0">
                  <a:moveTo>
                    <a:pt x="62" y="25"/>
                  </a:moveTo>
                  <a:cubicBezTo>
                    <a:pt x="86" y="25"/>
                    <a:pt x="183" y="25"/>
                    <a:pt x="208" y="62"/>
                  </a:cubicBezTo>
                  <a:cubicBezTo>
                    <a:pt x="208" y="74"/>
                    <a:pt x="208" y="74"/>
                    <a:pt x="195" y="86"/>
                  </a:cubicBezTo>
                  <a:lnTo>
                    <a:pt x="62" y="86"/>
                  </a:lnTo>
                  <a:cubicBezTo>
                    <a:pt x="55" y="90"/>
                    <a:pt x="50" y="91"/>
                    <a:pt x="46" y="91"/>
                  </a:cubicBezTo>
                  <a:cubicBezTo>
                    <a:pt x="36" y="91"/>
                    <a:pt x="34" y="83"/>
                    <a:pt x="25" y="74"/>
                  </a:cubicBezTo>
                  <a:lnTo>
                    <a:pt x="25" y="38"/>
                  </a:lnTo>
                  <a:cubicBezTo>
                    <a:pt x="37" y="25"/>
                    <a:pt x="37" y="25"/>
                    <a:pt x="62" y="25"/>
                  </a:cubicBezTo>
                  <a:close/>
                  <a:moveTo>
                    <a:pt x="62" y="1"/>
                  </a:moveTo>
                  <a:cubicBezTo>
                    <a:pt x="37" y="1"/>
                    <a:pt x="25" y="13"/>
                    <a:pt x="13" y="25"/>
                  </a:cubicBezTo>
                  <a:cubicBezTo>
                    <a:pt x="0" y="49"/>
                    <a:pt x="0" y="74"/>
                    <a:pt x="13" y="86"/>
                  </a:cubicBezTo>
                  <a:cubicBezTo>
                    <a:pt x="25" y="98"/>
                    <a:pt x="37" y="111"/>
                    <a:pt x="49" y="111"/>
                  </a:cubicBezTo>
                  <a:lnTo>
                    <a:pt x="146" y="111"/>
                  </a:lnTo>
                  <a:cubicBezTo>
                    <a:pt x="171" y="111"/>
                    <a:pt x="195" y="111"/>
                    <a:pt x="208" y="98"/>
                  </a:cubicBezTo>
                  <a:cubicBezTo>
                    <a:pt x="219" y="86"/>
                    <a:pt x="232" y="74"/>
                    <a:pt x="219" y="62"/>
                  </a:cubicBezTo>
                  <a:cubicBezTo>
                    <a:pt x="195" y="13"/>
                    <a:pt x="110" y="1"/>
                    <a:pt x="62"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6"/>
            <p:cNvSpPr/>
            <p:nvPr/>
          </p:nvSpPr>
          <p:spPr>
            <a:xfrm>
              <a:off x="7650200" y="3232905"/>
              <a:ext cx="26382" cy="6251"/>
            </a:xfrm>
            <a:custGeom>
              <a:avLst/>
              <a:gdLst/>
              <a:ahLst/>
              <a:cxnLst/>
              <a:rect l="l" t="t" r="r" b="b"/>
              <a:pathLst>
                <a:path w="536" h="127" extrusionOk="0">
                  <a:moveTo>
                    <a:pt x="158" y="0"/>
                  </a:moveTo>
                  <a:cubicBezTo>
                    <a:pt x="107" y="0"/>
                    <a:pt x="49" y="14"/>
                    <a:pt x="12" y="41"/>
                  </a:cubicBezTo>
                  <a:cubicBezTo>
                    <a:pt x="1" y="53"/>
                    <a:pt x="12" y="77"/>
                    <a:pt x="25" y="77"/>
                  </a:cubicBezTo>
                  <a:cubicBezTo>
                    <a:pt x="98" y="102"/>
                    <a:pt x="207" y="102"/>
                    <a:pt x="280" y="114"/>
                  </a:cubicBezTo>
                  <a:cubicBezTo>
                    <a:pt x="316" y="120"/>
                    <a:pt x="356" y="126"/>
                    <a:pt x="396" y="126"/>
                  </a:cubicBezTo>
                  <a:cubicBezTo>
                    <a:pt x="435" y="126"/>
                    <a:pt x="475" y="120"/>
                    <a:pt x="511" y="102"/>
                  </a:cubicBezTo>
                  <a:cubicBezTo>
                    <a:pt x="536" y="77"/>
                    <a:pt x="523" y="41"/>
                    <a:pt x="499" y="29"/>
                  </a:cubicBezTo>
                  <a:cubicBezTo>
                    <a:pt x="450" y="17"/>
                    <a:pt x="414" y="17"/>
                    <a:pt x="366" y="17"/>
                  </a:cubicBezTo>
                  <a:cubicBezTo>
                    <a:pt x="317" y="4"/>
                    <a:pt x="268" y="4"/>
                    <a:pt x="207" y="4"/>
                  </a:cubicBezTo>
                  <a:cubicBezTo>
                    <a:pt x="192" y="2"/>
                    <a:pt x="176" y="0"/>
                    <a:pt x="158"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6"/>
            <p:cNvSpPr/>
            <p:nvPr/>
          </p:nvSpPr>
          <p:spPr>
            <a:xfrm>
              <a:off x="7650200" y="3232512"/>
              <a:ext cx="26382" cy="7235"/>
            </a:xfrm>
            <a:custGeom>
              <a:avLst/>
              <a:gdLst/>
              <a:ahLst/>
              <a:cxnLst/>
              <a:rect l="l" t="t" r="r" b="b"/>
              <a:pathLst>
                <a:path w="536" h="147" extrusionOk="0">
                  <a:moveTo>
                    <a:pt x="207" y="12"/>
                  </a:moveTo>
                  <a:cubicBezTo>
                    <a:pt x="244" y="12"/>
                    <a:pt x="280" y="25"/>
                    <a:pt x="304" y="25"/>
                  </a:cubicBezTo>
                  <a:cubicBezTo>
                    <a:pt x="329" y="25"/>
                    <a:pt x="341" y="25"/>
                    <a:pt x="366" y="37"/>
                  </a:cubicBezTo>
                  <a:lnTo>
                    <a:pt x="402" y="37"/>
                  </a:lnTo>
                  <a:cubicBezTo>
                    <a:pt x="439" y="37"/>
                    <a:pt x="463" y="37"/>
                    <a:pt x="499" y="49"/>
                  </a:cubicBezTo>
                  <a:cubicBezTo>
                    <a:pt x="511" y="49"/>
                    <a:pt x="511" y="61"/>
                    <a:pt x="511" y="74"/>
                  </a:cubicBezTo>
                  <a:cubicBezTo>
                    <a:pt x="511" y="74"/>
                    <a:pt x="511" y="85"/>
                    <a:pt x="499" y="98"/>
                  </a:cubicBezTo>
                  <a:cubicBezTo>
                    <a:pt x="475" y="116"/>
                    <a:pt x="444" y="122"/>
                    <a:pt x="412" y="122"/>
                  </a:cubicBezTo>
                  <a:cubicBezTo>
                    <a:pt x="380" y="122"/>
                    <a:pt x="347" y="116"/>
                    <a:pt x="317" y="110"/>
                  </a:cubicBezTo>
                  <a:lnTo>
                    <a:pt x="280" y="110"/>
                  </a:lnTo>
                  <a:cubicBezTo>
                    <a:pt x="256" y="98"/>
                    <a:pt x="220" y="98"/>
                    <a:pt x="183" y="98"/>
                  </a:cubicBezTo>
                  <a:cubicBezTo>
                    <a:pt x="122" y="98"/>
                    <a:pt x="74" y="98"/>
                    <a:pt x="25" y="74"/>
                  </a:cubicBezTo>
                  <a:lnTo>
                    <a:pt x="12" y="74"/>
                  </a:lnTo>
                  <a:lnTo>
                    <a:pt x="12" y="61"/>
                  </a:lnTo>
                  <a:cubicBezTo>
                    <a:pt x="61" y="25"/>
                    <a:pt x="134" y="12"/>
                    <a:pt x="195" y="12"/>
                  </a:cubicBezTo>
                  <a:close/>
                  <a:moveTo>
                    <a:pt x="207" y="1"/>
                  </a:moveTo>
                  <a:cubicBezTo>
                    <a:pt x="147" y="1"/>
                    <a:pt x="61" y="1"/>
                    <a:pt x="1" y="49"/>
                  </a:cubicBezTo>
                  <a:lnTo>
                    <a:pt x="1" y="74"/>
                  </a:lnTo>
                  <a:cubicBezTo>
                    <a:pt x="1" y="85"/>
                    <a:pt x="1" y="85"/>
                    <a:pt x="12" y="98"/>
                  </a:cubicBezTo>
                  <a:cubicBezTo>
                    <a:pt x="61" y="110"/>
                    <a:pt x="122" y="110"/>
                    <a:pt x="183" y="122"/>
                  </a:cubicBezTo>
                  <a:lnTo>
                    <a:pt x="280" y="122"/>
                  </a:lnTo>
                  <a:cubicBezTo>
                    <a:pt x="293" y="122"/>
                    <a:pt x="304" y="134"/>
                    <a:pt x="304" y="134"/>
                  </a:cubicBezTo>
                  <a:cubicBezTo>
                    <a:pt x="341" y="134"/>
                    <a:pt x="377" y="147"/>
                    <a:pt x="402" y="147"/>
                  </a:cubicBezTo>
                  <a:cubicBezTo>
                    <a:pt x="439" y="147"/>
                    <a:pt x="475" y="134"/>
                    <a:pt x="511" y="110"/>
                  </a:cubicBezTo>
                  <a:cubicBezTo>
                    <a:pt x="523" y="98"/>
                    <a:pt x="536" y="85"/>
                    <a:pt x="536" y="61"/>
                  </a:cubicBezTo>
                  <a:cubicBezTo>
                    <a:pt x="523" y="49"/>
                    <a:pt x="523" y="37"/>
                    <a:pt x="499" y="25"/>
                  </a:cubicBezTo>
                  <a:cubicBezTo>
                    <a:pt x="463" y="12"/>
                    <a:pt x="439" y="12"/>
                    <a:pt x="414" y="12"/>
                  </a:cubicBezTo>
                  <a:lnTo>
                    <a:pt x="304" y="12"/>
                  </a:lnTo>
                  <a:cubicBezTo>
                    <a:pt x="280" y="1"/>
                    <a:pt x="244" y="1"/>
                    <a:pt x="207"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6"/>
            <p:cNvSpPr/>
            <p:nvPr/>
          </p:nvSpPr>
          <p:spPr>
            <a:xfrm>
              <a:off x="7602651" y="3182010"/>
              <a:ext cx="21263" cy="10336"/>
            </a:xfrm>
            <a:custGeom>
              <a:avLst/>
              <a:gdLst/>
              <a:ahLst/>
              <a:cxnLst/>
              <a:rect l="l" t="t" r="r" b="b"/>
              <a:pathLst>
                <a:path w="432" h="210" extrusionOk="0">
                  <a:moveTo>
                    <a:pt x="353" y="0"/>
                  </a:moveTo>
                  <a:cubicBezTo>
                    <a:pt x="238" y="0"/>
                    <a:pt x="125" y="64"/>
                    <a:pt x="30" y="127"/>
                  </a:cubicBezTo>
                  <a:cubicBezTo>
                    <a:pt x="1" y="156"/>
                    <a:pt x="27" y="209"/>
                    <a:pt x="64" y="209"/>
                  </a:cubicBezTo>
                  <a:cubicBezTo>
                    <a:pt x="73" y="209"/>
                    <a:pt x="82" y="207"/>
                    <a:pt x="91" y="200"/>
                  </a:cubicBezTo>
                  <a:cubicBezTo>
                    <a:pt x="188" y="127"/>
                    <a:pt x="297" y="90"/>
                    <a:pt x="407" y="54"/>
                  </a:cubicBezTo>
                  <a:cubicBezTo>
                    <a:pt x="419" y="41"/>
                    <a:pt x="432" y="5"/>
                    <a:pt x="407" y="5"/>
                  </a:cubicBezTo>
                  <a:cubicBezTo>
                    <a:pt x="389" y="2"/>
                    <a:pt x="371" y="0"/>
                    <a:pt x="353"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6"/>
            <p:cNvSpPr/>
            <p:nvPr/>
          </p:nvSpPr>
          <p:spPr>
            <a:xfrm>
              <a:off x="7602307" y="3181419"/>
              <a:ext cx="21608" cy="11665"/>
            </a:xfrm>
            <a:custGeom>
              <a:avLst/>
              <a:gdLst/>
              <a:ahLst/>
              <a:cxnLst/>
              <a:rect l="l" t="t" r="r" b="b"/>
              <a:pathLst>
                <a:path w="439" h="237" extrusionOk="0">
                  <a:moveTo>
                    <a:pt x="366" y="17"/>
                  </a:moveTo>
                  <a:cubicBezTo>
                    <a:pt x="377" y="17"/>
                    <a:pt x="390" y="29"/>
                    <a:pt x="414" y="29"/>
                  </a:cubicBezTo>
                  <a:cubicBezTo>
                    <a:pt x="414" y="29"/>
                    <a:pt x="426" y="29"/>
                    <a:pt x="426" y="41"/>
                  </a:cubicBezTo>
                  <a:lnTo>
                    <a:pt x="414" y="53"/>
                  </a:lnTo>
                  <a:cubicBezTo>
                    <a:pt x="390" y="66"/>
                    <a:pt x="377" y="66"/>
                    <a:pt x="366" y="77"/>
                  </a:cubicBezTo>
                  <a:cubicBezTo>
                    <a:pt x="268" y="114"/>
                    <a:pt x="171" y="139"/>
                    <a:pt x="85" y="212"/>
                  </a:cubicBezTo>
                  <a:cubicBezTo>
                    <a:pt x="82" y="215"/>
                    <a:pt x="78" y="217"/>
                    <a:pt x="73" y="217"/>
                  </a:cubicBezTo>
                  <a:cubicBezTo>
                    <a:pt x="61" y="217"/>
                    <a:pt x="46" y="208"/>
                    <a:pt x="37" y="199"/>
                  </a:cubicBezTo>
                  <a:cubicBezTo>
                    <a:pt x="25" y="187"/>
                    <a:pt x="25" y="163"/>
                    <a:pt x="37" y="150"/>
                  </a:cubicBezTo>
                  <a:cubicBezTo>
                    <a:pt x="110" y="102"/>
                    <a:pt x="220" y="17"/>
                    <a:pt x="366" y="17"/>
                  </a:cubicBezTo>
                  <a:close/>
                  <a:moveTo>
                    <a:pt x="364" y="1"/>
                  </a:moveTo>
                  <a:cubicBezTo>
                    <a:pt x="225" y="1"/>
                    <a:pt x="101" y="84"/>
                    <a:pt x="25" y="139"/>
                  </a:cubicBezTo>
                  <a:cubicBezTo>
                    <a:pt x="1" y="150"/>
                    <a:pt x="12" y="187"/>
                    <a:pt x="25" y="212"/>
                  </a:cubicBezTo>
                  <a:cubicBezTo>
                    <a:pt x="37" y="223"/>
                    <a:pt x="49" y="236"/>
                    <a:pt x="74" y="236"/>
                  </a:cubicBezTo>
                  <a:cubicBezTo>
                    <a:pt x="85" y="236"/>
                    <a:pt x="85" y="236"/>
                    <a:pt x="98" y="223"/>
                  </a:cubicBezTo>
                  <a:cubicBezTo>
                    <a:pt x="183" y="163"/>
                    <a:pt x="280" y="126"/>
                    <a:pt x="377" y="90"/>
                  </a:cubicBezTo>
                  <a:cubicBezTo>
                    <a:pt x="390" y="77"/>
                    <a:pt x="402" y="77"/>
                    <a:pt x="414" y="77"/>
                  </a:cubicBezTo>
                  <a:cubicBezTo>
                    <a:pt x="426" y="66"/>
                    <a:pt x="439" y="53"/>
                    <a:pt x="439" y="29"/>
                  </a:cubicBezTo>
                  <a:cubicBezTo>
                    <a:pt x="439" y="17"/>
                    <a:pt x="426" y="17"/>
                    <a:pt x="414" y="5"/>
                  </a:cubicBezTo>
                  <a:cubicBezTo>
                    <a:pt x="397" y="2"/>
                    <a:pt x="380" y="1"/>
                    <a:pt x="364"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6"/>
            <p:cNvSpPr/>
            <p:nvPr/>
          </p:nvSpPr>
          <p:spPr>
            <a:xfrm>
              <a:off x="7649018" y="3181616"/>
              <a:ext cx="31747" cy="58178"/>
            </a:xfrm>
            <a:custGeom>
              <a:avLst/>
              <a:gdLst/>
              <a:ahLst/>
              <a:cxnLst/>
              <a:rect l="l" t="t" r="r" b="b"/>
              <a:pathLst>
                <a:path w="645" h="1182" extrusionOk="0">
                  <a:moveTo>
                    <a:pt x="85" y="1"/>
                  </a:moveTo>
                  <a:cubicBezTo>
                    <a:pt x="61" y="1"/>
                    <a:pt x="61" y="49"/>
                    <a:pt x="85" y="49"/>
                  </a:cubicBezTo>
                  <a:cubicBezTo>
                    <a:pt x="390" y="146"/>
                    <a:pt x="523" y="427"/>
                    <a:pt x="535" y="730"/>
                  </a:cubicBezTo>
                  <a:lnTo>
                    <a:pt x="535" y="913"/>
                  </a:lnTo>
                  <a:cubicBezTo>
                    <a:pt x="523" y="1022"/>
                    <a:pt x="523" y="1046"/>
                    <a:pt x="414" y="1059"/>
                  </a:cubicBezTo>
                  <a:cubicBezTo>
                    <a:pt x="394" y="1061"/>
                    <a:pt x="375" y="1061"/>
                    <a:pt x="355" y="1061"/>
                  </a:cubicBezTo>
                  <a:cubicBezTo>
                    <a:pt x="278" y="1061"/>
                    <a:pt x="205" y="1050"/>
                    <a:pt x="133" y="1050"/>
                  </a:cubicBezTo>
                  <a:cubicBezTo>
                    <a:pt x="101" y="1050"/>
                    <a:pt x="68" y="1053"/>
                    <a:pt x="36" y="1059"/>
                  </a:cubicBezTo>
                  <a:cubicBezTo>
                    <a:pt x="0" y="1071"/>
                    <a:pt x="0" y="1119"/>
                    <a:pt x="36" y="1132"/>
                  </a:cubicBezTo>
                  <a:cubicBezTo>
                    <a:pt x="134" y="1168"/>
                    <a:pt x="244" y="1156"/>
                    <a:pt x="353" y="1168"/>
                  </a:cubicBezTo>
                  <a:cubicBezTo>
                    <a:pt x="390" y="1168"/>
                    <a:pt x="448" y="1181"/>
                    <a:pt x="500" y="1181"/>
                  </a:cubicBezTo>
                  <a:cubicBezTo>
                    <a:pt x="534" y="1181"/>
                    <a:pt x="565" y="1176"/>
                    <a:pt x="584" y="1156"/>
                  </a:cubicBezTo>
                  <a:cubicBezTo>
                    <a:pt x="620" y="1132"/>
                    <a:pt x="620" y="1071"/>
                    <a:pt x="633" y="1022"/>
                  </a:cubicBezTo>
                  <a:cubicBezTo>
                    <a:pt x="644" y="913"/>
                    <a:pt x="644" y="791"/>
                    <a:pt x="633" y="670"/>
                  </a:cubicBezTo>
                  <a:cubicBezTo>
                    <a:pt x="608" y="365"/>
                    <a:pt x="438" y="13"/>
                    <a:pt x="85"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6"/>
            <p:cNvSpPr/>
            <p:nvPr/>
          </p:nvSpPr>
          <p:spPr>
            <a:xfrm>
              <a:off x="7649018" y="3181616"/>
              <a:ext cx="32387" cy="58719"/>
            </a:xfrm>
            <a:custGeom>
              <a:avLst/>
              <a:gdLst/>
              <a:ahLst/>
              <a:cxnLst/>
              <a:rect l="l" t="t" r="r" b="b"/>
              <a:pathLst>
                <a:path w="658" h="1193" extrusionOk="0">
                  <a:moveTo>
                    <a:pt x="85" y="13"/>
                  </a:moveTo>
                  <a:cubicBezTo>
                    <a:pt x="426" y="25"/>
                    <a:pt x="608" y="365"/>
                    <a:pt x="633" y="670"/>
                  </a:cubicBezTo>
                  <a:cubicBezTo>
                    <a:pt x="644" y="803"/>
                    <a:pt x="633" y="925"/>
                    <a:pt x="620" y="1022"/>
                  </a:cubicBezTo>
                  <a:lnTo>
                    <a:pt x="620" y="1046"/>
                  </a:lnTo>
                  <a:cubicBezTo>
                    <a:pt x="620" y="1083"/>
                    <a:pt x="608" y="1132"/>
                    <a:pt x="584" y="1156"/>
                  </a:cubicBezTo>
                  <a:cubicBezTo>
                    <a:pt x="569" y="1167"/>
                    <a:pt x="545" y="1170"/>
                    <a:pt x="518" y="1170"/>
                  </a:cubicBezTo>
                  <a:cubicBezTo>
                    <a:pt x="480" y="1170"/>
                    <a:pt x="437" y="1163"/>
                    <a:pt x="401" y="1156"/>
                  </a:cubicBezTo>
                  <a:lnTo>
                    <a:pt x="280" y="1156"/>
                  </a:lnTo>
                  <a:cubicBezTo>
                    <a:pt x="195" y="1156"/>
                    <a:pt x="122" y="1156"/>
                    <a:pt x="36" y="1132"/>
                  </a:cubicBezTo>
                  <a:cubicBezTo>
                    <a:pt x="25" y="1119"/>
                    <a:pt x="12" y="1108"/>
                    <a:pt x="12" y="1095"/>
                  </a:cubicBezTo>
                  <a:cubicBezTo>
                    <a:pt x="12" y="1083"/>
                    <a:pt x="25" y="1071"/>
                    <a:pt x="36" y="1071"/>
                  </a:cubicBezTo>
                  <a:cubicBezTo>
                    <a:pt x="73" y="1059"/>
                    <a:pt x="98" y="1059"/>
                    <a:pt x="134" y="1059"/>
                  </a:cubicBezTo>
                  <a:cubicBezTo>
                    <a:pt x="171" y="1059"/>
                    <a:pt x="207" y="1059"/>
                    <a:pt x="244" y="1071"/>
                  </a:cubicBezTo>
                  <a:lnTo>
                    <a:pt x="414" y="1071"/>
                  </a:lnTo>
                  <a:cubicBezTo>
                    <a:pt x="535" y="1059"/>
                    <a:pt x="535" y="1022"/>
                    <a:pt x="535" y="913"/>
                  </a:cubicBezTo>
                  <a:lnTo>
                    <a:pt x="547" y="913"/>
                  </a:lnTo>
                  <a:lnTo>
                    <a:pt x="547" y="730"/>
                  </a:lnTo>
                  <a:cubicBezTo>
                    <a:pt x="535" y="378"/>
                    <a:pt x="365" y="135"/>
                    <a:pt x="85" y="49"/>
                  </a:cubicBezTo>
                  <a:cubicBezTo>
                    <a:pt x="73" y="37"/>
                    <a:pt x="73" y="37"/>
                    <a:pt x="73" y="25"/>
                  </a:cubicBezTo>
                  <a:cubicBezTo>
                    <a:pt x="73" y="25"/>
                    <a:pt x="73" y="13"/>
                    <a:pt x="85" y="13"/>
                  </a:cubicBezTo>
                  <a:close/>
                  <a:moveTo>
                    <a:pt x="85" y="1"/>
                  </a:moveTo>
                  <a:cubicBezTo>
                    <a:pt x="73" y="1"/>
                    <a:pt x="61" y="1"/>
                    <a:pt x="61" y="25"/>
                  </a:cubicBezTo>
                  <a:cubicBezTo>
                    <a:pt x="49" y="37"/>
                    <a:pt x="61" y="49"/>
                    <a:pt x="85" y="62"/>
                  </a:cubicBezTo>
                  <a:cubicBezTo>
                    <a:pt x="353" y="146"/>
                    <a:pt x="511" y="390"/>
                    <a:pt x="523" y="730"/>
                  </a:cubicBezTo>
                  <a:cubicBezTo>
                    <a:pt x="535" y="803"/>
                    <a:pt x="523" y="864"/>
                    <a:pt x="523" y="913"/>
                  </a:cubicBezTo>
                  <a:cubicBezTo>
                    <a:pt x="511" y="1022"/>
                    <a:pt x="511" y="1035"/>
                    <a:pt x="414" y="1046"/>
                  </a:cubicBezTo>
                  <a:cubicBezTo>
                    <a:pt x="383" y="1053"/>
                    <a:pt x="353" y="1056"/>
                    <a:pt x="324" y="1056"/>
                  </a:cubicBezTo>
                  <a:cubicBezTo>
                    <a:pt x="295" y="1056"/>
                    <a:pt x="268" y="1053"/>
                    <a:pt x="244" y="1046"/>
                  </a:cubicBezTo>
                  <a:cubicBezTo>
                    <a:pt x="195" y="1046"/>
                    <a:pt x="152" y="1041"/>
                    <a:pt x="106" y="1041"/>
                  </a:cubicBezTo>
                  <a:cubicBezTo>
                    <a:pt x="84" y="1041"/>
                    <a:pt x="61" y="1043"/>
                    <a:pt x="36" y="1046"/>
                  </a:cubicBezTo>
                  <a:cubicBezTo>
                    <a:pt x="12" y="1059"/>
                    <a:pt x="0" y="1071"/>
                    <a:pt x="0" y="1095"/>
                  </a:cubicBezTo>
                  <a:cubicBezTo>
                    <a:pt x="0" y="1119"/>
                    <a:pt x="12" y="1132"/>
                    <a:pt x="36" y="1144"/>
                  </a:cubicBezTo>
                  <a:cubicBezTo>
                    <a:pt x="109" y="1168"/>
                    <a:pt x="195" y="1168"/>
                    <a:pt x="280" y="1168"/>
                  </a:cubicBezTo>
                  <a:lnTo>
                    <a:pt x="353" y="1168"/>
                  </a:lnTo>
                  <a:cubicBezTo>
                    <a:pt x="365" y="1168"/>
                    <a:pt x="377" y="1181"/>
                    <a:pt x="401" y="1181"/>
                  </a:cubicBezTo>
                  <a:cubicBezTo>
                    <a:pt x="438" y="1181"/>
                    <a:pt x="474" y="1192"/>
                    <a:pt x="499" y="1192"/>
                  </a:cubicBezTo>
                  <a:cubicBezTo>
                    <a:pt x="535" y="1192"/>
                    <a:pt x="571" y="1181"/>
                    <a:pt x="596" y="1168"/>
                  </a:cubicBezTo>
                  <a:cubicBezTo>
                    <a:pt x="633" y="1132"/>
                    <a:pt x="633" y="1095"/>
                    <a:pt x="633" y="1046"/>
                  </a:cubicBezTo>
                  <a:lnTo>
                    <a:pt x="633" y="1035"/>
                  </a:lnTo>
                  <a:cubicBezTo>
                    <a:pt x="644" y="925"/>
                    <a:pt x="657" y="803"/>
                    <a:pt x="644" y="670"/>
                  </a:cubicBezTo>
                  <a:cubicBezTo>
                    <a:pt x="620" y="354"/>
                    <a:pt x="438" y="13"/>
                    <a:pt x="85"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6"/>
            <p:cNvSpPr/>
            <p:nvPr/>
          </p:nvSpPr>
          <p:spPr>
            <a:xfrm>
              <a:off x="7676336" y="3074264"/>
              <a:ext cx="42723" cy="54634"/>
            </a:xfrm>
            <a:custGeom>
              <a:avLst/>
              <a:gdLst/>
              <a:ahLst/>
              <a:cxnLst/>
              <a:rect l="l" t="t" r="r" b="b"/>
              <a:pathLst>
                <a:path w="868" h="1110" extrusionOk="0">
                  <a:moveTo>
                    <a:pt x="427" y="98"/>
                  </a:moveTo>
                  <a:cubicBezTo>
                    <a:pt x="557" y="98"/>
                    <a:pt x="675" y="227"/>
                    <a:pt x="698" y="406"/>
                  </a:cubicBezTo>
                  <a:cubicBezTo>
                    <a:pt x="722" y="601"/>
                    <a:pt x="686" y="819"/>
                    <a:pt x="527" y="941"/>
                  </a:cubicBezTo>
                  <a:cubicBezTo>
                    <a:pt x="478" y="978"/>
                    <a:pt x="430" y="994"/>
                    <a:pt x="387" y="994"/>
                  </a:cubicBezTo>
                  <a:cubicBezTo>
                    <a:pt x="260" y="994"/>
                    <a:pt x="166" y="858"/>
                    <a:pt x="138" y="722"/>
                  </a:cubicBezTo>
                  <a:cubicBezTo>
                    <a:pt x="114" y="609"/>
                    <a:pt x="128" y="404"/>
                    <a:pt x="193" y="251"/>
                  </a:cubicBezTo>
                  <a:lnTo>
                    <a:pt x="193" y="251"/>
                  </a:lnTo>
                  <a:cubicBezTo>
                    <a:pt x="200" y="249"/>
                    <a:pt x="206" y="244"/>
                    <a:pt x="211" y="236"/>
                  </a:cubicBezTo>
                  <a:cubicBezTo>
                    <a:pt x="277" y="139"/>
                    <a:pt x="354" y="98"/>
                    <a:pt x="427" y="98"/>
                  </a:cubicBezTo>
                  <a:close/>
                  <a:moveTo>
                    <a:pt x="437" y="1"/>
                  </a:moveTo>
                  <a:cubicBezTo>
                    <a:pt x="360" y="1"/>
                    <a:pt x="284" y="33"/>
                    <a:pt x="226" y="93"/>
                  </a:cubicBezTo>
                  <a:lnTo>
                    <a:pt x="226" y="93"/>
                  </a:lnTo>
                  <a:cubicBezTo>
                    <a:pt x="41" y="254"/>
                    <a:pt x="1" y="628"/>
                    <a:pt x="65" y="832"/>
                  </a:cubicBezTo>
                  <a:cubicBezTo>
                    <a:pt x="102" y="941"/>
                    <a:pt x="187" y="1063"/>
                    <a:pt x="308" y="1100"/>
                  </a:cubicBezTo>
                  <a:cubicBezTo>
                    <a:pt x="330" y="1106"/>
                    <a:pt x="352" y="1109"/>
                    <a:pt x="373" y="1109"/>
                  </a:cubicBezTo>
                  <a:cubicBezTo>
                    <a:pt x="469" y="1109"/>
                    <a:pt x="555" y="1049"/>
                    <a:pt x="625" y="990"/>
                  </a:cubicBezTo>
                  <a:cubicBezTo>
                    <a:pt x="832" y="795"/>
                    <a:pt x="868" y="370"/>
                    <a:pt x="698" y="151"/>
                  </a:cubicBezTo>
                  <a:cubicBezTo>
                    <a:pt x="628" y="48"/>
                    <a:pt x="531" y="1"/>
                    <a:pt x="437"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6"/>
            <p:cNvSpPr/>
            <p:nvPr/>
          </p:nvSpPr>
          <p:spPr>
            <a:xfrm>
              <a:off x="7677124" y="3073772"/>
              <a:ext cx="42575" cy="55815"/>
            </a:xfrm>
            <a:custGeom>
              <a:avLst/>
              <a:gdLst/>
              <a:ahLst/>
              <a:cxnLst/>
              <a:rect l="l" t="t" r="r" b="b"/>
              <a:pathLst>
                <a:path w="865" h="1134" extrusionOk="0">
                  <a:moveTo>
                    <a:pt x="305" y="64"/>
                  </a:moveTo>
                  <a:cubicBezTo>
                    <a:pt x="317" y="75"/>
                    <a:pt x="317" y="75"/>
                    <a:pt x="305" y="88"/>
                  </a:cubicBezTo>
                  <a:cubicBezTo>
                    <a:pt x="244" y="112"/>
                    <a:pt x="208" y="173"/>
                    <a:pt x="171" y="258"/>
                  </a:cubicBezTo>
                  <a:cubicBezTo>
                    <a:pt x="159" y="258"/>
                    <a:pt x="159" y="258"/>
                    <a:pt x="159" y="246"/>
                  </a:cubicBezTo>
                  <a:cubicBezTo>
                    <a:pt x="146" y="246"/>
                    <a:pt x="146" y="246"/>
                    <a:pt x="146" y="234"/>
                  </a:cubicBezTo>
                  <a:cubicBezTo>
                    <a:pt x="159" y="185"/>
                    <a:pt x="183" y="148"/>
                    <a:pt x="208" y="112"/>
                  </a:cubicBezTo>
                  <a:cubicBezTo>
                    <a:pt x="232" y="100"/>
                    <a:pt x="268" y="75"/>
                    <a:pt x="305" y="64"/>
                  </a:cubicBezTo>
                  <a:close/>
                  <a:moveTo>
                    <a:pt x="407" y="118"/>
                  </a:moveTo>
                  <a:cubicBezTo>
                    <a:pt x="422" y="118"/>
                    <a:pt x="436" y="120"/>
                    <a:pt x="451" y="124"/>
                  </a:cubicBezTo>
                  <a:cubicBezTo>
                    <a:pt x="560" y="148"/>
                    <a:pt x="657" y="270"/>
                    <a:pt x="670" y="416"/>
                  </a:cubicBezTo>
                  <a:cubicBezTo>
                    <a:pt x="694" y="550"/>
                    <a:pt x="694" y="805"/>
                    <a:pt x="500" y="939"/>
                  </a:cubicBezTo>
                  <a:cubicBezTo>
                    <a:pt x="455" y="975"/>
                    <a:pt x="404" y="998"/>
                    <a:pt x="356" y="998"/>
                  </a:cubicBezTo>
                  <a:cubicBezTo>
                    <a:pt x="338" y="998"/>
                    <a:pt x="321" y="995"/>
                    <a:pt x="305" y="988"/>
                  </a:cubicBezTo>
                  <a:cubicBezTo>
                    <a:pt x="219" y="951"/>
                    <a:pt x="146" y="854"/>
                    <a:pt x="135" y="720"/>
                  </a:cubicBezTo>
                  <a:cubicBezTo>
                    <a:pt x="110" y="635"/>
                    <a:pt x="122" y="502"/>
                    <a:pt x="146" y="380"/>
                  </a:cubicBezTo>
                  <a:lnTo>
                    <a:pt x="183" y="270"/>
                  </a:lnTo>
                  <a:lnTo>
                    <a:pt x="195" y="258"/>
                  </a:lnTo>
                  <a:cubicBezTo>
                    <a:pt x="256" y="167"/>
                    <a:pt x="333" y="118"/>
                    <a:pt x="407" y="118"/>
                  </a:cubicBezTo>
                  <a:close/>
                  <a:moveTo>
                    <a:pt x="438" y="21"/>
                  </a:moveTo>
                  <a:cubicBezTo>
                    <a:pt x="528" y="21"/>
                    <a:pt x="608" y="78"/>
                    <a:pt x="670" y="161"/>
                  </a:cubicBezTo>
                  <a:cubicBezTo>
                    <a:pt x="840" y="392"/>
                    <a:pt x="803" y="805"/>
                    <a:pt x="597" y="988"/>
                  </a:cubicBezTo>
                  <a:cubicBezTo>
                    <a:pt x="537" y="1047"/>
                    <a:pt x="453" y="1107"/>
                    <a:pt x="359" y="1107"/>
                  </a:cubicBezTo>
                  <a:cubicBezTo>
                    <a:pt x="337" y="1107"/>
                    <a:pt x="315" y="1104"/>
                    <a:pt x="292" y="1097"/>
                  </a:cubicBezTo>
                  <a:cubicBezTo>
                    <a:pt x="171" y="1061"/>
                    <a:pt x="98" y="939"/>
                    <a:pt x="62" y="842"/>
                  </a:cubicBezTo>
                  <a:cubicBezTo>
                    <a:pt x="0" y="672"/>
                    <a:pt x="25" y="392"/>
                    <a:pt x="135" y="221"/>
                  </a:cubicBezTo>
                  <a:lnTo>
                    <a:pt x="135" y="221"/>
                  </a:lnTo>
                  <a:cubicBezTo>
                    <a:pt x="122" y="246"/>
                    <a:pt x="135" y="258"/>
                    <a:pt x="146" y="270"/>
                  </a:cubicBezTo>
                  <a:lnTo>
                    <a:pt x="159" y="270"/>
                  </a:lnTo>
                  <a:cubicBezTo>
                    <a:pt x="98" y="416"/>
                    <a:pt x="86" y="611"/>
                    <a:pt x="110" y="732"/>
                  </a:cubicBezTo>
                  <a:cubicBezTo>
                    <a:pt x="135" y="854"/>
                    <a:pt x="208" y="964"/>
                    <a:pt x="305" y="1000"/>
                  </a:cubicBezTo>
                  <a:cubicBezTo>
                    <a:pt x="325" y="1008"/>
                    <a:pt x="347" y="1012"/>
                    <a:pt x="370" y="1012"/>
                  </a:cubicBezTo>
                  <a:cubicBezTo>
                    <a:pt x="414" y="1012"/>
                    <a:pt x="463" y="996"/>
                    <a:pt x="511" y="964"/>
                  </a:cubicBezTo>
                  <a:cubicBezTo>
                    <a:pt x="706" y="805"/>
                    <a:pt x="706" y="550"/>
                    <a:pt x="694" y="416"/>
                  </a:cubicBezTo>
                  <a:cubicBezTo>
                    <a:pt x="670" y="258"/>
                    <a:pt x="573" y="137"/>
                    <a:pt x="463" y="112"/>
                  </a:cubicBezTo>
                  <a:cubicBezTo>
                    <a:pt x="443" y="107"/>
                    <a:pt x="424" y="105"/>
                    <a:pt x="405" y="105"/>
                  </a:cubicBezTo>
                  <a:cubicBezTo>
                    <a:pt x="332" y="105"/>
                    <a:pt x="266" y="144"/>
                    <a:pt x="208" y="221"/>
                  </a:cubicBezTo>
                  <a:cubicBezTo>
                    <a:pt x="232" y="161"/>
                    <a:pt x="268" y="124"/>
                    <a:pt x="317" y="100"/>
                  </a:cubicBezTo>
                  <a:cubicBezTo>
                    <a:pt x="329" y="88"/>
                    <a:pt x="329" y="75"/>
                    <a:pt x="329" y="64"/>
                  </a:cubicBezTo>
                  <a:lnTo>
                    <a:pt x="305" y="39"/>
                  </a:lnTo>
                  <a:cubicBezTo>
                    <a:pt x="329" y="39"/>
                    <a:pt x="354" y="27"/>
                    <a:pt x="390" y="27"/>
                  </a:cubicBezTo>
                  <a:cubicBezTo>
                    <a:pt x="406" y="23"/>
                    <a:pt x="422" y="21"/>
                    <a:pt x="438" y="21"/>
                  </a:cubicBezTo>
                  <a:close/>
                  <a:moveTo>
                    <a:pt x="422" y="1"/>
                  </a:moveTo>
                  <a:cubicBezTo>
                    <a:pt x="411" y="1"/>
                    <a:pt x="400" y="1"/>
                    <a:pt x="390" y="2"/>
                  </a:cubicBezTo>
                  <a:cubicBezTo>
                    <a:pt x="317" y="15"/>
                    <a:pt x="256" y="51"/>
                    <a:pt x="195" y="100"/>
                  </a:cubicBezTo>
                  <a:cubicBezTo>
                    <a:pt x="122" y="161"/>
                    <a:pt x="73" y="270"/>
                    <a:pt x="37" y="392"/>
                  </a:cubicBezTo>
                  <a:cubicBezTo>
                    <a:pt x="0" y="550"/>
                    <a:pt x="0" y="720"/>
                    <a:pt x="49" y="842"/>
                  </a:cubicBezTo>
                  <a:cubicBezTo>
                    <a:pt x="86" y="951"/>
                    <a:pt x="171" y="1085"/>
                    <a:pt x="292" y="1121"/>
                  </a:cubicBezTo>
                  <a:cubicBezTo>
                    <a:pt x="317" y="1121"/>
                    <a:pt x="341" y="1134"/>
                    <a:pt x="354" y="1134"/>
                  </a:cubicBezTo>
                  <a:cubicBezTo>
                    <a:pt x="451" y="1134"/>
                    <a:pt x="536" y="1061"/>
                    <a:pt x="609" y="1012"/>
                  </a:cubicBezTo>
                  <a:cubicBezTo>
                    <a:pt x="816" y="818"/>
                    <a:pt x="864" y="392"/>
                    <a:pt x="694" y="148"/>
                  </a:cubicBezTo>
                  <a:cubicBezTo>
                    <a:pt x="617" y="50"/>
                    <a:pt x="520" y="1"/>
                    <a:pt x="422"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6"/>
            <p:cNvSpPr/>
            <p:nvPr/>
          </p:nvSpPr>
          <p:spPr>
            <a:xfrm>
              <a:off x="7684310" y="3123584"/>
              <a:ext cx="19836" cy="16341"/>
            </a:xfrm>
            <a:custGeom>
              <a:avLst/>
              <a:gdLst/>
              <a:ahLst/>
              <a:cxnLst/>
              <a:rect l="l" t="t" r="r" b="b"/>
              <a:pathLst>
                <a:path w="403" h="332" extrusionOk="0">
                  <a:moveTo>
                    <a:pt x="86" y="0"/>
                  </a:moveTo>
                  <a:cubicBezTo>
                    <a:pt x="13" y="12"/>
                    <a:pt x="0" y="122"/>
                    <a:pt x="13" y="182"/>
                  </a:cubicBezTo>
                  <a:cubicBezTo>
                    <a:pt x="25" y="255"/>
                    <a:pt x="86" y="317"/>
                    <a:pt x="159" y="328"/>
                  </a:cubicBezTo>
                  <a:cubicBezTo>
                    <a:pt x="171" y="330"/>
                    <a:pt x="184" y="331"/>
                    <a:pt x="196" y="331"/>
                  </a:cubicBezTo>
                  <a:cubicBezTo>
                    <a:pt x="256" y="331"/>
                    <a:pt x="311" y="306"/>
                    <a:pt x="341" y="255"/>
                  </a:cubicBezTo>
                  <a:cubicBezTo>
                    <a:pt x="390" y="195"/>
                    <a:pt x="402" y="109"/>
                    <a:pt x="341" y="61"/>
                  </a:cubicBezTo>
                  <a:cubicBezTo>
                    <a:pt x="337" y="51"/>
                    <a:pt x="329" y="48"/>
                    <a:pt x="320" y="48"/>
                  </a:cubicBezTo>
                  <a:cubicBezTo>
                    <a:pt x="307" y="48"/>
                    <a:pt x="292" y="58"/>
                    <a:pt x="292" y="73"/>
                  </a:cubicBezTo>
                  <a:cubicBezTo>
                    <a:pt x="292" y="122"/>
                    <a:pt x="305" y="158"/>
                    <a:pt x="281" y="195"/>
                  </a:cubicBezTo>
                  <a:cubicBezTo>
                    <a:pt x="260" y="225"/>
                    <a:pt x="232" y="247"/>
                    <a:pt x="195" y="247"/>
                  </a:cubicBezTo>
                  <a:cubicBezTo>
                    <a:pt x="187" y="247"/>
                    <a:pt x="179" y="246"/>
                    <a:pt x="171" y="244"/>
                  </a:cubicBezTo>
                  <a:cubicBezTo>
                    <a:pt x="135" y="231"/>
                    <a:pt x="98" y="195"/>
                    <a:pt x="86" y="146"/>
                  </a:cubicBezTo>
                  <a:cubicBezTo>
                    <a:pt x="86" y="134"/>
                    <a:pt x="86" y="98"/>
                    <a:pt x="98" y="73"/>
                  </a:cubicBezTo>
                  <a:cubicBezTo>
                    <a:pt x="98" y="61"/>
                    <a:pt x="110" y="49"/>
                    <a:pt x="110" y="25"/>
                  </a:cubicBezTo>
                  <a:cubicBezTo>
                    <a:pt x="110" y="12"/>
                    <a:pt x="98" y="0"/>
                    <a:pt x="86"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6"/>
            <p:cNvSpPr/>
            <p:nvPr/>
          </p:nvSpPr>
          <p:spPr>
            <a:xfrm>
              <a:off x="7684310" y="3123584"/>
              <a:ext cx="20377" cy="16784"/>
            </a:xfrm>
            <a:custGeom>
              <a:avLst/>
              <a:gdLst/>
              <a:ahLst/>
              <a:cxnLst/>
              <a:rect l="l" t="t" r="r" b="b"/>
              <a:pathLst>
                <a:path w="414" h="341" extrusionOk="0">
                  <a:moveTo>
                    <a:pt x="98" y="12"/>
                  </a:moveTo>
                  <a:lnTo>
                    <a:pt x="98" y="25"/>
                  </a:lnTo>
                  <a:lnTo>
                    <a:pt x="98" y="61"/>
                  </a:lnTo>
                  <a:cubicBezTo>
                    <a:pt x="86" y="61"/>
                    <a:pt x="86" y="73"/>
                    <a:pt x="86" y="73"/>
                  </a:cubicBezTo>
                  <a:cubicBezTo>
                    <a:pt x="73" y="98"/>
                    <a:pt x="73" y="134"/>
                    <a:pt x="86" y="158"/>
                  </a:cubicBezTo>
                  <a:cubicBezTo>
                    <a:pt x="86" y="195"/>
                    <a:pt x="122" y="231"/>
                    <a:pt x="171" y="244"/>
                  </a:cubicBezTo>
                  <a:cubicBezTo>
                    <a:pt x="182" y="246"/>
                    <a:pt x="193" y="248"/>
                    <a:pt x="205" y="248"/>
                  </a:cubicBezTo>
                  <a:cubicBezTo>
                    <a:pt x="241" y="248"/>
                    <a:pt x="274" y="232"/>
                    <a:pt x="292" y="195"/>
                  </a:cubicBezTo>
                  <a:cubicBezTo>
                    <a:pt x="305" y="171"/>
                    <a:pt x="305" y="122"/>
                    <a:pt x="305" y="85"/>
                  </a:cubicBezTo>
                  <a:lnTo>
                    <a:pt x="305" y="73"/>
                  </a:lnTo>
                  <a:cubicBezTo>
                    <a:pt x="305" y="73"/>
                    <a:pt x="305" y="61"/>
                    <a:pt x="317" y="61"/>
                  </a:cubicBezTo>
                  <a:lnTo>
                    <a:pt x="341" y="61"/>
                  </a:lnTo>
                  <a:cubicBezTo>
                    <a:pt x="390" y="109"/>
                    <a:pt x="378" y="195"/>
                    <a:pt x="341" y="255"/>
                  </a:cubicBezTo>
                  <a:cubicBezTo>
                    <a:pt x="311" y="296"/>
                    <a:pt x="255" y="319"/>
                    <a:pt x="195" y="319"/>
                  </a:cubicBezTo>
                  <a:cubicBezTo>
                    <a:pt x="183" y="319"/>
                    <a:pt x="171" y="318"/>
                    <a:pt x="159" y="317"/>
                  </a:cubicBezTo>
                  <a:cubicBezTo>
                    <a:pt x="86" y="304"/>
                    <a:pt x="37" y="244"/>
                    <a:pt x="25" y="182"/>
                  </a:cubicBezTo>
                  <a:cubicBezTo>
                    <a:pt x="13" y="146"/>
                    <a:pt x="25" y="85"/>
                    <a:pt x="49" y="49"/>
                  </a:cubicBezTo>
                  <a:cubicBezTo>
                    <a:pt x="49" y="25"/>
                    <a:pt x="73" y="12"/>
                    <a:pt x="86" y="12"/>
                  </a:cubicBezTo>
                  <a:close/>
                  <a:moveTo>
                    <a:pt x="86" y="0"/>
                  </a:moveTo>
                  <a:cubicBezTo>
                    <a:pt x="62" y="0"/>
                    <a:pt x="49" y="12"/>
                    <a:pt x="25" y="36"/>
                  </a:cubicBezTo>
                  <a:cubicBezTo>
                    <a:pt x="0" y="73"/>
                    <a:pt x="0" y="146"/>
                    <a:pt x="0" y="182"/>
                  </a:cubicBezTo>
                  <a:cubicBezTo>
                    <a:pt x="13" y="255"/>
                    <a:pt x="86" y="317"/>
                    <a:pt x="159" y="328"/>
                  </a:cubicBezTo>
                  <a:cubicBezTo>
                    <a:pt x="171" y="341"/>
                    <a:pt x="183" y="341"/>
                    <a:pt x="195" y="341"/>
                  </a:cubicBezTo>
                  <a:cubicBezTo>
                    <a:pt x="256" y="341"/>
                    <a:pt x="317" y="317"/>
                    <a:pt x="354" y="268"/>
                  </a:cubicBezTo>
                  <a:cubicBezTo>
                    <a:pt x="402" y="195"/>
                    <a:pt x="414" y="109"/>
                    <a:pt x="354" y="49"/>
                  </a:cubicBezTo>
                  <a:cubicBezTo>
                    <a:pt x="347" y="43"/>
                    <a:pt x="338" y="39"/>
                    <a:pt x="329" y="39"/>
                  </a:cubicBezTo>
                  <a:cubicBezTo>
                    <a:pt x="320" y="39"/>
                    <a:pt x="311" y="43"/>
                    <a:pt x="305" y="49"/>
                  </a:cubicBezTo>
                  <a:cubicBezTo>
                    <a:pt x="292" y="49"/>
                    <a:pt x="281" y="61"/>
                    <a:pt x="281" y="73"/>
                  </a:cubicBezTo>
                  <a:lnTo>
                    <a:pt x="281" y="85"/>
                  </a:lnTo>
                  <a:cubicBezTo>
                    <a:pt x="292" y="122"/>
                    <a:pt x="292" y="158"/>
                    <a:pt x="268" y="195"/>
                  </a:cubicBezTo>
                  <a:cubicBezTo>
                    <a:pt x="259" y="222"/>
                    <a:pt x="236" y="236"/>
                    <a:pt x="205" y="236"/>
                  </a:cubicBezTo>
                  <a:cubicBezTo>
                    <a:pt x="195" y="236"/>
                    <a:pt x="183" y="234"/>
                    <a:pt x="171" y="231"/>
                  </a:cubicBezTo>
                  <a:cubicBezTo>
                    <a:pt x="135" y="219"/>
                    <a:pt x="110" y="195"/>
                    <a:pt x="98" y="146"/>
                  </a:cubicBezTo>
                  <a:lnTo>
                    <a:pt x="98" y="85"/>
                  </a:lnTo>
                  <a:cubicBezTo>
                    <a:pt x="98" y="73"/>
                    <a:pt x="110" y="73"/>
                    <a:pt x="110" y="61"/>
                  </a:cubicBezTo>
                  <a:cubicBezTo>
                    <a:pt x="110" y="49"/>
                    <a:pt x="122" y="36"/>
                    <a:pt x="122" y="25"/>
                  </a:cubicBezTo>
                  <a:cubicBezTo>
                    <a:pt x="122" y="12"/>
                    <a:pt x="110" y="12"/>
                    <a:pt x="110"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6"/>
            <p:cNvSpPr/>
            <p:nvPr/>
          </p:nvSpPr>
          <p:spPr>
            <a:xfrm>
              <a:off x="7680126" y="3134167"/>
              <a:ext cx="27219" cy="68760"/>
            </a:xfrm>
            <a:custGeom>
              <a:avLst/>
              <a:gdLst/>
              <a:ahLst/>
              <a:cxnLst/>
              <a:rect l="l" t="t" r="r" b="b"/>
              <a:pathLst>
                <a:path w="553" h="1397" extrusionOk="0">
                  <a:moveTo>
                    <a:pt x="189" y="1"/>
                  </a:moveTo>
                  <a:cubicBezTo>
                    <a:pt x="180" y="1"/>
                    <a:pt x="171" y="10"/>
                    <a:pt x="171" y="29"/>
                  </a:cubicBezTo>
                  <a:cubicBezTo>
                    <a:pt x="134" y="296"/>
                    <a:pt x="49" y="564"/>
                    <a:pt x="25" y="831"/>
                  </a:cubicBezTo>
                  <a:cubicBezTo>
                    <a:pt x="1" y="1013"/>
                    <a:pt x="171" y="1220"/>
                    <a:pt x="244" y="1378"/>
                  </a:cubicBezTo>
                  <a:cubicBezTo>
                    <a:pt x="250" y="1390"/>
                    <a:pt x="265" y="1396"/>
                    <a:pt x="280" y="1396"/>
                  </a:cubicBezTo>
                  <a:cubicBezTo>
                    <a:pt x="295" y="1396"/>
                    <a:pt x="311" y="1390"/>
                    <a:pt x="317" y="1378"/>
                  </a:cubicBezTo>
                  <a:cubicBezTo>
                    <a:pt x="390" y="1256"/>
                    <a:pt x="463" y="1123"/>
                    <a:pt x="536" y="1001"/>
                  </a:cubicBezTo>
                  <a:cubicBezTo>
                    <a:pt x="552" y="969"/>
                    <a:pt x="530" y="942"/>
                    <a:pt x="507" y="942"/>
                  </a:cubicBezTo>
                  <a:cubicBezTo>
                    <a:pt x="495" y="942"/>
                    <a:pt x="483" y="948"/>
                    <a:pt x="475" y="965"/>
                  </a:cubicBezTo>
                  <a:cubicBezTo>
                    <a:pt x="414" y="1065"/>
                    <a:pt x="346" y="1173"/>
                    <a:pt x="284" y="1277"/>
                  </a:cubicBezTo>
                  <a:lnTo>
                    <a:pt x="284" y="1277"/>
                  </a:lnTo>
                  <a:cubicBezTo>
                    <a:pt x="242" y="1197"/>
                    <a:pt x="196" y="1114"/>
                    <a:pt x="158" y="1037"/>
                  </a:cubicBezTo>
                  <a:cubicBezTo>
                    <a:pt x="85" y="892"/>
                    <a:pt x="98" y="794"/>
                    <a:pt x="134" y="648"/>
                  </a:cubicBezTo>
                  <a:cubicBezTo>
                    <a:pt x="171" y="442"/>
                    <a:pt x="231" y="235"/>
                    <a:pt x="207" y="29"/>
                  </a:cubicBezTo>
                  <a:cubicBezTo>
                    <a:pt x="207" y="10"/>
                    <a:pt x="198" y="1"/>
                    <a:pt x="189"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6"/>
            <p:cNvSpPr/>
            <p:nvPr/>
          </p:nvSpPr>
          <p:spPr>
            <a:xfrm>
              <a:off x="7680126" y="3133724"/>
              <a:ext cx="27612" cy="70089"/>
            </a:xfrm>
            <a:custGeom>
              <a:avLst/>
              <a:gdLst/>
              <a:ahLst/>
              <a:cxnLst/>
              <a:rect l="l" t="t" r="r" b="b"/>
              <a:pathLst>
                <a:path w="561" h="1424" extrusionOk="0">
                  <a:moveTo>
                    <a:pt x="280" y="1302"/>
                  </a:moveTo>
                  <a:cubicBezTo>
                    <a:pt x="293" y="1314"/>
                    <a:pt x="293" y="1327"/>
                    <a:pt x="304" y="1338"/>
                  </a:cubicBezTo>
                  <a:lnTo>
                    <a:pt x="268" y="1338"/>
                  </a:lnTo>
                  <a:lnTo>
                    <a:pt x="280" y="1302"/>
                  </a:lnTo>
                  <a:close/>
                  <a:moveTo>
                    <a:pt x="195" y="25"/>
                  </a:moveTo>
                  <a:cubicBezTo>
                    <a:pt x="195" y="25"/>
                    <a:pt x="207" y="25"/>
                    <a:pt x="207" y="38"/>
                  </a:cubicBezTo>
                  <a:cubicBezTo>
                    <a:pt x="220" y="219"/>
                    <a:pt x="183" y="390"/>
                    <a:pt x="147" y="573"/>
                  </a:cubicBezTo>
                  <a:cubicBezTo>
                    <a:pt x="134" y="597"/>
                    <a:pt x="134" y="633"/>
                    <a:pt x="122" y="657"/>
                  </a:cubicBezTo>
                  <a:cubicBezTo>
                    <a:pt x="98" y="803"/>
                    <a:pt x="85" y="901"/>
                    <a:pt x="147" y="1046"/>
                  </a:cubicBezTo>
                  <a:cubicBezTo>
                    <a:pt x="195" y="1132"/>
                    <a:pt x="231" y="1205"/>
                    <a:pt x="268" y="1290"/>
                  </a:cubicBezTo>
                  <a:lnTo>
                    <a:pt x="231" y="1351"/>
                  </a:lnTo>
                  <a:cubicBezTo>
                    <a:pt x="220" y="1327"/>
                    <a:pt x="207" y="1290"/>
                    <a:pt x="183" y="1265"/>
                  </a:cubicBezTo>
                  <a:cubicBezTo>
                    <a:pt x="110" y="1132"/>
                    <a:pt x="12" y="974"/>
                    <a:pt x="37" y="840"/>
                  </a:cubicBezTo>
                  <a:cubicBezTo>
                    <a:pt x="49" y="706"/>
                    <a:pt x="74" y="560"/>
                    <a:pt x="110" y="427"/>
                  </a:cubicBezTo>
                  <a:cubicBezTo>
                    <a:pt x="134" y="305"/>
                    <a:pt x="158" y="171"/>
                    <a:pt x="183" y="38"/>
                  </a:cubicBezTo>
                  <a:cubicBezTo>
                    <a:pt x="183" y="25"/>
                    <a:pt x="183" y="25"/>
                    <a:pt x="195" y="25"/>
                  </a:cubicBezTo>
                  <a:close/>
                  <a:moveTo>
                    <a:pt x="523" y="962"/>
                  </a:moveTo>
                  <a:cubicBezTo>
                    <a:pt x="536" y="974"/>
                    <a:pt x="548" y="986"/>
                    <a:pt x="536" y="1010"/>
                  </a:cubicBezTo>
                  <a:cubicBezTo>
                    <a:pt x="475" y="1095"/>
                    <a:pt x="426" y="1192"/>
                    <a:pt x="366" y="1278"/>
                  </a:cubicBezTo>
                  <a:lnTo>
                    <a:pt x="329" y="1351"/>
                  </a:lnTo>
                  <a:lnTo>
                    <a:pt x="317" y="1351"/>
                  </a:lnTo>
                  <a:cubicBezTo>
                    <a:pt x="317" y="1327"/>
                    <a:pt x="304" y="1314"/>
                    <a:pt x="293" y="1290"/>
                  </a:cubicBezTo>
                  <a:lnTo>
                    <a:pt x="317" y="1254"/>
                  </a:lnTo>
                  <a:cubicBezTo>
                    <a:pt x="366" y="1156"/>
                    <a:pt x="426" y="1071"/>
                    <a:pt x="487" y="974"/>
                  </a:cubicBezTo>
                  <a:cubicBezTo>
                    <a:pt x="487" y="962"/>
                    <a:pt x="512" y="962"/>
                    <a:pt x="523" y="962"/>
                  </a:cubicBezTo>
                  <a:close/>
                  <a:moveTo>
                    <a:pt x="317" y="1363"/>
                  </a:moveTo>
                  <a:lnTo>
                    <a:pt x="304" y="1387"/>
                  </a:lnTo>
                  <a:cubicBezTo>
                    <a:pt x="304" y="1400"/>
                    <a:pt x="293" y="1400"/>
                    <a:pt x="280" y="1400"/>
                  </a:cubicBezTo>
                  <a:cubicBezTo>
                    <a:pt x="268" y="1400"/>
                    <a:pt x="256" y="1400"/>
                    <a:pt x="256" y="1387"/>
                  </a:cubicBezTo>
                  <a:cubicBezTo>
                    <a:pt x="256" y="1375"/>
                    <a:pt x="244" y="1363"/>
                    <a:pt x="244" y="1363"/>
                  </a:cubicBezTo>
                  <a:close/>
                  <a:moveTo>
                    <a:pt x="195" y="1"/>
                  </a:moveTo>
                  <a:cubicBezTo>
                    <a:pt x="183" y="1"/>
                    <a:pt x="158" y="13"/>
                    <a:pt x="158" y="38"/>
                  </a:cubicBezTo>
                  <a:cubicBezTo>
                    <a:pt x="147" y="171"/>
                    <a:pt x="110" y="305"/>
                    <a:pt x="85" y="427"/>
                  </a:cubicBezTo>
                  <a:cubicBezTo>
                    <a:pt x="61" y="560"/>
                    <a:pt x="25" y="694"/>
                    <a:pt x="12" y="840"/>
                  </a:cubicBezTo>
                  <a:cubicBezTo>
                    <a:pt x="1" y="986"/>
                    <a:pt x="85" y="1132"/>
                    <a:pt x="171" y="1265"/>
                  </a:cubicBezTo>
                  <a:cubicBezTo>
                    <a:pt x="195" y="1314"/>
                    <a:pt x="220" y="1351"/>
                    <a:pt x="244" y="1400"/>
                  </a:cubicBezTo>
                  <a:cubicBezTo>
                    <a:pt x="244" y="1411"/>
                    <a:pt x="256" y="1411"/>
                    <a:pt x="280" y="1424"/>
                  </a:cubicBezTo>
                  <a:cubicBezTo>
                    <a:pt x="293" y="1424"/>
                    <a:pt x="317" y="1411"/>
                    <a:pt x="317" y="1400"/>
                  </a:cubicBezTo>
                  <a:lnTo>
                    <a:pt x="377" y="1290"/>
                  </a:lnTo>
                  <a:cubicBezTo>
                    <a:pt x="439" y="1205"/>
                    <a:pt x="499" y="1108"/>
                    <a:pt x="548" y="1010"/>
                  </a:cubicBezTo>
                  <a:cubicBezTo>
                    <a:pt x="560" y="986"/>
                    <a:pt x="548" y="962"/>
                    <a:pt x="536" y="949"/>
                  </a:cubicBezTo>
                  <a:cubicBezTo>
                    <a:pt x="526" y="944"/>
                    <a:pt x="516" y="942"/>
                    <a:pt x="506" y="942"/>
                  </a:cubicBezTo>
                  <a:cubicBezTo>
                    <a:pt x="492" y="942"/>
                    <a:pt x="477" y="947"/>
                    <a:pt x="463" y="962"/>
                  </a:cubicBezTo>
                  <a:cubicBezTo>
                    <a:pt x="414" y="1059"/>
                    <a:pt x="353" y="1156"/>
                    <a:pt x="304" y="1241"/>
                  </a:cubicBezTo>
                  <a:lnTo>
                    <a:pt x="280" y="1265"/>
                  </a:lnTo>
                  <a:cubicBezTo>
                    <a:pt x="244" y="1192"/>
                    <a:pt x="207" y="1119"/>
                    <a:pt x="171" y="1035"/>
                  </a:cubicBezTo>
                  <a:cubicBezTo>
                    <a:pt x="98" y="901"/>
                    <a:pt x="110" y="803"/>
                    <a:pt x="147" y="657"/>
                  </a:cubicBezTo>
                  <a:cubicBezTo>
                    <a:pt x="147" y="633"/>
                    <a:pt x="158" y="609"/>
                    <a:pt x="158" y="573"/>
                  </a:cubicBezTo>
                  <a:cubicBezTo>
                    <a:pt x="195" y="402"/>
                    <a:pt x="231" y="219"/>
                    <a:pt x="220" y="38"/>
                  </a:cubicBezTo>
                  <a:cubicBezTo>
                    <a:pt x="220" y="13"/>
                    <a:pt x="207" y="1"/>
                    <a:pt x="195"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6"/>
            <p:cNvSpPr/>
            <p:nvPr/>
          </p:nvSpPr>
          <p:spPr>
            <a:xfrm>
              <a:off x="7698388" y="3136431"/>
              <a:ext cx="8121" cy="48039"/>
            </a:xfrm>
            <a:custGeom>
              <a:avLst/>
              <a:gdLst/>
              <a:ahLst/>
              <a:cxnLst/>
              <a:rect l="l" t="t" r="r" b="b"/>
              <a:pathLst>
                <a:path w="165" h="976" extrusionOk="0">
                  <a:moveTo>
                    <a:pt x="16" y="0"/>
                  </a:moveTo>
                  <a:cubicBezTo>
                    <a:pt x="7" y="0"/>
                    <a:pt x="0" y="6"/>
                    <a:pt x="6" y="19"/>
                  </a:cubicBezTo>
                  <a:cubicBezTo>
                    <a:pt x="19" y="323"/>
                    <a:pt x="43" y="639"/>
                    <a:pt x="92" y="943"/>
                  </a:cubicBezTo>
                  <a:cubicBezTo>
                    <a:pt x="98" y="963"/>
                    <a:pt x="119" y="975"/>
                    <a:pt x="136" y="975"/>
                  </a:cubicBezTo>
                  <a:cubicBezTo>
                    <a:pt x="152" y="975"/>
                    <a:pt x="165" y="966"/>
                    <a:pt x="165" y="943"/>
                  </a:cubicBezTo>
                  <a:cubicBezTo>
                    <a:pt x="165" y="639"/>
                    <a:pt x="116" y="310"/>
                    <a:pt x="43" y="19"/>
                  </a:cubicBezTo>
                  <a:cubicBezTo>
                    <a:pt x="37" y="6"/>
                    <a:pt x="25" y="0"/>
                    <a:pt x="16"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6"/>
            <p:cNvSpPr/>
            <p:nvPr/>
          </p:nvSpPr>
          <p:spPr>
            <a:xfrm>
              <a:off x="7698092" y="3136135"/>
              <a:ext cx="9007" cy="48531"/>
            </a:xfrm>
            <a:custGeom>
              <a:avLst/>
              <a:gdLst/>
              <a:ahLst/>
              <a:cxnLst/>
              <a:rect l="l" t="t" r="r" b="b"/>
              <a:pathLst>
                <a:path w="183" h="986" extrusionOk="0">
                  <a:moveTo>
                    <a:pt x="134" y="913"/>
                  </a:moveTo>
                  <a:lnTo>
                    <a:pt x="110" y="937"/>
                  </a:lnTo>
                  <a:lnTo>
                    <a:pt x="110" y="913"/>
                  </a:lnTo>
                  <a:close/>
                  <a:moveTo>
                    <a:pt x="25" y="13"/>
                  </a:moveTo>
                  <a:cubicBezTo>
                    <a:pt x="25" y="13"/>
                    <a:pt x="37" y="13"/>
                    <a:pt x="37" y="25"/>
                  </a:cubicBezTo>
                  <a:cubicBezTo>
                    <a:pt x="98" y="256"/>
                    <a:pt x="171" y="608"/>
                    <a:pt x="171" y="949"/>
                  </a:cubicBezTo>
                  <a:cubicBezTo>
                    <a:pt x="171" y="961"/>
                    <a:pt x="158" y="973"/>
                    <a:pt x="147" y="973"/>
                  </a:cubicBezTo>
                  <a:cubicBezTo>
                    <a:pt x="134" y="973"/>
                    <a:pt x="122" y="961"/>
                    <a:pt x="110" y="961"/>
                  </a:cubicBezTo>
                  <a:lnTo>
                    <a:pt x="158" y="900"/>
                  </a:lnTo>
                  <a:lnTo>
                    <a:pt x="134" y="900"/>
                  </a:lnTo>
                  <a:cubicBezTo>
                    <a:pt x="130" y="896"/>
                    <a:pt x="126" y="895"/>
                    <a:pt x="122" y="895"/>
                  </a:cubicBezTo>
                  <a:cubicBezTo>
                    <a:pt x="115" y="895"/>
                    <a:pt x="110" y="900"/>
                    <a:pt x="110" y="900"/>
                  </a:cubicBezTo>
                  <a:lnTo>
                    <a:pt x="98" y="900"/>
                  </a:lnTo>
                  <a:cubicBezTo>
                    <a:pt x="61" y="633"/>
                    <a:pt x="37" y="353"/>
                    <a:pt x="25" y="86"/>
                  </a:cubicBezTo>
                  <a:lnTo>
                    <a:pt x="12" y="25"/>
                  </a:lnTo>
                  <a:lnTo>
                    <a:pt x="25" y="13"/>
                  </a:lnTo>
                  <a:close/>
                  <a:moveTo>
                    <a:pt x="25" y="0"/>
                  </a:moveTo>
                  <a:cubicBezTo>
                    <a:pt x="1" y="0"/>
                    <a:pt x="1" y="13"/>
                    <a:pt x="1" y="25"/>
                  </a:cubicBezTo>
                  <a:lnTo>
                    <a:pt x="1" y="86"/>
                  </a:lnTo>
                  <a:cubicBezTo>
                    <a:pt x="25" y="365"/>
                    <a:pt x="49" y="670"/>
                    <a:pt x="98" y="961"/>
                  </a:cubicBezTo>
                  <a:lnTo>
                    <a:pt x="98" y="973"/>
                  </a:lnTo>
                  <a:cubicBezTo>
                    <a:pt x="110" y="986"/>
                    <a:pt x="122" y="986"/>
                    <a:pt x="134" y="986"/>
                  </a:cubicBezTo>
                  <a:lnTo>
                    <a:pt x="147" y="986"/>
                  </a:lnTo>
                  <a:cubicBezTo>
                    <a:pt x="158" y="986"/>
                    <a:pt x="183" y="973"/>
                    <a:pt x="183" y="949"/>
                  </a:cubicBezTo>
                  <a:cubicBezTo>
                    <a:pt x="183" y="608"/>
                    <a:pt x="110" y="256"/>
                    <a:pt x="49" y="25"/>
                  </a:cubicBezTo>
                  <a:cubicBezTo>
                    <a:pt x="49" y="0"/>
                    <a:pt x="37" y="0"/>
                    <a:pt x="25"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6"/>
            <p:cNvSpPr/>
            <p:nvPr/>
          </p:nvSpPr>
          <p:spPr>
            <a:xfrm>
              <a:off x="7660339" y="3127719"/>
              <a:ext cx="26382" cy="20082"/>
            </a:xfrm>
            <a:custGeom>
              <a:avLst/>
              <a:gdLst/>
              <a:ahLst/>
              <a:cxnLst/>
              <a:rect l="l" t="t" r="r" b="b"/>
              <a:pathLst>
                <a:path w="536" h="408" extrusionOk="0">
                  <a:moveTo>
                    <a:pt x="473" y="0"/>
                  </a:moveTo>
                  <a:cubicBezTo>
                    <a:pt x="390" y="0"/>
                    <a:pt x="269" y="72"/>
                    <a:pt x="220" y="111"/>
                  </a:cubicBezTo>
                  <a:cubicBezTo>
                    <a:pt x="135" y="160"/>
                    <a:pt x="1" y="269"/>
                    <a:pt x="1" y="378"/>
                  </a:cubicBezTo>
                  <a:cubicBezTo>
                    <a:pt x="1" y="396"/>
                    <a:pt x="14" y="407"/>
                    <a:pt x="31" y="407"/>
                  </a:cubicBezTo>
                  <a:cubicBezTo>
                    <a:pt x="37" y="407"/>
                    <a:pt x="43" y="406"/>
                    <a:pt x="50" y="403"/>
                  </a:cubicBezTo>
                  <a:cubicBezTo>
                    <a:pt x="123" y="366"/>
                    <a:pt x="160" y="269"/>
                    <a:pt x="233" y="208"/>
                  </a:cubicBezTo>
                  <a:cubicBezTo>
                    <a:pt x="290" y="162"/>
                    <a:pt x="415" y="49"/>
                    <a:pt x="500" y="49"/>
                  </a:cubicBezTo>
                  <a:cubicBezTo>
                    <a:pt x="504" y="49"/>
                    <a:pt x="508" y="49"/>
                    <a:pt x="512" y="50"/>
                  </a:cubicBezTo>
                  <a:cubicBezTo>
                    <a:pt x="515" y="51"/>
                    <a:pt x="518" y="52"/>
                    <a:pt x="521" y="52"/>
                  </a:cubicBezTo>
                  <a:cubicBezTo>
                    <a:pt x="536" y="52"/>
                    <a:pt x="534" y="24"/>
                    <a:pt x="524" y="14"/>
                  </a:cubicBezTo>
                  <a:cubicBezTo>
                    <a:pt x="510" y="4"/>
                    <a:pt x="493" y="0"/>
                    <a:pt x="473"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6"/>
            <p:cNvSpPr/>
            <p:nvPr/>
          </p:nvSpPr>
          <p:spPr>
            <a:xfrm>
              <a:off x="7659798" y="3127325"/>
              <a:ext cx="27563" cy="20820"/>
            </a:xfrm>
            <a:custGeom>
              <a:avLst/>
              <a:gdLst/>
              <a:ahLst/>
              <a:cxnLst/>
              <a:rect l="l" t="t" r="r" b="b"/>
              <a:pathLst>
                <a:path w="560" h="423" extrusionOk="0">
                  <a:moveTo>
                    <a:pt x="474" y="22"/>
                  </a:moveTo>
                  <a:cubicBezTo>
                    <a:pt x="498" y="22"/>
                    <a:pt x="523" y="22"/>
                    <a:pt x="535" y="33"/>
                  </a:cubicBezTo>
                  <a:lnTo>
                    <a:pt x="535" y="46"/>
                  </a:lnTo>
                  <a:cubicBezTo>
                    <a:pt x="535" y="58"/>
                    <a:pt x="535" y="58"/>
                    <a:pt x="523" y="58"/>
                  </a:cubicBezTo>
                  <a:cubicBezTo>
                    <a:pt x="519" y="57"/>
                    <a:pt x="514" y="57"/>
                    <a:pt x="510" y="57"/>
                  </a:cubicBezTo>
                  <a:cubicBezTo>
                    <a:pt x="424" y="57"/>
                    <a:pt x="289" y="158"/>
                    <a:pt x="231" y="216"/>
                  </a:cubicBezTo>
                  <a:cubicBezTo>
                    <a:pt x="207" y="241"/>
                    <a:pt x="182" y="265"/>
                    <a:pt x="158" y="301"/>
                  </a:cubicBezTo>
                  <a:cubicBezTo>
                    <a:pt x="122" y="338"/>
                    <a:pt x="98" y="374"/>
                    <a:pt x="49" y="398"/>
                  </a:cubicBezTo>
                  <a:cubicBezTo>
                    <a:pt x="49" y="404"/>
                    <a:pt x="46" y="408"/>
                    <a:pt x="41" y="408"/>
                  </a:cubicBezTo>
                  <a:cubicBezTo>
                    <a:pt x="37" y="408"/>
                    <a:pt x="30" y="404"/>
                    <a:pt x="25" y="398"/>
                  </a:cubicBezTo>
                  <a:cubicBezTo>
                    <a:pt x="25" y="398"/>
                    <a:pt x="12" y="398"/>
                    <a:pt x="12" y="386"/>
                  </a:cubicBezTo>
                  <a:cubicBezTo>
                    <a:pt x="25" y="301"/>
                    <a:pt x="98" y="216"/>
                    <a:pt x="231" y="119"/>
                  </a:cubicBezTo>
                  <a:cubicBezTo>
                    <a:pt x="341" y="58"/>
                    <a:pt x="425" y="22"/>
                    <a:pt x="474" y="22"/>
                  </a:cubicBezTo>
                  <a:close/>
                  <a:moveTo>
                    <a:pt x="480" y="0"/>
                  </a:moveTo>
                  <a:cubicBezTo>
                    <a:pt x="418" y="0"/>
                    <a:pt x="333" y="38"/>
                    <a:pt x="231" y="106"/>
                  </a:cubicBezTo>
                  <a:cubicBezTo>
                    <a:pt x="73" y="204"/>
                    <a:pt x="0" y="301"/>
                    <a:pt x="0" y="386"/>
                  </a:cubicBezTo>
                  <a:cubicBezTo>
                    <a:pt x="0" y="398"/>
                    <a:pt x="0" y="411"/>
                    <a:pt x="25" y="422"/>
                  </a:cubicBezTo>
                  <a:lnTo>
                    <a:pt x="61" y="422"/>
                  </a:lnTo>
                  <a:cubicBezTo>
                    <a:pt x="109" y="398"/>
                    <a:pt x="146" y="349"/>
                    <a:pt x="171" y="314"/>
                  </a:cubicBezTo>
                  <a:cubicBezTo>
                    <a:pt x="195" y="277"/>
                    <a:pt x="219" y="252"/>
                    <a:pt x="244" y="228"/>
                  </a:cubicBezTo>
                  <a:cubicBezTo>
                    <a:pt x="290" y="182"/>
                    <a:pt x="424" y="69"/>
                    <a:pt x="510" y="69"/>
                  </a:cubicBezTo>
                  <a:cubicBezTo>
                    <a:pt x="514" y="69"/>
                    <a:pt x="519" y="70"/>
                    <a:pt x="523" y="70"/>
                  </a:cubicBezTo>
                  <a:cubicBezTo>
                    <a:pt x="535" y="70"/>
                    <a:pt x="547" y="70"/>
                    <a:pt x="547" y="58"/>
                  </a:cubicBezTo>
                  <a:cubicBezTo>
                    <a:pt x="560" y="46"/>
                    <a:pt x="547" y="22"/>
                    <a:pt x="547" y="22"/>
                  </a:cubicBezTo>
                  <a:cubicBezTo>
                    <a:pt x="529" y="7"/>
                    <a:pt x="506" y="0"/>
                    <a:pt x="480"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6"/>
            <p:cNvSpPr/>
            <p:nvPr/>
          </p:nvSpPr>
          <p:spPr>
            <a:xfrm>
              <a:off x="7701046" y="3127472"/>
              <a:ext cx="32928" cy="46907"/>
            </a:xfrm>
            <a:custGeom>
              <a:avLst/>
              <a:gdLst/>
              <a:ahLst/>
              <a:cxnLst/>
              <a:rect l="l" t="t" r="r" b="b"/>
              <a:pathLst>
                <a:path w="669" h="953" extrusionOk="0">
                  <a:moveTo>
                    <a:pt x="83" y="0"/>
                  </a:moveTo>
                  <a:cubicBezTo>
                    <a:pt x="60" y="0"/>
                    <a:pt x="37" y="2"/>
                    <a:pt x="14" y="6"/>
                  </a:cubicBezTo>
                  <a:cubicBezTo>
                    <a:pt x="1" y="19"/>
                    <a:pt x="1" y="55"/>
                    <a:pt x="14" y="55"/>
                  </a:cubicBezTo>
                  <a:cubicBezTo>
                    <a:pt x="220" y="79"/>
                    <a:pt x="366" y="201"/>
                    <a:pt x="439" y="395"/>
                  </a:cubicBezTo>
                  <a:cubicBezTo>
                    <a:pt x="512" y="565"/>
                    <a:pt x="500" y="760"/>
                    <a:pt x="573" y="930"/>
                  </a:cubicBezTo>
                  <a:cubicBezTo>
                    <a:pt x="578" y="946"/>
                    <a:pt x="589" y="953"/>
                    <a:pt x="601" y="953"/>
                  </a:cubicBezTo>
                  <a:cubicBezTo>
                    <a:pt x="617" y="953"/>
                    <a:pt x="633" y="939"/>
                    <a:pt x="633" y="919"/>
                  </a:cubicBezTo>
                  <a:cubicBezTo>
                    <a:pt x="668" y="596"/>
                    <a:pt x="484" y="0"/>
                    <a:pt x="83"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6"/>
            <p:cNvSpPr/>
            <p:nvPr/>
          </p:nvSpPr>
          <p:spPr>
            <a:xfrm>
              <a:off x="7700504" y="3127374"/>
              <a:ext cx="33568" cy="47743"/>
            </a:xfrm>
            <a:custGeom>
              <a:avLst/>
              <a:gdLst/>
              <a:ahLst/>
              <a:cxnLst/>
              <a:rect l="l" t="t" r="r" b="b"/>
              <a:pathLst>
                <a:path w="682" h="970" extrusionOk="0">
                  <a:moveTo>
                    <a:pt x="109" y="8"/>
                  </a:moveTo>
                  <a:cubicBezTo>
                    <a:pt x="207" y="8"/>
                    <a:pt x="292" y="45"/>
                    <a:pt x="377" y="130"/>
                  </a:cubicBezTo>
                  <a:cubicBezTo>
                    <a:pt x="571" y="300"/>
                    <a:pt x="657" y="677"/>
                    <a:pt x="644" y="921"/>
                  </a:cubicBezTo>
                  <a:lnTo>
                    <a:pt x="620" y="945"/>
                  </a:lnTo>
                  <a:cubicBezTo>
                    <a:pt x="608" y="945"/>
                    <a:pt x="596" y="945"/>
                    <a:pt x="584" y="932"/>
                  </a:cubicBezTo>
                  <a:cubicBezTo>
                    <a:pt x="560" y="848"/>
                    <a:pt x="547" y="762"/>
                    <a:pt x="535" y="677"/>
                  </a:cubicBezTo>
                  <a:cubicBezTo>
                    <a:pt x="511" y="580"/>
                    <a:pt x="498" y="483"/>
                    <a:pt x="462" y="397"/>
                  </a:cubicBezTo>
                  <a:cubicBezTo>
                    <a:pt x="377" y="191"/>
                    <a:pt x="231" y="81"/>
                    <a:pt x="25" y="45"/>
                  </a:cubicBezTo>
                  <a:lnTo>
                    <a:pt x="25" y="32"/>
                  </a:lnTo>
                  <a:lnTo>
                    <a:pt x="25" y="21"/>
                  </a:lnTo>
                  <a:cubicBezTo>
                    <a:pt x="61" y="21"/>
                    <a:pt x="85" y="8"/>
                    <a:pt x="109" y="8"/>
                  </a:cubicBezTo>
                  <a:close/>
                  <a:moveTo>
                    <a:pt x="104" y="1"/>
                  </a:moveTo>
                  <a:cubicBezTo>
                    <a:pt x="78" y="1"/>
                    <a:pt x="52" y="3"/>
                    <a:pt x="25" y="8"/>
                  </a:cubicBezTo>
                  <a:cubicBezTo>
                    <a:pt x="12" y="8"/>
                    <a:pt x="0" y="21"/>
                    <a:pt x="0" y="32"/>
                  </a:cubicBezTo>
                  <a:cubicBezTo>
                    <a:pt x="0" y="45"/>
                    <a:pt x="12" y="57"/>
                    <a:pt x="25" y="69"/>
                  </a:cubicBezTo>
                  <a:cubicBezTo>
                    <a:pt x="219" y="94"/>
                    <a:pt x="365" y="203"/>
                    <a:pt x="450" y="397"/>
                  </a:cubicBezTo>
                  <a:cubicBezTo>
                    <a:pt x="487" y="483"/>
                    <a:pt x="498" y="580"/>
                    <a:pt x="511" y="677"/>
                  </a:cubicBezTo>
                  <a:cubicBezTo>
                    <a:pt x="523" y="762"/>
                    <a:pt x="535" y="848"/>
                    <a:pt x="571" y="932"/>
                  </a:cubicBezTo>
                  <a:cubicBezTo>
                    <a:pt x="584" y="957"/>
                    <a:pt x="596" y="969"/>
                    <a:pt x="608" y="969"/>
                  </a:cubicBezTo>
                  <a:lnTo>
                    <a:pt x="620" y="969"/>
                  </a:lnTo>
                  <a:cubicBezTo>
                    <a:pt x="633" y="957"/>
                    <a:pt x="657" y="945"/>
                    <a:pt x="657" y="921"/>
                  </a:cubicBezTo>
                  <a:cubicBezTo>
                    <a:pt x="681" y="677"/>
                    <a:pt x="584" y="300"/>
                    <a:pt x="389" y="105"/>
                  </a:cubicBezTo>
                  <a:cubicBezTo>
                    <a:pt x="302" y="38"/>
                    <a:pt x="207" y="1"/>
                    <a:pt x="104"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6"/>
            <p:cNvSpPr/>
            <p:nvPr/>
          </p:nvSpPr>
          <p:spPr>
            <a:xfrm>
              <a:off x="7658567" y="3169655"/>
              <a:ext cx="25791" cy="4774"/>
            </a:xfrm>
            <a:custGeom>
              <a:avLst/>
              <a:gdLst/>
              <a:ahLst/>
              <a:cxnLst/>
              <a:rect l="l" t="t" r="r" b="b"/>
              <a:pathLst>
                <a:path w="524" h="97" extrusionOk="0">
                  <a:moveTo>
                    <a:pt x="280" y="0"/>
                  </a:moveTo>
                  <a:cubicBezTo>
                    <a:pt x="183" y="0"/>
                    <a:pt x="98" y="0"/>
                    <a:pt x="13" y="13"/>
                  </a:cubicBezTo>
                  <a:cubicBezTo>
                    <a:pt x="1" y="25"/>
                    <a:pt x="1" y="49"/>
                    <a:pt x="13" y="62"/>
                  </a:cubicBezTo>
                  <a:cubicBezTo>
                    <a:pt x="98" y="73"/>
                    <a:pt x="171" y="73"/>
                    <a:pt x="256" y="86"/>
                  </a:cubicBezTo>
                  <a:cubicBezTo>
                    <a:pt x="305" y="86"/>
                    <a:pt x="364" y="97"/>
                    <a:pt x="420" y="97"/>
                  </a:cubicBezTo>
                  <a:cubicBezTo>
                    <a:pt x="448" y="97"/>
                    <a:pt x="475" y="94"/>
                    <a:pt x="499" y="86"/>
                  </a:cubicBezTo>
                  <a:cubicBezTo>
                    <a:pt x="523" y="73"/>
                    <a:pt x="523" y="37"/>
                    <a:pt x="499" y="37"/>
                  </a:cubicBezTo>
                  <a:cubicBezTo>
                    <a:pt x="439" y="0"/>
                    <a:pt x="353" y="0"/>
                    <a:pt x="280"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6"/>
            <p:cNvSpPr/>
            <p:nvPr/>
          </p:nvSpPr>
          <p:spPr>
            <a:xfrm>
              <a:off x="7657977" y="3169065"/>
              <a:ext cx="26382" cy="5414"/>
            </a:xfrm>
            <a:custGeom>
              <a:avLst/>
              <a:gdLst/>
              <a:ahLst/>
              <a:cxnLst/>
              <a:rect l="l" t="t" r="r" b="b"/>
              <a:pathLst>
                <a:path w="536" h="110" extrusionOk="0">
                  <a:moveTo>
                    <a:pt x="329" y="25"/>
                  </a:moveTo>
                  <a:cubicBezTo>
                    <a:pt x="389" y="25"/>
                    <a:pt x="451" y="25"/>
                    <a:pt x="511" y="49"/>
                  </a:cubicBezTo>
                  <a:cubicBezTo>
                    <a:pt x="524" y="61"/>
                    <a:pt x="524" y="61"/>
                    <a:pt x="524" y="74"/>
                  </a:cubicBezTo>
                  <a:lnTo>
                    <a:pt x="511" y="85"/>
                  </a:lnTo>
                  <a:cubicBezTo>
                    <a:pt x="481" y="92"/>
                    <a:pt x="451" y="95"/>
                    <a:pt x="420" y="95"/>
                  </a:cubicBezTo>
                  <a:cubicBezTo>
                    <a:pt x="390" y="95"/>
                    <a:pt x="359" y="92"/>
                    <a:pt x="329" y="85"/>
                  </a:cubicBezTo>
                  <a:lnTo>
                    <a:pt x="219" y="85"/>
                  </a:lnTo>
                  <a:cubicBezTo>
                    <a:pt x="159" y="74"/>
                    <a:pt x="98" y="74"/>
                    <a:pt x="37" y="61"/>
                  </a:cubicBezTo>
                  <a:cubicBezTo>
                    <a:pt x="25" y="61"/>
                    <a:pt x="25" y="49"/>
                    <a:pt x="25" y="49"/>
                  </a:cubicBezTo>
                  <a:cubicBezTo>
                    <a:pt x="25" y="49"/>
                    <a:pt x="25" y="37"/>
                    <a:pt x="37" y="37"/>
                  </a:cubicBezTo>
                  <a:cubicBezTo>
                    <a:pt x="86" y="25"/>
                    <a:pt x="146" y="25"/>
                    <a:pt x="208" y="25"/>
                  </a:cubicBezTo>
                  <a:close/>
                  <a:moveTo>
                    <a:pt x="292" y="1"/>
                  </a:moveTo>
                  <a:cubicBezTo>
                    <a:pt x="208" y="1"/>
                    <a:pt x="110" y="1"/>
                    <a:pt x="25" y="25"/>
                  </a:cubicBezTo>
                  <a:cubicBezTo>
                    <a:pt x="13" y="25"/>
                    <a:pt x="0" y="37"/>
                    <a:pt x="0" y="49"/>
                  </a:cubicBezTo>
                  <a:cubicBezTo>
                    <a:pt x="0" y="61"/>
                    <a:pt x="13" y="74"/>
                    <a:pt x="25" y="74"/>
                  </a:cubicBezTo>
                  <a:cubicBezTo>
                    <a:pt x="86" y="85"/>
                    <a:pt x="159" y="98"/>
                    <a:pt x="219" y="98"/>
                  </a:cubicBezTo>
                  <a:lnTo>
                    <a:pt x="268" y="98"/>
                  </a:lnTo>
                  <a:cubicBezTo>
                    <a:pt x="292" y="98"/>
                    <a:pt x="305" y="110"/>
                    <a:pt x="329" y="110"/>
                  </a:cubicBezTo>
                  <a:lnTo>
                    <a:pt x="511" y="110"/>
                  </a:lnTo>
                  <a:cubicBezTo>
                    <a:pt x="524" y="98"/>
                    <a:pt x="535" y="85"/>
                    <a:pt x="535" y="74"/>
                  </a:cubicBezTo>
                  <a:cubicBezTo>
                    <a:pt x="535" y="61"/>
                    <a:pt x="535" y="37"/>
                    <a:pt x="524" y="37"/>
                  </a:cubicBezTo>
                  <a:cubicBezTo>
                    <a:pt x="462" y="12"/>
                    <a:pt x="389" y="1"/>
                    <a:pt x="329"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6"/>
            <p:cNvSpPr/>
            <p:nvPr/>
          </p:nvSpPr>
          <p:spPr>
            <a:xfrm>
              <a:off x="7704097" y="3170837"/>
              <a:ext cx="28744" cy="5562"/>
            </a:xfrm>
            <a:custGeom>
              <a:avLst/>
              <a:gdLst/>
              <a:ahLst/>
              <a:cxnLst/>
              <a:rect l="l" t="t" r="r" b="b"/>
              <a:pathLst>
                <a:path w="584" h="113" extrusionOk="0">
                  <a:moveTo>
                    <a:pt x="268" y="1"/>
                  </a:moveTo>
                  <a:cubicBezTo>
                    <a:pt x="182" y="1"/>
                    <a:pt x="98" y="1"/>
                    <a:pt x="12" y="25"/>
                  </a:cubicBezTo>
                  <a:cubicBezTo>
                    <a:pt x="0" y="25"/>
                    <a:pt x="0" y="49"/>
                    <a:pt x="12" y="62"/>
                  </a:cubicBezTo>
                  <a:cubicBezTo>
                    <a:pt x="98" y="86"/>
                    <a:pt x="182" y="86"/>
                    <a:pt x="268" y="98"/>
                  </a:cubicBezTo>
                  <a:cubicBezTo>
                    <a:pt x="316" y="105"/>
                    <a:pt x="373" y="112"/>
                    <a:pt x="429" y="112"/>
                  </a:cubicBezTo>
                  <a:cubicBezTo>
                    <a:pt x="470" y="112"/>
                    <a:pt x="511" y="108"/>
                    <a:pt x="547" y="98"/>
                  </a:cubicBezTo>
                  <a:cubicBezTo>
                    <a:pt x="584" y="86"/>
                    <a:pt x="584" y="49"/>
                    <a:pt x="547" y="25"/>
                  </a:cubicBezTo>
                  <a:cubicBezTo>
                    <a:pt x="462" y="1"/>
                    <a:pt x="352" y="1"/>
                    <a:pt x="268"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6"/>
            <p:cNvSpPr/>
            <p:nvPr/>
          </p:nvSpPr>
          <p:spPr>
            <a:xfrm>
              <a:off x="7703457" y="3170492"/>
              <a:ext cx="29384" cy="6399"/>
            </a:xfrm>
            <a:custGeom>
              <a:avLst/>
              <a:gdLst/>
              <a:ahLst/>
              <a:cxnLst/>
              <a:rect l="l" t="t" r="r" b="b"/>
              <a:pathLst>
                <a:path w="597" h="130" extrusionOk="0">
                  <a:moveTo>
                    <a:pt x="329" y="20"/>
                  </a:moveTo>
                  <a:cubicBezTo>
                    <a:pt x="414" y="20"/>
                    <a:pt x="487" y="20"/>
                    <a:pt x="560" y="45"/>
                  </a:cubicBezTo>
                  <a:cubicBezTo>
                    <a:pt x="573" y="56"/>
                    <a:pt x="584" y="69"/>
                    <a:pt x="584" y="81"/>
                  </a:cubicBezTo>
                  <a:lnTo>
                    <a:pt x="560" y="105"/>
                  </a:lnTo>
                  <a:cubicBezTo>
                    <a:pt x="524" y="111"/>
                    <a:pt x="487" y="114"/>
                    <a:pt x="449" y="114"/>
                  </a:cubicBezTo>
                  <a:cubicBezTo>
                    <a:pt x="411" y="114"/>
                    <a:pt x="372" y="111"/>
                    <a:pt x="329" y="105"/>
                  </a:cubicBezTo>
                  <a:cubicBezTo>
                    <a:pt x="317" y="105"/>
                    <a:pt x="292" y="93"/>
                    <a:pt x="281" y="93"/>
                  </a:cubicBezTo>
                  <a:cubicBezTo>
                    <a:pt x="195" y="93"/>
                    <a:pt x="111" y="81"/>
                    <a:pt x="25" y="56"/>
                  </a:cubicBezTo>
                  <a:lnTo>
                    <a:pt x="25" y="45"/>
                  </a:lnTo>
                  <a:lnTo>
                    <a:pt x="25" y="32"/>
                  </a:lnTo>
                  <a:cubicBezTo>
                    <a:pt x="98" y="20"/>
                    <a:pt x="184" y="20"/>
                    <a:pt x="256" y="20"/>
                  </a:cubicBezTo>
                  <a:close/>
                  <a:moveTo>
                    <a:pt x="416" y="1"/>
                  </a:moveTo>
                  <a:cubicBezTo>
                    <a:pt x="386" y="1"/>
                    <a:pt x="356" y="3"/>
                    <a:pt x="329" y="8"/>
                  </a:cubicBezTo>
                  <a:lnTo>
                    <a:pt x="281" y="8"/>
                  </a:lnTo>
                  <a:cubicBezTo>
                    <a:pt x="195" y="8"/>
                    <a:pt x="111" y="8"/>
                    <a:pt x="25" y="20"/>
                  </a:cubicBezTo>
                  <a:cubicBezTo>
                    <a:pt x="13" y="20"/>
                    <a:pt x="1" y="32"/>
                    <a:pt x="1" y="45"/>
                  </a:cubicBezTo>
                  <a:cubicBezTo>
                    <a:pt x="1" y="56"/>
                    <a:pt x="13" y="69"/>
                    <a:pt x="25" y="69"/>
                  </a:cubicBezTo>
                  <a:cubicBezTo>
                    <a:pt x="111" y="93"/>
                    <a:pt x="195" y="105"/>
                    <a:pt x="281" y="118"/>
                  </a:cubicBezTo>
                  <a:lnTo>
                    <a:pt x="329" y="118"/>
                  </a:lnTo>
                  <a:cubicBezTo>
                    <a:pt x="365" y="129"/>
                    <a:pt x="414" y="129"/>
                    <a:pt x="463" y="129"/>
                  </a:cubicBezTo>
                  <a:cubicBezTo>
                    <a:pt x="500" y="129"/>
                    <a:pt x="536" y="129"/>
                    <a:pt x="560" y="118"/>
                  </a:cubicBezTo>
                  <a:cubicBezTo>
                    <a:pt x="584" y="105"/>
                    <a:pt x="597" y="93"/>
                    <a:pt x="597" y="81"/>
                  </a:cubicBezTo>
                  <a:cubicBezTo>
                    <a:pt x="597" y="56"/>
                    <a:pt x="584" y="32"/>
                    <a:pt x="560" y="32"/>
                  </a:cubicBezTo>
                  <a:cubicBezTo>
                    <a:pt x="522" y="9"/>
                    <a:pt x="468" y="1"/>
                    <a:pt x="416"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6" name="Google Shape;2686;p36"/>
          <p:cNvGrpSpPr/>
          <p:nvPr/>
        </p:nvGrpSpPr>
        <p:grpSpPr>
          <a:xfrm rot="756854">
            <a:off x="6731071" y="1083143"/>
            <a:ext cx="1648237" cy="1338201"/>
            <a:chOff x="1603657" y="2766825"/>
            <a:chExt cx="286814" cy="232860"/>
          </a:xfrm>
        </p:grpSpPr>
        <p:sp>
          <p:nvSpPr>
            <p:cNvPr id="2687" name="Google Shape;2687;p36"/>
            <p:cNvSpPr/>
            <p:nvPr/>
          </p:nvSpPr>
          <p:spPr>
            <a:xfrm>
              <a:off x="1604297" y="2767366"/>
              <a:ext cx="244279" cy="231580"/>
            </a:xfrm>
            <a:custGeom>
              <a:avLst/>
              <a:gdLst/>
              <a:ahLst/>
              <a:cxnLst/>
              <a:rect l="l" t="t" r="r" b="b"/>
              <a:pathLst>
                <a:path w="4963" h="4705" extrusionOk="0">
                  <a:moveTo>
                    <a:pt x="4682" y="62"/>
                  </a:moveTo>
                  <a:cubicBezTo>
                    <a:pt x="4768" y="195"/>
                    <a:pt x="4792" y="378"/>
                    <a:pt x="4828" y="536"/>
                  </a:cubicBezTo>
                  <a:cubicBezTo>
                    <a:pt x="4877" y="743"/>
                    <a:pt x="4865" y="962"/>
                    <a:pt x="4877" y="1168"/>
                  </a:cubicBezTo>
                  <a:cubicBezTo>
                    <a:pt x="4877" y="1376"/>
                    <a:pt x="4901" y="1570"/>
                    <a:pt x="4865" y="1776"/>
                  </a:cubicBezTo>
                  <a:lnTo>
                    <a:pt x="4792" y="2324"/>
                  </a:lnTo>
                  <a:cubicBezTo>
                    <a:pt x="4731" y="2713"/>
                    <a:pt x="4670" y="3102"/>
                    <a:pt x="4585" y="3479"/>
                  </a:cubicBezTo>
                  <a:cubicBezTo>
                    <a:pt x="4549" y="3649"/>
                    <a:pt x="4512" y="3832"/>
                    <a:pt x="4476" y="4002"/>
                  </a:cubicBezTo>
                  <a:cubicBezTo>
                    <a:pt x="4439" y="4184"/>
                    <a:pt x="4427" y="4355"/>
                    <a:pt x="4330" y="4501"/>
                  </a:cubicBezTo>
                  <a:cubicBezTo>
                    <a:pt x="4326" y="4497"/>
                    <a:pt x="4322" y="4496"/>
                    <a:pt x="4317" y="4496"/>
                  </a:cubicBezTo>
                  <a:cubicBezTo>
                    <a:pt x="4305" y="4496"/>
                    <a:pt x="4293" y="4504"/>
                    <a:pt x="4293" y="4513"/>
                  </a:cubicBezTo>
                  <a:cubicBezTo>
                    <a:pt x="4147" y="4513"/>
                    <a:pt x="4001" y="4513"/>
                    <a:pt x="3855" y="4501"/>
                  </a:cubicBezTo>
                  <a:cubicBezTo>
                    <a:pt x="3791" y="4493"/>
                    <a:pt x="3727" y="4490"/>
                    <a:pt x="3663" y="4490"/>
                  </a:cubicBezTo>
                  <a:cubicBezTo>
                    <a:pt x="3521" y="4490"/>
                    <a:pt x="3378" y="4504"/>
                    <a:pt x="3235" y="4513"/>
                  </a:cubicBezTo>
                  <a:cubicBezTo>
                    <a:pt x="3138" y="4513"/>
                    <a:pt x="3052" y="4525"/>
                    <a:pt x="2968" y="4525"/>
                  </a:cubicBezTo>
                  <a:cubicBezTo>
                    <a:pt x="2882" y="4525"/>
                    <a:pt x="2798" y="4537"/>
                    <a:pt x="2712" y="4549"/>
                  </a:cubicBezTo>
                  <a:cubicBezTo>
                    <a:pt x="2517" y="4573"/>
                    <a:pt x="2335" y="4562"/>
                    <a:pt x="2141" y="4586"/>
                  </a:cubicBezTo>
                  <a:cubicBezTo>
                    <a:pt x="1958" y="4610"/>
                    <a:pt x="1763" y="4610"/>
                    <a:pt x="1569" y="4622"/>
                  </a:cubicBezTo>
                  <a:cubicBezTo>
                    <a:pt x="1444" y="4640"/>
                    <a:pt x="1333" y="4651"/>
                    <a:pt x="1216" y="4651"/>
                  </a:cubicBezTo>
                  <a:cubicBezTo>
                    <a:pt x="1172" y="4651"/>
                    <a:pt x="1128" y="4650"/>
                    <a:pt x="1082" y="4646"/>
                  </a:cubicBezTo>
                  <a:cubicBezTo>
                    <a:pt x="900" y="4635"/>
                    <a:pt x="706" y="4622"/>
                    <a:pt x="523" y="4610"/>
                  </a:cubicBezTo>
                  <a:cubicBezTo>
                    <a:pt x="495" y="4606"/>
                    <a:pt x="466" y="4605"/>
                    <a:pt x="438" y="4605"/>
                  </a:cubicBezTo>
                  <a:cubicBezTo>
                    <a:pt x="381" y="4605"/>
                    <a:pt x="324" y="4610"/>
                    <a:pt x="268" y="4610"/>
                  </a:cubicBezTo>
                  <a:cubicBezTo>
                    <a:pt x="231" y="4598"/>
                    <a:pt x="109" y="4598"/>
                    <a:pt x="73" y="4586"/>
                  </a:cubicBezTo>
                  <a:cubicBezTo>
                    <a:pt x="73" y="4573"/>
                    <a:pt x="61" y="4573"/>
                    <a:pt x="61" y="4573"/>
                  </a:cubicBezTo>
                  <a:cubicBezTo>
                    <a:pt x="195" y="4452"/>
                    <a:pt x="341" y="4343"/>
                    <a:pt x="450" y="4197"/>
                  </a:cubicBezTo>
                  <a:cubicBezTo>
                    <a:pt x="535" y="4087"/>
                    <a:pt x="608" y="3965"/>
                    <a:pt x="669" y="3844"/>
                  </a:cubicBezTo>
                  <a:cubicBezTo>
                    <a:pt x="681" y="3856"/>
                    <a:pt x="693" y="3881"/>
                    <a:pt x="706" y="3905"/>
                  </a:cubicBezTo>
                  <a:cubicBezTo>
                    <a:pt x="657" y="3954"/>
                    <a:pt x="644" y="4038"/>
                    <a:pt x="608" y="4100"/>
                  </a:cubicBezTo>
                  <a:cubicBezTo>
                    <a:pt x="584" y="4148"/>
                    <a:pt x="560" y="4184"/>
                    <a:pt x="535" y="4221"/>
                  </a:cubicBezTo>
                  <a:cubicBezTo>
                    <a:pt x="499" y="4257"/>
                    <a:pt x="474" y="4319"/>
                    <a:pt x="438" y="4343"/>
                  </a:cubicBezTo>
                  <a:cubicBezTo>
                    <a:pt x="417" y="4364"/>
                    <a:pt x="433" y="4394"/>
                    <a:pt x="453" y="4394"/>
                  </a:cubicBezTo>
                  <a:cubicBezTo>
                    <a:pt x="456" y="4394"/>
                    <a:pt x="459" y="4393"/>
                    <a:pt x="463" y="4392"/>
                  </a:cubicBezTo>
                  <a:cubicBezTo>
                    <a:pt x="523" y="4343"/>
                    <a:pt x="560" y="4270"/>
                    <a:pt x="608" y="4209"/>
                  </a:cubicBezTo>
                  <a:lnTo>
                    <a:pt x="681" y="4063"/>
                  </a:lnTo>
                  <a:cubicBezTo>
                    <a:pt x="693" y="4027"/>
                    <a:pt x="706" y="3978"/>
                    <a:pt x="742" y="3941"/>
                  </a:cubicBezTo>
                  <a:cubicBezTo>
                    <a:pt x="742" y="3954"/>
                    <a:pt x="754" y="3965"/>
                    <a:pt x="754" y="3965"/>
                  </a:cubicBezTo>
                  <a:lnTo>
                    <a:pt x="839" y="4051"/>
                  </a:lnTo>
                  <a:lnTo>
                    <a:pt x="827" y="4051"/>
                  </a:lnTo>
                  <a:cubicBezTo>
                    <a:pt x="815" y="4051"/>
                    <a:pt x="803" y="4051"/>
                    <a:pt x="803" y="4063"/>
                  </a:cubicBezTo>
                  <a:cubicBezTo>
                    <a:pt x="790" y="4124"/>
                    <a:pt x="742" y="4197"/>
                    <a:pt x="717" y="4233"/>
                  </a:cubicBezTo>
                  <a:cubicBezTo>
                    <a:pt x="669" y="4282"/>
                    <a:pt x="644" y="4355"/>
                    <a:pt x="584" y="4392"/>
                  </a:cubicBezTo>
                  <a:cubicBezTo>
                    <a:pt x="565" y="4401"/>
                    <a:pt x="576" y="4434"/>
                    <a:pt x="595" y="4434"/>
                  </a:cubicBezTo>
                  <a:cubicBezTo>
                    <a:pt x="599" y="4434"/>
                    <a:pt x="604" y="4432"/>
                    <a:pt x="608" y="4428"/>
                  </a:cubicBezTo>
                  <a:cubicBezTo>
                    <a:pt x="681" y="4392"/>
                    <a:pt x="706" y="4306"/>
                    <a:pt x="754" y="4246"/>
                  </a:cubicBezTo>
                  <a:cubicBezTo>
                    <a:pt x="790" y="4209"/>
                    <a:pt x="827" y="4148"/>
                    <a:pt x="839" y="4100"/>
                  </a:cubicBezTo>
                  <a:lnTo>
                    <a:pt x="863" y="4075"/>
                  </a:lnTo>
                  <a:cubicBezTo>
                    <a:pt x="888" y="4111"/>
                    <a:pt x="912" y="4136"/>
                    <a:pt x="949" y="4173"/>
                  </a:cubicBezTo>
                  <a:cubicBezTo>
                    <a:pt x="973" y="4197"/>
                    <a:pt x="998" y="4209"/>
                    <a:pt x="1034" y="4233"/>
                  </a:cubicBezTo>
                  <a:cubicBezTo>
                    <a:pt x="1022" y="4233"/>
                    <a:pt x="1022" y="4233"/>
                    <a:pt x="1022" y="4246"/>
                  </a:cubicBezTo>
                  <a:cubicBezTo>
                    <a:pt x="998" y="4330"/>
                    <a:pt x="936" y="4392"/>
                    <a:pt x="912" y="4476"/>
                  </a:cubicBezTo>
                  <a:cubicBezTo>
                    <a:pt x="905" y="4491"/>
                    <a:pt x="921" y="4502"/>
                    <a:pt x="934" y="4502"/>
                  </a:cubicBezTo>
                  <a:cubicBezTo>
                    <a:pt x="942" y="4502"/>
                    <a:pt x="949" y="4498"/>
                    <a:pt x="949" y="4489"/>
                  </a:cubicBezTo>
                  <a:cubicBezTo>
                    <a:pt x="961" y="4440"/>
                    <a:pt x="998" y="4403"/>
                    <a:pt x="1022" y="4367"/>
                  </a:cubicBezTo>
                  <a:cubicBezTo>
                    <a:pt x="1034" y="4330"/>
                    <a:pt x="1058" y="4294"/>
                    <a:pt x="1071" y="4257"/>
                  </a:cubicBezTo>
                  <a:cubicBezTo>
                    <a:pt x="1095" y="4270"/>
                    <a:pt x="1107" y="4294"/>
                    <a:pt x="1131" y="4306"/>
                  </a:cubicBezTo>
                  <a:cubicBezTo>
                    <a:pt x="1144" y="4306"/>
                    <a:pt x="1155" y="4319"/>
                    <a:pt x="1155" y="4330"/>
                  </a:cubicBezTo>
                  <a:lnTo>
                    <a:pt x="1155" y="4343"/>
                  </a:lnTo>
                  <a:cubicBezTo>
                    <a:pt x="1155" y="4392"/>
                    <a:pt x="1119" y="4428"/>
                    <a:pt x="1107" y="4465"/>
                  </a:cubicBezTo>
                  <a:cubicBezTo>
                    <a:pt x="1100" y="4485"/>
                    <a:pt x="1113" y="4498"/>
                    <a:pt x="1128" y="4498"/>
                  </a:cubicBezTo>
                  <a:cubicBezTo>
                    <a:pt x="1139" y="4498"/>
                    <a:pt x="1150" y="4492"/>
                    <a:pt x="1155" y="4476"/>
                  </a:cubicBezTo>
                  <a:cubicBezTo>
                    <a:pt x="1168" y="4440"/>
                    <a:pt x="1192" y="4403"/>
                    <a:pt x="1204" y="4355"/>
                  </a:cubicBezTo>
                  <a:cubicBezTo>
                    <a:pt x="1217" y="4367"/>
                    <a:pt x="1228" y="4379"/>
                    <a:pt x="1253" y="4392"/>
                  </a:cubicBezTo>
                  <a:cubicBezTo>
                    <a:pt x="1277" y="4403"/>
                    <a:pt x="1350" y="4452"/>
                    <a:pt x="1362" y="4476"/>
                  </a:cubicBezTo>
                  <a:cubicBezTo>
                    <a:pt x="1367" y="4486"/>
                    <a:pt x="1377" y="4490"/>
                    <a:pt x="1387" y="4490"/>
                  </a:cubicBezTo>
                  <a:cubicBezTo>
                    <a:pt x="1403" y="4490"/>
                    <a:pt x="1418" y="4479"/>
                    <a:pt x="1411" y="4465"/>
                  </a:cubicBezTo>
                  <a:cubicBezTo>
                    <a:pt x="1398" y="4428"/>
                    <a:pt x="1362" y="4403"/>
                    <a:pt x="1325" y="4379"/>
                  </a:cubicBezTo>
                  <a:cubicBezTo>
                    <a:pt x="1253" y="4330"/>
                    <a:pt x="1168" y="4270"/>
                    <a:pt x="1095" y="4221"/>
                  </a:cubicBezTo>
                  <a:cubicBezTo>
                    <a:pt x="998" y="4148"/>
                    <a:pt x="936" y="4087"/>
                    <a:pt x="863" y="4002"/>
                  </a:cubicBezTo>
                  <a:cubicBezTo>
                    <a:pt x="803" y="3941"/>
                    <a:pt x="754" y="3868"/>
                    <a:pt x="706" y="3795"/>
                  </a:cubicBezTo>
                  <a:cubicBezTo>
                    <a:pt x="730" y="3747"/>
                    <a:pt x="754" y="3698"/>
                    <a:pt x="766" y="3649"/>
                  </a:cubicBezTo>
                  <a:cubicBezTo>
                    <a:pt x="936" y="3297"/>
                    <a:pt x="1022" y="2932"/>
                    <a:pt x="1034" y="2543"/>
                  </a:cubicBezTo>
                  <a:cubicBezTo>
                    <a:pt x="1058" y="2130"/>
                    <a:pt x="998" y="1716"/>
                    <a:pt x="973" y="1290"/>
                  </a:cubicBezTo>
                  <a:cubicBezTo>
                    <a:pt x="961" y="1108"/>
                    <a:pt x="949" y="925"/>
                    <a:pt x="912" y="730"/>
                  </a:cubicBezTo>
                  <a:cubicBezTo>
                    <a:pt x="900" y="694"/>
                    <a:pt x="815" y="257"/>
                    <a:pt x="803" y="184"/>
                  </a:cubicBezTo>
                  <a:cubicBezTo>
                    <a:pt x="1119" y="184"/>
                    <a:pt x="1423" y="195"/>
                    <a:pt x="1739" y="195"/>
                  </a:cubicBezTo>
                  <a:cubicBezTo>
                    <a:pt x="2092" y="195"/>
                    <a:pt x="2433" y="220"/>
                    <a:pt x="2773" y="220"/>
                  </a:cubicBezTo>
                  <a:cubicBezTo>
                    <a:pt x="2893" y="211"/>
                    <a:pt x="3013" y="203"/>
                    <a:pt x="3133" y="203"/>
                  </a:cubicBezTo>
                  <a:cubicBezTo>
                    <a:pt x="3183" y="203"/>
                    <a:pt x="3234" y="204"/>
                    <a:pt x="3284" y="208"/>
                  </a:cubicBezTo>
                  <a:cubicBezTo>
                    <a:pt x="3442" y="208"/>
                    <a:pt x="3600" y="208"/>
                    <a:pt x="3758" y="184"/>
                  </a:cubicBezTo>
                  <a:cubicBezTo>
                    <a:pt x="3916" y="171"/>
                    <a:pt x="4062" y="171"/>
                    <a:pt x="4220" y="147"/>
                  </a:cubicBezTo>
                  <a:cubicBezTo>
                    <a:pt x="4306" y="135"/>
                    <a:pt x="4390" y="111"/>
                    <a:pt x="4463" y="98"/>
                  </a:cubicBezTo>
                  <a:cubicBezTo>
                    <a:pt x="4536" y="86"/>
                    <a:pt x="4609" y="62"/>
                    <a:pt x="4670" y="62"/>
                  </a:cubicBezTo>
                  <a:close/>
                  <a:moveTo>
                    <a:pt x="4682" y="1"/>
                  </a:moveTo>
                  <a:cubicBezTo>
                    <a:pt x="4670" y="1"/>
                    <a:pt x="4670" y="1"/>
                    <a:pt x="4670" y="13"/>
                  </a:cubicBezTo>
                  <a:cubicBezTo>
                    <a:pt x="4560" y="25"/>
                    <a:pt x="4439" y="62"/>
                    <a:pt x="4330" y="74"/>
                  </a:cubicBezTo>
                  <a:cubicBezTo>
                    <a:pt x="4160" y="111"/>
                    <a:pt x="3977" y="135"/>
                    <a:pt x="3795" y="135"/>
                  </a:cubicBezTo>
                  <a:cubicBezTo>
                    <a:pt x="3636" y="135"/>
                    <a:pt x="3490" y="159"/>
                    <a:pt x="3320" y="159"/>
                  </a:cubicBezTo>
                  <a:cubicBezTo>
                    <a:pt x="3273" y="156"/>
                    <a:pt x="3226" y="154"/>
                    <a:pt x="3177" y="154"/>
                  </a:cubicBezTo>
                  <a:cubicBezTo>
                    <a:pt x="3062" y="154"/>
                    <a:pt x="2942" y="163"/>
                    <a:pt x="2822" y="171"/>
                  </a:cubicBezTo>
                  <a:cubicBezTo>
                    <a:pt x="2481" y="171"/>
                    <a:pt x="2128" y="147"/>
                    <a:pt x="1788" y="147"/>
                  </a:cubicBezTo>
                  <a:cubicBezTo>
                    <a:pt x="1460" y="147"/>
                    <a:pt x="1144" y="135"/>
                    <a:pt x="827" y="135"/>
                  </a:cubicBezTo>
                  <a:cubicBezTo>
                    <a:pt x="827" y="125"/>
                    <a:pt x="812" y="107"/>
                    <a:pt x="799" y="107"/>
                  </a:cubicBezTo>
                  <a:cubicBezTo>
                    <a:pt x="796" y="107"/>
                    <a:pt x="793" y="108"/>
                    <a:pt x="790" y="111"/>
                  </a:cubicBezTo>
                  <a:lnTo>
                    <a:pt x="766" y="135"/>
                  </a:lnTo>
                  <a:cubicBezTo>
                    <a:pt x="742" y="268"/>
                    <a:pt x="790" y="427"/>
                    <a:pt x="827" y="549"/>
                  </a:cubicBezTo>
                  <a:cubicBezTo>
                    <a:pt x="863" y="755"/>
                    <a:pt x="900" y="949"/>
                    <a:pt x="912" y="1168"/>
                  </a:cubicBezTo>
                  <a:cubicBezTo>
                    <a:pt x="925" y="1363"/>
                    <a:pt x="936" y="1570"/>
                    <a:pt x="949" y="1765"/>
                  </a:cubicBezTo>
                  <a:cubicBezTo>
                    <a:pt x="973" y="1971"/>
                    <a:pt x="998" y="2166"/>
                    <a:pt x="998" y="2373"/>
                  </a:cubicBezTo>
                  <a:cubicBezTo>
                    <a:pt x="998" y="2798"/>
                    <a:pt x="925" y="3200"/>
                    <a:pt x="742" y="3589"/>
                  </a:cubicBezTo>
                  <a:cubicBezTo>
                    <a:pt x="717" y="3649"/>
                    <a:pt x="693" y="3711"/>
                    <a:pt x="657" y="3771"/>
                  </a:cubicBezTo>
                  <a:cubicBezTo>
                    <a:pt x="644" y="3771"/>
                    <a:pt x="644" y="3783"/>
                    <a:pt x="644" y="3795"/>
                  </a:cubicBezTo>
                  <a:cubicBezTo>
                    <a:pt x="584" y="3905"/>
                    <a:pt x="523" y="4002"/>
                    <a:pt x="450" y="4111"/>
                  </a:cubicBezTo>
                  <a:cubicBezTo>
                    <a:pt x="341" y="4270"/>
                    <a:pt x="182" y="4403"/>
                    <a:pt x="25" y="4537"/>
                  </a:cubicBezTo>
                  <a:cubicBezTo>
                    <a:pt x="21" y="4534"/>
                    <a:pt x="17" y="4532"/>
                    <a:pt x="14" y="4532"/>
                  </a:cubicBezTo>
                  <a:cubicBezTo>
                    <a:pt x="6" y="4532"/>
                    <a:pt x="0" y="4541"/>
                    <a:pt x="0" y="4549"/>
                  </a:cubicBezTo>
                  <a:lnTo>
                    <a:pt x="0" y="4562"/>
                  </a:lnTo>
                  <a:cubicBezTo>
                    <a:pt x="0" y="4573"/>
                    <a:pt x="12" y="4586"/>
                    <a:pt x="12" y="4586"/>
                  </a:cubicBezTo>
                  <a:lnTo>
                    <a:pt x="12" y="4598"/>
                  </a:lnTo>
                  <a:cubicBezTo>
                    <a:pt x="36" y="4635"/>
                    <a:pt x="73" y="4622"/>
                    <a:pt x="109" y="4635"/>
                  </a:cubicBezTo>
                  <a:cubicBezTo>
                    <a:pt x="182" y="4646"/>
                    <a:pt x="255" y="4659"/>
                    <a:pt x="328" y="4659"/>
                  </a:cubicBezTo>
                  <a:cubicBezTo>
                    <a:pt x="383" y="4665"/>
                    <a:pt x="438" y="4665"/>
                    <a:pt x="491" y="4665"/>
                  </a:cubicBezTo>
                  <a:cubicBezTo>
                    <a:pt x="544" y="4665"/>
                    <a:pt x="596" y="4665"/>
                    <a:pt x="644" y="4671"/>
                  </a:cubicBezTo>
                  <a:cubicBezTo>
                    <a:pt x="742" y="4683"/>
                    <a:pt x="839" y="4683"/>
                    <a:pt x="936" y="4695"/>
                  </a:cubicBezTo>
                  <a:cubicBezTo>
                    <a:pt x="1021" y="4701"/>
                    <a:pt x="1104" y="4705"/>
                    <a:pt x="1186" y="4705"/>
                  </a:cubicBezTo>
                  <a:cubicBezTo>
                    <a:pt x="1268" y="4705"/>
                    <a:pt x="1350" y="4701"/>
                    <a:pt x="1435" y="4695"/>
                  </a:cubicBezTo>
                  <a:cubicBezTo>
                    <a:pt x="1533" y="4683"/>
                    <a:pt x="1617" y="4671"/>
                    <a:pt x="1715" y="4659"/>
                  </a:cubicBezTo>
                  <a:cubicBezTo>
                    <a:pt x="1825" y="4659"/>
                    <a:pt x="1934" y="4635"/>
                    <a:pt x="2031" y="4635"/>
                  </a:cubicBezTo>
                  <a:cubicBezTo>
                    <a:pt x="2214" y="4635"/>
                    <a:pt x="2396" y="4622"/>
                    <a:pt x="2579" y="4610"/>
                  </a:cubicBezTo>
                  <a:cubicBezTo>
                    <a:pt x="2663" y="4598"/>
                    <a:pt x="2749" y="4586"/>
                    <a:pt x="2846" y="4573"/>
                  </a:cubicBezTo>
                  <a:cubicBezTo>
                    <a:pt x="2911" y="4573"/>
                    <a:pt x="2976" y="4584"/>
                    <a:pt x="3041" y="4584"/>
                  </a:cubicBezTo>
                  <a:cubicBezTo>
                    <a:pt x="3073" y="4584"/>
                    <a:pt x="3106" y="4582"/>
                    <a:pt x="3138" y="4573"/>
                  </a:cubicBezTo>
                  <a:cubicBezTo>
                    <a:pt x="3272" y="4542"/>
                    <a:pt x="3411" y="4533"/>
                    <a:pt x="3551" y="4533"/>
                  </a:cubicBezTo>
                  <a:cubicBezTo>
                    <a:pt x="3794" y="4533"/>
                    <a:pt x="4042" y="4562"/>
                    <a:pt x="4281" y="4562"/>
                  </a:cubicBezTo>
                  <a:cubicBezTo>
                    <a:pt x="4281" y="4580"/>
                    <a:pt x="4294" y="4591"/>
                    <a:pt x="4306" y="4591"/>
                  </a:cubicBezTo>
                  <a:cubicBezTo>
                    <a:pt x="4310" y="4591"/>
                    <a:pt x="4314" y="4589"/>
                    <a:pt x="4317" y="4586"/>
                  </a:cubicBezTo>
                  <a:cubicBezTo>
                    <a:pt x="4427" y="4465"/>
                    <a:pt x="4463" y="4319"/>
                    <a:pt x="4500" y="4173"/>
                  </a:cubicBezTo>
                  <a:cubicBezTo>
                    <a:pt x="4536" y="3978"/>
                    <a:pt x="4573" y="3795"/>
                    <a:pt x="4609" y="3601"/>
                  </a:cubicBezTo>
                  <a:cubicBezTo>
                    <a:pt x="4695" y="3200"/>
                    <a:pt x="4768" y="2786"/>
                    <a:pt x="4828" y="2373"/>
                  </a:cubicBezTo>
                  <a:cubicBezTo>
                    <a:pt x="4852" y="2166"/>
                    <a:pt x="4889" y="1947"/>
                    <a:pt x="4925" y="1740"/>
                  </a:cubicBezTo>
                  <a:cubicBezTo>
                    <a:pt x="4962" y="1546"/>
                    <a:pt x="4925" y="1327"/>
                    <a:pt x="4925" y="1132"/>
                  </a:cubicBezTo>
                  <a:cubicBezTo>
                    <a:pt x="4914" y="925"/>
                    <a:pt x="4914" y="719"/>
                    <a:pt x="4877" y="524"/>
                  </a:cubicBezTo>
                  <a:cubicBezTo>
                    <a:pt x="4841" y="366"/>
                    <a:pt x="4816" y="171"/>
                    <a:pt x="4719" y="38"/>
                  </a:cubicBezTo>
                  <a:cubicBezTo>
                    <a:pt x="4731" y="25"/>
                    <a:pt x="4719" y="1"/>
                    <a:pt x="4706"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6"/>
            <p:cNvSpPr/>
            <p:nvPr/>
          </p:nvSpPr>
          <p:spPr>
            <a:xfrm>
              <a:off x="1603657" y="2766825"/>
              <a:ext cx="244919" cy="232860"/>
            </a:xfrm>
            <a:custGeom>
              <a:avLst/>
              <a:gdLst/>
              <a:ahLst/>
              <a:cxnLst/>
              <a:rect l="l" t="t" r="r" b="b"/>
              <a:pathLst>
                <a:path w="4976" h="4731" extrusionOk="0">
                  <a:moveTo>
                    <a:pt x="852" y="4074"/>
                  </a:moveTo>
                  <a:lnTo>
                    <a:pt x="852" y="4086"/>
                  </a:lnTo>
                  <a:lnTo>
                    <a:pt x="840" y="4086"/>
                  </a:lnTo>
                  <a:lnTo>
                    <a:pt x="840" y="4098"/>
                  </a:lnTo>
                  <a:cubicBezTo>
                    <a:pt x="828" y="4147"/>
                    <a:pt x="792" y="4208"/>
                    <a:pt x="755" y="4244"/>
                  </a:cubicBezTo>
                  <a:cubicBezTo>
                    <a:pt x="743" y="4268"/>
                    <a:pt x="719" y="4293"/>
                    <a:pt x="706" y="4330"/>
                  </a:cubicBezTo>
                  <a:cubicBezTo>
                    <a:pt x="682" y="4366"/>
                    <a:pt x="657" y="4403"/>
                    <a:pt x="621" y="4427"/>
                  </a:cubicBezTo>
                  <a:lnTo>
                    <a:pt x="609" y="4427"/>
                  </a:lnTo>
                  <a:lnTo>
                    <a:pt x="609" y="4414"/>
                  </a:lnTo>
                  <a:cubicBezTo>
                    <a:pt x="646" y="4390"/>
                    <a:pt x="670" y="4354"/>
                    <a:pt x="694" y="4317"/>
                  </a:cubicBezTo>
                  <a:cubicBezTo>
                    <a:pt x="706" y="4293"/>
                    <a:pt x="719" y="4268"/>
                    <a:pt x="743" y="4257"/>
                  </a:cubicBezTo>
                  <a:cubicBezTo>
                    <a:pt x="767" y="4220"/>
                    <a:pt x="816" y="4135"/>
                    <a:pt x="828" y="4086"/>
                  </a:cubicBezTo>
                  <a:cubicBezTo>
                    <a:pt x="828" y="4074"/>
                    <a:pt x="840" y="4074"/>
                    <a:pt x="840" y="4074"/>
                  </a:cubicBezTo>
                  <a:close/>
                  <a:moveTo>
                    <a:pt x="1193" y="4341"/>
                  </a:moveTo>
                  <a:lnTo>
                    <a:pt x="1193" y="4366"/>
                  </a:lnTo>
                  <a:cubicBezTo>
                    <a:pt x="1193" y="4390"/>
                    <a:pt x="1181" y="4403"/>
                    <a:pt x="1168" y="4427"/>
                  </a:cubicBezTo>
                  <a:cubicBezTo>
                    <a:pt x="1157" y="4451"/>
                    <a:pt x="1157" y="4463"/>
                    <a:pt x="1144" y="4487"/>
                  </a:cubicBezTo>
                  <a:lnTo>
                    <a:pt x="1132" y="4487"/>
                  </a:lnTo>
                  <a:cubicBezTo>
                    <a:pt x="1144" y="4463"/>
                    <a:pt x="1144" y="4451"/>
                    <a:pt x="1157" y="4439"/>
                  </a:cubicBezTo>
                  <a:cubicBezTo>
                    <a:pt x="1168" y="4414"/>
                    <a:pt x="1181" y="4390"/>
                    <a:pt x="1181" y="4354"/>
                  </a:cubicBezTo>
                  <a:lnTo>
                    <a:pt x="1193" y="4341"/>
                  </a:lnTo>
                  <a:close/>
                  <a:moveTo>
                    <a:pt x="1071" y="4244"/>
                  </a:moveTo>
                  <a:lnTo>
                    <a:pt x="1059" y="4268"/>
                  </a:lnTo>
                  <a:cubicBezTo>
                    <a:pt x="1059" y="4305"/>
                    <a:pt x="1035" y="4330"/>
                    <a:pt x="1022" y="4366"/>
                  </a:cubicBezTo>
                  <a:cubicBezTo>
                    <a:pt x="1011" y="4378"/>
                    <a:pt x="998" y="4403"/>
                    <a:pt x="998" y="4414"/>
                  </a:cubicBezTo>
                  <a:cubicBezTo>
                    <a:pt x="974" y="4439"/>
                    <a:pt x="962" y="4463"/>
                    <a:pt x="949" y="4500"/>
                  </a:cubicBezTo>
                  <a:lnTo>
                    <a:pt x="938" y="4500"/>
                  </a:lnTo>
                  <a:cubicBezTo>
                    <a:pt x="949" y="4451"/>
                    <a:pt x="974" y="4427"/>
                    <a:pt x="986" y="4390"/>
                  </a:cubicBezTo>
                  <a:cubicBezTo>
                    <a:pt x="1022" y="4341"/>
                    <a:pt x="1047" y="4305"/>
                    <a:pt x="1059" y="4257"/>
                  </a:cubicBezTo>
                  <a:lnTo>
                    <a:pt x="1071" y="4244"/>
                  </a:lnTo>
                  <a:close/>
                  <a:moveTo>
                    <a:pt x="4683" y="85"/>
                  </a:moveTo>
                  <a:cubicBezTo>
                    <a:pt x="4744" y="195"/>
                    <a:pt x="4781" y="316"/>
                    <a:pt x="4805" y="450"/>
                  </a:cubicBezTo>
                  <a:cubicBezTo>
                    <a:pt x="4805" y="487"/>
                    <a:pt x="4817" y="511"/>
                    <a:pt x="4829" y="547"/>
                  </a:cubicBezTo>
                  <a:cubicBezTo>
                    <a:pt x="4865" y="705"/>
                    <a:pt x="4865" y="863"/>
                    <a:pt x="4865" y="1022"/>
                  </a:cubicBezTo>
                  <a:lnTo>
                    <a:pt x="4865" y="1179"/>
                  </a:lnTo>
                  <a:cubicBezTo>
                    <a:pt x="4865" y="1216"/>
                    <a:pt x="4878" y="1265"/>
                    <a:pt x="4878" y="1301"/>
                  </a:cubicBezTo>
                  <a:cubicBezTo>
                    <a:pt x="4890" y="1459"/>
                    <a:pt x="4890" y="1617"/>
                    <a:pt x="4865" y="1787"/>
                  </a:cubicBezTo>
                  <a:cubicBezTo>
                    <a:pt x="4841" y="1922"/>
                    <a:pt x="4817" y="2068"/>
                    <a:pt x="4805" y="2213"/>
                  </a:cubicBezTo>
                  <a:cubicBezTo>
                    <a:pt x="4792" y="2249"/>
                    <a:pt x="4792" y="2298"/>
                    <a:pt x="4781" y="2335"/>
                  </a:cubicBezTo>
                  <a:cubicBezTo>
                    <a:pt x="4732" y="2700"/>
                    <a:pt x="4671" y="3101"/>
                    <a:pt x="4586" y="3478"/>
                  </a:cubicBezTo>
                  <a:lnTo>
                    <a:pt x="4573" y="3514"/>
                  </a:lnTo>
                  <a:cubicBezTo>
                    <a:pt x="4537" y="3673"/>
                    <a:pt x="4500" y="3843"/>
                    <a:pt x="4476" y="4013"/>
                  </a:cubicBezTo>
                  <a:cubicBezTo>
                    <a:pt x="4464" y="4038"/>
                    <a:pt x="4464" y="4062"/>
                    <a:pt x="4464" y="4074"/>
                  </a:cubicBezTo>
                  <a:cubicBezTo>
                    <a:pt x="4440" y="4220"/>
                    <a:pt x="4403" y="4366"/>
                    <a:pt x="4330" y="4487"/>
                  </a:cubicBezTo>
                  <a:cubicBezTo>
                    <a:pt x="4319" y="4487"/>
                    <a:pt x="4319" y="4487"/>
                    <a:pt x="4306" y="4500"/>
                  </a:cubicBezTo>
                  <a:cubicBezTo>
                    <a:pt x="4306" y="4500"/>
                    <a:pt x="4294" y="4500"/>
                    <a:pt x="4294" y="4512"/>
                  </a:cubicBezTo>
                  <a:cubicBezTo>
                    <a:pt x="4148" y="4512"/>
                    <a:pt x="4002" y="4500"/>
                    <a:pt x="3868" y="4487"/>
                  </a:cubicBezTo>
                  <a:cubicBezTo>
                    <a:pt x="3819" y="4483"/>
                    <a:pt x="3769" y="4482"/>
                    <a:pt x="3719" y="4482"/>
                  </a:cubicBezTo>
                  <a:cubicBezTo>
                    <a:pt x="3618" y="4482"/>
                    <a:pt x="3516" y="4487"/>
                    <a:pt x="3419" y="4487"/>
                  </a:cubicBezTo>
                  <a:cubicBezTo>
                    <a:pt x="3357" y="4500"/>
                    <a:pt x="3309" y="4500"/>
                    <a:pt x="3248" y="4500"/>
                  </a:cubicBezTo>
                  <a:cubicBezTo>
                    <a:pt x="3200" y="4500"/>
                    <a:pt x="3163" y="4512"/>
                    <a:pt x="3127" y="4512"/>
                  </a:cubicBezTo>
                  <a:cubicBezTo>
                    <a:pt x="3078" y="4524"/>
                    <a:pt x="3029" y="4524"/>
                    <a:pt x="2981" y="4524"/>
                  </a:cubicBezTo>
                  <a:cubicBezTo>
                    <a:pt x="2883" y="4524"/>
                    <a:pt x="2798" y="4524"/>
                    <a:pt x="2725" y="4536"/>
                  </a:cubicBezTo>
                  <a:cubicBezTo>
                    <a:pt x="2628" y="4548"/>
                    <a:pt x="2519" y="4560"/>
                    <a:pt x="2421" y="4560"/>
                  </a:cubicBezTo>
                  <a:cubicBezTo>
                    <a:pt x="2336" y="4560"/>
                    <a:pt x="2251" y="4560"/>
                    <a:pt x="2154" y="4573"/>
                  </a:cubicBezTo>
                  <a:lnTo>
                    <a:pt x="1825" y="4609"/>
                  </a:lnTo>
                  <a:cubicBezTo>
                    <a:pt x="1740" y="4609"/>
                    <a:pt x="1655" y="4609"/>
                    <a:pt x="1582" y="4621"/>
                  </a:cubicBezTo>
                  <a:lnTo>
                    <a:pt x="1509" y="4633"/>
                  </a:lnTo>
                  <a:cubicBezTo>
                    <a:pt x="1414" y="4642"/>
                    <a:pt x="1319" y="4651"/>
                    <a:pt x="1220" y="4651"/>
                  </a:cubicBezTo>
                  <a:cubicBezTo>
                    <a:pt x="1179" y="4651"/>
                    <a:pt x="1138" y="4649"/>
                    <a:pt x="1095" y="4646"/>
                  </a:cubicBezTo>
                  <a:cubicBezTo>
                    <a:pt x="1011" y="4633"/>
                    <a:pt x="913" y="4633"/>
                    <a:pt x="828" y="4621"/>
                  </a:cubicBezTo>
                  <a:cubicBezTo>
                    <a:pt x="730" y="4621"/>
                    <a:pt x="633" y="4609"/>
                    <a:pt x="536" y="4597"/>
                  </a:cubicBezTo>
                  <a:lnTo>
                    <a:pt x="244" y="4597"/>
                  </a:lnTo>
                  <a:cubicBezTo>
                    <a:pt x="195" y="4597"/>
                    <a:pt x="135" y="4597"/>
                    <a:pt x="98" y="4584"/>
                  </a:cubicBezTo>
                  <a:cubicBezTo>
                    <a:pt x="122" y="4560"/>
                    <a:pt x="159" y="4536"/>
                    <a:pt x="184" y="4500"/>
                  </a:cubicBezTo>
                  <a:cubicBezTo>
                    <a:pt x="281" y="4414"/>
                    <a:pt x="390" y="4330"/>
                    <a:pt x="476" y="4220"/>
                  </a:cubicBezTo>
                  <a:cubicBezTo>
                    <a:pt x="548" y="4122"/>
                    <a:pt x="621" y="4013"/>
                    <a:pt x="682" y="3892"/>
                  </a:cubicBezTo>
                  <a:lnTo>
                    <a:pt x="694" y="3892"/>
                  </a:lnTo>
                  <a:cubicBezTo>
                    <a:pt x="694" y="3903"/>
                    <a:pt x="694" y="3903"/>
                    <a:pt x="706" y="3916"/>
                  </a:cubicBezTo>
                  <a:cubicBezTo>
                    <a:pt x="670" y="3952"/>
                    <a:pt x="646" y="4001"/>
                    <a:pt x="633" y="4038"/>
                  </a:cubicBezTo>
                  <a:cubicBezTo>
                    <a:pt x="621" y="4062"/>
                    <a:pt x="609" y="4086"/>
                    <a:pt x="609" y="4098"/>
                  </a:cubicBezTo>
                  <a:cubicBezTo>
                    <a:pt x="584" y="4147"/>
                    <a:pt x="560" y="4184"/>
                    <a:pt x="536" y="4232"/>
                  </a:cubicBezTo>
                  <a:cubicBezTo>
                    <a:pt x="524" y="4232"/>
                    <a:pt x="512" y="4244"/>
                    <a:pt x="500" y="4268"/>
                  </a:cubicBezTo>
                  <a:cubicBezTo>
                    <a:pt x="487" y="4293"/>
                    <a:pt x="463" y="4330"/>
                    <a:pt x="439" y="4341"/>
                  </a:cubicBezTo>
                  <a:cubicBezTo>
                    <a:pt x="427" y="4354"/>
                    <a:pt x="414" y="4366"/>
                    <a:pt x="427" y="4378"/>
                  </a:cubicBezTo>
                  <a:cubicBezTo>
                    <a:pt x="427" y="4403"/>
                    <a:pt x="427" y="4414"/>
                    <a:pt x="451" y="4414"/>
                  </a:cubicBezTo>
                  <a:cubicBezTo>
                    <a:pt x="455" y="4418"/>
                    <a:pt x="459" y="4420"/>
                    <a:pt x="463" y="4420"/>
                  </a:cubicBezTo>
                  <a:cubicBezTo>
                    <a:pt x="471" y="4420"/>
                    <a:pt x="479" y="4414"/>
                    <a:pt x="487" y="4414"/>
                  </a:cubicBezTo>
                  <a:cubicBezTo>
                    <a:pt x="536" y="4378"/>
                    <a:pt x="573" y="4317"/>
                    <a:pt x="609" y="4268"/>
                  </a:cubicBezTo>
                  <a:cubicBezTo>
                    <a:pt x="609" y="4257"/>
                    <a:pt x="621" y="4244"/>
                    <a:pt x="633" y="4232"/>
                  </a:cubicBezTo>
                  <a:cubicBezTo>
                    <a:pt x="657" y="4195"/>
                    <a:pt x="670" y="4159"/>
                    <a:pt x="682" y="4122"/>
                  </a:cubicBezTo>
                  <a:cubicBezTo>
                    <a:pt x="694" y="4111"/>
                    <a:pt x="694" y="4098"/>
                    <a:pt x="706" y="4086"/>
                  </a:cubicBezTo>
                  <a:cubicBezTo>
                    <a:pt x="719" y="4074"/>
                    <a:pt x="719" y="4062"/>
                    <a:pt x="719" y="4038"/>
                  </a:cubicBezTo>
                  <a:cubicBezTo>
                    <a:pt x="730" y="4025"/>
                    <a:pt x="743" y="4001"/>
                    <a:pt x="755" y="3989"/>
                  </a:cubicBezTo>
                  <a:lnTo>
                    <a:pt x="755" y="4001"/>
                  </a:lnTo>
                  <a:cubicBezTo>
                    <a:pt x="779" y="4013"/>
                    <a:pt x="792" y="4025"/>
                    <a:pt x="816" y="4049"/>
                  </a:cubicBezTo>
                  <a:cubicBezTo>
                    <a:pt x="803" y="4049"/>
                    <a:pt x="803" y="4062"/>
                    <a:pt x="792" y="4074"/>
                  </a:cubicBezTo>
                  <a:cubicBezTo>
                    <a:pt x="792" y="4122"/>
                    <a:pt x="743" y="4195"/>
                    <a:pt x="719" y="4232"/>
                  </a:cubicBezTo>
                  <a:cubicBezTo>
                    <a:pt x="694" y="4257"/>
                    <a:pt x="682" y="4281"/>
                    <a:pt x="670" y="4293"/>
                  </a:cubicBezTo>
                  <a:cubicBezTo>
                    <a:pt x="646" y="4330"/>
                    <a:pt x="621" y="4366"/>
                    <a:pt x="597" y="4390"/>
                  </a:cubicBezTo>
                  <a:cubicBezTo>
                    <a:pt x="584" y="4403"/>
                    <a:pt x="573" y="4414"/>
                    <a:pt x="573" y="4427"/>
                  </a:cubicBezTo>
                  <a:cubicBezTo>
                    <a:pt x="573" y="4439"/>
                    <a:pt x="584" y="4451"/>
                    <a:pt x="597" y="4463"/>
                  </a:cubicBezTo>
                  <a:lnTo>
                    <a:pt x="633" y="4463"/>
                  </a:lnTo>
                  <a:cubicBezTo>
                    <a:pt x="682" y="4427"/>
                    <a:pt x="706" y="4390"/>
                    <a:pt x="743" y="4341"/>
                  </a:cubicBezTo>
                  <a:cubicBezTo>
                    <a:pt x="755" y="4317"/>
                    <a:pt x="767" y="4293"/>
                    <a:pt x="792" y="4268"/>
                  </a:cubicBezTo>
                  <a:cubicBezTo>
                    <a:pt x="816" y="4232"/>
                    <a:pt x="852" y="4171"/>
                    <a:pt x="876" y="4122"/>
                  </a:cubicBezTo>
                  <a:lnTo>
                    <a:pt x="876" y="4111"/>
                  </a:lnTo>
                  <a:cubicBezTo>
                    <a:pt x="901" y="4147"/>
                    <a:pt x="925" y="4171"/>
                    <a:pt x="949" y="4195"/>
                  </a:cubicBezTo>
                  <a:cubicBezTo>
                    <a:pt x="974" y="4220"/>
                    <a:pt x="998" y="4232"/>
                    <a:pt x="1022" y="4257"/>
                  </a:cubicBezTo>
                  <a:cubicBezTo>
                    <a:pt x="1011" y="4293"/>
                    <a:pt x="986" y="4330"/>
                    <a:pt x="962" y="4366"/>
                  </a:cubicBezTo>
                  <a:cubicBezTo>
                    <a:pt x="938" y="4403"/>
                    <a:pt x="913" y="4439"/>
                    <a:pt x="901" y="4487"/>
                  </a:cubicBezTo>
                  <a:cubicBezTo>
                    <a:pt x="901" y="4500"/>
                    <a:pt x="913" y="4524"/>
                    <a:pt x="925" y="4536"/>
                  </a:cubicBezTo>
                  <a:cubicBezTo>
                    <a:pt x="949" y="4536"/>
                    <a:pt x="974" y="4524"/>
                    <a:pt x="986" y="4512"/>
                  </a:cubicBezTo>
                  <a:cubicBezTo>
                    <a:pt x="986" y="4476"/>
                    <a:pt x="1011" y="4451"/>
                    <a:pt x="1022" y="4427"/>
                  </a:cubicBezTo>
                  <a:cubicBezTo>
                    <a:pt x="1035" y="4414"/>
                    <a:pt x="1047" y="4403"/>
                    <a:pt x="1047" y="4378"/>
                  </a:cubicBezTo>
                  <a:cubicBezTo>
                    <a:pt x="1059" y="4354"/>
                    <a:pt x="1084" y="4330"/>
                    <a:pt x="1095" y="4305"/>
                  </a:cubicBezTo>
                  <a:cubicBezTo>
                    <a:pt x="1108" y="4305"/>
                    <a:pt x="1120" y="4317"/>
                    <a:pt x="1132" y="4330"/>
                  </a:cubicBezTo>
                  <a:cubicBezTo>
                    <a:pt x="1144" y="4330"/>
                    <a:pt x="1144" y="4341"/>
                    <a:pt x="1157" y="4341"/>
                  </a:cubicBezTo>
                  <a:cubicBezTo>
                    <a:pt x="1144" y="4341"/>
                    <a:pt x="1144" y="4354"/>
                    <a:pt x="1144" y="4354"/>
                  </a:cubicBezTo>
                  <a:cubicBezTo>
                    <a:pt x="1144" y="4378"/>
                    <a:pt x="1132" y="4403"/>
                    <a:pt x="1120" y="4414"/>
                  </a:cubicBezTo>
                  <a:cubicBezTo>
                    <a:pt x="1120" y="4439"/>
                    <a:pt x="1108" y="4451"/>
                    <a:pt x="1108" y="4476"/>
                  </a:cubicBezTo>
                  <a:cubicBezTo>
                    <a:pt x="1095" y="4487"/>
                    <a:pt x="1108" y="4500"/>
                    <a:pt x="1108" y="4512"/>
                  </a:cubicBezTo>
                  <a:cubicBezTo>
                    <a:pt x="1120" y="4524"/>
                    <a:pt x="1144" y="4524"/>
                    <a:pt x="1157" y="4524"/>
                  </a:cubicBezTo>
                  <a:cubicBezTo>
                    <a:pt x="1168" y="4524"/>
                    <a:pt x="1181" y="4512"/>
                    <a:pt x="1181" y="4500"/>
                  </a:cubicBezTo>
                  <a:cubicBezTo>
                    <a:pt x="1193" y="4476"/>
                    <a:pt x="1193" y="4463"/>
                    <a:pt x="1205" y="4439"/>
                  </a:cubicBezTo>
                  <a:cubicBezTo>
                    <a:pt x="1205" y="4427"/>
                    <a:pt x="1217" y="4414"/>
                    <a:pt x="1217" y="4390"/>
                  </a:cubicBezTo>
                  <a:cubicBezTo>
                    <a:pt x="1230" y="4403"/>
                    <a:pt x="1241" y="4414"/>
                    <a:pt x="1254" y="4414"/>
                  </a:cubicBezTo>
                  <a:lnTo>
                    <a:pt x="1266" y="4427"/>
                  </a:lnTo>
                  <a:cubicBezTo>
                    <a:pt x="1290" y="4439"/>
                    <a:pt x="1351" y="4476"/>
                    <a:pt x="1363" y="4500"/>
                  </a:cubicBezTo>
                  <a:cubicBezTo>
                    <a:pt x="1375" y="4524"/>
                    <a:pt x="1400" y="4524"/>
                    <a:pt x="1411" y="4524"/>
                  </a:cubicBezTo>
                  <a:cubicBezTo>
                    <a:pt x="1436" y="4512"/>
                    <a:pt x="1448" y="4487"/>
                    <a:pt x="1436" y="4476"/>
                  </a:cubicBezTo>
                  <a:cubicBezTo>
                    <a:pt x="1424" y="4427"/>
                    <a:pt x="1387" y="4403"/>
                    <a:pt x="1351" y="4378"/>
                  </a:cubicBezTo>
                  <a:cubicBezTo>
                    <a:pt x="1278" y="4330"/>
                    <a:pt x="1217" y="4281"/>
                    <a:pt x="1144" y="4232"/>
                  </a:cubicBezTo>
                  <a:lnTo>
                    <a:pt x="1120" y="4220"/>
                  </a:lnTo>
                  <a:cubicBezTo>
                    <a:pt x="1047" y="4159"/>
                    <a:pt x="986" y="4111"/>
                    <a:pt x="938" y="4049"/>
                  </a:cubicBezTo>
                  <a:lnTo>
                    <a:pt x="889" y="4001"/>
                  </a:lnTo>
                  <a:cubicBezTo>
                    <a:pt x="840" y="3952"/>
                    <a:pt x="803" y="3903"/>
                    <a:pt x="767" y="3843"/>
                  </a:cubicBezTo>
                  <a:lnTo>
                    <a:pt x="730" y="3806"/>
                  </a:lnTo>
                  <a:cubicBezTo>
                    <a:pt x="755" y="3758"/>
                    <a:pt x="779" y="3709"/>
                    <a:pt x="803" y="3673"/>
                  </a:cubicBezTo>
                  <a:cubicBezTo>
                    <a:pt x="962" y="3332"/>
                    <a:pt x="1047" y="2967"/>
                    <a:pt x="1071" y="2554"/>
                  </a:cubicBezTo>
                  <a:cubicBezTo>
                    <a:pt x="1084" y="2262"/>
                    <a:pt x="1059" y="1970"/>
                    <a:pt x="1035" y="1678"/>
                  </a:cubicBezTo>
                  <a:cubicBezTo>
                    <a:pt x="1022" y="1557"/>
                    <a:pt x="1011" y="1435"/>
                    <a:pt x="998" y="1301"/>
                  </a:cubicBezTo>
                  <a:lnTo>
                    <a:pt x="998" y="1265"/>
                  </a:lnTo>
                  <a:cubicBezTo>
                    <a:pt x="986" y="1082"/>
                    <a:pt x="974" y="912"/>
                    <a:pt x="938" y="741"/>
                  </a:cubicBezTo>
                  <a:cubicBezTo>
                    <a:pt x="938" y="705"/>
                    <a:pt x="865" y="328"/>
                    <a:pt x="840" y="206"/>
                  </a:cubicBezTo>
                  <a:cubicBezTo>
                    <a:pt x="986" y="206"/>
                    <a:pt x="1132" y="219"/>
                    <a:pt x="1278" y="219"/>
                  </a:cubicBezTo>
                  <a:lnTo>
                    <a:pt x="1752" y="219"/>
                  </a:lnTo>
                  <a:cubicBezTo>
                    <a:pt x="1911" y="219"/>
                    <a:pt x="2081" y="231"/>
                    <a:pt x="2238" y="231"/>
                  </a:cubicBezTo>
                  <a:cubicBezTo>
                    <a:pt x="2421" y="243"/>
                    <a:pt x="2603" y="243"/>
                    <a:pt x="2786" y="243"/>
                  </a:cubicBezTo>
                  <a:lnTo>
                    <a:pt x="3005" y="243"/>
                  </a:lnTo>
                  <a:cubicBezTo>
                    <a:pt x="3102" y="231"/>
                    <a:pt x="3200" y="231"/>
                    <a:pt x="3297" y="231"/>
                  </a:cubicBezTo>
                  <a:cubicBezTo>
                    <a:pt x="3479" y="231"/>
                    <a:pt x="3625" y="231"/>
                    <a:pt x="3783" y="206"/>
                  </a:cubicBezTo>
                  <a:cubicBezTo>
                    <a:pt x="3844" y="206"/>
                    <a:pt x="3905" y="206"/>
                    <a:pt x="3965" y="195"/>
                  </a:cubicBezTo>
                  <a:cubicBezTo>
                    <a:pt x="4051" y="195"/>
                    <a:pt x="4148" y="182"/>
                    <a:pt x="4233" y="170"/>
                  </a:cubicBezTo>
                  <a:lnTo>
                    <a:pt x="4257" y="170"/>
                  </a:lnTo>
                  <a:cubicBezTo>
                    <a:pt x="4343" y="158"/>
                    <a:pt x="4416" y="146"/>
                    <a:pt x="4489" y="133"/>
                  </a:cubicBezTo>
                  <a:cubicBezTo>
                    <a:pt x="4513" y="122"/>
                    <a:pt x="4549" y="122"/>
                    <a:pt x="4573" y="109"/>
                  </a:cubicBezTo>
                  <a:cubicBezTo>
                    <a:pt x="4610" y="97"/>
                    <a:pt x="4646" y="97"/>
                    <a:pt x="4683" y="85"/>
                  </a:cubicBezTo>
                  <a:close/>
                  <a:moveTo>
                    <a:pt x="4719" y="36"/>
                  </a:moveTo>
                  <a:lnTo>
                    <a:pt x="4719" y="49"/>
                  </a:lnTo>
                  <a:lnTo>
                    <a:pt x="4719" y="60"/>
                  </a:lnTo>
                  <a:cubicBezTo>
                    <a:pt x="4792" y="170"/>
                    <a:pt x="4829" y="316"/>
                    <a:pt x="4854" y="450"/>
                  </a:cubicBezTo>
                  <a:cubicBezTo>
                    <a:pt x="4854" y="487"/>
                    <a:pt x="4865" y="511"/>
                    <a:pt x="4865" y="535"/>
                  </a:cubicBezTo>
                  <a:cubicBezTo>
                    <a:pt x="4902" y="693"/>
                    <a:pt x="4902" y="839"/>
                    <a:pt x="4914" y="997"/>
                  </a:cubicBezTo>
                  <a:lnTo>
                    <a:pt x="4914" y="1143"/>
                  </a:lnTo>
                  <a:cubicBezTo>
                    <a:pt x="4914" y="1192"/>
                    <a:pt x="4927" y="1241"/>
                    <a:pt x="4927" y="1289"/>
                  </a:cubicBezTo>
                  <a:cubicBezTo>
                    <a:pt x="4938" y="1435"/>
                    <a:pt x="4938" y="1593"/>
                    <a:pt x="4914" y="1751"/>
                  </a:cubicBezTo>
                  <a:cubicBezTo>
                    <a:pt x="4878" y="1958"/>
                    <a:pt x="4854" y="2177"/>
                    <a:pt x="4817" y="2384"/>
                  </a:cubicBezTo>
                  <a:cubicBezTo>
                    <a:pt x="4768" y="2749"/>
                    <a:pt x="4708" y="3138"/>
                    <a:pt x="4598" y="3612"/>
                  </a:cubicBezTo>
                  <a:cubicBezTo>
                    <a:pt x="4586" y="3697"/>
                    <a:pt x="4573" y="3782"/>
                    <a:pt x="4549" y="3867"/>
                  </a:cubicBezTo>
                  <a:cubicBezTo>
                    <a:pt x="4537" y="3976"/>
                    <a:pt x="4513" y="4074"/>
                    <a:pt x="4500" y="4171"/>
                  </a:cubicBezTo>
                  <a:cubicBezTo>
                    <a:pt x="4464" y="4317"/>
                    <a:pt x="4427" y="4463"/>
                    <a:pt x="4319" y="4584"/>
                  </a:cubicBezTo>
                  <a:cubicBezTo>
                    <a:pt x="4319" y="4584"/>
                    <a:pt x="4306" y="4584"/>
                    <a:pt x="4306" y="4573"/>
                  </a:cubicBezTo>
                  <a:lnTo>
                    <a:pt x="4306" y="4560"/>
                  </a:lnTo>
                  <a:lnTo>
                    <a:pt x="4294" y="4560"/>
                  </a:lnTo>
                  <a:cubicBezTo>
                    <a:pt x="4173" y="4560"/>
                    <a:pt x="4063" y="4548"/>
                    <a:pt x="3941" y="4548"/>
                  </a:cubicBezTo>
                  <a:cubicBezTo>
                    <a:pt x="3817" y="4537"/>
                    <a:pt x="3692" y="4528"/>
                    <a:pt x="3568" y="4528"/>
                  </a:cubicBezTo>
                  <a:cubicBezTo>
                    <a:pt x="3425" y="4528"/>
                    <a:pt x="3282" y="4540"/>
                    <a:pt x="3138" y="4573"/>
                  </a:cubicBezTo>
                  <a:cubicBezTo>
                    <a:pt x="3122" y="4577"/>
                    <a:pt x="3105" y="4578"/>
                    <a:pt x="3086" y="4578"/>
                  </a:cubicBezTo>
                  <a:cubicBezTo>
                    <a:pt x="3049" y="4578"/>
                    <a:pt x="3009" y="4573"/>
                    <a:pt x="2968" y="4573"/>
                  </a:cubicBezTo>
                  <a:lnTo>
                    <a:pt x="2859" y="4573"/>
                  </a:lnTo>
                  <a:cubicBezTo>
                    <a:pt x="2811" y="4573"/>
                    <a:pt x="2762" y="4584"/>
                    <a:pt x="2713" y="4584"/>
                  </a:cubicBezTo>
                  <a:cubicBezTo>
                    <a:pt x="2665" y="4597"/>
                    <a:pt x="2628" y="4597"/>
                    <a:pt x="2579" y="4597"/>
                  </a:cubicBezTo>
                  <a:lnTo>
                    <a:pt x="2567" y="4597"/>
                  </a:lnTo>
                  <a:cubicBezTo>
                    <a:pt x="2397" y="4621"/>
                    <a:pt x="2214" y="4633"/>
                    <a:pt x="2044" y="4633"/>
                  </a:cubicBezTo>
                  <a:cubicBezTo>
                    <a:pt x="1971" y="4633"/>
                    <a:pt x="1898" y="4633"/>
                    <a:pt x="1825" y="4646"/>
                  </a:cubicBezTo>
                  <a:cubicBezTo>
                    <a:pt x="1789" y="4646"/>
                    <a:pt x="1765" y="4657"/>
                    <a:pt x="1728" y="4657"/>
                  </a:cubicBezTo>
                  <a:cubicBezTo>
                    <a:pt x="1692" y="4657"/>
                    <a:pt x="1643" y="4670"/>
                    <a:pt x="1606" y="4670"/>
                  </a:cubicBezTo>
                  <a:cubicBezTo>
                    <a:pt x="1557" y="4670"/>
                    <a:pt x="1497" y="4682"/>
                    <a:pt x="1448" y="4682"/>
                  </a:cubicBezTo>
                  <a:cubicBezTo>
                    <a:pt x="1340" y="4696"/>
                    <a:pt x="1241" y="4702"/>
                    <a:pt x="1148" y="4702"/>
                  </a:cubicBezTo>
                  <a:cubicBezTo>
                    <a:pt x="1083" y="4702"/>
                    <a:pt x="1022" y="4699"/>
                    <a:pt x="962" y="4694"/>
                  </a:cubicBezTo>
                  <a:cubicBezTo>
                    <a:pt x="913" y="4682"/>
                    <a:pt x="876" y="4682"/>
                    <a:pt x="840" y="4682"/>
                  </a:cubicBezTo>
                  <a:cubicBezTo>
                    <a:pt x="779" y="4670"/>
                    <a:pt x="730" y="4670"/>
                    <a:pt x="670" y="4657"/>
                  </a:cubicBezTo>
                  <a:lnTo>
                    <a:pt x="341" y="4657"/>
                  </a:lnTo>
                  <a:cubicBezTo>
                    <a:pt x="330" y="4657"/>
                    <a:pt x="305" y="4646"/>
                    <a:pt x="293" y="4646"/>
                  </a:cubicBezTo>
                  <a:cubicBezTo>
                    <a:pt x="232" y="4646"/>
                    <a:pt x="184" y="4646"/>
                    <a:pt x="135" y="4633"/>
                  </a:cubicBezTo>
                  <a:cubicBezTo>
                    <a:pt x="122" y="4633"/>
                    <a:pt x="111" y="4621"/>
                    <a:pt x="98" y="4621"/>
                  </a:cubicBezTo>
                  <a:cubicBezTo>
                    <a:pt x="74" y="4621"/>
                    <a:pt x="49" y="4621"/>
                    <a:pt x="49" y="4597"/>
                  </a:cubicBezTo>
                  <a:lnTo>
                    <a:pt x="49" y="4584"/>
                  </a:lnTo>
                  <a:lnTo>
                    <a:pt x="62" y="4597"/>
                  </a:lnTo>
                  <a:lnTo>
                    <a:pt x="62" y="4609"/>
                  </a:lnTo>
                  <a:lnTo>
                    <a:pt x="74" y="4609"/>
                  </a:lnTo>
                  <a:cubicBezTo>
                    <a:pt x="111" y="4633"/>
                    <a:pt x="184" y="4633"/>
                    <a:pt x="232" y="4633"/>
                  </a:cubicBezTo>
                  <a:lnTo>
                    <a:pt x="536" y="4633"/>
                  </a:lnTo>
                  <a:cubicBezTo>
                    <a:pt x="633" y="4646"/>
                    <a:pt x="730" y="4657"/>
                    <a:pt x="828" y="4657"/>
                  </a:cubicBezTo>
                  <a:cubicBezTo>
                    <a:pt x="913" y="4657"/>
                    <a:pt x="1011" y="4670"/>
                    <a:pt x="1095" y="4682"/>
                  </a:cubicBezTo>
                  <a:cubicBezTo>
                    <a:pt x="1135" y="4685"/>
                    <a:pt x="1173" y="4687"/>
                    <a:pt x="1211" y="4687"/>
                  </a:cubicBezTo>
                  <a:cubicBezTo>
                    <a:pt x="1314" y="4687"/>
                    <a:pt x="1411" y="4675"/>
                    <a:pt x="1509" y="4657"/>
                  </a:cubicBezTo>
                  <a:lnTo>
                    <a:pt x="1582" y="4657"/>
                  </a:lnTo>
                  <a:cubicBezTo>
                    <a:pt x="1667" y="4646"/>
                    <a:pt x="1740" y="4646"/>
                    <a:pt x="1825" y="4633"/>
                  </a:cubicBezTo>
                  <a:cubicBezTo>
                    <a:pt x="1935" y="4633"/>
                    <a:pt x="2044" y="4621"/>
                    <a:pt x="2154" y="4609"/>
                  </a:cubicBezTo>
                  <a:cubicBezTo>
                    <a:pt x="2251" y="4597"/>
                    <a:pt x="2336" y="4597"/>
                    <a:pt x="2433" y="4597"/>
                  </a:cubicBezTo>
                  <a:cubicBezTo>
                    <a:pt x="2530" y="4584"/>
                    <a:pt x="2628" y="4584"/>
                    <a:pt x="2725" y="4573"/>
                  </a:cubicBezTo>
                  <a:cubicBezTo>
                    <a:pt x="2811" y="4560"/>
                    <a:pt x="2883" y="4560"/>
                    <a:pt x="2981" y="4560"/>
                  </a:cubicBezTo>
                  <a:cubicBezTo>
                    <a:pt x="3029" y="4560"/>
                    <a:pt x="3078" y="4548"/>
                    <a:pt x="3127" y="4548"/>
                  </a:cubicBezTo>
                  <a:cubicBezTo>
                    <a:pt x="3163" y="4548"/>
                    <a:pt x="3211" y="4536"/>
                    <a:pt x="3248" y="4536"/>
                  </a:cubicBezTo>
                  <a:cubicBezTo>
                    <a:pt x="3309" y="4536"/>
                    <a:pt x="3357" y="4536"/>
                    <a:pt x="3419" y="4524"/>
                  </a:cubicBezTo>
                  <a:cubicBezTo>
                    <a:pt x="3516" y="4524"/>
                    <a:pt x="3618" y="4519"/>
                    <a:pt x="3719" y="4519"/>
                  </a:cubicBezTo>
                  <a:cubicBezTo>
                    <a:pt x="3769" y="4519"/>
                    <a:pt x="3819" y="4520"/>
                    <a:pt x="3868" y="4524"/>
                  </a:cubicBezTo>
                  <a:cubicBezTo>
                    <a:pt x="4002" y="4536"/>
                    <a:pt x="4148" y="4548"/>
                    <a:pt x="4306" y="4548"/>
                  </a:cubicBezTo>
                  <a:lnTo>
                    <a:pt x="4319" y="4548"/>
                  </a:lnTo>
                  <a:lnTo>
                    <a:pt x="4319" y="4524"/>
                  </a:lnTo>
                  <a:lnTo>
                    <a:pt x="4330" y="4524"/>
                  </a:lnTo>
                  <a:lnTo>
                    <a:pt x="4343" y="4536"/>
                  </a:lnTo>
                  <a:lnTo>
                    <a:pt x="4355" y="4524"/>
                  </a:lnTo>
                  <a:cubicBezTo>
                    <a:pt x="4440" y="4390"/>
                    <a:pt x="4464" y="4244"/>
                    <a:pt x="4500" y="4086"/>
                  </a:cubicBezTo>
                  <a:cubicBezTo>
                    <a:pt x="4500" y="4062"/>
                    <a:pt x="4500" y="4038"/>
                    <a:pt x="4513" y="4025"/>
                  </a:cubicBezTo>
                  <a:cubicBezTo>
                    <a:pt x="4537" y="3855"/>
                    <a:pt x="4573" y="3685"/>
                    <a:pt x="4610" y="3514"/>
                  </a:cubicBezTo>
                  <a:lnTo>
                    <a:pt x="4622" y="3490"/>
                  </a:lnTo>
                  <a:cubicBezTo>
                    <a:pt x="4708" y="3101"/>
                    <a:pt x="4768" y="2712"/>
                    <a:pt x="4817" y="2335"/>
                  </a:cubicBezTo>
                  <a:cubicBezTo>
                    <a:pt x="4817" y="2298"/>
                    <a:pt x="4829" y="2262"/>
                    <a:pt x="4829" y="2213"/>
                  </a:cubicBezTo>
                  <a:cubicBezTo>
                    <a:pt x="4854" y="2079"/>
                    <a:pt x="4878" y="1933"/>
                    <a:pt x="4902" y="1787"/>
                  </a:cubicBezTo>
                  <a:cubicBezTo>
                    <a:pt x="4927" y="1617"/>
                    <a:pt x="4914" y="1459"/>
                    <a:pt x="4914" y="1301"/>
                  </a:cubicBezTo>
                  <a:cubicBezTo>
                    <a:pt x="4914" y="1252"/>
                    <a:pt x="4902" y="1216"/>
                    <a:pt x="4902" y="1179"/>
                  </a:cubicBezTo>
                  <a:lnTo>
                    <a:pt x="4902" y="1022"/>
                  </a:lnTo>
                  <a:cubicBezTo>
                    <a:pt x="4902" y="863"/>
                    <a:pt x="4902" y="693"/>
                    <a:pt x="4854" y="547"/>
                  </a:cubicBezTo>
                  <a:cubicBezTo>
                    <a:pt x="4854" y="511"/>
                    <a:pt x="4841" y="474"/>
                    <a:pt x="4841" y="438"/>
                  </a:cubicBezTo>
                  <a:cubicBezTo>
                    <a:pt x="4805" y="304"/>
                    <a:pt x="4781" y="170"/>
                    <a:pt x="4708" y="60"/>
                  </a:cubicBezTo>
                  <a:lnTo>
                    <a:pt x="4695" y="60"/>
                  </a:lnTo>
                  <a:lnTo>
                    <a:pt x="4695" y="49"/>
                  </a:lnTo>
                  <a:lnTo>
                    <a:pt x="4683" y="49"/>
                  </a:lnTo>
                  <a:cubicBezTo>
                    <a:pt x="4646" y="60"/>
                    <a:pt x="4610" y="60"/>
                    <a:pt x="4573" y="73"/>
                  </a:cubicBezTo>
                  <a:cubicBezTo>
                    <a:pt x="4537" y="85"/>
                    <a:pt x="4513" y="85"/>
                    <a:pt x="4476" y="97"/>
                  </a:cubicBezTo>
                  <a:lnTo>
                    <a:pt x="4257" y="133"/>
                  </a:lnTo>
                  <a:lnTo>
                    <a:pt x="4233" y="133"/>
                  </a:lnTo>
                  <a:cubicBezTo>
                    <a:pt x="4136" y="146"/>
                    <a:pt x="4051" y="158"/>
                    <a:pt x="3965" y="158"/>
                  </a:cubicBezTo>
                  <a:cubicBezTo>
                    <a:pt x="3905" y="170"/>
                    <a:pt x="3832" y="170"/>
                    <a:pt x="3771" y="182"/>
                  </a:cubicBezTo>
                  <a:cubicBezTo>
                    <a:pt x="3625" y="195"/>
                    <a:pt x="3479" y="195"/>
                    <a:pt x="3297" y="195"/>
                  </a:cubicBezTo>
                  <a:cubicBezTo>
                    <a:pt x="3200" y="195"/>
                    <a:pt x="3090" y="195"/>
                    <a:pt x="2992" y="206"/>
                  </a:cubicBezTo>
                  <a:lnTo>
                    <a:pt x="2786" y="206"/>
                  </a:lnTo>
                  <a:cubicBezTo>
                    <a:pt x="2603" y="206"/>
                    <a:pt x="2421" y="206"/>
                    <a:pt x="2238" y="195"/>
                  </a:cubicBezTo>
                  <a:cubicBezTo>
                    <a:pt x="2081" y="195"/>
                    <a:pt x="1911" y="182"/>
                    <a:pt x="1752" y="182"/>
                  </a:cubicBezTo>
                  <a:lnTo>
                    <a:pt x="1278" y="182"/>
                  </a:lnTo>
                  <a:cubicBezTo>
                    <a:pt x="1120" y="182"/>
                    <a:pt x="974" y="170"/>
                    <a:pt x="816" y="170"/>
                  </a:cubicBezTo>
                  <a:lnTo>
                    <a:pt x="792" y="170"/>
                  </a:lnTo>
                  <a:lnTo>
                    <a:pt x="803" y="195"/>
                  </a:lnTo>
                  <a:cubicBezTo>
                    <a:pt x="816" y="268"/>
                    <a:pt x="901" y="705"/>
                    <a:pt x="901" y="754"/>
                  </a:cubicBezTo>
                  <a:cubicBezTo>
                    <a:pt x="938" y="924"/>
                    <a:pt x="949" y="1095"/>
                    <a:pt x="962" y="1265"/>
                  </a:cubicBezTo>
                  <a:lnTo>
                    <a:pt x="962" y="1314"/>
                  </a:lnTo>
                  <a:cubicBezTo>
                    <a:pt x="974" y="1435"/>
                    <a:pt x="986" y="1557"/>
                    <a:pt x="998" y="1690"/>
                  </a:cubicBezTo>
                  <a:cubicBezTo>
                    <a:pt x="1022" y="1970"/>
                    <a:pt x="1047" y="2262"/>
                    <a:pt x="1035" y="2554"/>
                  </a:cubicBezTo>
                  <a:cubicBezTo>
                    <a:pt x="1011" y="2967"/>
                    <a:pt x="925" y="3320"/>
                    <a:pt x="767" y="3660"/>
                  </a:cubicBezTo>
                  <a:cubicBezTo>
                    <a:pt x="743" y="3697"/>
                    <a:pt x="719" y="3746"/>
                    <a:pt x="694" y="3794"/>
                  </a:cubicBezTo>
                  <a:lnTo>
                    <a:pt x="694" y="3806"/>
                  </a:lnTo>
                  <a:lnTo>
                    <a:pt x="694" y="3819"/>
                  </a:lnTo>
                  <a:cubicBezTo>
                    <a:pt x="719" y="3830"/>
                    <a:pt x="730" y="3855"/>
                    <a:pt x="743" y="3867"/>
                  </a:cubicBezTo>
                  <a:cubicBezTo>
                    <a:pt x="779" y="3928"/>
                    <a:pt x="816" y="3976"/>
                    <a:pt x="865" y="4025"/>
                  </a:cubicBezTo>
                  <a:lnTo>
                    <a:pt x="913" y="4074"/>
                  </a:lnTo>
                  <a:cubicBezTo>
                    <a:pt x="962" y="4135"/>
                    <a:pt x="1022" y="4195"/>
                    <a:pt x="1095" y="4244"/>
                  </a:cubicBezTo>
                  <a:lnTo>
                    <a:pt x="1120" y="4257"/>
                  </a:lnTo>
                  <a:cubicBezTo>
                    <a:pt x="1193" y="4317"/>
                    <a:pt x="1266" y="4366"/>
                    <a:pt x="1338" y="4403"/>
                  </a:cubicBezTo>
                  <a:cubicBezTo>
                    <a:pt x="1363" y="4427"/>
                    <a:pt x="1400" y="4451"/>
                    <a:pt x="1411" y="4487"/>
                  </a:cubicBezTo>
                  <a:lnTo>
                    <a:pt x="1400" y="4487"/>
                  </a:lnTo>
                  <a:cubicBezTo>
                    <a:pt x="1387" y="4451"/>
                    <a:pt x="1338" y="4414"/>
                    <a:pt x="1278" y="4390"/>
                  </a:cubicBezTo>
                  <a:cubicBezTo>
                    <a:pt x="1254" y="4378"/>
                    <a:pt x="1241" y="4366"/>
                    <a:pt x="1217" y="4354"/>
                  </a:cubicBezTo>
                  <a:lnTo>
                    <a:pt x="1181" y="4317"/>
                  </a:lnTo>
                  <a:cubicBezTo>
                    <a:pt x="1181" y="4317"/>
                    <a:pt x="1168" y="4305"/>
                    <a:pt x="1157" y="4305"/>
                  </a:cubicBezTo>
                  <a:cubicBezTo>
                    <a:pt x="1132" y="4281"/>
                    <a:pt x="1120" y="4268"/>
                    <a:pt x="1095" y="4257"/>
                  </a:cubicBezTo>
                  <a:lnTo>
                    <a:pt x="1071" y="4244"/>
                  </a:lnTo>
                  <a:lnTo>
                    <a:pt x="1047" y="4232"/>
                  </a:lnTo>
                  <a:cubicBezTo>
                    <a:pt x="1022" y="4208"/>
                    <a:pt x="998" y="4195"/>
                    <a:pt x="974" y="4171"/>
                  </a:cubicBezTo>
                  <a:cubicBezTo>
                    <a:pt x="938" y="4135"/>
                    <a:pt x="913" y="4111"/>
                    <a:pt x="889" y="4074"/>
                  </a:cubicBezTo>
                  <a:lnTo>
                    <a:pt x="852" y="4049"/>
                  </a:lnTo>
                  <a:cubicBezTo>
                    <a:pt x="828" y="4013"/>
                    <a:pt x="816" y="3989"/>
                    <a:pt x="779" y="3965"/>
                  </a:cubicBezTo>
                  <a:cubicBezTo>
                    <a:pt x="779" y="3965"/>
                    <a:pt x="767" y="3952"/>
                    <a:pt x="767" y="3940"/>
                  </a:cubicBezTo>
                  <a:lnTo>
                    <a:pt x="755" y="3928"/>
                  </a:lnTo>
                  <a:lnTo>
                    <a:pt x="743" y="3940"/>
                  </a:lnTo>
                  <a:cubicBezTo>
                    <a:pt x="719" y="3965"/>
                    <a:pt x="706" y="4001"/>
                    <a:pt x="694" y="4025"/>
                  </a:cubicBezTo>
                  <a:cubicBezTo>
                    <a:pt x="682" y="4038"/>
                    <a:pt x="682" y="4049"/>
                    <a:pt x="670" y="4074"/>
                  </a:cubicBezTo>
                  <a:cubicBezTo>
                    <a:pt x="670" y="4086"/>
                    <a:pt x="657" y="4098"/>
                    <a:pt x="657" y="4111"/>
                  </a:cubicBezTo>
                  <a:cubicBezTo>
                    <a:pt x="633" y="4147"/>
                    <a:pt x="621" y="4184"/>
                    <a:pt x="609" y="4208"/>
                  </a:cubicBezTo>
                  <a:lnTo>
                    <a:pt x="573" y="4244"/>
                  </a:lnTo>
                  <a:cubicBezTo>
                    <a:pt x="548" y="4293"/>
                    <a:pt x="512" y="4354"/>
                    <a:pt x="463" y="4390"/>
                  </a:cubicBezTo>
                  <a:cubicBezTo>
                    <a:pt x="463" y="4390"/>
                    <a:pt x="463" y="4378"/>
                    <a:pt x="451" y="4378"/>
                  </a:cubicBezTo>
                  <a:cubicBezTo>
                    <a:pt x="451" y="4378"/>
                    <a:pt x="463" y="4378"/>
                    <a:pt x="463" y="4366"/>
                  </a:cubicBezTo>
                  <a:cubicBezTo>
                    <a:pt x="487" y="4354"/>
                    <a:pt x="512" y="4317"/>
                    <a:pt x="536" y="4281"/>
                  </a:cubicBezTo>
                  <a:cubicBezTo>
                    <a:pt x="536" y="4268"/>
                    <a:pt x="548" y="4257"/>
                    <a:pt x="560" y="4244"/>
                  </a:cubicBezTo>
                  <a:cubicBezTo>
                    <a:pt x="597" y="4208"/>
                    <a:pt x="609" y="4159"/>
                    <a:pt x="633" y="4122"/>
                  </a:cubicBezTo>
                  <a:lnTo>
                    <a:pt x="670" y="4049"/>
                  </a:lnTo>
                  <a:cubicBezTo>
                    <a:pt x="682" y="4013"/>
                    <a:pt x="706" y="3965"/>
                    <a:pt x="730" y="3928"/>
                  </a:cubicBezTo>
                  <a:lnTo>
                    <a:pt x="743" y="3916"/>
                  </a:lnTo>
                  <a:lnTo>
                    <a:pt x="743" y="3903"/>
                  </a:lnTo>
                  <a:cubicBezTo>
                    <a:pt x="730" y="3892"/>
                    <a:pt x="730" y="3879"/>
                    <a:pt x="719" y="3879"/>
                  </a:cubicBezTo>
                  <a:cubicBezTo>
                    <a:pt x="719" y="3867"/>
                    <a:pt x="706" y="3855"/>
                    <a:pt x="706" y="3843"/>
                  </a:cubicBezTo>
                  <a:lnTo>
                    <a:pt x="682" y="3819"/>
                  </a:lnTo>
                  <a:lnTo>
                    <a:pt x="670" y="3843"/>
                  </a:lnTo>
                  <a:cubicBezTo>
                    <a:pt x="597" y="3976"/>
                    <a:pt x="524" y="4086"/>
                    <a:pt x="439" y="4208"/>
                  </a:cubicBezTo>
                  <a:cubicBezTo>
                    <a:pt x="366" y="4305"/>
                    <a:pt x="257" y="4390"/>
                    <a:pt x="159" y="4476"/>
                  </a:cubicBezTo>
                  <a:cubicBezTo>
                    <a:pt x="122" y="4512"/>
                    <a:pt x="98" y="4536"/>
                    <a:pt x="62" y="4560"/>
                  </a:cubicBezTo>
                  <a:lnTo>
                    <a:pt x="38" y="4584"/>
                  </a:lnTo>
                  <a:lnTo>
                    <a:pt x="38" y="4573"/>
                  </a:lnTo>
                  <a:lnTo>
                    <a:pt x="38" y="4560"/>
                  </a:lnTo>
                  <a:lnTo>
                    <a:pt x="49" y="4560"/>
                  </a:lnTo>
                  <a:cubicBezTo>
                    <a:pt x="86" y="4536"/>
                    <a:pt x="111" y="4500"/>
                    <a:pt x="135" y="4476"/>
                  </a:cubicBezTo>
                  <a:cubicBezTo>
                    <a:pt x="257" y="4378"/>
                    <a:pt x="390" y="4268"/>
                    <a:pt x="487" y="4122"/>
                  </a:cubicBezTo>
                  <a:cubicBezTo>
                    <a:pt x="548" y="4025"/>
                    <a:pt x="621" y="3928"/>
                    <a:pt x="670" y="3819"/>
                  </a:cubicBezTo>
                  <a:lnTo>
                    <a:pt x="682" y="3806"/>
                  </a:lnTo>
                  <a:lnTo>
                    <a:pt x="682" y="3794"/>
                  </a:lnTo>
                  <a:cubicBezTo>
                    <a:pt x="719" y="3722"/>
                    <a:pt x="755" y="3660"/>
                    <a:pt x="779" y="3612"/>
                  </a:cubicBezTo>
                  <a:cubicBezTo>
                    <a:pt x="938" y="3235"/>
                    <a:pt x="1022" y="2846"/>
                    <a:pt x="1035" y="2384"/>
                  </a:cubicBezTo>
                  <a:cubicBezTo>
                    <a:pt x="1035" y="2249"/>
                    <a:pt x="1022" y="2116"/>
                    <a:pt x="998" y="1995"/>
                  </a:cubicBezTo>
                  <a:cubicBezTo>
                    <a:pt x="998" y="1922"/>
                    <a:pt x="986" y="1849"/>
                    <a:pt x="986" y="1776"/>
                  </a:cubicBezTo>
                  <a:lnTo>
                    <a:pt x="974" y="1654"/>
                  </a:lnTo>
                  <a:lnTo>
                    <a:pt x="938" y="1179"/>
                  </a:lnTo>
                  <a:cubicBezTo>
                    <a:pt x="938" y="985"/>
                    <a:pt x="901" y="803"/>
                    <a:pt x="852" y="560"/>
                  </a:cubicBezTo>
                  <a:cubicBezTo>
                    <a:pt x="840" y="523"/>
                    <a:pt x="840" y="498"/>
                    <a:pt x="828" y="462"/>
                  </a:cubicBezTo>
                  <a:cubicBezTo>
                    <a:pt x="803" y="365"/>
                    <a:pt x="779" y="255"/>
                    <a:pt x="792" y="158"/>
                  </a:cubicBezTo>
                  <a:lnTo>
                    <a:pt x="803" y="146"/>
                  </a:lnTo>
                  <a:lnTo>
                    <a:pt x="816" y="133"/>
                  </a:lnTo>
                  <a:lnTo>
                    <a:pt x="816" y="146"/>
                  </a:lnTo>
                  <a:lnTo>
                    <a:pt x="816" y="158"/>
                  </a:lnTo>
                  <a:lnTo>
                    <a:pt x="840" y="158"/>
                  </a:lnTo>
                  <a:cubicBezTo>
                    <a:pt x="986" y="158"/>
                    <a:pt x="1144" y="170"/>
                    <a:pt x="1302" y="170"/>
                  </a:cubicBezTo>
                  <a:lnTo>
                    <a:pt x="1801" y="170"/>
                  </a:lnTo>
                  <a:cubicBezTo>
                    <a:pt x="1947" y="170"/>
                    <a:pt x="2105" y="182"/>
                    <a:pt x="2251" y="182"/>
                  </a:cubicBezTo>
                  <a:cubicBezTo>
                    <a:pt x="2389" y="191"/>
                    <a:pt x="2527" y="199"/>
                    <a:pt x="2665" y="199"/>
                  </a:cubicBezTo>
                  <a:cubicBezTo>
                    <a:pt x="2722" y="199"/>
                    <a:pt x="2778" y="198"/>
                    <a:pt x="2835" y="195"/>
                  </a:cubicBezTo>
                  <a:lnTo>
                    <a:pt x="3005" y="195"/>
                  </a:lnTo>
                  <a:cubicBezTo>
                    <a:pt x="3114" y="182"/>
                    <a:pt x="3224" y="182"/>
                    <a:pt x="3333" y="182"/>
                  </a:cubicBezTo>
                  <a:cubicBezTo>
                    <a:pt x="3430" y="182"/>
                    <a:pt x="3516" y="182"/>
                    <a:pt x="3601" y="170"/>
                  </a:cubicBezTo>
                  <a:cubicBezTo>
                    <a:pt x="3662" y="170"/>
                    <a:pt x="3735" y="158"/>
                    <a:pt x="3808" y="158"/>
                  </a:cubicBezTo>
                  <a:cubicBezTo>
                    <a:pt x="3990" y="158"/>
                    <a:pt x="4148" y="133"/>
                    <a:pt x="4343" y="109"/>
                  </a:cubicBezTo>
                  <a:lnTo>
                    <a:pt x="4489" y="73"/>
                  </a:lnTo>
                  <a:cubicBezTo>
                    <a:pt x="4549" y="60"/>
                    <a:pt x="4622" y="49"/>
                    <a:pt x="4683" y="36"/>
                  </a:cubicBezTo>
                  <a:close/>
                  <a:moveTo>
                    <a:pt x="4671" y="0"/>
                  </a:moveTo>
                  <a:lnTo>
                    <a:pt x="4489" y="36"/>
                  </a:lnTo>
                  <a:lnTo>
                    <a:pt x="4343" y="73"/>
                  </a:lnTo>
                  <a:cubicBezTo>
                    <a:pt x="4148" y="97"/>
                    <a:pt x="3978" y="133"/>
                    <a:pt x="3808" y="133"/>
                  </a:cubicBezTo>
                  <a:lnTo>
                    <a:pt x="3589" y="133"/>
                  </a:lnTo>
                  <a:cubicBezTo>
                    <a:pt x="3516" y="146"/>
                    <a:pt x="3430" y="146"/>
                    <a:pt x="3346" y="146"/>
                  </a:cubicBezTo>
                  <a:cubicBezTo>
                    <a:pt x="3224" y="146"/>
                    <a:pt x="3114" y="146"/>
                    <a:pt x="3005" y="158"/>
                  </a:cubicBezTo>
                  <a:lnTo>
                    <a:pt x="2835" y="158"/>
                  </a:lnTo>
                  <a:cubicBezTo>
                    <a:pt x="2777" y="161"/>
                    <a:pt x="2720" y="163"/>
                    <a:pt x="2662" y="163"/>
                  </a:cubicBezTo>
                  <a:cubicBezTo>
                    <a:pt x="2525" y="163"/>
                    <a:pt x="2388" y="154"/>
                    <a:pt x="2251" y="146"/>
                  </a:cubicBezTo>
                  <a:cubicBezTo>
                    <a:pt x="2105" y="146"/>
                    <a:pt x="1947" y="133"/>
                    <a:pt x="1801" y="133"/>
                  </a:cubicBezTo>
                  <a:lnTo>
                    <a:pt x="852" y="133"/>
                  </a:lnTo>
                  <a:cubicBezTo>
                    <a:pt x="840" y="122"/>
                    <a:pt x="840" y="109"/>
                    <a:pt x="828" y="109"/>
                  </a:cubicBezTo>
                  <a:cubicBezTo>
                    <a:pt x="822" y="103"/>
                    <a:pt x="816" y="100"/>
                    <a:pt x="810" y="100"/>
                  </a:cubicBezTo>
                  <a:cubicBezTo>
                    <a:pt x="804" y="100"/>
                    <a:pt x="798" y="103"/>
                    <a:pt x="792" y="109"/>
                  </a:cubicBezTo>
                  <a:lnTo>
                    <a:pt x="767" y="133"/>
                  </a:lnTo>
                  <a:lnTo>
                    <a:pt x="767" y="146"/>
                  </a:lnTo>
                  <a:cubicBezTo>
                    <a:pt x="743" y="255"/>
                    <a:pt x="767" y="365"/>
                    <a:pt x="792" y="474"/>
                  </a:cubicBezTo>
                  <a:cubicBezTo>
                    <a:pt x="803" y="498"/>
                    <a:pt x="816" y="535"/>
                    <a:pt x="816" y="560"/>
                  </a:cubicBezTo>
                  <a:cubicBezTo>
                    <a:pt x="865" y="803"/>
                    <a:pt x="901" y="997"/>
                    <a:pt x="913" y="1179"/>
                  </a:cubicBezTo>
                  <a:cubicBezTo>
                    <a:pt x="913" y="1338"/>
                    <a:pt x="925" y="1508"/>
                    <a:pt x="938" y="1666"/>
                  </a:cubicBezTo>
                  <a:lnTo>
                    <a:pt x="949" y="1776"/>
                  </a:lnTo>
                  <a:cubicBezTo>
                    <a:pt x="949" y="1849"/>
                    <a:pt x="962" y="1922"/>
                    <a:pt x="974" y="1995"/>
                  </a:cubicBezTo>
                  <a:cubicBezTo>
                    <a:pt x="986" y="2116"/>
                    <a:pt x="998" y="2249"/>
                    <a:pt x="998" y="2384"/>
                  </a:cubicBezTo>
                  <a:cubicBezTo>
                    <a:pt x="986" y="2846"/>
                    <a:pt x="913" y="3222"/>
                    <a:pt x="743" y="3587"/>
                  </a:cubicBezTo>
                  <a:cubicBezTo>
                    <a:pt x="719" y="3649"/>
                    <a:pt x="694" y="3709"/>
                    <a:pt x="657" y="3770"/>
                  </a:cubicBezTo>
                  <a:cubicBezTo>
                    <a:pt x="646" y="3782"/>
                    <a:pt x="646" y="3794"/>
                    <a:pt x="646" y="3806"/>
                  </a:cubicBezTo>
                  <a:cubicBezTo>
                    <a:pt x="584" y="3903"/>
                    <a:pt x="524" y="4013"/>
                    <a:pt x="451" y="4111"/>
                  </a:cubicBezTo>
                  <a:cubicBezTo>
                    <a:pt x="366" y="4244"/>
                    <a:pt x="232" y="4354"/>
                    <a:pt x="122" y="4451"/>
                  </a:cubicBezTo>
                  <a:cubicBezTo>
                    <a:pt x="86" y="4476"/>
                    <a:pt x="62" y="4500"/>
                    <a:pt x="38" y="4524"/>
                  </a:cubicBezTo>
                  <a:cubicBezTo>
                    <a:pt x="25" y="4524"/>
                    <a:pt x="13" y="4524"/>
                    <a:pt x="13" y="4536"/>
                  </a:cubicBezTo>
                  <a:cubicBezTo>
                    <a:pt x="1" y="4548"/>
                    <a:pt x="1" y="4548"/>
                    <a:pt x="1" y="4560"/>
                  </a:cubicBezTo>
                  <a:lnTo>
                    <a:pt x="1" y="4573"/>
                  </a:lnTo>
                  <a:cubicBezTo>
                    <a:pt x="1" y="4584"/>
                    <a:pt x="1" y="4597"/>
                    <a:pt x="13" y="4609"/>
                  </a:cubicBezTo>
                  <a:lnTo>
                    <a:pt x="13" y="4621"/>
                  </a:lnTo>
                  <a:cubicBezTo>
                    <a:pt x="38" y="4657"/>
                    <a:pt x="62" y="4657"/>
                    <a:pt x="98" y="4657"/>
                  </a:cubicBezTo>
                  <a:cubicBezTo>
                    <a:pt x="98" y="4657"/>
                    <a:pt x="111" y="4657"/>
                    <a:pt x="122" y="4670"/>
                  </a:cubicBezTo>
                  <a:cubicBezTo>
                    <a:pt x="171" y="4670"/>
                    <a:pt x="232" y="4682"/>
                    <a:pt x="293" y="4682"/>
                  </a:cubicBezTo>
                  <a:cubicBezTo>
                    <a:pt x="305" y="4682"/>
                    <a:pt x="330" y="4682"/>
                    <a:pt x="341" y="4694"/>
                  </a:cubicBezTo>
                  <a:lnTo>
                    <a:pt x="657" y="4694"/>
                  </a:lnTo>
                  <a:cubicBezTo>
                    <a:pt x="719" y="4706"/>
                    <a:pt x="779" y="4706"/>
                    <a:pt x="840" y="4719"/>
                  </a:cubicBezTo>
                  <a:lnTo>
                    <a:pt x="949" y="4719"/>
                  </a:lnTo>
                  <a:cubicBezTo>
                    <a:pt x="1022" y="4730"/>
                    <a:pt x="1108" y="4730"/>
                    <a:pt x="1181" y="4730"/>
                  </a:cubicBezTo>
                  <a:cubicBezTo>
                    <a:pt x="1266" y="4730"/>
                    <a:pt x="1351" y="4730"/>
                    <a:pt x="1448" y="4719"/>
                  </a:cubicBezTo>
                  <a:cubicBezTo>
                    <a:pt x="1509" y="4719"/>
                    <a:pt x="1557" y="4706"/>
                    <a:pt x="1606" y="4706"/>
                  </a:cubicBezTo>
                  <a:cubicBezTo>
                    <a:pt x="1655" y="4706"/>
                    <a:pt x="1692" y="4694"/>
                    <a:pt x="1728" y="4694"/>
                  </a:cubicBezTo>
                  <a:cubicBezTo>
                    <a:pt x="1765" y="4694"/>
                    <a:pt x="1789" y="4682"/>
                    <a:pt x="1825" y="4682"/>
                  </a:cubicBezTo>
                  <a:cubicBezTo>
                    <a:pt x="1898" y="4670"/>
                    <a:pt x="1971" y="4670"/>
                    <a:pt x="2044" y="4670"/>
                  </a:cubicBezTo>
                  <a:cubicBezTo>
                    <a:pt x="2227" y="4670"/>
                    <a:pt x="2397" y="4646"/>
                    <a:pt x="2567" y="4633"/>
                  </a:cubicBezTo>
                  <a:lnTo>
                    <a:pt x="2592" y="4633"/>
                  </a:lnTo>
                  <a:cubicBezTo>
                    <a:pt x="2628" y="4633"/>
                    <a:pt x="2676" y="4633"/>
                    <a:pt x="2713" y="4621"/>
                  </a:cubicBezTo>
                  <a:cubicBezTo>
                    <a:pt x="2762" y="4621"/>
                    <a:pt x="2811" y="4609"/>
                    <a:pt x="2859" y="4609"/>
                  </a:cubicBezTo>
                  <a:lnTo>
                    <a:pt x="2968" y="4609"/>
                  </a:lnTo>
                  <a:cubicBezTo>
                    <a:pt x="3029" y="4609"/>
                    <a:pt x="3090" y="4609"/>
                    <a:pt x="3151" y="4597"/>
                  </a:cubicBezTo>
                  <a:cubicBezTo>
                    <a:pt x="3292" y="4570"/>
                    <a:pt x="3438" y="4562"/>
                    <a:pt x="3585" y="4562"/>
                  </a:cubicBezTo>
                  <a:cubicBezTo>
                    <a:pt x="3703" y="4562"/>
                    <a:pt x="3822" y="4567"/>
                    <a:pt x="3941" y="4573"/>
                  </a:cubicBezTo>
                  <a:cubicBezTo>
                    <a:pt x="4051" y="4584"/>
                    <a:pt x="4173" y="4597"/>
                    <a:pt x="4282" y="4597"/>
                  </a:cubicBezTo>
                  <a:cubicBezTo>
                    <a:pt x="4282" y="4609"/>
                    <a:pt x="4294" y="4609"/>
                    <a:pt x="4306" y="4621"/>
                  </a:cubicBezTo>
                  <a:cubicBezTo>
                    <a:pt x="4319" y="4621"/>
                    <a:pt x="4330" y="4621"/>
                    <a:pt x="4343" y="4609"/>
                  </a:cubicBezTo>
                  <a:cubicBezTo>
                    <a:pt x="4452" y="4476"/>
                    <a:pt x="4500" y="4330"/>
                    <a:pt x="4525" y="4184"/>
                  </a:cubicBezTo>
                  <a:cubicBezTo>
                    <a:pt x="4549" y="4086"/>
                    <a:pt x="4573" y="3976"/>
                    <a:pt x="4586" y="3879"/>
                  </a:cubicBezTo>
                  <a:cubicBezTo>
                    <a:pt x="4610" y="3794"/>
                    <a:pt x="4622" y="3709"/>
                    <a:pt x="4635" y="3624"/>
                  </a:cubicBezTo>
                  <a:cubicBezTo>
                    <a:pt x="4744" y="3138"/>
                    <a:pt x="4805" y="2749"/>
                    <a:pt x="4854" y="2395"/>
                  </a:cubicBezTo>
                  <a:cubicBezTo>
                    <a:pt x="4890" y="2189"/>
                    <a:pt x="4914" y="1970"/>
                    <a:pt x="4951" y="1751"/>
                  </a:cubicBezTo>
                  <a:cubicBezTo>
                    <a:pt x="4975" y="1605"/>
                    <a:pt x="4975" y="1435"/>
                    <a:pt x="4963" y="1289"/>
                  </a:cubicBezTo>
                  <a:cubicBezTo>
                    <a:pt x="4951" y="1241"/>
                    <a:pt x="4951" y="1192"/>
                    <a:pt x="4951" y="1131"/>
                  </a:cubicBezTo>
                  <a:lnTo>
                    <a:pt x="4951" y="997"/>
                  </a:lnTo>
                  <a:cubicBezTo>
                    <a:pt x="4938" y="839"/>
                    <a:pt x="4938" y="681"/>
                    <a:pt x="4902" y="535"/>
                  </a:cubicBezTo>
                  <a:cubicBezTo>
                    <a:pt x="4902" y="498"/>
                    <a:pt x="4890" y="474"/>
                    <a:pt x="4890" y="450"/>
                  </a:cubicBezTo>
                  <a:cubicBezTo>
                    <a:pt x="4865" y="316"/>
                    <a:pt x="4829" y="158"/>
                    <a:pt x="4756" y="49"/>
                  </a:cubicBezTo>
                  <a:cubicBezTo>
                    <a:pt x="4756" y="36"/>
                    <a:pt x="4756" y="24"/>
                    <a:pt x="4744" y="12"/>
                  </a:cubicBezTo>
                  <a:cubicBezTo>
                    <a:pt x="4744" y="0"/>
                    <a:pt x="4732" y="0"/>
                    <a:pt x="4719"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6"/>
            <p:cNvSpPr/>
            <p:nvPr/>
          </p:nvSpPr>
          <p:spPr>
            <a:xfrm>
              <a:off x="1668335" y="2786661"/>
              <a:ext cx="127578" cy="49712"/>
            </a:xfrm>
            <a:custGeom>
              <a:avLst/>
              <a:gdLst/>
              <a:ahLst/>
              <a:cxnLst/>
              <a:rect l="l" t="t" r="r" b="b"/>
              <a:pathLst>
                <a:path w="2592" h="1010" extrusionOk="0">
                  <a:moveTo>
                    <a:pt x="273" y="74"/>
                  </a:moveTo>
                  <a:cubicBezTo>
                    <a:pt x="276" y="74"/>
                    <a:pt x="275" y="83"/>
                    <a:pt x="268" y="108"/>
                  </a:cubicBezTo>
                  <a:cubicBezTo>
                    <a:pt x="256" y="144"/>
                    <a:pt x="243" y="168"/>
                    <a:pt x="232" y="205"/>
                  </a:cubicBezTo>
                  <a:cubicBezTo>
                    <a:pt x="232" y="193"/>
                    <a:pt x="232" y="168"/>
                    <a:pt x="243" y="157"/>
                  </a:cubicBezTo>
                  <a:cubicBezTo>
                    <a:pt x="243" y="130"/>
                    <a:pt x="268" y="74"/>
                    <a:pt x="273" y="74"/>
                  </a:cubicBezTo>
                  <a:close/>
                  <a:moveTo>
                    <a:pt x="146" y="679"/>
                  </a:moveTo>
                  <a:lnTo>
                    <a:pt x="146" y="728"/>
                  </a:lnTo>
                  <a:cubicBezTo>
                    <a:pt x="134" y="776"/>
                    <a:pt x="134" y="825"/>
                    <a:pt x="122" y="862"/>
                  </a:cubicBezTo>
                  <a:lnTo>
                    <a:pt x="122" y="898"/>
                  </a:lnTo>
                  <a:cubicBezTo>
                    <a:pt x="122" y="919"/>
                    <a:pt x="118" y="932"/>
                    <a:pt x="107" y="932"/>
                  </a:cubicBezTo>
                  <a:cubicBezTo>
                    <a:pt x="100" y="932"/>
                    <a:pt x="89" y="926"/>
                    <a:pt x="73" y="911"/>
                  </a:cubicBezTo>
                  <a:cubicBezTo>
                    <a:pt x="73" y="813"/>
                    <a:pt x="61" y="716"/>
                    <a:pt x="146" y="679"/>
                  </a:cubicBezTo>
                  <a:close/>
                  <a:moveTo>
                    <a:pt x="278" y="0"/>
                  </a:moveTo>
                  <a:cubicBezTo>
                    <a:pt x="243" y="0"/>
                    <a:pt x="217" y="54"/>
                    <a:pt x="207" y="84"/>
                  </a:cubicBezTo>
                  <a:cubicBezTo>
                    <a:pt x="183" y="157"/>
                    <a:pt x="183" y="241"/>
                    <a:pt x="170" y="314"/>
                  </a:cubicBezTo>
                  <a:lnTo>
                    <a:pt x="170" y="327"/>
                  </a:lnTo>
                  <a:cubicBezTo>
                    <a:pt x="146" y="351"/>
                    <a:pt x="97" y="411"/>
                    <a:pt x="61" y="448"/>
                  </a:cubicBezTo>
                  <a:cubicBezTo>
                    <a:pt x="55" y="442"/>
                    <a:pt x="46" y="439"/>
                    <a:pt x="37" y="439"/>
                  </a:cubicBezTo>
                  <a:cubicBezTo>
                    <a:pt x="28" y="439"/>
                    <a:pt x="19" y="442"/>
                    <a:pt x="13" y="448"/>
                  </a:cubicBezTo>
                  <a:cubicBezTo>
                    <a:pt x="13" y="460"/>
                    <a:pt x="13" y="473"/>
                    <a:pt x="0" y="484"/>
                  </a:cubicBezTo>
                  <a:cubicBezTo>
                    <a:pt x="0" y="509"/>
                    <a:pt x="13" y="521"/>
                    <a:pt x="37" y="521"/>
                  </a:cubicBezTo>
                  <a:cubicBezTo>
                    <a:pt x="86" y="497"/>
                    <a:pt x="122" y="448"/>
                    <a:pt x="159" y="411"/>
                  </a:cubicBezTo>
                  <a:lnTo>
                    <a:pt x="159" y="473"/>
                  </a:lnTo>
                  <a:cubicBezTo>
                    <a:pt x="159" y="521"/>
                    <a:pt x="159" y="570"/>
                    <a:pt x="146" y="619"/>
                  </a:cubicBezTo>
                  <a:cubicBezTo>
                    <a:pt x="97" y="643"/>
                    <a:pt x="24" y="692"/>
                    <a:pt x="24" y="765"/>
                  </a:cubicBezTo>
                  <a:cubicBezTo>
                    <a:pt x="24" y="813"/>
                    <a:pt x="0" y="947"/>
                    <a:pt x="49" y="984"/>
                  </a:cubicBezTo>
                  <a:cubicBezTo>
                    <a:pt x="66" y="1000"/>
                    <a:pt x="83" y="1009"/>
                    <a:pt x="98" y="1009"/>
                  </a:cubicBezTo>
                  <a:cubicBezTo>
                    <a:pt x="117" y="1009"/>
                    <a:pt x="133" y="997"/>
                    <a:pt x="146" y="971"/>
                  </a:cubicBezTo>
                  <a:cubicBezTo>
                    <a:pt x="183" y="874"/>
                    <a:pt x="195" y="765"/>
                    <a:pt x="207" y="667"/>
                  </a:cubicBezTo>
                  <a:lnTo>
                    <a:pt x="219" y="655"/>
                  </a:lnTo>
                  <a:cubicBezTo>
                    <a:pt x="268" y="655"/>
                    <a:pt x="311" y="660"/>
                    <a:pt x="356" y="660"/>
                  </a:cubicBezTo>
                  <a:cubicBezTo>
                    <a:pt x="379" y="660"/>
                    <a:pt x="402" y="659"/>
                    <a:pt x="426" y="655"/>
                  </a:cubicBezTo>
                  <a:cubicBezTo>
                    <a:pt x="462" y="643"/>
                    <a:pt x="511" y="619"/>
                    <a:pt x="548" y="594"/>
                  </a:cubicBezTo>
                  <a:cubicBezTo>
                    <a:pt x="572" y="643"/>
                    <a:pt x="633" y="679"/>
                    <a:pt x="694" y="679"/>
                  </a:cubicBezTo>
                  <a:cubicBezTo>
                    <a:pt x="742" y="679"/>
                    <a:pt x="815" y="619"/>
                    <a:pt x="864" y="557"/>
                  </a:cubicBezTo>
                  <a:cubicBezTo>
                    <a:pt x="898" y="603"/>
                    <a:pt x="951" y="625"/>
                    <a:pt x="1006" y="625"/>
                  </a:cubicBezTo>
                  <a:cubicBezTo>
                    <a:pt x="1067" y="625"/>
                    <a:pt x="1129" y="597"/>
                    <a:pt x="1168" y="546"/>
                  </a:cubicBezTo>
                  <a:cubicBezTo>
                    <a:pt x="1195" y="594"/>
                    <a:pt x="1246" y="611"/>
                    <a:pt x="1303" y="611"/>
                  </a:cubicBezTo>
                  <a:cubicBezTo>
                    <a:pt x="1374" y="611"/>
                    <a:pt x="1454" y="584"/>
                    <a:pt x="1508" y="557"/>
                  </a:cubicBezTo>
                  <a:cubicBezTo>
                    <a:pt x="1528" y="598"/>
                    <a:pt x="1573" y="611"/>
                    <a:pt x="1625" y="611"/>
                  </a:cubicBezTo>
                  <a:cubicBezTo>
                    <a:pt x="1699" y="611"/>
                    <a:pt x="1787" y="584"/>
                    <a:pt x="1837" y="570"/>
                  </a:cubicBezTo>
                  <a:cubicBezTo>
                    <a:pt x="1855" y="564"/>
                    <a:pt x="1870" y="562"/>
                    <a:pt x="1883" y="562"/>
                  </a:cubicBezTo>
                  <a:cubicBezTo>
                    <a:pt x="1925" y="562"/>
                    <a:pt x="1952" y="585"/>
                    <a:pt x="2007" y="594"/>
                  </a:cubicBezTo>
                  <a:cubicBezTo>
                    <a:pt x="2056" y="594"/>
                    <a:pt x="2116" y="582"/>
                    <a:pt x="2178" y="582"/>
                  </a:cubicBezTo>
                  <a:cubicBezTo>
                    <a:pt x="2299" y="570"/>
                    <a:pt x="2421" y="533"/>
                    <a:pt x="2554" y="533"/>
                  </a:cubicBezTo>
                  <a:cubicBezTo>
                    <a:pt x="2591" y="533"/>
                    <a:pt x="2591" y="484"/>
                    <a:pt x="2554" y="484"/>
                  </a:cubicBezTo>
                  <a:cubicBezTo>
                    <a:pt x="2384" y="484"/>
                    <a:pt x="2214" y="533"/>
                    <a:pt x="2043" y="546"/>
                  </a:cubicBezTo>
                  <a:cubicBezTo>
                    <a:pt x="1992" y="546"/>
                    <a:pt x="1931" y="519"/>
                    <a:pt x="1884" y="519"/>
                  </a:cubicBezTo>
                  <a:cubicBezTo>
                    <a:pt x="1876" y="519"/>
                    <a:pt x="1868" y="520"/>
                    <a:pt x="1861" y="521"/>
                  </a:cubicBezTo>
                  <a:cubicBezTo>
                    <a:pt x="1824" y="529"/>
                    <a:pt x="1718" y="559"/>
                    <a:pt x="1639" y="559"/>
                  </a:cubicBezTo>
                  <a:cubicBezTo>
                    <a:pt x="1589" y="559"/>
                    <a:pt x="1550" y="546"/>
                    <a:pt x="1545" y="509"/>
                  </a:cubicBezTo>
                  <a:cubicBezTo>
                    <a:pt x="1545" y="497"/>
                    <a:pt x="1521" y="497"/>
                    <a:pt x="1508" y="497"/>
                  </a:cubicBezTo>
                  <a:cubicBezTo>
                    <a:pt x="1466" y="525"/>
                    <a:pt x="1376" y="569"/>
                    <a:pt x="1302" y="569"/>
                  </a:cubicBezTo>
                  <a:cubicBezTo>
                    <a:pt x="1248" y="569"/>
                    <a:pt x="1202" y="545"/>
                    <a:pt x="1192" y="473"/>
                  </a:cubicBezTo>
                  <a:cubicBezTo>
                    <a:pt x="1192" y="462"/>
                    <a:pt x="1185" y="459"/>
                    <a:pt x="1177" y="459"/>
                  </a:cubicBezTo>
                  <a:cubicBezTo>
                    <a:pt x="1166" y="459"/>
                    <a:pt x="1151" y="465"/>
                    <a:pt x="1143" y="473"/>
                  </a:cubicBezTo>
                  <a:cubicBezTo>
                    <a:pt x="1130" y="545"/>
                    <a:pt x="1071" y="578"/>
                    <a:pt x="1012" y="578"/>
                  </a:cubicBezTo>
                  <a:cubicBezTo>
                    <a:pt x="962" y="578"/>
                    <a:pt x="911" y="554"/>
                    <a:pt x="888" y="509"/>
                  </a:cubicBezTo>
                  <a:cubicBezTo>
                    <a:pt x="888" y="484"/>
                    <a:pt x="888" y="460"/>
                    <a:pt x="876" y="436"/>
                  </a:cubicBezTo>
                  <a:cubicBezTo>
                    <a:pt x="867" y="427"/>
                    <a:pt x="857" y="423"/>
                    <a:pt x="850" y="423"/>
                  </a:cubicBezTo>
                  <a:cubicBezTo>
                    <a:pt x="837" y="423"/>
                    <a:pt x="827" y="433"/>
                    <a:pt x="827" y="448"/>
                  </a:cubicBezTo>
                  <a:lnTo>
                    <a:pt x="827" y="497"/>
                  </a:lnTo>
                  <a:lnTo>
                    <a:pt x="827" y="509"/>
                  </a:lnTo>
                  <a:cubicBezTo>
                    <a:pt x="815" y="533"/>
                    <a:pt x="803" y="546"/>
                    <a:pt x="791" y="570"/>
                  </a:cubicBezTo>
                  <a:cubicBezTo>
                    <a:pt x="766" y="599"/>
                    <a:pt x="742" y="615"/>
                    <a:pt x="717" y="615"/>
                  </a:cubicBezTo>
                  <a:cubicBezTo>
                    <a:pt x="681" y="615"/>
                    <a:pt x="645" y="581"/>
                    <a:pt x="608" y="509"/>
                  </a:cubicBezTo>
                  <a:lnTo>
                    <a:pt x="621" y="497"/>
                  </a:lnTo>
                  <a:cubicBezTo>
                    <a:pt x="621" y="487"/>
                    <a:pt x="605" y="469"/>
                    <a:pt x="586" y="469"/>
                  </a:cubicBezTo>
                  <a:cubicBezTo>
                    <a:pt x="582" y="469"/>
                    <a:pt x="577" y="470"/>
                    <a:pt x="572" y="473"/>
                  </a:cubicBezTo>
                  <a:cubicBezTo>
                    <a:pt x="560" y="497"/>
                    <a:pt x="548" y="521"/>
                    <a:pt x="548" y="533"/>
                  </a:cubicBezTo>
                  <a:cubicBezTo>
                    <a:pt x="491" y="598"/>
                    <a:pt x="413" y="604"/>
                    <a:pt x="331" y="604"/>
                  </a:cubicBezTo>
                  <a:cubicBezTo>
                    <a:pt x="314" y="604"/>
                    <a:pt x="296" y="603"/>
                    <a:pt x="279" y="603"/>
                  </a:cubicBezTo>
                  <a:cubicBezTo>
                    <a:pt x="255" y="603"/>
                    <a:pt x="231" y="604"/>
                    <a:pt x="207" y="606"/>
                  </a:cubicBezTo>
                  <a:cubicBezTo>
                    <a:pt x="207" y="521"/>
                    <a:pt x="207" y="424"/>
                    <a:pt x="219" y="327"/>
                  </a:cubicBezTo>
                  <a:cubicBezTo>
                    <a:pt x="256" y="265"/>
                    <a:pt x="292" y="193"/>
                    <a:pt x="305" y="120"/>
                  </a:cubicBezTo>
                  <a:cubicBezTo>
                    <a:pt x="316" y="95"/>
                    <a:pt x="341" y="22"/>
                    <a:pt x="305" y="11"/>
                  </a:cubicBezTo>
                  <a:cubicBezTo>
                    <a:pt x="295" y="3"/>
                    <a:pt x="286" y="0"/>
                    <a:pt x="278"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6"/>
            <p:cNvSpPr/>
            <p:nvPr/>
          </p:nvSpPr>
          <p:spPr>
            <a:xfrm>
              <a:off x="1667744" y="2785677"/>
              <a:ext cx="128169" cy="51829"/>
            </a:xfrm>
            <a:custGeom>
              <a:avLst/>
              <a:gdLst/>
              <a:ahLst/>
              <a:cxnLst/>
              <a:rect l="l" t="t" r="r" b="b"/>
              <a:pathLst>
                <a:path w="2604" h="1053" extrusionOk="0">
                  <a:moveTo>
                    <a:pt x="134" y="736"/>
                  </a:moveTo>
                  <a:lnTo>
                    <a:pt x="134" y="748"/>
                  </a:lnTo>
                  <a:cubicBezTo>
                    <a:pt x="134" y="785"/>
                    <a:pt x="134" y="809"/>
                    <a:pt x="122" y="845"/>
                  </a:cubicBezTo>
                  <a:lnTo>
                    <a:pt x="122" y="882"/>
                  </a:lnTo>
                  <a:lnTo>
                    <a:pt x="109" y="918"/>
                  </a:lnTo>
                  <a:lnTo>
                    <a:pt x="109" y="906"/>
                  </a:lnTo>
                  <a:cubicBezTo>
                    <a:pt x="109" y="833"/>
                    <a:pt x="98" y="772"/>
                    <a:pt x="134" y="736"/>
                  </a:cubicBezTo>
                  <a:close/>
                  <a:moveTo>
                    <a:pt x="182" y="663"/>
                  </a:moveTo>
                  <a:lnTo>
                    <a:pt x="146" y="687"/>
                  </a:lnTo>
                  <a:cubicBezTo>
                    <a:pt x="73" y="723"/>
                    <a:pt x="73" y="809"/>
                    <a:pt x="73" y="906"/>
                  </a:cubicBezTo>
                  <a:lnTo>
                    <a:pt x="73" y="931"/>
                  </a:lnTo>
                  <a:lnTo>
                    <a:pt x="73" y="942"/>
                  </a:lnTo>
                  <a:cubicBezTo>
                    <a:pt x="85" y="955"/>
                    <a:pt x="98" y="967"/>
                    <a:pt x="122" y="967"/>
                  </a:cubicBezTo>
                  <a:lnTo>
                    <a:pt x="134" y="967"/>
                  </a:lnTo>
                  <a:cubicBezTo>
                    <a:pt x="146" y="955"/>
                    <a:pt x="146" y="931"/>
                    <a:pt x="146" y="918"/>
                  </a:cubicBezTo>
                  <a:lnTo>
                    <a:pt x="158" y="894"/>
                  </a:lnTo>
                  <a:lnTo>
                    <a:pt x="158" y="858"/>
                  </a:lnTo>
                  <a:cubicBezTo>
                    <a:pt x="171" y="821"/>
                    <a:pt x="171" y="785"/>
                    <a:pt x="171" y="748"/>
                  </a:cubicBezTo>
                  <a:lnTo>
                    <a:pt x="171" y="712"/>
                  </a:lnTo>
                  <a:lnTo>
                    <a:pt x="182" y="663"/>
                  </a:lnTo>
                  <a:close/>
                  <a:moveTo>
                    <a:pt x="292" y="37"/>
                  </a:moveTo>
                  <a:cubicBezTo>
                    <a:pt x="299" y="37"/>
                    <a:pt x="304" y="42"/>
                    <a:pt x="304" y="42"/>
                  </a:cubicBezTo>
                  <a:cubicBezTo>
                    <a:pt x="328" y="55"/>
                    <a:pt x="317" y="115"/>
                    <a:pt x="304" y="140"/>
                  </a:cubicBezTo>
                  <a:cubicBezTo>
                    <a:pt x="280" y="201"/>
                    <a:pt x="255" y="274"/>
                    <a:pt x="219" y="334"/>
                  </a:cubicBezTo>
                  <a:lnTo>
                    <a:pt x="255" y="237"/>
                  </a:lnTo>
                  <a:cubicBezTo>
                    <a:pt x="268" y="201"/>
                    <a:pt x="280" y="164"/>
                    <a:pt x="292" y="140"/>
                  </a:cubicBezTo>
                  <a:cubicBezTo>
                    <a:pt x="304" y="104"/>
                    <a:pt x="304" y="91"/>
                    <a:pt x="292" y="79"/>
                  </a:cubicBezTo>
                  <a:lnTo>
                    <a:pt x="280" y="79"/>
                  </a:lnTo>
                  <a:cubicBezTo>
                    <a:pt x="255" y="91"/>
                    <a:pt x="231" y="164"/>
                    <a:pt x="231" y="177"/>
                  </a:cubicBezTo>
                  <a:cubicBezTo>
                    <a:pt x="231" y="188"/>
                    <a:pt x="231" y="201"/>
                    <a:pt x="219" y="225"/>
                  </a:cubicBezTo>
                  <a:lnTo>
                    <a:pt x="207" y="371"/>
                  </a:lnTo>
                  <a:lnTo>
                    <a:pt x="207" y="504"/>
                  </a:lnTo>
                  <a:lnTo>
                    <a:pt x="207" y="626"/>
                  </a:lnTo>
                  <a:lnTo>
                    <a:pt x="207" y="650"/>
                  </a:lnTo>
                  <a:lnTo>
                    <a:pt x="317" y="650"/>
                  </a:lnTo>
                  <a:cubicBezTo>
                    <a:pt x="414" y="650"/>
                    <a:pt x="511" y="650"/>
                    <a:pt x="572" y="566"/>
                  </a:cubicBezTo>
                  <a:cubicBezTo>
                    <a:pt x="572" y="541"/>
                    <a:pt x="584" y="529"/>
                    <a:pt x="596" y="504"/>
                  </a:cubicBezTo>
                  <a:cubicBezTo>
                    <a:pt x="596" y="504"/>
                    <a:pt x="609" y="504"/>
                    <a:pt x="609" y="517"/>
                  </a:cubicBezTo>
                  <a:lnTo>
                    <a:pt x="609" y="529"/>
                  </a:lnTo>
                  <a:lnTo>
                    <a:pt x="596" y="529"/>
                  </a:lnTo>
                  <a:lnTo>
                    <a:pt x="609" y="541"/>
                  </a:lnTo>
                  <a:cubicBezTo>
                    <a:pt x="645" y="614"/>
                    <a:pt x="682" y="650"/>
                    <a:pt x="730" y="650"/>
                  </a:cubicBezTo>
                  <a:cubicBezTo>
                    <a:pt x="754" y="650"/>
                    <a:pt x="790" y="639"/>
                    <a:pt x="815" y="602"/>
                  </a:cubicBezTo>
                  <a:lnTo>
                    <a:pt x="852" y="541"/>
                  </a:lnTo>
                  <a:lnTo>
                    <a:pt x="863" y="541"/>
                  </a:lnTo>
                  <a:lnTo>
                    <a:pt x="863" y="529"/>
                  </a:lnTo>
                  <a:lnTo>
                    <a:pt x="863" y="517"/>
                  </a:lnTo>
                  <a:cubicBezTo>
                    <a:pt x="863" y="504"/>
                    <a:pt x="852" y="480"/>
                    <a:pt x="852" y="468"/>
                  </a:cubicBezTo>
                  <a:lnTo>
                    <a:pt x="863" y="468"/>
                  </a:lnTo>
                  <a:cubicBezTo>
                    <a:pt x="876" y="480"/>
                    <a:pt x="888" y="504"/>
                    <a:pt x="876" y="517"/>
                  </a:cubicBezTo>
                  <a:lnTo>
                    <a:pt x="876" y="529"/>
                  </a:lnTo>
                  <a:cubicBezTo>
                    <a:pt x="912" y="590"/>
                    <a:pt x="973" y="614"/>
                    <a:pt x="1046" y="614"/>
                  </a:cubicBezTo>
                  <a:cubicBezTo>
                    <a:pt x="1107" y="602"/>
                    <a:pt x="1155" y="566"/>
                    <a:pt x="1180" y="504"/>
                  </a:cubicBezTo>
                  <a:cubicBezTo>
                    <a:pt x="1192" y="541"/>
                    <a:pt x="1217" y="577"/>
                    <a:pt x="1253" y="590"/>
                  </a:cubicBezTo>
                  <a:cubicBezTo>
                    <a:pt x="1272" y="600"/>
                    <a:pt x="1294" y="604"/>
                    <a:pt x="1317" y="604"/>
                  </a:cubicBezTo>
                  <a:cubicBezTo>
                    <a:pt x="1411" y="604"/>
                    <a:pt x="1523" y="539"/>
                    <a:pt x="1533" y="529"/>
                  </a:cubicBezTo>
                  <a:lnTo>
                    <a:pt x="1533" y="541"/>
                  </a:lnTo>
                  <a:lnTo>
                    <a:pt x="1569" y="577"/>
                  </a:lnTo>
                  <a:cubicBezTo>
                    <a:pt x="1592" y="591"/>
                    <a:pt x="1622" y="596"/>
                    <a:pt x="1658" y="596"/>
                  </a:cubicBezTo>
                  <a:cubicBezTo>
                    <a:pt x="1718" y="596"/>
                    <a:pt x="1792" y="581"/>
                    <a:pt x="1861" y="566"/>
                  </a:cubicBezTo>
                  <a:lnTo>
                    <a:pt x="1873" y="553"/>
                  </a:lnTo>
                  <a:cubicBezTo>
                    <a:pt x="1898" y="553"/>
                    <a:pt x="1934" y="553"/>
                    <a:pt x="1971" y="566"/>
                  </a:cubicBezTo>
                  <a:cubicBezTo>
                    <a:pt x="2007" y="577"/>
                    <a:pt x="2031" y="577"/>
                    <a:pt x="2055" y="577"/>
                  </a:cubicBezTo>
                  <a:cubicBezTo>
                    <a:pt x="2141" y="577"/>
                    <a:pt x="2226" y="566"/>
                    <a:pt x="2311" y="553"/>
                  </a:cubicBezTo>
                  <a:lnTo>
                    <a:pt x="2566" y="517"/>
                  </a:lnTo>
                  <a:lnTo>
                    <a:pt x="2579" y="529"/>
                  </a:lnTo>
                  <a:lnTo>
                    <a:pt x="2566" y="529"/>
                  </a:lnTo>
                  <a:cubicBezTo>
                    <a:pt x="2481" y="529"/>
                    <a:pt x="2408" y="553"/>
                    <a:pt x="2323" y="566"/>
                  </a:cubicBezTo>
                  <a:cubicBezTo>
                    <a:pt x="2274" y="566"/>
                    <a:pt x="2226" y="577"/>
                    <a:pt x="2190" y="577"/>
                  </a:cubicBezTo>
                  <a:cubicBezTo>
                    <a:pt x="2128" y="590"/>
                    <a:pt x="2068" y="590"/>
                    <a:pt x="2019" y="590"/>
                  </a:cubicBezTo>
                  <a:cubicBezTo>
                    <a:pt x="1995" y="590"/>
                    <a:pt x="1971" y="590"/>
                    <a:pt x="1958" y="577"/>
                  </a:cubicBezTo>
                  <a:cubicBezTo>
                    <a:pt x="1940" y="572"/>
                    <a:pt x="1925" y="569"/>
                    <a:pt x="1907" y="569"/>
                  </a:cubicBezTo>
                  <a:cubicBezTo>
                    <a:pt x="1888" y="569"/>
                    <a:pt x="1867" y="572"/>
                    <a:pt x="1836" y="577"/>
                  </a:cubicBezTo>
                  <a:cubicBezTo>
                    <a:pt x="1800" y="585"/>
                    <a:pt x="1715" y="610"/>
                    <a:pt x="1642" y="610"/>
                  </a:cubicBezTo>
                  <a:cubicBezTo>
                    <a:pt x="1594" y="610"/>
                    <a:pt x="1552" y="599"/>
                    <a:pt x="1533" y="566"/>
                  </a:cubicBezTo>
                  <a:lnTo>
                    <a:pt x="1533" y="553"/>
                  </a:lnTo>
                  <a:lnTo>
                    <a:pt x="1509" y="553"/>
                  </a:lnTo>
                  <a:cubicBezTo>
                    <a:pt x="1452" y="581"/>
                    <a:pt x="1372" y="609"/>
                    <a:pt x="1304" y="609"/>
                  </a:cubicBezTo>
                  <a:cubicBezTo>
                    <a:pt x="1255" y="609"/>
                    <a:pt x="1213" y="594"/>
                    <a:pt x="1192" y="553"/>
                  </a:cubicBezTo>
                  <a:lnTo>
                    <a:pt x="1180" y="529"/>
                  </a:lnTo>
                  <a:lnTo>
                    <a:pt x="1168" y="553"/>
                  </a:lnTo>
                  <a:cubicBezTo>
                    <a:pt x="1131" y="602"/>
                    <a:pt x="1082" y="626"/>
                    <a:pt x="1022" y="626"/>
                  </a:cubicBezTo>
                  <a:cubicBezTo>
                    <a:pt x="973" y="626"/>
                    <a:pt x="912" y="602"/>
                    <a:pt x="888" y="566"/>
                  </a:cubicBezTo>
                  <a:lnTo>
                    <a:pt x="876" y="553"/>
                  </a:lnTo>
                  <a:lnTo>
                    <a:pt x="863" y="566"/>
                  </a:lnTo>
                  <a:cubicBezTo>
                    <a:pt x="815" y="639"/>
                    <a:pt x="742" y="687"/>
                    <a:pt x="706" y="687"/>
                  </a:cubicBezTo>
                  <a:cubicBezTo>
                    <a:pt x="645" y="687"/>
                    <a:pt x="596" y="650"/>
                    <a:pt x="572" y="602"/>
                  </a:cubicBezTo>
                  <a:lnTo>
                    <a:pt x="572" y="590"/>
                  </a:lnTo>
                  <a:lnTo>
                    <a:pt x="547" y="602"/>
                  </a:lnTo>
                  <a:cubicBezTo>
                    <a:pt x="511" y="626"/>
                    <a:pt x="474" y="639"/>
                    <a:pt x="426" y="650"/>
                  </a:cubicBezTo>
                  <a:cubicBezTo>
                    <a:pt x="390" y="663"/>
                    <a:pt x="353" y="663"/>
                    <a:pt x="304" y="663"/>
                  </a:cubicBezTo>
                  <a:lnTo>
                    <a:pt x="195" y="663"/>
                  </a:lnTo>
                  <a:lnTo>
                    <a:pt x="195" y="675"/>
                  </a:lnTo>
                  <a:cubicBezTo>
                    <a:pt x="195" y="809"/>
                    <a:pt x="171" y="906"/>
                    <a:pt x="146" y="979"/>
                  </a:cubicBezTo>
                  <a:cubicBezTo>
                    <a:pt x="134" y="991"/>
                    <a:pt x="134" y="1015"/>
                    <a:pt x="109" y="1015"/>
                  </a:cubicBezTo>
                  <a:cubicBezTo>
                    <a:pt x="98" y="1015"/>
                    <a:pt x="85" y="1004"/>
                    <a:pt x="73" y="991"/>
                  </a:cubicBezTo>
                  <a:cubicBezTo>
                    <a:pt x="49" y="967"/>
                    <a:pt x="49" y="894"/>
                    <a:pt x="49" y="833"/>
                  </a:cubicBezTo>
                  <a:cubicBezTo>
                    <a:pt x="61" y="821"/>
                    <a:pt x="61" y="796"/>
                    <a:pt x="61" y="785"/>
                  </a:cubicBezTo>
                  <a:cubicBezTo>
                    <a:pt x="49" y="723"/>
                    <a:pt x="122" y="675"/>
                    <a:pt x="171" y="663"/>
                  </a:cubicBezTo>
                  <a:lnTo>
                    <a:pt x="182" y="650"/>
                  </a:lnTo>
                  <a:cubicBezTo>
                    <a:pt x="182" y="590"/>
                    <a:pt x="182" y="541"/>
                    <a:pt x="195" y="493"/>
                  </a:cubicBezTo>
                  <a:lnTo>
                    <a:pt x="195" y="444"/>
                  </a:lnTo>
                  <a:lnTo>
                    <a:pt x="195" y="371"/>
                  </a:lnTo>
                  <a:lnTo>
                    <a:pt x="158" y="420"/>
                  </a:lnTo>
                  <a:cubicBezTo>
                    <a:pt x="134" y="456"/>
                    <a:pt x="85" y="504"/>
                    <a:pt x="36" y="517"/>
                  </a:cubicBezTo>
                  <a:lnTo>
                    <a:pt x="49" y="480"/>
                  </a:lnTo>
                  <a:lnTo>
                    <a:pt x="61" y="480"/>
                  </a:lnTo>
                  <a:lnTo>
                    <a:pt x="73" y="493"/>
                  </a:lnTo>
                  <a:lnTo>
                    <a:pt x="85" y="480"/>
                  </a:lnTo>
                  <a:cubicBezTo>
                    <a:pt x="122" y="444"/>
                    <a:pt x="171" y="395"/>
                    <a:pt x="195" y="358"/>
                  </a:cubicBezTo>
                  <a:lnTo>
                    <a:pt x="195" y="347"/>
                  </a:lnTo>
                  <a:lnTo>
                    <a:pt x="195" y="334"/>
                  </a:lnTo>
                  <a:cubicBezTo>
                    <a:pt x="207" y="249"/>
                    <a:pt x="219" y="177"/>
                    <a:pt x="231" y="104"/>
                  </a:cubicBezTo>
                  <a:cubicBezTo>
                    <a:pt x="244" y="79"/>
                    <a:pt x="268" y="42"/>
                    <a:pt x="280" y="42"/>
                  </a:cubicBezTo>
                  <a:cubicBezTo>
                    <a:pt x="284" y="38"/>
                    <a:pt x="288" y="37"/>
                    <a:pt x="292" y="37"/>
                  </a:cubicBezTo>
                  <a:close/>
                  <a:moveTo>
                    <a:pt x="289" y="1"/>
                  </a:moveTo>
                  <a:cubicBezTo>
                    <a:pt x="283" y="1"/>
                    <a:pt x="276" y="2"/>
                    <a:pt x="268" y="6"/>
                  </a:cubicBezTo>
                  <a:cubicBezTo>
                    <a:pt x="231" y="18"/>
                    <a:pt x="207" y="79"/>
                    <a:pt x="207" y="104"/>
                  </a:cubicBezTo>
                  <a:cubicBezTo>
                    <a:pt x="182" y="164"/>
                    <a:pt x="171" y="237"/>
                    <a:pt x="171" y="334"/>
                  </a:cubicBezTo>
                  <a:lnTo>
                    <a:pt x="158" y="334"/>
                  </a:lnTo>
                  <a:cubicBezTo>
                    <a:pt x="146" y="358"/>
                    <a:pt x="109" y="407"/>
                    <a:pt x="73" y="444"/>
                  </a:cubicBezTo>
                  <a:lnTo>
                    <a:pt x="49" y="444"/>
                  </a:lnTo>
                  <a:cubicBezTo>
                    <a:pt x="36" y="444"/>
                    <a:pt x="12" y="456"/>
                    <a:pt x="12" y="468"/>
                  </a:cubicBezTo>
                  <a:lnTo>
                    <a:pt x="0" y="504"/>
                  </a:lnTo>
                  <a:cubicBezTo>
                    <a:pt x="0" y="517"/>
                    <a:pt x="0" y="529"/>
                    <a:pt x="12" y="541"/>
                  </a:cubicBezTo>
                  <a:cubicBezTo>
                    <a:pt x="25" y="553"/>
                    <a:pt x="36" y="553"/>
                    <a:pt x="49" y="553"/>
                  </a:cubicBezTo>
                  <a:cubicBezTo>
                    <a:pt x="85" y="541"/>
                    <a:pt x="122" y="517"/>
                    <a:pt x="158" y="480"/>
                  </a:cubicBezTo>
                  <a:lnTo>
                    <a:pt x="158" y="493"/>
                  </a:lnTo>
                  <a:cubicBezTo>
                    <a:pt x="158" y="541"/>
                    <a:pt x="146" y="590"/>
                    <a:pt x="146" y="626"/>
                  </a:cubicBezTo>
                  <a:cubicBezTo>
                    <a:pt x="85" y="650"/>
                    <a:pt x="25" y="712"/>
                    <a:pt x="25" y="785"/>
                  </a:cubicBezTo>
                  <a:lnTo>
                    <a:pt x="25" y="833"/>
                  </a:lnTo>
                  <a:cubicBezTo>
                    <a:pt x="12" y="906"/>
                    <a:pt x="12" y="979"/>
                    <a:pt x="49" y="1015"/>
                  </a:cubicBezTo>
                  <a:cubicBezTo>
                    <a:pt x="73" y="1040"/>
                    <a:pt x="85" y="1052"/>
                    <a:pt x="109" y="1052"/>
                  </a:cubicBezTo>
                  <a:lnTo>
                    <a:pt x="122" y="1052"/>
                  </a:lnTo>
                  <a:cubicBezTo>
                    <a:pt x="134" y="1040"/>
                    <a:pt x="158" y="1028"/>
                    <a:pt x="171" y="1004"/>
                  </a:cubicBezTo>
                  <a:cubicBezTo>
                    <a:pt x="207" y="918"/>
                    <a:pt x="219" y="821"/>
                    <a:pt x="231" y="699"/>
                  </a:cubicBezTo>
                  <a:lnTo>
                    <a:pt x="304" y="699"/>
                  </a:lnTo>
                  <a:cubicBezTo>
                    <a:pt x="353" y="699"/>
                    <a:pt x="390" y="699"/>
                    <a:pt x="438" y="687"/>
                  </a:cubicBezTo>
                  <a:cubicBezTo>
                    <a:pt x="474" y="675"/>
                    <a:pt x="523" y="663"/>
                    <a:pt x="547" y="639"/>
                  </a:cubicBezTo>
                  <a:cubicBezTo>
                    <a:pt x="584" y="687"/>
                    <a:pt x="645" y="723"/>
                    <a:pt x="706" y="723"/>
                  </a:cubicBezTo>
                  <a:cubicBezTo>
                    <a:pt x="754" y="712"/>
                    <a:pt x="827" y="663"/>
                    <a:pt x="876" y="614"/>
                  </a:cubicBezTo>
                  <a:cubicBezTo>
                    <a:pt x="912" y="639"/>
                    <a:pt x="973" y="663"/>
                    <a:pt x="1022" y="663"/>
                  </a:cubicBezTo>
                  <a:cubicBezTo>
                    <a:pt x="1082" y="663"/>
                    <a:pt x="1144" y="639"/>
                    <a:pt x="1180" y="602"/>
                  </a:cubicBezTo>
                  <a:cubicBezTo>
                    <a:pt x="1209" y="636"/>
                    <a:pt x="1253" y="649"/>
                    <a:pt x="1302" y="649"/>
                  </a:cubicBezTo>
                  <a:cubicBezTo>
                    <a:pt x="1375" y="649"/>
                    <a:pt x="1457" y="619"/>
                    <a:pt x="1509" y="590"/>
                  </a:cubicBezTo>
                  <a:cubicBezTo>
                    <a:pt x="1540" y="631"/>
                    <a:pt x="1593" y="644"/>
                    <a:pt x="1649" y="644"/>
                  </a:cubicBezTo>
                  <a:cubicBezTo>
                    <a:pt x="1725" y="644"/>
                    <a:pt x="1807" y="621"/>
                    <a:pt x="1849" y="614"/>
                  </a:cubicBezTo>
                  <a:cubicBezTo>
                    <a:pt x="1873" y="608"/>
                    <a:pt x="1892" y="605"/>
                    <a:pt x="1907" y="605"/>
                  </a:cubicBezTo>
                  <a:cubicBezTo>
                    <a:pt x="1922" y="605"/>
                    <a:pt x="1934" y="608"/>
                    <a:pt x="1946" y="614"/>
                  </a:cubicBezTo>
                  <a:cubicBezTo>
                    <a:pt x="1971" y="614"/>
                    <a:pt x="1982" y="626"/>
                    <a:pt x="2019" y="626"/>
                  </a:cubicBezTo>
                  <a:cubicBezTo>
                    <a:pt x="2068" y="626"/>
                    <a:pt x="2128" y="626"/>
                    <a:pt x="2190" y="614"/>
                  </a:cubicBezTo>
                  <a:cubicBezTo>
                    <a:pt x="2238" y="614"/>
                    <a:pt x="2287" y="602"/>
                    <a:pt x="2335" y="602"/>
                  </a:cubicBezTo>
                  <a:cubicBezTo>
                    <a:pt x="2408" y="577"/>
                    <a:pt x="2493" y="566"/>
                    <a:pt x="2566" y="566"/>
                  </a:cubicBezTo>
                  <a:cubicBezTo>
                    <a:pt x="2590" y="566"/>
                    <a:pt x="2603" y="553"/>
                    <a:pt x="2603" y="529"/>
                  </a:cubicBezTo>
                  <a:cubicBezTo>
                    <a:pt x="2603" y="504"/>
                    <a:pt x="2590" y="480"/>
                    <a:pt x="2566" y="480"/>
                  </a:cubicBezTo>
                  <a:lnTo>
                    <a:pt x="2311" y="517"/>
                  </a:lnTo>
                  <a:cubicBezTo>
                    <a:pt x="2226" y="529"/>
                    <a:pt x="2141" y="541"/>
                    <a:pt x="2055" y="541"/>
                  </a:cubicBezTo>
                  <a:cubicBezTo>
                    <a:pt x="2031" y="541"/>
                    <a:pt x="2007" y="541"/>
                    <a:pt x="1982" y="529"/>
                  </a:cubicBezTo>
                  <a:cubicBezTo>
                    <a:pt x="1946" y="517"/>
                    <a:pt x="1898" y="517"/>
                    <a:pt x="1861" y="517"/>
                  </a:cubicBezTo>
                  <a:lnTo>
                    <a:pt x="1849" y="529"/>
                  </a:lnTo>
                  <a:cubicBezTo>
                    <a:pt x="1812" y="538"/>
                    <a:pt x="1712" y="561"/>
                    <a:pt x="1645" y="561"/>
                  </a:cubicBezTo>
                  <a:cubicBezTo>
                    <a:pt x="1623" y="561"/>
                    <a:pt x="1605" y="559"/>
                    <a:pt x="1593" y="553"/>
                  </a:cubicBezTo>
                  <a:cubicBezTo>
                    <a:pt x="1581" y="541"/>
                    <a:pt x="1569" y="541"/>
                    <a:pt x="1569" y="529"/>
                  </a:cubicBezTo>
                  <a:cubicBezTo>
                    <a:pt x="1569" y="517"/>
                    <a:pt x="1569" y="504"/>
                    <a:pt x="1557" y="504"/>
                  </a:cubicBezTo>
                  <a:cubicBezTo>
                    <a:pt x="1545" y="499"/>
                    <a:pt x="1536" y="496"/>
                    <a:pt x="1528" y="496"/>
                  </a:cubicBezTo>
                  <a:cubicBezTo>
                    <a:pt x="1520" y="496"/>
                    <a:pt x="1514" y="499"/>
                    <a:pt x="1509" y="504"/>
                  </a:cubicBezTo>
                  <a:cubicBezTo>
                    <a:pt x="1459" y="534"/>
                    <a:pt x="1369" y="572"/>
                    <a:pt x="1305" y="572"/>
                  </a:cubicBezTo>
                  <a:cubicBezTo>
                    <a:pt x="1290" y="572"/>
                    <a:pt x="1277" y="570"/>
                    <a:pt x="1265" y="566"/>
                  </a:cubicBezTo>
                  <a:cubicBezTo>
                    <a:pt x="1241" y="553"/>
                    <a:pt x="1228" y="529"/>
                    <a:pt x="1217" y="493"/>
                  </a:cubicBezTo>
                  <a:cubicBezTo>
                    <a:pt x="1217" y="480"/>
                    <a:pt x="1204" y="468"/>
                    <a:pt x="1180" y="468"/>
                  </a:cubicBezTo>
                  <a:cubicBezTo>
                    <a:pt x="1177" y="466"/>
                    <a:pt x="1175" y="465"/>
                    <a:pt x="1172" y="465"/>
                  </a:cubicBezTo>
                  <a:cubicBezTo>
                    <a:pt x="1159" y="465"/>
                    <a:pt x="1144" y="483"/>
                    <a:pt x="1144" y="493"/>
                  </a:cubicBezTo>
                  <a:cubicBezTo>
                    <a:pt x="1131" y="541"/>
                    <a:pt x="1095" y="577"/>
                    <a:pt x="1034" y="577"/>
                  </a:cubicBezTo>
                  <a:cubicBezTo>
                    <a:pt x="985" y="577"/>
                    <a:pt x="936" y="566"/>
                    <a:pt x="912" y="517"/>
                  </a:cubicBezTo>
                  <a:cubicBezTo>
                    <a:pt x="925" y="493"/>
                    <a:pt x="912" y="468"/>
                    <a:pt x="900" y="444"/>
                  </a:cubicBezTo>
                  <a:cubicBezTo>
                    <a:pt x="891" y="435"/>
                    <a:pt x="877" y="427"/>
                    <a:pt x="865" y="427"/>
                  </a:cubicBezTo>
                  <a:cubicBezTo>
                    <a:pt x="860" y="427"/>
                    <a:pt x="855" y="428"/>
                    <a:pt x="852" y="431"/>
                  </a:cubicBezTo>
                  <a:cubicBezTo>
                    <a:pt x="839" y="431"/>
                    <a:pt x="827" y="444"/>
                    <a:pt x="827" y="468"/>
                  </a:cubicBezTo>
                  <a:cubicBezTo>
                    <a:pt x="815" y="480"/>
                    <a:pt x="827" y="504"/>
                    <a:pt x="827" y="517"/>
                  </a:cubicBezTo>
                  <a:lnTo>
                    <a:pt x="827" y="529"/>
                  </a:lnTo>
                  <a:lnTo>
                    <a:pt x="790" y="577"/>
                  </a:lnTo>
                  <a:cubicBezTo>
                    <a:pt x="766" y="602"/>
                    <a:pt x="742" y="614"/>
                    <a:pt x="730" y="614"/>
                  </a:cubicBezTo>
                  <a:cubicBezTo>
                    <a:pt x="706" y="614"/>
                    <a:pt x="669" y="590"/>
                    <a:pt x="645" y="529"/>
                  </a:cubicBezTo>
                  <a:cubicBezTo>
                    <a:pt x="645" y="504"/>
                    <a:pt x="645" y="493"/>
                    <a:pt x="633" y="480"/>
                  </a:cubicBezTo>
                  <a:cubicBezTo>
                    <a:pt x="621" y="474"/>
                    <a:pt x="609" y="471"/>
                    <a:pt x="598" y="471"/>
                  </a:cubicBezTo>
                  <a:cubicBezTo>
                    <a:pt x="587" y="471"/>
                    <a:pt x="578" y="474"/>
                    <a:pt x="572" y="480"/>
                  </a:cubicBezTo>
                  <a:lnTo>
                    <a:pt x="536" y="553"/>
                  </a:lnTo>
                  <a:cubicBezTo>
                    <a:pt x="487" y="614"/>
                    <a:pt x="401" y="614"/>
                    <a:pt x="317" y="614"/>
                  </a:cubicBezTo>
                  <a:lnTo>
                    <a:pt x="244" y="614"/>
                  </a:lnTo>
                  <a:lnTo>
                    <a:pt x="244" y="504"/>
                  </a:lnTo>
                  <a:lnTo>
                    <a:pt x="244" y="358"/>
                  </a:lnTo>
                  <a:cubicBezTo>
                    <a:pt x="292" y="285"/>
                    <a:pt x="317" y="213"/>
                    <a:pt x="341" y="152"/>
                  </a:cubicBezTo>
                  <a:lnTo>
                    <a:pt x="341" y="140"/>
                  </a:lnTo>
                  <a:cubicBezTo>
                    <a:pt x="353" y="115"/>
                    <a:pt x="377" y="42"/>
                    <a:pt x="328" y="6"/>
                  </a:cubicBezTo>
                  <a:cubicBezTo>
                    <a:pt x="312" y="6"/>
                    <a:pt x="302" y="1"/>
                    <a:pt x="289"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6"/>
            <p:cNvSpPr/>
            <p:nvPr/>
          </p:nvSpPr>
          <p:spPr>
            <a:xfrm>
              <a:off x="1689303" y="2835784"/>
              <a:ext cx="105380" cy="15258"/>
            </a:xfrm>
            <a:custGeom>
              <a:avLst/>
              <a:gdLst/>
              <a:ahLst/>
              <a:cxnLst/>
              <a:rect l="l" t="t" r="r" b="b"/>
              <a:pathLst>
                <a:path w="2141" h="310" extrusionOk="0">
                  <a:moveTo>
                    <a:pt x="236" y="65"/>
                  </a:moveTo>
                  <a:cubicBezTo>
                    <a:pt x="244" y="65"/>
                    <a:pt x="251" y="75"/>
                    <a:pt x="255" y="94"/>
                  </a:cubicBezTo>
                  <a:cubicBezTo>
                    <a:pt x="280" y="131"/>
                    <a:pt x="268" y="156"/>
                    <a:pt x="244" y="192"/>
                  </a:cubicBezTo>
                  <a:cubicBezTo>
                    <a:pt x="219" y="180"/>
                    <a:pt x="207" y="156"/>
                    <a:pt x="195" y="131"/>
                  </a:cubicBezTo>
                  <a:cubicBezTo>
                    <a:pt x="210" y="88"/>
                    <a:pt x="224" y="65"/>
                    <a:pt x="236" y="65"/>
                  </a:cubicBezTo>
                  <a:close/>
                  <a:moveTo>
                    <a:pt x="222" y="0"/>
                  </a:moveTo>
                  <a:cubicBezTo>
                    <a:pt x="190" y="0"/>
                    <a:pt x="155" y="23"/>
                    <a:pt x="146" y="58"/>
                  </a:cubicBezTo>
                  <a:cubicBezTo>
                    <a:pt x="134" y="131"/>
                    <a:pt x="158" y="180"/>
                    <a:pt x="207" y="216"/>
                  </a:cubicBezTo>
                  <a:cubicBezTo>
                    <a:pt x="187" y="231"/>
                    <a:pt x="168" y="238"/>
                    <a:pt x="150" y="238"/>
                  </a:cubicBezTo>
                  <a:cubicBezTo>
                    <a:pt x="122" y="238"/>
                    <a:pt x="95" y="221"/>
                    <a:pt x="73" y="192"/>
                  </a:cubicBezTo>
                  <a:cubicBezTo>
                    <a:pt x="61" y="156"/>
                    <a:pt x="73" y="143"/>
                    <a:pt x="109" y="143"/>
                  </a:cubicBezTo>
                  <a:cubicBezTo>
                    <a:pt x="113" y="145"/>
                    <a:pt x="116" y="146"/>
                    <a:pt x="119" y="146"/>
                  </a:cubicBezTo>
                  <a:cubicBezTo>
                    <a:pt x="139" y="146"/>
                    <a:pt x="155" y="115"/>
                    <a:pt x="134" y="94"/>
                  </a:cubicBezTo>
                  <a:cubicBezTo>
                    <a:pt x="118" y="86"/>
                    <a:pt x="101" y="82"/>
                    <a:pt x="87" y="82"/>
                  </a:cubicBezTo>
                  <a:cubicBezTo>
                    <a:pt x="57" y="82"/>
                    <a:pt x="32" y="99"/>
                    <a:pt x="25" y="131"/>
                  </a:cubicBezTo>
                  <a:cubicBezTo>
                    <a:pt x="0" y="216"/>
                    <a:pt x="36" y="253"/>
                    <a:pt x="109" y="277"/>
                  </a:cubicBezTo>
                  <a:cubicBezTo>
                    <a:pt x="124" y="280"/>
                    <a:pt x="139" y="282"/>
                    <a:pt x="152" y="282"/>
                  </a:cubicBezTo>
                  <a:cubicBezTo>
                    <a:pt x="194" y="282"/>
                    <a:pt x="228" y="268"/>
                    <a:pt x="255" y="240"/>
                  </a:cubicBezTo>
                  <a:cubicBezTo>
                    <a:pt x="281" y="250"/>
                    <a:pt x="318" y="256"/>
                    <a:pt x="360" y="256"/>
                  </a:cubicBezTo>
                  <a:cubicBezTo>
                    <a:pt x="419" y="256"/>
                    <a:pt x="485" y="245"/>
                    <a:pt x="535" y="216"/>
                  </a:cubicBezTo>
                  <a:cubicBezTo>
                    <a:pt x="555" y="274"/>
                    <a:pt x="605" y="309"/>
                    <a:pt x="673" y="309"/>
                  </a:cubicBezTo>
                  <a:cubicBezTo>
                    <a:pt x="691" y="309"/>
                    <a:pt x="710" y="307"/>
                    <a:pt x="730" y="302"/>
                  </a:cubicBezTo>
                  <a:cubicBezTo>
                    <a:pt x="766" y="289"/>
                    <a:pt x="863" y="240"/>
                    <a:pt x="912" y="192"/>
                  </a:cubicBezTo>
                  <a:cubicBezTo>
                    <a:pt x="947" y="210"/>
                    <a:pt x="996" y="221"/>
                    <a:pt x="1038" y="221"/>
                  </a:cubicBezTo>
                  <a:cubicBezTo>
                    <a:pt x="1054" y="221"/>
                    <a:pt x="1069" y="219"/>
                    <a:pt x="1082" y="216"/>
                  </a:cubicBezTo>
                  <a:cubicBezTo>
                    <a:pt x="1119" y="204"/>
                    <a:pt x="1179" y="180"/>
                    <a:pt x="1216" y="143"/>
                  </a:cubicBezTo>
                  <a:cubicBezTo>
                    <a:pt x="1239" y="157"/>
                    <a:pt x="1273" y="162"/>
                    <a:pt x="1311" y="162"/>
                  </a:cubicBezTo>
                  <a:cubicBezTo>
                    <a:pt x="1375" y="162"/>
                    <a:pt x="1450" y="147"/>
                    <a:pt x="1496" y="131"/>
                  </a:cubicBezTo>
                  <a:cubicBezTo>
                    <a:pt x="1533" y="167"/>
                    <a:pt x="1606" y="167"/>
                    <a:pt x="1666" y="167"/>
                  </a:cubicBezTo>
                  <a:lnTo>
                    <a:pt x="2116" y="167"/>
                  </a:lnTo>
                  <a:cubicBezTo>
                    <a:pt x="2141" y="167"/>
                    <a:pt x="2141" y="119"/>
                    <a:pt x="2116" y="119"/>
                  </a:cubicBezTo>
                  <a:lnTo>
                    <a:pt x="1776" y="119"/>
                  </a:lnTo>
                  <a:cubicBezTo>
                    <a:pt x="1743" y="119"/>
                    <a:pt x="1696" y="124"/>
                    <a:pt x="1651" y="124"/>
                  </a:cubicBezTo>
                  <a:cubicBezTo>
                    <a:pt x="1594" y="124"/>
                    <a:pt x="1540" y="116"/>
                    <a:pt x="1520" y="83"/>
                  </a:cubicBezTo>
                  <a:cubicBezTo>
                    <a:pt x="1508" y="70"/>
                    <a:pt x="1496" y="70"/>
                    <a:pt x="1484" y="70"/>
                  </a:cubicBezTo>
                  <a:cubicBezTo>
                    <a:pt x="1474" y="80"/>
                    <a:pt x="1363" y="118"/>
                    <a:pt x="1290" y="118"/>
                  </a:cubicBezTo>
                  <a:cubicBezTo>
                    <a:pt x="1269" y="118"/>
                    <a:pt x="1252" y="115"/>
                    <a:pt x="1241" y="107"/>
                  </a:cubicBezTo>
                  <a:cubicBezTo>
                    <a:pt x="1241" y="83"/>
                    <a:pt x="1241" y="58"/>
                    <a:pt x="1216" y="46"/>
                  </a:cubicBezTo>
                  <a:cubicBezTo>
                    <a:pt x="1211" y="41"/>
                    <a:pt x="1204" y="38"/>
                    <a:pt x="1198" y="38"/>
                  </a:cubicBezTo>
                  <a:cubicBezTo>
                    <a:pt x="1188" y="38"/>
                    <a:pt x="1179" y="44"/>
                    <a:pt x="1179" y="58"/>
                  </a:cubicBezTo>
                  <a:lnTo>
                    <a:pt x="1179" y="107"/>
                  </a:lnTo>
                  <a:cubicBezTo>
                    <a:pt x="1155" y="143"/>
                    <a:pt x="1082" y="167"/>
                    <a:pt x="1071" y="167"/>
                  </a:cubicBezTo>
                  <a:cubicBezTo>
                    <a:pt x="1053" y="172"/>
                    <a:pt x="1035" y="175"/>
                    <a:pt x="1017" y="175"/>
                  </a:cubicBezTo>
                  <a:cubicBezTo>
                    <a:pt x="988" y="175"/>
                    <a:pt x="960" y="166"/>
                    <a:pt x="936" y="143"/>
                  </a:cubicBezTo>
                  <a:cubicBezTo>
                    <a:pt x="936" y="119"/>
                    <a:pt x="925" y="94"/>
                    <a:pt x="900" y="70"/>
                  </a:cubicBezTo>
                  <a:cubicBezTo>
                    <a:pt x="888" y="70"/>
                    <a:pt x="876" y="70"/>
                    <a:pt x="863" y="83"/>
                  </a:cubicBezTo>
                  <a:lnTo>
                    <a:pt x="852" y="94"/>
                  </a:lnTo>
                  <a:cubicBezTo>
                    <a:pt x="852" y="94"/>
                    <a:pt x="839" y="107"/>
                    <a:pt x="852" y="119"/>
                  </a:cubicBezTo>
                  <a:cubicBezTo>
                    <a:pt x="852" y="131"/>
                    <a:pt x="863" y="143"/>
                    <a:pt x="863" y="156"/>
                  </a:cubicBezTo>
                  <a:cubicBezTo>
                    <a:pt x="863" y="156"/>
                    <a:pt x="863" y="167"/>
                    <a:pt x="852" y="192"/>
                  </a:cubicBezTo>
                  <a:cubicBezTo>
                    <a:pt x="815" y="229"/>
                    <a:pt x="754" y="253"/>
                    <a:pt x="693" y="265"/>
                  </a:cubicBezTo>
                  <a:cubicBezTo>
                    <a:pt x="669" y="265"/>
                    <a:pt x="644" y="265"/>
                    <a:pt x="633" y="253"/>
                  </a:cubicBezTo>
                  <a:cubicBezTo>
                    <a:pt x="620" y="216"/>
                    <a:pt x="608" y="192"/>
                    <a:pt x="584" y="180"/>
                  </a:cubicBezTo>
                  <a:cubicBezTo>
                    <a:pt x="608" y="156"/>
                    <a:pt x="608" y="131"/>
                    <a:pt x="596" y="94"/>
                  </a:cubicBezTo>
                  <a:cubicBezTo>
                    <a:pt x="584" y="83"/>
                    <a:pt x="584" y="83"/>
                    <a:pt x="571" y="83"/>
                  </a:cubicBezTo>
                  <a:lnTo>
                    <a:pt x="560" y="83"/>
                  </a:lnTo>
                  <a:cubicBezTo>
                    <a:pt x="547" y="83"/>
                    <a:pt x="535" y="94"/>
                    <a:pt x="535" y="107"/>
                  </a:cubicBezTo>
                  <a:cubicBezTo>
                    <a:pt x="523" y="131"/>
                    <a:pt x="523" y="143"/>
                    <a:pt x="523" y="167"/>
                  </a:cubicBezTo>
                  <a:cubicBezTo>
                    <a:pt x="490" y="200"/>
                    <a:pt x="431" y="216"/>
                    <a:pt x="373" y="216"/>
                  </a:cubicBezTo>
                  <a:cubicBezTo>
                    <a:pt x="344" y="216"/>
                    <a:pt x="316" y="212"/>
                    <a:pt x="292" y="204"/>
                  </a:cubicBezTo>
                  <a:cubicBezTo>
                    <a:pt x="292" y="204"/>
                    <a:pt x="292" y="192"/>
                    <a:pt x="304" y="180"/>
                  </a:cubicBezTo>
                  <a:cubicBezTo>
                    <a:pt x="341" y="119"/>
                    <a:pt x="304" y="58"/>
                    <a:pt x="255" y="10"/>
                  </a:cubicBezTo>
                  <a:cubicBezTo>
                    <a:pt x="246" y="3"/>
                    <a:pt x="234" y="0"/>
                    <a:pt x="222"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6"/>
            <p:cNvSpPr/>
            <p:nvPr/>
          </p:nvSpPr>
          <p:spPr>
            <a:xfrm>
              <a:off x="1688073" y="2834800"/>
              <a:ext cx="107201" cy="17079"/>
            </a:xfrm>
            <a:custGeom>
              <a:avLst/>
              <a:gdLst/>
              <a:ahLst/>
              <a:cxnLst/>
              <a:rect l="l" t="t" r="r" b="b"/>
              <a:pathLst>
                <a:path w="2178" h="347" extrusionOk="0">
                  <a:moveTo>
                    <a:pt x="1534" y="129"/>
                  </a:moveTo>
                  <a:lnTo>
                    <a:pt x="1534" y="129"/>
                  </a:lnTo>
                  <a:cubicBezTo>
                    <a:pt x="1571" y="159"/>
                    <a:pt x="1628" y="164"/>
                    <a:pt x="1681" y="164"/>
                  </a:cubicBezTo>
                  <a:cubicBezTo>
                    <a:pt x="1706" y="164"/>
                    <a:pt x="1731" y="163"/>
                    <a:pt x="1752" y="163"/>
                  </a:cubicBezTo>
                  <a:lnTo>
                    <a:pt x="1801" y="163"/>
                  </a:lnTo>
                  <a:cubicBezTo>
                    <a:pt x="1874" y="151"/>
                    <a:pt x="1947" y="151"/>
                    <a:pt x="2031" y="151"/>
                  </a:cubicBezTo>
                  <a:cubicBezTo>
                    <a:pt x="2068" y="163"/>
                    <a:pt x="2104" y="163"/>
                    <a:pt x="2141" y="163"/>
                  </a:cubicBezTo>
                  <a:cubicBezTo>
                    <a:pt x="2068" y="163"/>
                    <a:pt x="2007" y="176"/>
                    <a:pt x="1947" y="176"/>
                  </a:cubicBezTo>
                  <a:lnTo>
                    <a:pt x="1691" y="176"/>
                  </a:lnTo>
                  <a:cubicBezTo>
                    <a:pt x="1631" y="176"/>
                    <a:pt x="1571" y="176"/>
                    <a:pt x="1534" y="129"/>
                  </a:cubicBezTo>
                  <a:close/>
                  <a:moveTo>
                    <a:pt x="269" y="103"/>
                  </a:moveTo>
                  <a:lnTo>
                    <a:pt x="269" y="114"/>
                  </a:lnTo>
                  <a:lnTo>
                    <a:pt x="269" y="127"/>
                  </a:lnTo>
                  <a:cubicBezTo>
                    <a:pt x="280" y="151"/>
                    <a:pt x="280" y="163"/>
                    <a:pt x="269" y="187"/>
                  </a:cubicBezTo>
                  <a:cubicBezTo>
                    <a:pt x="256" y="176"/>
                    <a:pt x="244" y="163"/>
                    <a:pt x="244" y="151"/>
                  </a:cubicBezTo>
                  <a:cubicBezTo>
                    <a:pt x="256" y="127"/>
                    <a:pt x="256" y="114"/>
                    <a:pt x="269" y="103"/>
                  </a:cubicBezTo>
                  <a:close/>
                  <a:moveTo>
                    <a:pt x="269" y="66"/>
                  </a:moveTo>
                  <a:cubicBezTo>
                    <a:pt x="244" y="66"/>
                    <a:pt x="232" y="90"/>
                    <a:pt x="207" y="139"/>
                  </a:cubicBezTo>
                  <a:lnTo>
                    <a:pt x="207" y="151"/>
                  </a:lnTo>
                  <a:cubicBezTo>
                    <a:pt x="207" y="187"/>
                    <a:pt x="232" y="212"/>
                    <a:pt x="256" y="224"/>
                  </a:cubicBezTo>
                  <a:lnTo>
                    <a:pt x="269" y="236"/>
                  </a:lnTo>
                  <a:lnTo>
                    <a:pt x="280" y="224"/>
                  </a:lnTo>
                  <a:cubicBezTo>
                    <a:pt x="317" y="187"/>
                    <a:pt x="317" y="151"/>
                    <a:pt x="305" y="103"/>
                  </a:cubicBezTo>
                  <a:cubicBezTo>
                    <a:pt x="293" y="103"/>
                    <a:pt x="293" y="66"/>
                    <a:pt x="269" y="66"/>
                  </a:cubicBezTo>
                  <a:close/>
                  <a:moveTo>
                    <a:pt x="159" y="176"/>
                  </a:moveTo>
                  <a:cubicBezTo>
                    <a:pt x="171" y="200"/>
                    <a:pt x="183" y="212"/>
                    <a:pt x="207" y="236"/>
                  </a:cubicBezTo>
                  <a:cubicBezTo>
                    <a:pt x="198" y="239"/>
                    <a:pt x="189" y="241"/>
                    <a:pt x="180" y="241"/>
                  </a:cubicBezTo>
                  <a:cubicBezTo>
                    <a:pt x="153" y="241"/>
                    <a:pt x="128" y="227"/>
                    <a:pt x="110" y="200"/>
                  </a:cubicBezTo>
                  <a:lnTo>
                    <a:pt x="110" y="187"/>
                  </a:lnTo>
                  <a:cubicBezTo>
                    <a:pt x="123" y="187"/>
                    <a:pt x="123" y="176"/>
                    <a:pt x="134" y="176"/>
                  </a:cubicBezTo>
                  <a:cubicBezTo>
                    <a:pt x="141" y="182"/>
                    <a:pt x="147" y="185"/>
                    <a:pt x="151" y="185"/>
                  </a:cubicBezTo>
                  <a:cubicBezTo>
                    <a:pt x="156" y="185"/>
                    <a:pt x="159" y="182"/>
                    <a:pt x="159" y="176"/>
                  </a:cubicBezTo>
                  <a:close/>
                  <a:moveTo>
                    <a:pt x="253" y="36"/>
                  </a:moveTo>
                  <a:cubicBezTo>
                    <a:pt x="259" y="36"/>
                    <a:pt x="264" y="38"/>
                    <a:pt x="269" y="42"/>
                  </a:cubicBezTo>
                  <a:cubicBezTo>
                    <a:pt x="305" y="78"/>
                    <a:pt x="341" y="139"/>
                    <a:pt x="317" y="200"/>
                  </a:cubicBezTo>
                  <a:cubicBezTo>
                    <a:pt x="305" y="200"/>
                    <a:pt x="305" y="212"/>
                    <a:pt x="293" y="212"/>
                  </a:cubicBezTo>
                  <a:lnTo>
                    <a:pt x="280" y="236"/>
                  </a:lnTo>
                  <a:lnTo>
                    <a:pt x="305" y="249"/>
                  </a:lnTo>
                  <a:cubicBezTo>
                    <a:pt x="313" y="251"/>
                    <a:pt x="322" y="253"/>
                    <a:pt x="330" y="255"/>
                  </a:cubicBezTo>
                  <a:lnTo>
                    <a:pt x="330" y="255"/>
                  </a:lnTo>
                  <a:cubicBezTo>
                    <a:pt x="311" y="253"/>
                    <a:pt x="294" y="251"/>
                    <a:pt x="280" y="249"/>
                  </a:cubicBezTo>
                  <a:lnTo>
                    <a:pt x="280" y="236"/>
                  </a:lnTo>
                  <a:lnTo>
                    <a:pt x="269" y="249"/>
                  </a:lnTo>
                  <a:cubicBezTo>
                    <a:pt x="249" y="268"/>
                    <a:pt x="213" y="288"/>
                    <a:pt x="174" y="288"/>
                  </a:cubicBezTo>
                  <a:cubicBezTo>
                    <a:pt x="165" y="288"/>
                    <a:pt x="156" y="287"/>
                    <a:pt x="147" y="285"/>
                  </a:cubicBezTo>
                  <a:cubicBezTo>
                    <a:pt x="74" y="260"/>
                    <a:pt x="50" y="224"/>
                    <a:pt x="74" y="163"/>
                  </a:cubicBezTo>
                  <a:cubicBezTo>
                    <a:pt x="74" y="151"/>
                    <a:pt x="86" y="139"/>
                    <a:pt x="98" y="127"/>
                  </a:cubicBezTo>
                  <a:cubicBezTo>
                    <a:pt x="110" y="127"/>
                    <a:pt x="134" y="127"/>
                    <a:pt x="147" y="139"/>
                  </a:cubicBezTo>
                  <a:lnTo>
                    <a:pt x="134" y="139"/>
                  </a:lnTo>
                  <a:cubicBezTo>
                    <a:pt x="110" y="151"/>
                    <a:pt x="98" y="151"/>
                    <a:pt x="86" y="163"/>
                  </a:cubicBezTo>
                  <a:cubicBezTo>
                    <a:pt x="74" y="176"/>
                    <a:pt x="74" y="200"/>
                    <a:pt x="86" y="212"/>
                  </a:cubicBezTo>
                  <a:cubicBezTo>
                    <a:pt x="109" y="250"/>
                    <a:pt x="141" y="269"/>
                    <a:pt x="177" y="269"/>
                  </a:cubicBezTo>
                  <a:cubicBezTo>
                    <a:pt x="198" y="269"/>
                    <a:pt x="221" y="262"/>
                    <a:pt x="244" y="249"/>
                  </a:cubicBezTo>
                  <a:lnTo>
                    <a:pt x="269" y="236"/>
                  </a:lnTo>
                  <a:lnTo>
                    <a:pt x="244" y="224"/>
                  </a:lnTo>
                  <a:cubicBezTo>
                    <a:pt x="196" y="187"/>
                    <a:pt x="183" y="139"/>
                    <a:pt x="196" y="78"/>
                  </a:cubicBezTo>
                  <a:cubicBezTo>
                    <a:pt x="196" y="66"/>
                    <a:pt x="207" y="42"/>
                    <a:pt x="232" y="42"/>
                  </a:cubicBezTo>
                  <a:cubicBezTo>
                    <a:pt x="232" y="42"/>
                    <a:pt x="242" y="36"/>
                    <a:pt x="253" y="36"/>
                  </a:cubicBezTo>
                  <a:close/>
                  <a:moveTo>
                    <a:pt x="1229" y="78"/>
                  </a:moveTo>
                  <a:cubicBezTo>
                    <a:pt x="1253" y="90"/>
                    <a:pt x="1241" y="114"/>
                    <a:pt x="1241" y="114"/>
                  </a:cubicBezTo>
                  <a:lnTo>
                    <a:pt x="1241" y="127"/>
                  </a:lnTo>
                  <a:lnTo>
                    <a:pt x="1253" y="139"/>
                  </a:lnTo>
                  <a:cubicBezTo>
                    <a:pt x="1270" y="152"/>
                    <a:pt x="1297" y="157"/>
                    <a:pt x="1327" y="157"/>
                  </a:cubicBezTo>
                  <a:cubicBezTo>
                    <a:pt x="1404" y="157"/>
                    <a:pt x="1503" y="124"/>
                    <a:pt x="1521" y="114"/>
                  </a:cubicBezTo>
                  <a:cubicBezTo>
                    <a:pt x="1524" y="119"/>
                    <a:pt x="1528" y="123"/>
                    <a:pt x="1533" y="127"/>
                  </a:cubicBezTo>
                  <a:lnTo>
                    <a:pt x="1509" y="127"/>
                  </a:lnTo>
                  <a:cubicBezTo>
                    <a:pt x="1461" y="151"/>
                    <a:pt x="1388" y="169"/>
                    <a:pt x="1325" y="169"/>
                  </a:cubicBezTo>
                  <a:cubicBezTo>
                    <a:pt x="1292" y="169"/>
                    <a:pt x="1262" y="164"/>
                    <a:pt x="1241" y="151"/>
                  </a:cubicBezTo>
                  <a:lnTo>
                    <a:pt x="1229" y="139"/>
                  </a:lnTo>
                  <a:lnTo>
                    <a:pt x="1229" y="151"/>
                  </a:lnTo>
                  <a:cubicBezTo>
                    <a:pt x="1193" y="187"/>
                    <a:pt x="1131" y="212"/>
                    <a:pt x="1107" y="224"/>
                  </a:cubicBezTo>
                  <a:cubicBezTo>
                    <a:pt x="1094" y="228"/>
                    <a:pt x="1080" y="229"/>
                    <a:pt x="1066" y="229"/>
                  </a:cubicBezTo>
                  <a:cubicBezTo>
                    <a:pt x="1027" y="229"/>
                    <a:pt x="985" y="218"/>
                    <a:pt x="950" y="200"/>
                  </a:cubicBezTo>
                  <a:lnTo>
                    <a:pt x="937" y="187"/>
                  </a:lnTo>
                  <a:lnTo>
                    <a:pt x="925" y="200"/>
                  </a:lnTo>
                  <a:cubicBezTo>
                    <a:pt x="877" y="249"/>
                    <a:pt x="779" y="297"/>
                    <a:pt x="742" y="309"/>
                  </a:cubicBezTo>
                  <a:cubicBezTo>
                    <a:pt x="730" y="311"/>
                    <a:pt x="717" y="312"/>
                    <a:pt x="705" y="312"/>
                  </a:cubicBezTo>
                  <a:cubicBezTo>
                    <a:pt x="646" y="312"/>
                    <a:pt x="592" y="287"/>
                    <a:pt x="572" y="236"/>
                  </a:cubicBezTo>
                  <a:lnTo>
                    <a:pt x="572" y="212"/>
                  </a:lnTo>
                  <a:lnTo>
                    <a:pt x="548" y="224"/>
                  </a:lnTo>
                  <a:cubicBezTo>
                    <a:pt x="519" y="238"/>
                    <a:pt x="482" y="247"/>
                    <a:pt x="443" y="252"/>
                  </a:cubicBezTo>
                  <a:lnTo>
                    <a:pt x="443" y="252"/>
                  </a:lnTo>
                  <a:cubicBezTo>
                    <a:pt x="488" y="242"/>
                    <a:pt x="530" y="224"/>
                    <a:pt x="560" y="200"/>
                  </a:cubicBezTo>
                  <a:lnTo>
                    <a:pt x="560" y="187"/>
                  </a:lnTo>
                  <a:cubicBezTo>
                    <a:pt x="560" y="163"/>
                    <a:pt x="572" y="151"/>
                    <a:pt x="572" y="127"/>
                  </a:cubicBezTo>
                  <a:lnTo>
                    <a:pt x="585" y="127"/>
                  </a:lnTo>
                  <a:lnTo>
                    <a:pt x="596" y="114"/>
                  </a:lnTo>
                  <a:lnTo>
                    <a:pt x="596" y="127"/>
                  </a:lnTo>
                  <a:cubicBezTo>
                    <a:pt x="609" y="151"/>
                    <a:pt x="609" y="163"/>
                    <a:pt x="596" y="187"/>
                  </a:cubicBezTo>
                  <a:lnTo>
                    <a:pt x="585" y="200"/>
                  </a:lnTo>
                  <a:lnTo>
                    <a:pt x="609" y="212"/>
                  </a:lnTo>
                  <a:cubicBezTo>
                    <a:pt x="621" y="224"/>
                    <a:pt x="633" y="249"/>
                    <a:pt x="633" y="273"/>
                  </a:cubicBezTo>
                  <a:lnTo>
                    <a:pt x="633" y="285"/>
                  </a:lnTo>
                  <a:lnTo>
                    <a:pt x="645" y="297"/>
                  </a:lnTo>
                  <a:lnTo>
                    <a:pt x="718" y="297"/>
                  </a:lnTo>
                  <a:cubicBezTo>
                    <a:pt x="767" y="297"/>
                    <a:pt x="840" y="273"/>
                    <a:pt x="888" y="224"/>
                  </a:cubicBezTo>
                  <a:lnTo>
                    <a:pt x="888" y="212"/>
                  </a:lnTo>
                  <a:cubicBezTo>
                    <a:pt x="901" y="200"/>
                    <a:pt x="901" y="187"/>
                    <a:pt x="913" y="176"/>
                  </a:cubicBezTo>
                  <a:lnTo>
                    <a:pt x="913" y="163"/>
                  </a:lnTo>
                  <a:cubicBezTo>
                    <a:pt x="901" y="151"/>
                    <a:pt x="888" y="139"/>
                    <a:pt x="888" y="127"/>
                  </a:cubicBezTo>
                  <a:lnTo>
                    <a:pt x="901" y="114"/>
                  </a:lnTo>
                  <a:lnTo>
                    <a:pt x="913" y="114"/>
                  </a:lnTo>
                  <a:cubicBezTo>
                    <a:pt x="950" y="139"/>
                    <a:pt x="950" y="151"/>
                    <a:pt x="937" y="163"/>
                  </a:cubicBezTo>
                  <a:lnTo>
                    <a:pt x="937" y="176"/>
                  </a:lnTo>
                  <a:lnTo>
                    <a:pt x="950" y="176"/>
                  </a:lnTo>
                  <a:cubicBezTo>
                    <a:pt x="986" y="203"/>
                    <a:pt x="1022" y="217"/>
                    <a:pt x="1064" y="217"/>
                  </a:cubicBezTo>
                  <a:cubicBezTo>
                    <a:pt x="1077" y="217"/>
                    <a:pt x="1092" y="215"/>
                    <a:pt x="1107" y="212"/>
                  </a:cubicBezTo>
                  <a:cubicBezTo>
                    <a:pt x="1107" y="212"/>
                    <a:pt x="1193" y="176"/>
                    <a:pt x="1217" y="139"/>
                  </a:cubicBezTo>
                  <a:lnTo>
                    <a:pt x="1229" y="127"/>
                  </a:lnTo>
                  <a:lnTo>
                    <a:pt x="1229" y="114"/>
                  </a:lnTo>
                  <a:cubicBezTo>
                    <a:pt x="1217" y="103"/>
                    <a:pt x="1217" y="90"/>
                    <a:pt x="1217" y="78"/>
                  </a:cubicBezTo>
                  <a:close/>
                  <a:moveTo>
                    <a:pt x="241" y="0"/>
                  </a:moveTo>
                  <a:cubicBezTo>
                    <a:pt x="234" y="0"/>
                    <a:pt x="227" y="2"/>
                    <a:pt x="220" y="6"/>
                  </a:cubicBezTo>
                  <a:cubicBezTo>
                    <a:pt x="183" y="17"/>
                    <a:pt x="159" y="42"/>
                    <a:pt x="159" y="78"/>
                  </a:cubicBezTo>
                  <a:lnTo>
                    <a:pt x="159" y="103"/>
                  </a:lnTo>
                  <a:cubicBezTo>
                    <a:pt x="134" y="90"/>
                    <a:pt x="98" y="90"/>
                    <a:pt x="86" y="90"/>
                  </a:cubicBezTo>
                  <a:cubicBezTo>
                    <a:pt x="61" y="103"/>
                    <a:pt x="37" y="127"/>
                    <a:pt x="37" y="151"/>
                  </a:cubicBezTo>
                  <a:cubicBezTo>
                    <a:pt x="1" y="260"/>
                    <a:pt x="74" y="297"/>
                    <a:pt x="134" y="309"/>
                  </a:cubicBezTo>
                  <a:cubicBezTo>
                    <a:pt x="152" y="318"/>
                    <a:pt x="169" y="322"/>
                    <a:pt x="186" y="322"/>
                  </a:cubicBezTo>
                  <a:cubicBezTo>
                    <a:pt x="218" y="322"/>
                    <a:pt x="249" y="309"/>
                    <a:pt x="280" y="285"/>
                  </a:cubicBezTo>
                  <a:cubicBezTo>
                    <a:pt x="303" y="289"/>
                    <a:pt x="334" y="292"/>
                    <a:pt x="368" y="292"/>
                  </a:cubicBezTo>
                  <a:cubicBezTo>
                    <a:pt x="426" y="292"/>
                    <a:pt x="494" y="284"/>
                    <a:pt x="548" y="260"/>
                  </a:cubicBezTo>
                  <a:cubicBezTo>
                    <a:pt x="572" y="322"/>
                    <a:pt x="633" y="346"/>
                    <a:pt x="706" y="346"/>
                  </a:cubicBezTo>
                  <a:lnTo>
                    <a:pt x="755" y="346"/>
                  </a:lnTo>
                  <a:cubicBezTo>
                    <a:pt x="804" y="333"/>
                    <a:pt x="888" y="285"/>
                    <a:pt x="937" y="236"/>
                  </a:cubicBezTo>
                  <a:cubicBezTo>
                    <a:pt x="975" y="251"/>
                    <a:pt x="1013" y="262"/>
                    <a:pt x="1048" y="262"/>
                  </a:cubicBezTo>
                  <a:cubicBezTo>
                    <a:pt x="1069" y="262"/>
                    <a:pt x="1089" y="258"/>
                    <a:pt x="1107" y="249"/>
                  </a:cubicBezTo>
                  <a:cubicBezTo>
                    <a:pt x="1144" y="249"/>
                    <a:pt x="1204" y="224"/>
                    <a:pt x="1241" y="187"/>
                  </a:cubicBezTo>
                  <a:cubicBezTo>
                    <a:pt x="1264" y="199"/>
                    <a:pt x="1291" y="203"/>
                    <a:pt x="1321" y="203"/>
                  </a:cubicBezTo>
                  <a:cubicBezTo>
                    <a:pt x="1389" y="203"/>
                    <a:pt x="1466" y="180"/>
                    <a:pt x="1509" y="163"/>
                  </a:cubicBezTo>
                  <a:cubicBezTo>
                    <a:pt x="1558" y="212"/>
                    <a:pt x="1631" y="212"/>
                    <a:pt x="1691" y="212"/>
                  </a:cubicBezTo>
                  <a:lnTo>
                    <a:pt x="1947" y="212"/>
                  </a:lnTo>
                  <a:cubicBezTo>
                    <a:pt x="2007" y="200"/>
                    <a:pt x="2068" y="200"/>
                    <a:pt x="2141" y="200"/>
                  </a:cubicBezTo>
                  <a:cubicBezTo>
                    <a:pt x="2153" y="200"/>
                    <a:pt x="2177" y="187"/>
                    <a:pt x="2177" y="163"/>
                  </a:cubicBezTo>
                  <a:cubicBezTo>
                    <a:pt x="2177" y="139"/>
                    <a:pt x="2153" y="127"/>
                    <a:pt x="2141" y="127"/>
                  </a:cubicBezTo>
                  <a:lnTo>
                    <a:pt x="1752" y="127"/>
                  </a:lnTo>
                  <a:cubicBezTo>
                    <a:pt x="1729" y="127"/>
                    <a:pt x="1702" y="128"/>
                    <a:pt x="1677" y="128"/>
                  </a:cubicBezTo>
                  <a:cubicBezTo>
                    <a:pt x="1624" y="128"/>
                    <a:pt x="1574" y="123"/>
                    <a:pt x="1558" y="90"/>
                  </a:cubicBezTo>
                  <a:cubicBezTo>
                    <a:pt x="1549" y="82"/>
                    <a:pt x="1534" y="73"/>
                    <a:pt x="1518" y="73"/>
                  </a:cubicBezTo>
                  <a:cubicBezTo>
                    <a:pt x="1511" y="73"/>
                    <a:pt x="1504" y="75"/>
                    <a:pt x="1496" y="78"/>
                  </a:cubicBezTo>
                  <a:cubicBezTo>
                    <a:pt x="1477" y="88"/>
                    <a:pt x="1378" y="121"/>
                    <a:pt x="1315" y="121"/>
                  </a:cubicBezTo>
                  <a:cubicBezTo>
                    <a:pt x="1300" y="121"/>
                    <a:pt x="1287" y="119"/>
                    <a:pt x="1277" y="114"/>
                  </a:cubicBezTo>
                  <a:cubicBezTo>
                    <a:pt x="1277" y="103"/>
                    <a:pt x="1277" y="78"/>
                    <a:pt x="1253" y="54"/>
                  </a:cubicBezTo>
                  <a:cubicBezTo>
                    <a:pt x="1241" y="42"/>
                    <a:pt x="1229" y="42"/>
                    <a:pt x="1217" y="42"/>
                  </a:cubicBezTo>
                  <a:cubicBezTo>
                    <a:pt x="1193" y="42"/>
                    <a:pt x="1193" y="54"/>
                    <a:pt x="1180" y="78"/>
                  </a:cubicBezTo>
                  <a:cubicBezTo>
                    <a:pt x="1180" y="90"/>
                    <a:pt x="1180" y="103"/>
                    <a:pt x="1193" y="127"/>
                  </a:cubicBezTo>
                  <a:cubicBezTo>
                    <a:pt x="1168" y="139"/>
                    <a:pt x="1107" y="163"/>
                    <a:pt x="1096" y="176"/>
                  </a:cubicBezTo>
                  <a:cubicBezTo>
                    <a:pt x="1083" y="179"/>
                    <a:pt x="1070" y="180"/>
                    <a:pt x="1059" y="180"/>
                  </a:cubicBezTo>
                  <a:cubicBezTo>
                    <a:pt x="1027" y="180"/>
                    <a:pt x="1000" y="169"/>
                    <a:pt x="974" y="151"/>
                  </a:cubicBezTo>
                  <a:cubicBezTo>
                    <a:pt x="986" y="139"/>
                    <a:pt x="974" y="103"/>
                    <a:pt x="925" y="78"/>
                  </a:cubicBezTo>
                  <a:cubicBezTo>
                    <a:pt x="922" y="75"/>
                    <a:pt x="917" y="73"/>
                    <a:pt x="912" y="73"/>
                  </a:cubicBezTo>
                  <a:cubicBezTo>
                    <a:pt x="899" y="73"/>
                    <a:pt x="885" y="82"/>
                    <a:pt x="877" y="90"/>
                  </a:cubicBezTo>
                  <a:lnTo>
                    <a:pt x="864" y="103"/>
                  </a:lnTo>
                  <a:cubicBezTo>
                    <a:pt x="852" y="114"/>
                    <a:pt x="852" y="127"/>
                    <a:pt x="852" y="139"/>
                  </a:cubicBezTo>
                  <a:cubicBezTo>
                    <a:pt x="864" y="151"/>
                    <a:pt x="864" y="163"/>
                    <a:pt x="877" y="176"/>
                  </a:cubicBezTo>
                  <a:cubicBezTo>
                    <a:pt x="864" y="176"/>
                    <a:pt x="864" y="187"/>
                    <a:pt x="864" y="200"/>
                  </a:cubicBezTo>
                  <a:cubicBezTo>
                    <a:pt x="828" y="236"/>
                    <a:pt x="767" y="260"/>
                    <a:pt x="718" y="260"/>
                  </a:cubicBezTo>
                  <a:lnTo>
                    <a:pt x="669" y="260"/>
                  </a:lnTo>
                  <a:cubicBezTo>
                    <a:pt x="658" y="236"/>
                    <a:pt x="645" y="212"/>
                    <a:pt x="633" y="200"/>
                  </a:cubicBezTo>
                  <a:cubicBezTo>
                    <a:pt x="645" y="176"/>
                    <a:pt x="658" y="139"/>
                    <a:pt x="633" y="103"/>
                  </a:cubicBezTo>
                  <a:cubicBezTo>
                    <a:pt x="624" y="94"/>
                    <a:pt x="616" y="85"/>
                    <a:pt x="607" y="85"/>
                  </a:cubicBezTo>
                  <a:cubicBezTo>
                    <a:pt x="604" y="85"/>
                    <a:pt x="600" y="87"/>
                    <a:pt x="596" y="90"/>
                  </a:cubicBezTo>
                  <a:lnTo>
                    <a:pt x="572" y="90"/>
                  </a:lnTo>
                  <a:cubicBezTo>
                    <a:pt x="560" y="90"/>
                    <a:pt x="548" y="103"/>
                    <a:pt x="536" y="114"/>
                  </a:cubicBezTo>
                  <a:cubicBezTo>
                    <a:pt x="536" y="139"/>
                    <a:pt x="523" y="163"/>
                    <a:pt x="523" y="176"/>
                  </a:cubicBezTo>
                  <a:cubicBezTo>
                    <a:pt x="497" y="203"/>
                    <a:pt x="442" y="217"/>
                    <a:pt x="391" y="217"/>
                  </a:cubicBezTo>
                  <a:cubicBezTo>
                    <a:pt x="374" y="217"/>
                    <a:pt x="357" y="215"/>
                    <a:pt x="341" y="212"/>
                  </a:cubicBezTo>
                  <a:cubicBezTo>
                    <a:pt x="390" y="139"/>
                    <a:pt x="341" y="66"/>
                    <a:pt x="293" y="17"/>
                  </a:cubicBezTo>
                  <a:cubicBezTo>
                    <a:pt x="276" y="9"/>
                    <a:pt x="259" y="0"/>
                    <a:pt x="241"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6"/>
            <p:cNvSpPr/>
            <p:nvPr/>
          </p:nvSpPr>
          <p:spPr>
            <a:xfrm>
              <a:off x="1756491" y="2853947"/>
              <a:ext cx="40606" cy="15111"/>
            </a:xfrm>
            <a:custGeom>
              <a:avLst/>
              <a:gdLst/>
              <a:ahLst/>
              <a:cxnLst/>
              <a:rect l="l" t="t" r="r" b="b"/>
              <a:pathLst>
                <a:path w="825" h="307" extrusionOk="0">
                  <a:moveTo>
                    <a:pt x="423" y="0"/>
                  </a:moveTo>
                  <a:cubicBezTo>
                    <a:pt x="419" y="0"/>
                    <a:pt x="415" y="1"/>
                    <a:pt x="411" y="6"/>
                  </a:cubicBezTo>
                  <a:cubicBezTo>
                    <a:pt x="387" y="17"/>
                    <a:pt x="362" y="66"/>
                    <a:pt x="362" y="103"/>
                  </a:cubicBezTo>
                  <a:cubicBezTo>
                    <a:pt x="311" y="154"/>
                    <a:pt x="169" y="247"/>
                    <a:pt x="102" y="247"/>
                  </a:cubicBezTo>
                  <a:cubicBezTo>
                    <a:pt x="74" y="247"/>
                    <a:pt x="59" y="231"/>
                    <a:pt x="70" y="188"/>
                  </a:cubicBezTo>
                  <a:cubicBezTo>
                    <a:pt x="78" y="173"/>
                    <a:pt x="62" y="163"/>
                    <a:pt x="46" y="163"/>
                  </a:cubicBezTo>
                  <a:cubicBezTo>
                    <a:pt x="36" y="163"/>
                    <a:pt x="26" y="167"/>
                    <a:pt x="22" y="176"/>
                  </a:cubicBezTo>
                  <a:cubicBezTo>
                    <a:pt x="1" y="271"/>
                    <a:pt x="36" y="306"/>
                    <a:pt x="96" y="306"/>
                  </a:cubicBezTo>
                  <a:cubicBezTo>
                    <a:pt x="173" y="306"/>
                    <a:pt x="291" y="245"/>
                    <a:pt x="374" y="176"/>
                  </a:cubicBezTo>
                  <a:cubicBezTo>
                    <a:pt x="387" y="200"/>
                    <a:pt x="398" y="225"/>
                    <a:pt x="423" y="236"/>
                  </a:cubicBezTo>
                  <a:cubicBezTo>
                    <a:pt x="479" y="272"/>
                    <a:pt x="568" y="299"/>
                    <a:pt x="649" y="299"/>
                  </a:cubicBezTo>
                  <a:cubicBezTo>
                    <a:pt x="709" y="299"/>
                    <a:pt x="764" y="285"/>
                    <a:pt x="800" y="249"/>
                  </a:cubicBezTo>
                  <a:cubicBezTo>
                    <a:pt x="824" y="236"/>
                    <a:pt x="812" y="212"/>
                    <a:pt x="787" y="212"/>
                  </a:cubicBezTo>
                  <a:lnTo>
                    <a:pt x="751" y="212"/>
                  </a:lnTo>
                  <a:cubicBezTo>
                    <a:pt x="739" y="212"/>
                    <a:pt x="727" y="225"/>
                    <a:pt x="727" y="236"/>
                  </a:cubicBezTo>
                  <a:cubicBezTo>
                    <a:pt x="690" y="249"/>
                    <a:pt x="630" y="249"/>
                    <a:pt x="581" y="249"/>
                  </a:cubicBezTo>
                  <a:cubicBezTo>
                    <a:pt x="520" y="236"/>
                    <a:pt x="423" y="212"/>
                    <a:pt x="411" y="127"/>
                  </a:cubicBezTo>
                  <a:cubicBezTo>
                    <a:pt x="460" y="79"/>
                    <a:pt x="471" y="42"/>
                    <a:pt x="447" y="6"/>
                  </a:cubicBezTo>
                  <a:cubicBezTo>
                    <a:pt x="439" y="6"/>
                    <a:pt x="431" y="0"/>
                    <a:pt x="423"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6"/>
            <p:cNvSpPr/>
            <p:nvPr/>
          </p:nvSpPr>
          <p:spPr>
            <a:xfrm>
              <a:off x="1755703" y="2853160"/>
              <a:ext cx="41985" cy="16636"/>
            </a:xfrm>
            <a:custGeom>
              <a:avLst/>
              <a:gdLst/>
              <a:ahLst/>
              <a:cxnLst/>
              <a:rect l="l" t="t" r="r" b="b"/>
              <a:pathLst>
                <a:path w="853" h="338" extrusionOk="0">
                  <a:moveTo>
                    <a:pt x="451" y="33"/>
                  </a:moveTo>
                  <a:cubicBezTo>
                    <a:pt x="476" y="58"/>
                    <a:pt x="439" y="106"/>
                    <a:pt x="414" y="131"/>
                  </a:cubicBezTo>
                  <a:lnTo>
                    <a:pt x="414" y="143"/>
                  </a:lnTo>
                  <a:cubicBezTo>
                    <a:pt x="427" y="241"/>
                    <a:pt x="524" y="277"/>
                    <a:pt x="597" y="277"/>
                  </a:cubicBezTo>
                  <a:lnTo>
                    <a:pt x="621" y="277"/>
                  </a:lnTo>
                  <a:cubicBezTo>
                    <a:pt x="657" y="277"/>
                    <a:pt x="706" y="277"/>
                    <a:pt x="755" y="265"/>
                  </a:cubicBezTo>
                  <a:lnTo>
                    <a:pt x="767" y="265"/>
                  </a:lnTo>
                  <a:lnTo>
                    <a:pt x="767" y="252"/>
                  </a:lnTo>
                  <a:lnTo>
                    <a:pt x="767" y="241"/>
                  </a:lnTo>
                  <a:lnTo>
                    <a:pt x="803" y="241"/>
                  </a:lnTo>
                  <a:lnTo>
                    <a:pt x="803" y="252"/>
                  </a:lnTo>
                  <a:cubicBezTo>
                    <a:pt x="767" y="284"/>
                    <a:pt x="711" y="297"/>
                    <a:pt x="652" y="297"/>
                  </a:cubicBezTo>
                  <a:cubicBezTo>
                    <a:pt x="576" y="297"/>
                    <a:pt x="494" y="275"/>
                    <a:pt x="439" y="241"/>
                  </a:cubicBezTo>
                  <a:cubicBezTo>
                    <a:pt x="427" y="228"/>
                    <a:pt x="414" y="204"/>
                    <a:pt x="403" y="179"/>
                  </a:cubicBezTo>
                  <a:lnTo>
                    <a:pt x="403" y="155"/>
                  </a:lnTo>
                  <a:lnTo>
                    <a:pt x="378" y="179"/>
                  </a:lnTo>
                  <a:cubicBezTo>
                    <a:pt x="290" y="248"/>
                    <a:pt x="180" y="300"/>
                    <a:pt x="114" y="300"/>
                  </a:cubicBezTo>
                  <a:cubicBezTo>
                    <a:pt x="97" y="300"/>
                    <a:pt x="84" y="296"/>
                    <a:pt x="74" y="289"/>
                  </a:cubicBezTo>
                  <a:cubicBezTo>
                    <a:pt x="49" y="277"/>
                    <a:pt x="49" y="252"/>
                    <a:pt x="62" y="204"/>
                  </a:cubicBezTo>
                  <a:lnTo>
                    <a:pt x="62" y="192"/>
                  </a:lnTo>
                  <a:lnTo>
                    <a:pt x="74" y="204"/>
                  </a:lnTo>
                  <a:cubicBezTo>
                    <a:pt x="62" y="241"/>
                    <a:pt x="62" y="265"/>
                    <a:pt x="86" y="277"/>
                  </a:cubicBezTo>
                  <a:cubicBezTo>
                    <a:pt x="93" y="281"/>
                    <a:pt x="102" y="283"/>
                    <a:pt x="111" y="283"/>
                  </a:cubicBezTo>
                  <a:cubicBezTo>
                    <a:pt x="191" y="283"/>
                    <a:pt x="358" y="164"/>
                    <a:pt x="390" y="131"/>
                  </a:cubicBezTo>
                  <a:lnTo>
                    <a:pt x="403" y="131"/>
                  </a:lnTo>
                  <a:lnTo>
                    <a:pt x="403" y="119"/>
                  </a:lnTo>
                  <a:cubicBezTo>
                    <a:pt x="403" y="82"/>
                    <a:pt x="414" y="46"/>
                    <a:pt x="439" y="33"/>
                  </a:cubicBezTo>
                  <a:close/>
                  <a:moveTo>
                    <a:pt x="451" y="0"/>
                  </a:moveTo>
                  <a:cubicBezTo>
                    <a:pt x="442" y="0"/>
                    <a:pt x="433" y="3"/>
                    <a:pt x="427" y="9"/>
                  </a:cubicBezTo>
                  <a:cubicBezTo>
                    <a:pt x="390" y="22"/>
                    <a:pt x="366" y="58"/>
                    <a:pt x="366" y="106"/>
                  </a:cubicBezTo>
                  <a:cubicBezTo>
                    <a:pt x="291" y="171"/>
                    <a:pt x="169" y="245"/>
                    <a:pt x="124" y="245"/>
                  </a:cubicBezTo>
                  <a:cubicBezTo>
                    <a:pt x="118" y="245"/>
                    <a:pt x="114" y="243"/>
                    <a:pt x="111" y="241"/>
                  </a:cubicBezTo>
                  <a:cubicBezTo>
                    <a:pt x="98" y="241"/>
                    <a:pt x="98" y="228"/>
                    <a:pt x="98" y="216"/>
                  </a:cubicBezTo>
                  <a:cubicBezTo>
                    <a:pt x="111" y="192"/>
                    <a:pt x="98" y="168"/>
                    <a:pt x="74" y="168"/>
                  </a:cubicBezTo>
                  <a:cubicBezTo>
                    <a:pt x="67" y="164"/>
                    <a:pt x="61" y="163"/>
                    <a:pt x="55" y="163"/>
                  </a:cubicBezTo>
                  <a:cubicBezTo>
                    <a:pt x="38" y="163"/>
                    <a:pt x="25" y="174"/>
                    <a:pt x="25" y="192"/>
                  </a:cubicBezTo>
                  <a:cubicBezTo>
                    <a:pt x="1" y="277"/>
                    <a:pt x="25" y="314"/>
                    <a:pt x="49" y="325"/>
                  </a:cubicBezTo>
                  <a:cubicBezTo>
                    <a:pt x="74" y="338"/>
                    <a:pt x="86" y="338"/>
                    <a:pt x="111" y="338"/>
                  </a:cubicBezTo>
                  <a:cubicBezTo>
                    <a:pt x="195" y="338"/>
                    <a:pt x="305" y="277"/>
                    <a:pt x="378" y="216"/>
                  </a:cubicBezTo>
                  <a:cubicBezTo>
                    <a:pt x="390" y="241"/>
                    <a:pt x="403" y="252"/>
                    <a:pt x="427" y="265"/>
                  </a:cubicBezTo>
                  <a:cubicBezTo>
                    <a:pt x="484" y="300"/>
                    <a:pt x="579" y="332"/>
                    <a:pt x="668" y="332"/>
                  </a:cubicBezTo>
                  <a:cubicBezTo>
                    <a:pt x="729" y="332"/>
                    <a:pt x="788" y="317"/>
                    <a:pt x="828" y="277"/>
                  </a:cubicBezTo>
                  <a:cubicBezTo>
                    <a:pt x="840" y="265"/>
                    <a:pt x="852" y="252"/>
                    <a:pt x="840" y="241"/>
                  </a:cubicBezTo>
                  <a:cubicBezTo>
                    <a:pt x="840" y="216"/>
                    <a:pt x="816" y="204"/>
                    <a:pt x="803" y="204"/>
                  </a:cubicBezTo>
                  <a:lnTo>
                    <a:pt x="767" y="204"/>
                  </a:lnTo>
                  <a:cubicBezTo>
                    <a:pt x="755" y="204"/>
                    <a:pt x="743" y="216"/>
                    <a:pt x="743" y="216"/>
                  </a:cubicBezTo>
                  <a:cubicBezTo>
                    <a:pt x="730" y="228"/>
                    <a:pt x="730" y="228"/>
                    <a:pt x="730" y="241"/>
                  </a:cubicBezTo>
                  <a:lnTo>
                    <a:pt x="597" y="241"/>
                  </a:lnTo>
                  <a:cubicBezTo>
                    <a:pt x="573" y="241"/>
                    <a:pt x="463" y="228"/>
                    <a:pt x="451" y="155"/>
                  </a:cubicBezTo>
                  <a:cubicBezTo>
                    <a:pt x="512" y="82"/>
                    <a:pt x="487" y="33"/>
                    <a:pt x="476" y="9"/>
                  </a:cubicBezTo>
                  <a:cubicBezTo>
                    <a:pt x="469" y="3"/>
                    <a:pt x="460" y="0"/>
                    <a:pt x="451"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6"/>
            <p:cNvSpPr/>
            <p:nvPr/>
          </p:nvSpPr>
          <p:spPr>
            <a:xfrm>
              <a:off x="1676112" y="2862561"/>
              <a:ext cx="70680" cy="12945"/>
            </a:xfrm>
            <a:custGeom>
              <a:avLst/>
              <a:gdLst/>
              <a:ahLst/>
              <a:cxnLst/>
              <a:rect l="l" t="t" r="r" b="b"/>
              <a:pathLst>
                <a:path w="1436" h="263" extrusionOk="0">
                  <a:moveTo>
                    <a:pt x="645" y="1"/>
                  </a:moveTo>
                  <a:cubicBezTo>
                    <a:pt x="633" y="1"/>
                    <a:pt x="633" y="1"/>
                    <a:pt x="620" y="13"/>
                  </a:cubicBezTo>
                  <a:cubicBezTo>
                    <a:pt x="596" y="61"/>
                    <a:pt x="633" y="98"/>
                    <a:pt x="669" y="134"/>
                  </a:cubicBezTo>
                  <a:cubicBezTo>
                    <a:pt x="633" y="183"/>
                    <a:pt x="499" y="207"/>
                    <a:pt x="475" y="207"/>
                  </a:cubicBezTo>
                  <a:lnTo>
                    <a:pt x="390" y="207"/>
                  </a:lnTo>
                  <a:cubicBezTo>
                    <a:pt x="329" y="207"/>
                    <a:pt x="353" y="207"/>
                    <a:pt x="293" y="171"/>
                  </a:cubicBezTo>
                  <a:cubicBezTo>
                    <a:pt x="304" y="171"/>
                    <a:pt x="304" y="159"/>
                    <a:pt x="304" y="159"/>
                  </a:cubicBezTo>
                  <a:cubicBezTo>
                    <a:pt x="317" y="147"/>
                    <a:pt x="317" y="123"/>
                    <a:pt x="304" y="123"/>
                  </a:cubicBezTo>
                  <a:cubicBezTo>
                    <a:pt x="292" y="114"/>
                    <a:pt x="277" y="110"/>
                    <a:pt x="263" y="110"/>
                  </a:cubicBezTo>
                  <a:cubicBezTo>
                    <a:pt x="234" y="110"/>
                    <a:pt x="207" y="126"/>
                    <a:pt x="207" y="159"/>
                  </a:cubicBezTo>
                  <a:lnTo>
                    <a:pt x="158" y="159"/>
                  </a:lnTo>
                  <a:cubicBezTo>
                    <a:pt x="144" y="161"/>
                    <a:pt x="134" y="162"/>
                    <a:pt x="127" y="162"/>
                  </a:cubicBezTo>
                  <a:cubicBezTo>
                    <a:pt x="100" y="162"/>
                    <a:pt x="129" y="144"/>
                    <a:pt x="158" y="134"/>
                  </a:cubicBezTo>
                  <a:cubicBezTo>
                    <a:pt x="195" y="134"/>
                    <a:pt x="195" y="98"/>
                    <a:pt x="158" y="98"/>
                  </a:cubicBezTo>
                  <a:cubicBezTo>
                    <a:pt x="134" y="98"/>
                    <a:pt x="1" y="123"/>
                    <a:pt x="74" y="183"/>
                  </a:cubicBezTo>
                  <a:cubicBezTo>
                    <a:pt x="100" y="201"/>
                    <a:pt x="140" y="212"/>
                    <a:pt x="178" y="212"/>
                  </a:cubicBezTo>
                  <a:cubicBezTo>
                    <a:pt x="193" y="212"/>
                    <a:pt x="207" y="211"/>
                    <a:pt x="220" y="207"/>
                  </a:cubicBezTo>
                  <a:cubicBezTo>
                    <a:pt x="249" y="251"/>
                    <a:pt x="313" y="260"/>
                    <a:pt x="373" y="260"/>
                  </a:cubicBezTo>
                  <a:cubicBezTo>
                    <a:pt x="413" y="260"/>
                    <a:pt x="450" y="256"/>
                    <a:pt x="475" y="256"/>
                  </a:cubicBezTo>
                  <a:cubicBezTo>
                    <a:pt x="548" y="256"/>
                    <a:pt x="657" y="232"/>
                    <a:pt x="706" y="171"/>
                  </a:cubicBezTo>
                  <a:lnTo>
                    <a:pt x="779" y="207"/>
                  </a:lnTo>
                  <a:cubicBezTo>
                    <a:pt x="816" y="226"/>
                    <a:pt x="864" y="238"/>
                    <a:pt x="914" y="238"/>
                  </a:cubicBezTo>
                  <a:cubicBezTo>
                    <a:pt x="964" y="238"/>
                    <a:pt x="1016" y="226"/>
                    <a:pt x="1058" y="196"/>
                  </a:cubicBezTo>
                  <a:cubicBezTo>
                    <a:pt x="1058" y="220"/>
                    <a:pt x="1083" y="232"/>
                    <a:pt x="1107" y="244"/>
                  </a:cubicBezTo>
                  <a:cubicBezTo>
                    <a:pt x="1134" y="257"/>
                    <a:pt x="1167" y="262"/>
                    <a:pt x="1202" y="262"/>
                  </a:cubicBezTo>
                  <a:cubicBezTo>
                    <a:pt x="1264" y="262"/>
                    <a:pt x="1333" y="247"/>
                    <a:pt x="1387" y="232"/>
                  </a:cubicBezTo>
                  <a:cubicBezTo>
                    <a:pt x="1387" y="250"/>
                    <a:pt x="1399" y="259"/>
                    <a:pt x="1411" y="259"/>
                  </a:cubicBezTo>
                  <a:cubicBezTo>
                    <a:pt x="1424" y="259"/>
                    <a:pt x="1436" y="250"/>
                    <a:pt x="1436" y="232"/>
                  </a:cubicBezTo>
                  <a:lnTo>
                    <a:pt x="1436" y="196"/>
                  </a:lnTo>
                  <a:cubicBezTo>
                    <a:pt x="1436" y="183"/>
                    <a:pt x="1423" y="171"/>
                    <a:pt x="1399" y="171"/>
                  </a:cubicBezTo>
                  <a:cubicBezTo>
                    <a:pt x="1350" y="196"/>
                    <a:pt x="1314" y="196"/>
                    <a:pt x="1266" y="207"/>
                  </a:cubicBezTo>
                  <a:cubicBezTo>
                    <a:pt x="1262" y="207"/>
                    <a:pt x="1242" y="208"/>
                    <a:pt x="1216" y="208"/>
                  </a:cubicBezTo>
                  <a:cubicBezTo>
                    <a:pt x="1154" y="208"/>
                    <a:pt x="1061" y="202"/>
                    <a:pt x="1095" y="159"/>
                  </a:cubicBezTo>
                  <a:lnTo>
                    <a:pt x="1107" y="147"/>
                  </a:lnTo>
                  <a:cubicBezTo>
                    <a:pt x="1117" y="137"/>
                    <a:pt x="1098" y="114"/>
                    <a:pt x="1077" y="114"/>
                  </a:cubicBezTo>
                  <a:cubicBezTo>
                    <a:pt x="1071" y="114"/>
                    <a:pt x="1064" y="117"/>
                    <a:pt x="1058" y="123"/>
                  </a:cubicBezTo>
                  <a:cubicBezTo>
                    <a:pt x="1032" y="176"/>
                    <a:pt x="986" y="197"/>
                    <a:pt x="934" y="197"/>
                  </a:cubicBezTo>
                  <a:cubicBezTo>
                    <a:pt x="868" y="197"/>
                    <a:pt x="791" y="163"/>
                    <a:pt x="730" y="123"/>
                  </a:cubicBezTo>
                  <a:cubicBezTo>
                    <a:pt x="755" y="61"/>
                    <a:pt x="706" y="1"/>
                    <a:pt x="645"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6"/>
            <p:cNvSpPr/>
            <p:nvPr/>
          </p:nvSpPr>
          <p:spPr>
            <a:xfrm>
              <a:off x="1677342" y="2861380"/>
              <a:ext cx="70040" cy="15012"/>
            </a:xfrm>
            <a:custGeom>
              <a:avLst/>
              <a:gdLst/>
              <a:ahLst/>
              <a:cxnLst/>
              <a:rect l="l" t="t" r="r" b="b"/>
              <a:pathLst>
                <a:path w="1423" h="305" extrusionOk="0">
                  <a:moveTo>
                    <a:pt x="620" y="37"/>
                  </a:moveTo>
                  <a:cubicBezTo>
                    <a:pt x="644" y="37"/>
                    <a:pt x="668" y="61"/>
                    <a:pt x="681" y="74"/>
                  </a:cubicBezTo>
                  <a:cubicBezTo>
                    <a:pt x="693" y="98"/>
                    <a:pt x="705" y="122"/>
                    <a:pt x="693" y="147"/>
                  </a:cubicBezTo>
                  <a:lnTo>
                    <a:pt x="693" y="158"/>
                  </a:lnTo>
                  <a:lnTo>
                    <a:pt x="705" y="158"/>
                  </a:lnTo>
                  <a:cubicBezTo>
                    <a:pt x="755" y="198"/>
                    <a:pt x="829" y="238"/>
                    <a:pt x="901" y="238"/>
                  </a:cubicBezTo>
                  <a:cubicBezTo>
                    <a:pt x="917" y="238"/>
                    <a:pt x="933" y="236"/>
                    <a:pt x="949" y="231"/>
                  </a:cubicBezTo>
                  <a:cubicBezTo>
                    <a:pt x="985" y="220"/>
                    <a:pt x="1022" y="207"/>
                    <a:pt x="1033" y="183"/>
                  </a:cubicBezTo>
                  <a:lnTo>
                    <a:pt x="1046" y="158"/>
                  </a:lnTo>
                  <a:lnTo>
                    <a:pt x="1058" y="158"/>
                  </a:lnTo>
                  <a:lnTo>
                    <a:pt x="1058" y="171"/>
                  </a:lnTo>
                  <a:cubicBezTo>
                    <a:pt x="1046" y="195"/>
                    <a:pt x="1046" y="207"/>
                    <a:pt x="1058" y="220"/>
                  </a:cubicBezTo>
                  <a:cubicBezTo>
                    <a:pt x="1072" y="241"/>
                    <a:pt x="1137" y="246"/>
                    <a:pt x="1185" y="246"/>
                  </a:cubicBezTo>
                  <a:cubicBezTo>
                    <a:pt x="1216" y="246"/>
                    <a:pt x="1241" y="244"/>
                    <a:pt x="1241" y="244"/>
                  </a:cubicBezTo>
                  <a:cubicBezTo>
                    <a:pt x="1289" y="244"/>
                    <a:pt x="1338" y="231"/>
                    <a:pt x="1386" y="220"/>
                  </a:cubicBezTo>
                  <a:lnTo>
                    <a:pt x="1386" y="256"/>
                  </a:lnTo>
                  <a:lnTo>
                    <a:pt x="1386" y="268"/>
                  </a:lnTo>
                  <a:cubicBezTo>
                    <a:pt x="1374" y="268"/>
                    <a:pt x="1374" y="256"/>
                    <a:pt x="1374" y="256"/>
                  </a:cubicBezTo>
                  <a:lnTo>
                    <a:pt x="1374" y="231"/>
                  </a:lnTo>
                  <a:lnTo>
                    <a:pt x="1362" y="231"/>
                  </a:lnTo>
                  <a:cubicBezTo>
                    <a:pt x="1303" y="248"/>
                    <a:pt x="1226" y="271"/>
                    <a:pt x="1160" y="271"/>
                  </a:cubicBezTo>
                  <a:cubicBezTo>
                    <a:pt x="1131" y="271"/>
                    <a:pt x="1104" y="267"/>
                    <a:pt x="1082" y="256"/>
                  </a:cubicBezTo>
                  <a:lnTo>
                    <a:pt x="1046" y="220"/>
                  </a:lnTo>
                  <a:lnTo>
                    <a:pt x="1033" y="195"/>
                  </a:lnTo>
                  <a:lnTo>
                    <a:pt x="1022" y="207"/>
                  </a:lnTo>
                  <a:cubicBezTo>
                    <a:pt x="982" y="233"/>
                    <a:pt x="929" y="245"/>
                    <a:pt x="877" y="245"/>
                  </a:cubicBezTo>
                  <a:cubicBezTo>
                    <a:pt x="832" y="245"/>
                    <a:pt x="788" y="236"/>
                    <a:pt x="754" y="220"/>
                  </a:cubicBezTo>
                  <a:cubicBezTo>
                    <a:pt x="730" y="207"/>
                    <a:pt x="717" y="195"/>
                    <a:pt x="693" y="183"/>
                  </a:cubicBezTo>
                  <a:lnTo>
                    <a:pt x="681" y="171"/>
                  </a:lnTo>
                  <a:lnTo>
                    <a:pt x="668" y="183"/>
                  </a:lnTo>
                  <a:cubicBezTo>
                    <a:pt x="620" y="231"/>
                    <a:pt x="523" y="256"/>
                    <a:pt x="450" y="268"/>
                  </a:cubicBezTo>
                  <a:lnTo>
                    <a:pt x="425" y="268"/>
                  </a:lnTo>
                  <a:cubicBezTo>
                    <a:pt x="352" y="268"/>
                    <a:pt x="243" y="268"/>
                    <a:pt x="219" y="220"/>
                  </a:cubicBezTo>
                  <a:lnTo>
                    <a:pt x="206" y="207"/>
                  </a:lnTo>
                  <a:lnTo>
                    <a:pt x="195" y="207"/>
                  </a:lnTo>
                  <a:cubicBezTo>
                    <a:pt x="174" y="212"/>
                    <a:pt x="152" y="215"/>
                    <a:pt x="130" y="215"/>
                  </a:cubicBezTo>
                  <a:cubicBezTo>
                    <a:pt x="101" y="215"/>
                    <a:pt x="75" y="209"/>
                    <a:pt x="60" y="195"/>
                  </a:cubicBezTo>
                  <a:cubicBezTo>
                    <a:pt x="49" y="183"/>
                    <a:pt x="36" y="183"/>
                    <a:pt x="49" y="171"/>
                  </a:cubicBezTo>
                  <a:cubicBezTo>
                    <a:pt x="49" y="158"/>
                    <a:pt x="109" y="134"/>
                    <a:pt x="133" y="134"/>
                  </a:cubicBezTo>
                  <a:cubicBezTo>
                    <a:pt x="146" y="134"/>
                    <a:pt x="146" y="134"/>
                    <a:pt x="146" y="147"/>
                  </a:cubicBezTo>
                  <a:lnTo>
                    <a:pt x="133" y="147"/>
                  </a:lnTo>
                  <a:cubicBezTo>
                    <a:pt x="122" y="147"/>
                    <a:pt x="85" y="147"/>
                    <a:pt x="85" y="171"/>
                  </a:cubicBezTo>
                  <a:cubicBezTo>
                    <a:pt x="73" y="171"/>
                    <a:pt x="73" y="183"/>
                    <a:pt x="85" y="195"/>
                  </a:cubicBezTo>
                  <a:cubicBezTo>
                    <a:pt x="85" y="207"/>
                    <a:pt x="97" y="207"/>
                    <a:pt x="133" y="207"/>
                  </a:cubicBezTo>
                  <a:cubicBezTo>
                    <a:pt x="146" y="207"/>
                    <a:pt x="170" y="207"/>
                    <a:pt x="182" y="195"/>
                  </a:cubicBezTo>
                  <a:lnTo>
                    <a:pt x="206" y="195"/>
                  </a:lnTo>
                  <a:lnTo>
                    <a:pt x="206" y="183"/>
                  </a:lnTo>
                  <a:cubicBezTo>
                    <a:pt x="206" y="171"/>
                    <a:pt x="206" y="158"/>
                    <a:pt x="219" y="158"/>
                  </a:cubicBezTo>
                  <a:cubicBezTo>
                    <a:pt x="225" y="152"/>
                    <a:pt x="234" y="149"/>
                    <a:pt x="244" y="149"/>
                  </a:cubicBezTo>
                  <a:cubicBezTo>
                    <a:pt x="255" y="149"/>
                    <a:pt x="267" y="152"/>
                    <a:pt x="279" y="158"/>
                  </a:cubicBezTo>
                  <a:cubicBezTo>
                    <a:pt x="279" y="158"/>
                    <a:pt x="279" y="171"/>
                    <a:pt x="268" y="171"/>
                  </a:cubicBezTo>
                  <a:lnTo>
                    <a:pt x="268" y="183"/>
                  </a:lnTo>
                  <a:lnTo>
                    <a:pt x="243" y="195"/>
                  </a:lnTo>
                  <a:lnTo>
                    <a:pt x="268" y="207"/>
                  </a:lnTo>
                  <a:lnTo>
                    <a:pt x="292" y="231"/>
                  </a:lnTo>
                  <a:cubicBezTo>
                    <a:pt x="316" y="244"/>
                    <a:pt x="316" y="256"/>
                    <a:pt x="365" y="256"/>
                  </a:cubicBezTo>
                  <a:lnTo>
                    <a:pt x="450" y="256"/>
                  </a:lnTo>
                  <a:cubicBezTo>
                    <a:pt x="450" y="256"/>
                    <a:pt x="608" y="231"/>
                    <a:pt x="657" y="171"/>
                  </a:cubicBezTo>
                  <a:lnTo>
                    <a:pt x="668" y="158"/>
                  </a:lnTo>
                  <a:lnTo>
                    <a:pt x="657" y="147"/>
                  </a:lnTo>
                  <a:cubicBezTo>
                    <a:pt x="595" y="85"/>
                    <a:pt x="608" y="49"/>
                    <a:pt x="620" y="37"/>
                  </a:cubicBezTo>
                  <a:close/>
                  <a:moveTo>
                    <a:pt x="620" y="1"/>
                  </a:moveTo>
                  <a:cubicBezTo>
                    <a:pt x="608" y="1"/>
                    <a:pt x="595" y="12"/>
                    <a:pt x="584" y="25"/>
                  </a:cubicBezTo>
                  <a:cubicBezTo>
                    <a:pt x="571" y="61"/>
                    <a:pt x="559" y="110"/>
                    <a:pt x="620" y="158"/>
                  </a:cubicBezTo>
                  <a:cubicBezTo>
                    <a:pt x="571" y="195"/>
                    <a:pt x="474" y="207"/>
                    <a:pt x="450" y="220"/>
                  </a:cubicBezTo>
                  <a:lnTo>
                    <a:pt x="365" y="220"/>
                  </a:lnTo>
                  <a:cubicBezTo>
                    <a:pt x="328" y="220"/>
                    <a:pt x="328" y="220"/>
                    <a:pt x="316" y="207"/>
                  </a:cubicBezTo>
                  <a:lnTo>
                    <a:pt x="304" y="195"/>
                  </a:lnTo>
                  <a:cubicBezTo>
                    <a:pt x="304" y="183"/>
                    <a:pt x="316" y="171"/>
                    <a:pt x="304" y="158"/>
                  </a:cubicBezTo>
                  <a:cubicBezTo>
                    <a:pt x="304" y="147"/>
                    <a:pt x="304" y="134"/>
                    <a:pt x="292" y="134"/>
                  </a:cubicBezTo>
                  <a:cubicBezTo>
                    <a:pt x="270" y="120"/>
                    <a:pt x="249" y="114"/>
                    <a:pt x="231" y="114"/>
                  </a:cubicBezTo>
                  <a:cubicBezTo>
                    <a:pt x="217" y="114"/>
                    <a:pt x="205" y="117"/>
                    <a:pt x="195" y="122"/>
                  </a:cubicBezTo>
                  <a:cubicBezTo>
                    <a:pt x="195" y="134"/>
                    <a:pt x="182" y="134"/>
                    <a:pt x="182" y="134"/>
                  </a:cubicBezTo>
                  <a:cubicBezTo>
                    <a:pt x="182" y="134"/>
                    <a:pt x="182" y="122"/>
                    <a:pt x="170" y="122"/>
                  </a:cubicBezTo>
                  <a:cubicBezTo>
                    <a:pt x="170" y="110"/>
                    <a:pt x="158" y="98"/>
                    <a:pt x="133" y="98"/>
                  </a:cubicBezTo>
                  <a:cubicBezTo>
                    <a:pt x="122" y="98"/>
                    <a:pt x="24" y="110"/>
                    <a:pt x="12" y="158"/>
                  </a:cubicBezTo>
                  <a:cubicBezTo>
                    <a:pt x="0" y="171"/>
                    <a:pt x="0" y="195"/>
                    <a:pt x="36" y="220"/>
                  </a:cubicBezTo>
                  <a:cubicBezTo>
                    <a:pt x="63" y="237"/>
                    <a:pt x="103" y="248"/>
                    <a:pt x="146" y="248"/>
                  </a:cubicBezTo>
                  <a:cubicBezTo>
                    <a:pt x="162" y="248"/>
                    <a:pt x="178" y="247"/>
                    <a:pt x="195" y="244"/>
                  </a:cubicBezTo>
                  <a:cubicBezTo>
                    <a:pt x="243" y="304"/>
                    <a:pt x="352" y="304"/>
                    <a:pt x="425" y="304"/>
                  </a:cubicBezTo>
                  <a:cubicBezTo>
                    <a:pt x="425" y="304"/>
                    <a:pt x="438" y="292"/>
                    <a:pt x="450" y="292"/>
                  </a:cubicBezTo>
                  <a:cubicBezTo>
                    <a:pt x="523" y="292"/>
                    <a:pt x="620" y="268"/>
                    <a:pt x="681" y="220"/>
                  </a:cubicBezTo>
                  <a:cubicBezTo>
                    <a:pt x="705" y="231"/>
                    <a:pt x="717" y="231"/>
                    <a:pt x="741" y="244"/>
                  </a:cubicBezTo>
                  <a:cubicBezTo>
                    <a:pt x="781" y="263"/>
                    <a:pt x="834" y="276"/>
                    <a:pt x="888" y="276"/>
                  </a:cubicBezTo>
                  <a:cubicBezTo>
                    <a:pt x="935" y="276"/>
                    <a:pt x="982" y="266"/>
                    <a:pt x="1022" y="244"/>
                  </a:cubicBezTo>
                  <a:cubicBezTo>
                    <a:pt x="1033" y="268"/>
                    <a:pt x="1046" y="280"/>
                    <a:pt x="1070" y="292"/>
                  </a:cubicBezTo>
                  <a:cubicBezTo>
                    <a:pt x="1095" y="304"/>
                    <a:pt x="1131" y="304"/>
                    <a:pt x="1168" y="304"/>
                  </a:cubicBezTo>
                  <a:cubicBezTo>
                    <a:pt x="1228" y="304"/>
                    <a:pt x="1289" y="292"/>
                    <a:pt x="1349" y="280"/>
                  </a:cubicBezTo>
                  <a:cubicBezTo>
                    <a:pt x="1349" y="292"/>
                    <a:pt x="1374" y="304"/>
                    <a:pt x="1386" y="304"/>
                  </a:cubicBezTo>
                  <a:cubicBezTo>
                    <a:pt x="1411" y="304"/>
                    <a:pt x="1422" y="280"/>
                    <a:pt x="1422" y="256"/>
                  </a:cubicBezTo>
                  <a:lnTo>
                    <a:pt x="1422" y="220"/>
                  </a:lnTo>
                  <a:cubicBezTo>
                    <a:pt x="1422" y="207"/>
                    <a:pt x="1422" y="195"/>
                    <a:pt x="1411" y="195"/>
                  </a:cubicBezTo>
                  <a:cubicBezTo>
                    <a:pt x="1398" y="183"/>
                    <a:pt x="1386" y="183"/>
                    <a:pt x="1374" y="183"/>
                  </a:cubicBezTo>
                  <a:lnTo>
                    <a:pt x="1228" y="220"/>
                  </a:lnTo>
                  <a:cubicBezTo>
                    <a:pt x="1192" y="220"/>
                    <a:pt x="1095" y="207"/>
                    <a:pt x="1082" y="195"/>
                  </a:cubicBezTo>
                  <a:lnTo>
                    <a:pt x="1095" y="183"/>
                  </a:lnTo>
                  <a:cubicBezTo>
                    <a:pt x="1106" y="171"/>
                    <a:pt x="1095" y="147"/>
                    <a:pt x="1082" y="134"/>
                  </a:cubicBezTo>
                  <a:cubicBezTo>
                    <a:pt x="1070" y="128"/>
                    <a:pt x="1061" y="125"/>
                    <a:pt x="1053" y="125"/>
                  </a:cubicBezTo>
                  <a:cubicBezTo>
                    <a:pt x="1046" y="125"/>
                    <a:pt x="1040" y="128"/>
                    <a:pt x="1033" y="134"/>
                  </a:cubicBezTo>
                  <a:lnTo>
                    <a:pt x="1033" y="122"/>
                  </a:lnTo>
                  <a:lnTo>
                    <a:pt x="1022" y="147"/>
                  </a:lnTo>
                  <a:cubicBezTo>
                    <a:pt x="997" y="171"/>
                    <a:pt x="973" y="195"/>
                    <a:pt x="949" y="195"/>
                  </a:cubicBezTo>
                  <a:cubicBezTo>
                    <a:pt x="936" y="197"/>
                    <a:pt x="923" y="198"/>
                    <a:pt x="910" y="198"/>
                  </a:cubicBezTo>
                  <a:cubicBezTo>
                    <a:pt x="847" y="198"/>
                    <a:pt x="780" y="176"/>
                    <a:pt x="730" y="147"/>
                  </a:cubicBezTo>
                  <a:cubicBezTo>
                    <a:pt x="741" y="110"/>
                    <a:pt x="730" y="85"/>
                    <a:pt x="717" y="61"/>
                  </a:cubicBezTo>
                  <a:cubicBezTo>
                    <a:pt x="693" y="25"/>
                    <a:pt x="657" y="1"/>
                    <a:pt x="620"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6"/>
            <p:cNvSpPr/>
            <p:nvPr/>
          </p:nvSpPr>
          <p:spPr>
            <a:xfrm>
              <a:off x="1673405" y="2891749"/>
              <a:ext cx="120687" cy="33174"/>
            </a:xfrm>
            <a:custGeom>
              <a:avLst/>
              <a:gdLst/>
              <a:ahLst/>
              <a:cxnLst/>
              <a:rect l="l" t="t" r="r" b="b"/>
              <a:pathLst>
                <a:path w="2452" h="674" extrusionOk="0">
                  <a:moveTo>
                    <a:pt x="428" y="70"/>
                  </a:moveTo>
                  <a:cubicBezTo>
                    <a:pt x="447" y="70"/>
                    <a:pt x="473" y="91"/>
                    <a:pt x="505" y="138"/>
                  </a:cubicBezTo>
                  <a:cubicBezTo>
                    <a:pt x="505" y="186"/>
                    <a:pt x="469" y="222"/>
                    <a:pt x="421" y="247"/>
                  </a:cubicBezTo>
                  <a:lnTo>
                    <a:pt x="408" y="247"/>
                  </a:lnTo>
                  <a:cubicBezTo>
                    <a:pt x="396" y="211"/>
                    <a:pt x="396" y="186"/>
                    <a:pt x="396" y="149"/>
                  </a:cubicBezTo>
                  <a:lnTo>
                    <a:pt x="396" y="113"/>
                  </a:lnTo>
                  <a:cubicBezTo>
                    <a:pt x="402" y="85"/>
                    <a:pt x="412" y="70"/>
                    <a:pt x="428" y="70"/>
                  </a:cubicBezTo>
                  <a:close/>
                  <a:moveTo>
                    <a:pt x="432" y="490"/>
                  </a:moveTo>
                  <a:cubicBezTo>
                    <a:pt x="445" y="551"/>
                    <a:pt x="421" y="600"/>
                    <a:pt x="348" y="624"/>
                  </a:cubicBezTo>
                  <a:cubicBezTo>
                    <a:pt x="335" y="600"/>
                    <a:pt x="335" y="575"/>
                    <a:pt x="323" y="551"/>
                  </a:cubicBezTo>
                  <a:cubicBezTo>
                    <a:pt x="348" y="538"/>
                    <a:pt x="372" y="514"/>
                    <a:pt x="396" y="502"/>
                  </a:cubicBezTo>
                  <a:cubicBezTo>
                    <a:pt x="408" y="502"/>
                    <a:pt x="421" y="490"/>
                    <a:pt x="432" y="490"/>
                  </a:cubicBezTo>
                  <a:close/>
                  <a:moveTo>
                    <a:pt x="443" y="0"/>
                  </a:moveTo>
                  <a:cubicBezTo>
                    <a:pt x="435" y="0"/>
                    <a:pt x="428" y="1"/>
                    <a:pt x="421" y="3"/>
                  </a:cubicBezTo>
                  <a:cubicBezTo>
                    <a:pt x="348" y="28"/>
                    <a:pt x="335" y="149"/>
                    <a:pt x="348" y="211"/>
                  </a:cubicBezTo>
                  <a:cubicBezTo>
                    <a:pt x="359" y="222"/>
                    <a:pt x="359" y="247"/>
                    <a:pt x="372" y="271"/>
                  </a:cubicBezTo>
                  <a:cubicBezTo>
                    <a:pt x="348" y="284"/>
                    <a:pt x="335" y="295"/>
                    <a:pt x="311" y="295"/>
                  </a:cubicBezTo>
                  <a:cubicBezTo>
                    <a:pt x="286" y="308"/>
                    <a:pt x="262" y="320"/>
                    <a:pt x="238" y="320"/>
                  </a:cubicBezTo>
                  <a:cubicBezTo>
                    <a:pt x="213" y="332"/>
                    <a:pt x="202" y="332"/>
                    <a:pt x="177" y="332"/>
                  </a:cubicBezTo>
                  <a:cubicBezTo>
                    <a:pt x="124" y="297"/>
                    <a:pt x="103" y="274"/>
                    <a:pt x="114" y="274"/>
                  </a:cubicBezTo>
                  <a:cubicBezTo>
                    <a:pt x="119" y="274"/>
                    <a:pt x="127" y="277"/>
                    <a:pt x="140" y="284"/>
                  </a:cubicBezTo>
                  <a:cubicBezTo>
                    <a:pt x="143" y="285"/>
                    <a:pt x="145" y="285"/>
                    <a:pt x="148" y="285"/>
                  </a:cubicBezTo>
                  <a:cubicBezTo>
                    <a:pt x="167" y="285"/>
                    <a:pt x="175" y="247"/>
                    <a:pt x="153" y="247"/>
                  </a:cubicBezTo>
                  <a:cubicBezTo>
                    <a:pt x="139" y="240"/>
                    <a:pt x="119" y="236"/>
                    <a:pt x="99" y="236"/>
                  </a:cubicBezTo>
                  <a:cubicBezTo>
                    <a:pt x="49" y="236"/>
                    <a:pt x="0" y="259"/>
                    <a:pt x="43" y="320"/>
                  </a:cubicBezTo>
                  <a:cubicBezTo>
                    <a:pt x="78" y="366"/>
                    <a:pt x="121" y="382"/>
                    <a:pt x="168" y="382"/>
                  </a:cubicBezTo>
                  <a:cubicBezTo>
                    <a:pt x="218" y="382"/>
                    <a:pt x="273" y="363"/>
                    <a:pt x="323" y="344"/>
                  </a:cubicBezTo>
                  <a:cubicBezTo>
                    <a:pt x="348" y="332"/>
                    <a:pt x="372" y="332"/>
                    <a:pt x="384" y="320"/>
                  </a:cubicBezTo>
                  <a:cubicBezTo>
                    <a:pt x="408" y="357"/>
                    <a:pt x="421" y="393"/>
                    <a:pt x="432" y="441"/>
                  </a:cubicBezTo>
                  <a:cubicBezTo>
                    <a:pt x="359" y="465"/>
                    <a:pt x="299" y="490"/>
                    <a:pt x="275" y="551"/>
                  </a:cubicBezTo>
                  <a:cubicBezTo>
                    <a:pt x="250" y="587"/>
                    <a:pt x="238" y="673"/>
                    <a:pt x="299" y="673"/>
                  </a:cubicBezTo>
                  <a:cubicBezTo>
                    <a:pt x="306" y="673"/>
                    <a:pt x="313" y="674"/>
                    <a:pt x="320" y="674"/>
                  </a:cubicBezTo>
                  <a:cubicBezTo>
                    <a:pt x="448" y="674"/>
                    <a:pt x="481" y="570"/>
                    <a:pt x="481" y="465"/>
                  </a:cubicBezTo>
                  <a:cubicBezTo>
                    <a:pt x="505" y="454"/>
                    <a:pt x="530" y="454"/>
                    <a:pt x="554" y="441"/>
                  </a:cubicBezTo>
                  <a:cubicBezTo>
                    <a:pt x="627" y="417"/>
                    <a:pt x="688" y="381"/>
                    <a:pt x="761" y="344"/>
                  </a:cubicBezTo>
                  <a:cubicBezTo>
                    <a:pt x="943" y="259"/>
                    <a:pt x="1138" y="222"/>
                    <a:pt x="1332" y="162"/>
                  </a:cubicBezTo>
                  <a:cubicBezTo>
                    <a:pt x="1345" y="222"/>
                    <a:pt x="1381" y="222"/>
                    <a:pt x="1454" y="222"/>
                  </a:cubicBezTo>
                  <a:cubicBezTo>
                    <a:pt x="1515" y="222"/>
                    <a:pt x="1564" y="198"/>
                    <a:pt x="1612" y="186"/>
                  </a:cubicBezTo>
                  <a:cubicBezTo>
                    <a:pt x="1633" y="186"/>
                    <a:pt x="1662" y="159"/>
                    <a:pt x="1686" y="159"/>
                  </a:cubicBezTo>
                  <a:cubicBezTo>
                    <a:pt x="1690" y="159"/>
                    <a:pt x="1693" y="160"/>
                    <a:pt x="1697" y="162"/>
                  </a:cubicBezTo>
                  <a:cubicBezTo>
                    <a:pt x="1697" y="174"/>
                    <a:pt x="1721" y="186"/>
                    <a:pt x="1734" y="198"/>
                  </a:cubicBezTo>
                  <a:cubicBezTo>
                    <a:pt x="1759" y="205"/>
                    <a:pt x="1785" y="208"/>
                    <a:pt x="1811" y="208"/>
                  </a:cubicBezTo>
                  <a:cubicBezTo>
                    <a:pt x="1875" y="208"/>
                    <a:pt x="1941" y="191"/>
                    <a:pt x="2002" y="174"/>
                  </a:cubicBezTo>
                  <a:cubicBezTo>
                    <a:pt x="2058" y="158"/>
                    <a:pt x="2115" y="154"/>
                    <a:pt x="2173" y="154"/>
                  </a:cubicBezTo>
                  <a:cubicBezTo>
                    <a:pt x="2251" y="154"/>
                    <a:pt x="2331" y="162"/>
                    <a:pt x="2415" y="162"/>
                  </a:cubicBezTo>
                  <a:cubicBezTo>
                    <a:pt x="2451" y="162"/>
                    <a:pt x="2451" y="113"/>
                    <a:pt x="2415" y="113"/>
                  </a:cubicBezTo>
                  <a:cubicBezTo>
                    <a:pt x="2337" y="113"/>
                    <a:pt x="2250" y="97"/>
                    <a:pt x="2168" y="97"/>
                  </a:cubicBezTo>
                  <a:cubicBezTo>
                    <a:pt x="2149" y="97"/>
                    <a:pt x="2129" y="98"/>
                    <a:pt x="2111" y="101"/>
                  </a:cubicBezTo>
                  <a:cubicBezTo>
                    <a:pt x="2026" y="101"/>
                    <a:pt x="1940" y="149"/>
                    <a:pt x="1843" y="162"/>
                  </a:cubicBezTo>
                  <a:cubicBezTo>
                    <a:pt x="1783" y="162"/>
                    <a:pt x="1758" y="149"/>
                    <a:pt x="1710" y="113"/>
                  </a:cubicBezTo>
                  <a:cubicBezTo>
                    <a:pt x="1705" y="109"/>
                    <a:pt x="1700" y="108"/>
                    <a:pt x="1694" y="108"/>
                  </a:cubicBezTo>
                  <a:cubicBezTo>
                    <a:pt x="1682" y="108"/>
                    <a:pt x="1669" y="113"/>
                    <a:pt x="1661" y="113"/>
                  </a:cubicBezTo>
                  <a:cubicBezTo>
                    <a:pt x="1612" y="121"/>
                    <a:pt x="1508" y="179"/>
                    <a:pt x="1438" y="179"/>
                  </a:cubicBezTo>
                  <a:cubicBezTo>
                    <a:pt x="1403" y="179"/>
                    <a:pt x="1377" y="165"/>
                    <a:pt x="1369" y="125"/>
                  </a:cubicBezTo>
                  <a:cubicBezTo>
                    <a:pt x="1369" y="113"/>
                    <a:pt x="1357" y="113"/>
                    <a:pt x="1345" y="113"/>
                  </a:cubicBezTo>
                  <a:cubicBezTo>
                    <a:pt x="1199" y="162"/>
                    <a:pt x="1053" y="198"/>
                    <a:pt x="919" y="235"/>
                  </a:cubicBezTo>
                  <a:cubicBezTo>
                    <a:pt x="773" y="271"/>
                    <a:pt x="651" y="357"/>
                    <a:pt x="505" y="405"/>
                  </a:cubicBezTo>
                  <a:cubicBezTo>
                    <a:pt x="494" y="417"/>
                    <a:pt x="481" y="417"/>
                    <a:pt x="469" y="417"/>
                  </a:cubicBezTo>
                  <a:cubicBezTo>
                    <a:pt x="469" y="405"/>
                    <a:pt x="457" y="381"/>
                    <a:pt x="457" y="368"/>
                  </a:cubicBezTo>
                  <a:cubicBezTo>
                    <a:pt x="445" y="344"/>
                    <a:pt x="445" y="320"/>
                    <a:pt x="432" y="295"/>
                  </a:cubicBezTo>
                  <a:cubicBezTo>
                    <a:pt x="481" y="259"/>
                    <a:pt x="530" y="222"/>
                    <a:pt x="542" y="162"/>
                  </a:cubicBezTo>
                  <a:cubicBezTo>
                    <a:pt x="564" y="106"/>
                    <a:pt x="515" y="0"/>
                    <a:pt x="443"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6"/>
            <p:cNvSpPr/>
            <p:nvPr/>
          </p:nvSpPr>
          <p:spPr>
            <a:xfrm>
              <a:off x="1673109" y="2891060"/>
              <a:ext cx="121573" cy="35045"/>
            </a:xfrm>
            <a:custGeom>
              <a:avLst/>
              <a:gdLst/>
              <a:ahLst/>
              <a:cxnLst/>
              <a:rect l="l" t="t" r="r" b="b"/>
              <a:pathLst>
                <a:path w="2470" h="712" extrusionOk="0">
                  <a:moveTo>
                    <a:pt x="438" y="103"/>
                  </a:moveTo>
                  <a:cubicBezTo>
                    <a:pt x="438" y="103"/>
                    <a:pt x="451" y="103"/>
                    <a:pt x="487" y="152"/>
                  </a:cubicBezTo>
                  <a:cubicBezTo>
                    <a:pt x="487" y="188"/>
                    <a:pt x="475" y="212"/>
                    <a:pt x="427" y="236"/>
                  </a:cubicBezTo>
                  <a:cubicBezTo>
                    <a:pt x="427" y="212"/>
                    <a:pt x="414" y="188"/>
                    <a:pt x="414" y="163"/>
                  </a:cubicBezTo>
                  <a:lnTo>
                    <a:pt x="414" y="139"/>
                  </a:lnTo>
                  <a:cubicBezTo>
                    <a:pt x="427" y="115"/>
                    <a:pt x="427" y="103"/>
                    <a:pt x="438" y="103"/>
                  </a:cubicBezTo>
                  <a:close/>
                  <a:moveTo>
                    <a:pt x="427" y="66"/>
                  </a:moveTo>
                  <a:cubicBezTo>
                    <a:pt x="390" y="79"/>
                    <a:pt x="390" y="115"/>
                    <a:pt x="378" y="127"/>
                  </a:cubicBezTo>
                  <a:lnTo>
                    <a:pt x="378" y="176"/>
                  </a:lnTo>
                  <a:cubicBezTo>
                    <a:pt x="378" y="200"/>
                    <a:pt x="390" y="236"/>
                    <a:pt x="402" y="261"/>
                  </a:cubicBezTo>
                  <a:lnTo>
                    <a:pt x="402" y="273"/>
                  </a:lnTo>
                  <a:lnTo>
                    <a:pt x="414" y="298"/>
                  </a:lnTo>
                  <a:lnTo>
                    <a:pt x="427" y="285"/>
                  </a:lnTo>
                  <a:cubicBezTo>
                    <a:pt x="500" y="236"/>
                    <a:pt x="524" y="200"/>
                    <a:pt x="524" y="152"/>
                  </a:cubicBezTo>
                  <a:lnTo>
                    <a:pt x="524" y="139"/>
                  </a:lnTo>
                  <a:cubicBezTo>
                    <a:pt x="487" y="79"/>
                    <a:pt x="451" y="66"/>
                    <a:pt x="427" y="66"/>
                  </a:cubicBezTo>
                  <a:close/>
                  <a:moveTo>
                    <a:pt x="427" y="528"/>
                  </a:moveTo>
                  <a:cubicBezTo>
                    <a:pt x="427" y="577"/>
                    <a:pt x="402" y="601"/>
                    <a:pt x="365" y="614"/>
                  </a:cubicBezTo>
                  <a:lnTo>
                    <a:pt x="354" y="577"/>
                  </a:lnTo>
                  <a:cubicBezTo>
                    <a:pt x="365" y="565"/>
                    <a:pt x="390" y="552"/>
                    <a:pt x="414" y="541"/>
                  </a:cubicBezTo>
                  <a:cubicBezTo>
                    <a:pt x="414" y="528"/>
                    <a:pt x="427" y="528"/>
                    <a:pt x="427" y="528"/>
                  </a:cubicBezTo>
                  <a:close/>
                  <a:moveTo>
                    <a:pt x="452" y="39"/>
                  </a:moveTo>
                  <a:cubicBezTo>
                    <a:pt x="471" y="39"/>
                    <a:pt x="489" y="56"/>
                    <a:pt x="500" y="66"/>
                  </a:cubicBezTo>
                  <a:cubicBezTo>
                    <a:pt x="536" y="90"/>
                    <a:pt x="548" y="139"/>
                    <a:pt x="536" y="176"/>
                  </a:cubicBezTo>
                  <a:cubicBezTo>
                    <a:pt x="511" y="225"/>
                    <a:pt x="487" y="261"/>
                    <a:pt x="427" y="298"/>
                  </a:cubicBezTo>
                  <a:lnTo>
                    <a:pt x="414" y="298"/>
                  </a:lnTo>
                  <a:lnTo>
                    <a:pt x="427" y="322"/>
                  </a:lnTo>
                  <a:cubicBezTo>
                    <a:pt x="427" y="346"/>
                    <a:pt x="438" y="358"/>
                    <a:pt x="451" y="382"/>
                  </a:cubicBezTo>
                  <a:cubicBezTo>
                    <a:pt x="451" y="407"/>
                    <a:pt x="451" y="419"/>
                    <a:pt x="463" y="443"/>
                  </a:cubicBezTo>
                  <a:lnTo>
                    <a:pt x="463" y="455"/>
                  </a:lnTo>
                  <a:lnTo>
                    <a:pt x="524" y="443"/>
                  </a:lnTo>
                  <a:cubicBezTo>
                    <a:pt x="573" y="419"/>
                    <a:pt x="633" y="382"/>
                    <a:pt x="681" y="358"/>
                  </a:cubicBezTo>
                  <a:cubicBezTo>
                    <a:pt x="767" y="322"/>
                    <a:pt x="840" y="285"/>
                    <a:pt x="925" y="261"/>
                  </a:cubicBezTo>
                  <a:cubicBezTo>
                    <a:pt x="1071" y="236"/>
                    <a:pt x="1205" y="188"/>
                    <a:pt x="1351" y="139"/>
                  </a:cubicBezTo>
                  <a:lnTo>
                    <a:pt x="1363" y="152"/>
                  </a:lnTo>
                  <a:cubicBezTo>
                    <a:pt x="1363" y="176"/>
                    <a:pt x="1375" y="188"/>
                    <a:pt x="1400" y="200"/>
                  </a:cubicBezTo>
                  <a:cubicBezTo>
                    <a:pt x="1414" y="211"/>
                    <a:pt x="1432" y="215"/>
                    <a:pt x="1453" y="215"/>
                  </a:cubicBezTo>
                  <a:cubicBezTo>
                    <a:pt x="1503" y="215"/>
                    <a:pt x="1567" y="189"/>
                    <a:pt x="1618" y="163"/>
                  </a:cubicBezTo>
                  <a:cubicBezTo>
                    <a:pt x="1643" y="152"/>
                    <a:pt x="1654" y="152"/>
                    <a:pt x="1667" y="139"/>
                  </a:cubicBezTo>
                  <a:lnTo>
                    <a:pt x="1703" y="139"/>
                  </a:lnTo>
                  <a:cubicBezTo>
                    <a:pt x="1740" y="176"/>
                    <a:pt x="1770" y="192"/>
                    <a:pt x="1809" y="192"/>
                  </a:cubicBezTo>
                  <a:cubicBezTo>
                    <a:pt x="1822" y="192"/>
                    <a:pt x="1835" y="191"/>
                    <a:pt x="1849" y="188"/>
                  </a:cubicBezTo>
                  <a:cubicBezTo>
                    <a:pt x="1898" y="188"/>
                    <a:pt x="1946" y="176"/>
                    <a:pt x="1983" y="163"/>
                  </a:cubicBezTo>
                  <a:cubicBezTo>
                    <a:pt x="2032" y="152"/>
                    <a:pt x="2081" y="127"/>
                    <a:pt x="2117" y="127"/>
                  </a:cubicBezTo>
                  <a:cubicBezTo>
                    <a:pt x="2178" y="127"/>
                    <a:pt x="2238" y="127"/>
                    <a:pt x="2299" y="139"/>
                  </a:cubicBezTo>
                  <a:lnTo>
                    <a:pt x="2421" y="139"/>
                  </a:lnTo>
                  <a:cubicBezTo>
                    <a:pt x="2421" y="139"/>
                    <a:pt x="2433" y="139"/>
                    <a:pt x="2433" y="152"/>
                  </a:cubicBezTo>
                  <a:lnTo>
                    <a:pt x="2299" y="152"/>
                  </a:lnTo>
                  <a:cubicBezTo>
                    <a:pt x="2264" y="147"/>
                    <a:pt x="2228" y="144"/>
                    <a:pt x="2191" y="144"/>
                  </a:cubicBezTo>
                  <a:cubicBezTo>
                    <a:pt x="2129" y="144"/>
                    <a:pt x="2064" y="153"/>
                    <a:pt x="1995" y="176"/>
                  </a:cubicBezTo>
                  <a:cubicBezTo>
                    <a:pt x="1942" y="191"/>
                    <a:pt x="1888" y="207"/>
                    <a:pt x="1834" y="207"/>
                  </a:cubicBezTo>
                  <a:cubicBezTo>
                    <a:pt x="1803" y="207"/>
                    <a:pt x="1771" y="201"/>
                    <a:pt x="1740" y="188"/>
                  </a:cubicBezTo>
                  <a:cubicBezTo>
                    <a:pt x="1740" y="188"/>
                    <a:pt x="1727" y="176"/>
                    <a:pt x="1716" y="176"/>
                  </a:cubicBezTo>
                  <a:lnTo>
                    <a:pt x="1716" y="163"/>
                  </a:lnTo>
                  <a:cubicBezTo>
                    <a:pt x="1704" y="156"/>
                    <a:pt x="1694" y="153"/>
                    <a:pt x="1685" y="153"/>
                  </a:cubicBezTo>
                  <a:cubicBezTo>
                    <a:pt x="1664" y="153"/>
                    <a:pt x="1647" y="167"/>
                    <a:pt x="1630" y="176"/>
                  </a:cubicBezTo>
                  <a:cubicBezTo>
                    <a:pt x="1630" y="176"/>
                    <a:pt x="1618" y="188"/>
                    <a:pt x="1606" y="188"/>
                  </a:cubicBezTo>
                  <a:cubicBezTo>
                    <a:pt x="1594" y="188"/>
                    <a:pt x="1570" y="200"/>
                    <a:pt x="1545" y="200"/>
                  </a:cubicBezTo>
                  <a:cubicBezTo>
                    <a:pt x="1521" y="212"/>
                    <a:pt x="1497" y="225"/>
                    <a:pt x="1460" y="225"/>
                  </a:cubicBezTo>
                  <a:cubicBezTo>
                    <a:pt x="1387" y="225"/>
                    <a:pt x="1363" y="212"/>
                    <a:pt x="1351" y="176"/>
                  </a:cubicBezTo>
                  <a:lnTo>
                    <a:pt x="1351" y="152"/>
                  </a:lnTo>
                  <a:lnTo>
                    <a:pt x="1327" y="163"/>
                  </a:lnTo>
                  <a:cubicBezTo>
                    <a:pt x="1265" y="188"/>
                    <a:pt x="1205" y="200"/>
                    <a:pt x="1132" y="212"/>
                  </a:cubicBezTo>
                  <a:cubicBezTo>
                    <a:pt x="1010" y="249"/>
                    <a:pt x="876" y="285"/>
                    <a:pt x="754" y="346"/>
                  </a:cubicBezTo>
                  <a:cubicBezTo>
                    <a:pt x="743" y="346"/>
                    <a:pt x="718" y="358"/>
                    <a:pt x="706" y="371"/>
                  </a:cubicBezTo>
                  <a:cubicBezTo>
                    <a:pt x="657" y="395"/>
                    <a:pt x="609" y="419"/>
                    <a:pt x="560" y="431"/>
                  </a:cubicBezTo>
                  <a:cubicBezTo>
                    <a:pt x="524" y="443"/>
                    <a:pt x="500" y="455"/>
                    <a:pt x="475" y="468"/>
                  </a:cubicBezTo>
                  <a:lnTo>
                    <a:pt x="463" y="468"/>
                  </a:lnTo>
                  <a:lnTo>
                    <a:pt x="463" y="479"/>
                  </a:lnTo>
                  <a:lnTo>
                    <a:pt x="438" y="479"/>
                  </a:lnTo>
                  <a:cubicBezTo>
                    <a:pt x="427" y="492"/>
                    <a:pt x="402" y="504"/>
                    <a:pt x="390" y="504"/>
                  </a:cubicBezTo>
                  <a:cubicBezTo>
                    <a:pt x="365" y="516"/>
                    <a:pt x="341" y="541"/>
                    <a:pt x="317" y="552"/>
                  </a:cubicBezTo>
                  <a:lnTo>
                    <a:pt x="317" y="565"/>
                  </a:lnTo>
                  <a:lnTo>
                    <a:pt x="341" y="662"/>
                  </a:lnTo>
                  <a:lnTo>
                    <a:pt x="354" y="650"/>
                  </a:lnTo>
                  <a:cubicBezTo>
                    <a:pt x="427" y="638"/>
                    <a:pt x="463" y="577"/>
                    <a:pt x="463" y="504"/>
                  </a:cubicBezTo>
                  <a:lnTo>
                    <a:pt x="463" y="479"/>
                  </a:lnTo>
                  <a:lnTo>
                    <a:pt x="463" y="479"/>
                  </a:lnTo>
                  <a:cubicBezTo>
                    <a:pt x="475" y="552"/>
                    <a:pt x="451" y="601"/>
                    <a:pt x="427" y="638"/>
                  </a:cubicBezTo>
                  <a:cubicBezTo>
                    <a:pt x="402" y="662"/>
                    <a:pt x="354" y="674"/>
                    <a:pt x="305" y="674"/>
                  </a:cubicBezTo>
                  <a:cubicBezTo>
                    <a:pt x="292" y="662"/>
                    <a:pt x="292" y="662"/>
                    <a:pt x="281" y="662"/>
                  </a:cubicBezTo>
                  <a:cubicBezTo>
                    <a:pt x="268" y="638"/>
                    <a:pt x="281" y="601"/>
                    <a:pt x="292" y="577"/>
                  </a:cubicBezTo>
                  <a:cubicBezTo>
                    <a:pt x="317" y="516"/>
                    <a:pt x="390" y="492"/>
                    <a:pt x="438" y="468"/>
                  </a:cubicBezTo>
                  <a:lnTo>
                    <a:pt x="451" y="455"/>
                  </a:lnTo>
                  <a:lnTo>
                    <a:pt x="451" y="443"/>
                  </a:lnTo>
                  <a:cubicBezTo>
                    <a:pt x="438" y="407"/>
                    <a:pt x="427" y="358"/>
                    <a:pt x="414" y="322"/>
                  </a:cubicBezTo>
                  <a:lnTo>
                    <a:pt x="402" y="309"/>
                  </a:lnTo>
                  <a:lnTo>
                    <a:pt x="390" y="322"/>
                  </a:lnTo>
                  <a:cubicBezTo>
                    <a:pt x="365" y="322"/>
                    <a:pt x="354" y="334"/>
                    <a:pt x="329" y="346"/>
                  </a:cubicBezTo>
                  <a:cubicBezTo>
                    <a:pt x="278" y="359"/>
                    <a:pt x="223" y="375"/>
                    <a:pt x="174" y="375"/>
                  </a:cubicBezTo>
                  <a:cubicBezTo>
                    <a:pt x="130" y="375"/>
                    <a:pt x="90" y="362"/>
                    <a:pt x="62" y="322"/>
                  </a:cubicBezTo>
                  <a:cubicBezTo>
                    <a:pt x="49" y="309"/>
                    <a:pt x="49" y="298"/>
                    <a:pt x="49" y="285"/>
                  </a:cubicBezTo>
                  <a:cubicBezTo>
                    <a:pt x="56" y="271"/>
                    <a:pt x="80" y="265"/>
                    <a:pt x="105" y="265"/>
                  </a:cubicBezTo>
                  <a:cubicBezTo>
                    <a:pt x="124" y="265"/>
                    <a:pt x="144" y="268"/>
                    <a:pt x="159" y="273"/>
                  </a:cubicBezTo>
                  <a:lnTo>
                    <a:pt x="159" y="285"/>
                  </a:lnTo>
                  <a:cubicBezTo>
                    <a:pt x="145" y="278"/>
                    <a:pt x="131" y="271"/>
                    <a:pt x="119" y="271"/>
                  </a:cubicBezTo>
                  <a:cubicBezTo>
                    <a:pt x="110" y="271"/>
                    <a:pt x="103" y="275"/>
                    <a:pt x="98" y="285"/>
                  </a:cubicBezTo>
                  <a:cubicBezTo>
                    <a:pt x="98" y="298"/>
                    <a:pt x="98" y="309"/>
                    <a:pt x="171" y="358"/>
                  </a:cubicBezTo>
                  <a:lnTo>
                    <a:pt x="171" y="371"/>
                  </a:lnTo>
                  <a:lnTo>
                    <a:pt x="244" y="358"/>
                  </a:lnTo>
                  <a:lnTo>
                    <a:pt x="256" y="358"/>
                  </a:lnTo>
                  <a:cubicBezTo>
                    <a:pt x="268" y="346"/>
                    <a:pt x="281" y="346"/>
                    <a:pt x="292" y="346"/>
                  </a:cubicBezTo>
                  <a:cubicBezTo>
                    <a:pt x="305" y="334"/>
                    <a:pt x="317" y="334"/>
                    <a:pt x="329" y="334"/>
                  </a:cubicBezTo>
                  <a:cubicBezTo>
                    <a:pt x="341" y="322"/>
                    <a:pt x="365" y="309"/>
                    <a:pt x="390" y="298"/>
                  </a:cubicBezTo>
                  <a:lnTo>
                    <a:pt x="402" y="298"/>
                  </a:lnTo>
                  <a:lnTo>
                    <a:pt x="390" y="285"/>
                  </a:lnTo>
                  <a:cubicBezTo>
                    <a:pt x="390" y="261"/>
                    <a:pt x="378" y="236"/>
                    <a:pt x="378" y="212"/>
                  </a:cubicBezTo>
                  <a:cubicBezTo>
                    <a:pt x="365" y="163"/>
                    <a:pt x="365" y="54"/>
                    <a:pt x="438" y="42"/>
                  </a:cubicBezTo>
                  <a:cubicBezTo>
                    <a:pt x="443" y="40"/>
                    <a:pt x="447" y="39"/>
                    <a:pt x="452" y="39"/>
                  </a:cubicBezTo>
                  <a:close/>
                  <a:moveTo>
                    <a:pt x="454" y="1"/>
                  </a:moveTo>
                  <a:cubicBezTo>
                    <a:pt x="445" y="1"/>
                    <a:pt x="436" y="2"/>
                    <a:pt x="427" y="6"/>
                  </a:cubicBezTo>
                  <a:cubicBezTo>
                    <a:pt x="329" y="30"/>
                    <a:pt x="329" y="152"/>
                    <a:pt x="341" y="225"/>
                  </a:cubicBezTo>
                  <a:cubicBezTo>
                    <a:pt x="341" y="236"/>
                    <a:pt x="354" y="261"/>
                    <a:pt x="354" y="273"/>
                  </a:cubicBezTo>
                  <a:cubicBezTo>
                    <a:pt x="341" y="285"/>
                    <a:pt x="329" y="285"/>
                    <a:pt x="317" y="298"/>
                  </a:cubicBezTo>
                  <a:cubicBezTo>
                    <a:pt x="305" y="298"/>
                    <a:pt x="292" y="309"/>
                    <a:pt x="281" y="309"/>
                  </a:cubicBezTo>
                  <a:cubicBezTo>
                    <a:pt x="268" y="309"/>
                    <a:pt x="256" y="322"/>
                    <a:pt x="244" y="322"/>
                  </a:cubicBezTo>
                  <a:lnTo>
                    <a:pt x="183" y="334"/>
                  </a:lnTo>
                  <a:cubicBezTo>
                    <a:pt x="183" y="322"/>
                    <a:pt x="171" y="322"/>
                    <a:pt x="171" y="322"/>
                  </a:cubicBezTo>
                  <a:cubicBezTo>
                    <a:pt x="171" y="322"/>
                    <a:pt x="171" y="309"/>
                    <a:pt x="183" y="309"/>
                  </a:cubicBezTo>
                  <a:cubicBezTo>
                    <a:pt x="195" y="298"/>
                    <a:pt x="195" y="285"/>
                    <a:pt x="195" y="273"/>
                  </a:cubicBezTo>
                  <a:cubicBezTo>
                    <a:pt x="195" y="261"/>
                    <a:pt x="183" y="249"/>
                    <a:pt x="171" y="236"/>
                  </a:cubicBezTo>
                  <a:cubicBezTo>
                    <a:pt x="158" y="232"/>
                    <a:pt x="138" y="229"/>
                    <a:pt x="117" y="229"/>
                  </a:cubicBezTo>
                  <a:cubicBezTo>
                    <a:pt x="81" y="229"/>
                    <a:pt x="40" y="238"/>
                    <a:pt x="25" y="261"/>
                  </a:cubicBezTo>
                  <a:cubicBezTo>
                    <a:pt x="13" y="273"/>
                    <a:pt x="0" y="309"/>
                    <a:pt x="37" y="346"/>
                  </a:cubicBezTo>
                  <a:cubicBezTo>
                    <a:pt x="71" y="396"/>
                    <a:pt x="117" y="413"/>
                    <a:pt x="167" y="413"/>
                  </a:cubicBezTo>
                  <a:cubicBezTo>
                    <a:pt x="225" y="413"/>
                    <a:pt x="288" y="390"/>
                    <a:pt x="341" y="371"/>
                  </a:cubicBezTo>
                  <a:cubicBezTo>
                    <a:pt x="354" y="371"/>
                    <a:pt x="365" y="358"/>
                    <a:pt x="390" y="358"/>
                  </a:cubicBezTo>
                  <a:cubicBezTo>
                    <a:pt x="390" y="382"/>
                    <a:pt x="402" y="407"/>
                    <a:pt x="414" y="443"/>
                  </a:cubicBezTo>
                  <a:cubicBezTo>
                    <a:pt x="354" y="468"/>
                    <a:pt x="281" y="504"/>
                    <a:pt x="256" y="552"/>
                  </a:cubicBezTo>
                  <a:cubicBezTo>
                    <a:pt x="244" y="589"/>
                    <a:pt x="232" y="638"/>
                    <a:pt x="256" y="674"/>
                  </a:cubicBezTo>
                  <a:cubicBezTo>
                    <a:pt x="256" y="687"/>
                    <a:pt x="281" y="698"/>
                    <a:pt x="305" y="698"/>
                  </a:cubicBezTo>
                  <a:cubicBezTo>
                    <a:pt x="317" y="698"/>
                    <a:pt x="317" y="711"/>
                    <a:pt x="329" y="711"/>
                  </a:cubicBezTo>
                  <a:cubicBezTo>
                    <a:pt x="378" y="711"/>
                    <a:pt x="414" y="687"/>
                    <a:pt x="451" y="662"/>
                  </a:cubicBezTo>
                  <a:cubicBezTo>
                    <a:pt x="487" y="625"/>
                    <a:pt x="500" y="565"/>
                    <a:pt x="500" y="492"/>
                  </a:cubicBezTo>
                  <a:cubicBezTo>
                    <a:pt x="524" y="492"/>
                    <a:pt x="548" y="479"/>
                    <a:pt x="573" y="468"/>
                  </a:cubicBezTo>
                  <a:cubicBezTo>
                    <a:pt x="621" y="455"/>
                    <a:pt x="670" y="419"/>
                    <a:pt x="718" y="395"/>
                  </a:cubicBezTo>
                  <a:cubicBezTo>
                    <a:pt x="743" y="395"/>
                    <a:pt x="754" y="382"/>
                    <a:pt x="779" y="371"/>
                  </a:cubicBezTo>
                  <a:cubicBezTo>
                    <a:pt x="889" y="322"/>
                    <a:pt x="1022" y="285"/>
                    <a:pt x="1144" y="249"/>
                  </a:cubicBezTo>
                  <a:cubicBezTo>
                    <a:pt x="1205" y="236"/>
                    <a:pt x="1265" y="225"/>
                    <a:pt x="1327" y="200"/>
                  </a:cubicBezTo>
                  <a:cubicBezTo>
                    <a:pt x="1351" y="249"/>
                    <a:pt x="1400" y="261"/>
                    <a:pt x="1460" y="261"/>
                  </a:cubicBezTo>
                  <a:cubicBezTo>
                    <a:pt x="1497" y="261"/>
                    <a:pt x="1533" y="249"/>
                    <a:pt x="1557" y="236"/>
                  </a:cubicBezTo>
                  <a:cubicBezTo>
                    <a:pt x="1581" y="225"/>
                    <a:pt x="1606" y="225"/>
                    <a:pt x="1618" y="212"/>
                  </a:cubicBezTo>
                  <a:cubicBezTo>
                    <a:pt x="1630" y="212"/>
                    <a:pt x="1643" y="212"/>
                    <a:pt x="1654" y="200"/>
                  </a:cubicBezTo>
                  <a:cubicBezTo>
                    <a:pt x="1667" y="200"/>
                    <a:pt x="1679" y="188"/>
                    <a:pt x="1691" y="188"/>
                  </a:cubicBezTo>
                  <a:lnTo>
                    <a:pt x="1691" y="200"/>
                  </a:lnTo>
                  <a:cubicBezTo>
                    <a:pt x="1703" y="212"/>
                    <a:pt x="1716" y="225"/>
                    <a:pt x="1727" y="225"/>
                  </a:cubicBezTo>
                  <a:cubicBezTo>
                    <a:pt x="1761" y="237"/>
                    <a:pt x="1793" y="242"/>
                    <a:pt x="1825" y="242"/>
                  </a:cubicBezTo>
                  <a:cubicBezTo>
                    <a:pt x="1885" y="242"/>
                    <a:pt x="1944" y="224"/>
                    <a:pt x="2008" y="200"/>
                  </a:cubicBezTo>
                  <a:cubicBezTo>
                    <a:pt x="2065" y="186"/>
                    <a:pt x="2123" y="180"/>
                    <a:pt x="2180" y="180"/>
                  </a:cubicBezTo>
                  <a:cubicBezTo>
                    <a:pt x="2220" y="180"/>
                    <a:pt x="2260" y="183"/>
                    <a:pt x="2299" y="188"/>
                  </a:cubicBezTo>
                  <a:lnTo>
                    <a:pt x="2421" y="188"/>
                  </a:lnTo>
                  <a:cubicBezTo>
                    <a:pt x="2445" y="188"/>
                    <a:pt x="2470" y="176"/>
                    <a:pt x="2470" y="152"/>
                  </a:cubicBezTo>
                  <a:cubicBezTo>
                    <a:pt x="2470" y="127"/>
                    <a:pt x="2445" y="103"/>
                    <a:pt x="2421" y="103"/>
                  </a:cubicBezTo>
                  <a:lnTo>
                    <a:pt x="2299" y="103"/>
                  </a:lnTo>
                  <a:cubicBezTo>
                    <a:pt x="2238" y="90"/>
                    <a:pt x="2178" y="90"/>
                    <a:pt x="2117" y="90"/>
                  </a:cubicBezTo>
                  <a:cubicBezTo>
                    <a:pt x="2068" y="103"/>
                    <a:pt x="2019" y="115"/>
                    <a:pt x="1983" y="127"/>
                  </a:cubicBezTo>
                  <a:cubicBezTo>
                    <a:pt x="1935" y="139"/>
                    <a:pt x="1898" y="152"/>
                    <a:pt x="1849" y="152"/>
                  </a:cubicBezTo>
                  <a:cubicBezTo>
                    <a:pt x="1837" y="155"/>
                    <a:pt x="1826" y="156"/>
                    <a:pt x="1815" y="156"/>
                  </a:cubicBezTo>
                  <a:cubicBezTo>
                    <a:pt x="1782" y="156"/>
                    <a:pt x="1755" y="142"/>
                    <a:pt x="1727" y="115"/>
                  </a:cubicBezTo>
                  <a:cubicBezTo>
                    <a:pt x="1715" y="109"/>
                    <a:pt x="1706" y="106"/>
                    <a:pt x="1696" y="106"/>
                  </a:cubicBezTo>
                  <a:cubicBezTo>
                    <a:pt x="1685" y="106"/>
                    <a:pt x="1673" y="109"/>
                    <a:pt x="1654" y="115"/>
                  </a:cubicBezTo>
                  <a:cubicBezTo>
                    <a:pt x="1643" y="115"/>
                    <a:pt x="1630" y="127"/>
                    <a:pt x="1606" y="127"/>
                  </a:cubicBezTo>
                  <a:cubicBezTo>
                    <a:pt x="1553" y="148"/>
                    <a:pt x="1473" y="178"/>
                    <a:pt x="1429" y="178"/>
                  </a:cubicBezTo>
                  <a:cubicBezTo>
                    <a:pt x="1422" y="178"/>
                    <a:pt x="1416" y="178"/>
                    <a:pt x="1411" y="176"/>
                  </a:cubicBezTo>
                  <a:cubicBezTo>
                    <a:pt x="1400" y="163"/>
                    <a:pt x="1400" y="152"/>
                    <a:pt x="1400" y="139"/>
                  </a:cubicBezTo>
                  <a:cubicBezTo>
                    <a:pt x="1387" y="127"/>
                    <a:pt x="1387" y="115"/>
                    <a:pt x="1375" y="115"/>
                  </a:cubicBezTo>
                  <a:cubicBezTo>
                    <a:pt x="1369" y="109"/>
                    <a:pt x="1363" y="106"/>
                    <a:pt x="1357" y="106"/>
                  </a:cubicBezTo>
                  <a:cubicBezTo>
                    <a:pt x="1351" y="106"/>
                    <a:pt x="1345" y="109"/>
                    <a:pt x="1338" y="115"/>
                  </a:cubicBezTo>
                  <a:cubicBezTo>
                    <a:pt x="1192" y="163"/>
                    <a:pt x="1059" y="200"/>
                    <a:pt x="913" y="225"/>
                  </a:cubicBezTo>
                  <a:cubicBezTo>
                    <a:pt x="827" y="249"/>
                    <a:pt x="743" y="285"/>
                    <a:pt x="670" y="334"/>
                  </a:cubicBezTo>
                  <a:cubicBezTo>
                    <a:pt x="621" y="358"/>
                    <a:pt x="560" y="382"/>
                    <a:pt x="511" y="407"/>
                  </a:cubicBezTo>
                  <a:lnTo>
                    <a:pt x="487" y="407"/>
                  </a:lnTo>
                  <a:cubicBezTo>
                    <a:pt x="487" y="395"/>
                    <a:pt x="487" y="382"/>
                    <a:pt x="475" y="371"/>
                  </a:cubicBezTo>
                  <a:cubicBezTo>
                    <a:pt x="475" y="358"/>
                    <a:pt x="463" y="334"/>
                    <a:pt x="463" y="322"/>
                  </a:cubicBezTo>
                  <a:cubicBezTo>
                    <a:pt x="511" y="285"/>
                    <a:pt x="548" y="236"/>
                    <a:pt x="573" y="188"/>
                  </a:cubicBezTo>
                  <a:cubicBezTo>
                    <a:pt x="584" y="139"/>
                    <a:pt x="573" y="79"/>
                    <a:pt x="536" y="42"/>
                  </a:cubicBezTo>
                  <a:cubicBezTo>
                    <a:pt x="509" y="15"/>
                    <a:pt x="481" y="1"/>
                    <a:pt x="454"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6"/>
            <p:cNvSpPr/>
            <p:nvPr/>
          </p:nvSpPr>
          <p:spPr>
            <a:xfrm>
              <a:off x="1717064" y="2915819"/>
              <a:ext cx="71418" cy="9007"/>
            </a:xfrm>
            <a:custGeom>
              <a:avLst/>
              <a:gdLst/>
              <a:ahLst/>
              <a:cxnLst/>
              <a:rect l="l" t="t" r="r" b="b"/>
              <a:pathLst>
                <a:path w="1451" h="183" extrusionOk="0">
                  <a:moveTo>
                    <a:pt x="336" y="1"/>
                  </a:moveTo>
                  <a:cubicBezTo>
                    <a:pt x="288" y="25"/>
                    <a:pt x="275" y="49"/>
                    <a:pt x="299" y="86"/>
                  </a:cubicBezTo>
                  <a:cubicBezTo>
                    <a:pt x="263" y="98"/>
                    <a:pt x="239" y="111"/>
                    <a:pt x="202" y="122"/>
                  </a:cubicBezTo>
                  <a:lnTo>
                    <a:pt x="142" y="122"/>
                  </a:lnTo>
                  <a:cubicBezTo>
                    <a:pt x="129" y="135"/>
                    <a:pt x="129" y="135"/>
                    <a:pt x="117" y="135"/>
                  </a:cubicBezTo>
                  <a:cubicBezTo>
                    <a:pt x="80" y="135"/>
                    <a:pt x="80" y="122"/>
                    <a:pt x="105" y="98"/>
                  </a:cubicBezTo>
                  <a:lnTo>
                    <a:pt x="105" y="98"/>
                  </a:lnTo>
                  <a:cubicBezTo>
                    <a:pt x="108" y="104"/>
                    <a:pt x="112" y="106"/>
                    <a:pt x="117" y="106"/>
                  </a:cubicBezTo>
                  <a:cubicBezTo>
                    <a:pt x="132" y="106"/>
                    <a:pt x="151" y="81"/>
                    <a:pt x="142" y="62"/>
                  </a:cubicBezTo>
                  <a:cubicBezTo>
                    <a:pt x="125" y="42"/>
                    <a:pt x="107" y="34"/>
                    <a:pt x="91" y="34"/>
                  </a:cubicBezTo>
                  <a:cubicBezTo>
                    <a:pt x="37" y="34"/>
                    <a:pt x="0" y="122"/>
                    <a:pt x="56" y="159"/>
                  </a:cubicBezTo>
                  <a:cubicBezTo>
                    <a:pt x="80" y="176"/>
                    <a:pt x="110" y="182"/>
                    <a:pt x="141" y="182"/>
                  </a:cubicBezTo>
                  <a:cubicBezTo>
                    <a:pt x="204" y="182"/>
                    <a:pt x="275" y="155"/>
                    <a:pt x="324" y="122"/>
                  </a:cubicBezTo>
                  <a:cubicBezTo>
                    <a:pt x="336" y="135"/>
                    <a:pt x="361" y="147"/>
                    <a:pt x="385" y="159"/>
                  </a:cubicBezTo>
                  <a:cubicBezTo>
                    <a:pt x="416" y="171"/>
                    <a:pt x="453" y="176"/>
                    <a:pt x="492" y="176"/>
                  </a:cubicBezTo>
                  <a:cubicBezTo>
                    <a:pt x="577" y="176"/>
                    <a:pt x="671" y="152"/>
                    <a:pt x="737" y="111"/>
                  </a:cubicBezTo>
                  <a:cubicBezTo>
                    <a:pt x="761" y="135"/>
                    <a:pt x="798" y="147"/>
                    <a:pt x="810" y="159"/>
                  </a:cubicBezTo>
                  <a:cubicBezTo>
                    <a:pt x="839" y="173"/>
                    <a:pt x="873" y="178"/>
                    <a:pt x="909" y="178"/>
                  </a:cubicBezTo>
                  <a:cubicBezTo>
                    <a:pt x="965" y="178"/>
                    <a:pt x="1026" y="167"/>
                    <a:pt x="1078" y="159"/>
                  </a:cubicBezTo>
                  <a:cubicBezTo>
                    <a:pt x="1126" y="159"/>
                    <a:pt x="1218" y="132"/>
                    <a:pt x="1296" y="132"/>
                  </a:cubicBezTo>
                  <a:cubicBezTo>
                    <a:pt x="1334" y="132"/>
                    <a:pt x="1369" y="139"/>
                    <a:pt x="1394" y="159"/>
                  </a:cubicBezTo>
                  <a:cubicBezTo>
                    <a:pt x="1398" y="161"/>
                    <a:pt x="1403" y="162"/>
                    <a:pt x="1408" y="162"/>
                  </a:cubicBezTo>
                  <a:cubicBezTo>
                    <a:pt x="1429" y="162"/>
                    <a:pt x="1451" y="142"/>
                    <a:pt x="1431" y="122"/>
                  </a:cubicBezTo>
                  <a:cubicBezTo>
                    <a:pt x="1397" y="96"/>
                    <a:pt x="1349" y="87"/>
                    <a:pt x="1300" y="87"/>
                  </a:cubicBezTo>
                  <a:cubicBezTo>
                    <a:pt x="1260" y="87"/>
                    <a:pt x="1220" y="93"/>
                    <a:pt x="1188" y="98"/>
                  </a:cubicBezTo>
                  <a:cubicBezTo>
                    <a:pt x="1102" y="111"/>
                    <a:pt x="1029" y="122"/>
                    <a:pt x="944" y="122"/>
                  </a:cubicBezTo>
                  <a:cubicBezTo>
                    <a:pt x="907" y="122"/>
                    <a:pt x="859" y="122"/>
                    <a:pt x="823" y="111"/>
                  </a:cubicBezTo>
                  <a:lnTo>
                    <a:pt x="774" y="86"/>
                  </a:lnTo>
                  <a:cubicBezTo>
                    <a:pt x="774" y="74"/>
                    <a:pt x="786" y="74"/>
                    <a:pt x="786" y="74"/>
                  </a:cubicBezTo>
                  <a:cubicBezTo>
                    <a:pt x="797" y="64"/>
                    <a:pt x="789" y="35"/>
                    <a:pt x="771" y="35"/>
                  </a:cubicBezTo>
                  <a:cubicBezTo>
                    <a:pt x="768" y="35"/>
                    <a:pt x="765" y="36"/>
                    <a:pt x="761" y="38"/>
                  </a:cubicBezTo>
                  <a:cubicBezTo>
                    <a:pt x="725" y="38"/>
                    <a:pt x="713" y="49"/>
                    <a:pt x="713" y="62"/>
                  </a:cubicBezTo>
                  <a:cubicBezTo>
                    <a:pt x="664" y="98"/>
                    <a:pt x="604" y="111"/>
                    <a:pt x="542" y="122"/>
                  </a:cubicBezTo>
                  <a:cubicBezTo>
                    <a:pt x="518" y="122"/>
                    <a:pt x="409" y="111"/>
                    <a:pt x="348" y="86"/>
                  </a:cubicBezTo>
                  <a:cubicBezTo>
                    <a:pt x="361" y="74"/>
                    <a:pt x="372" y="62"/>
                    <a:pt x="372" y="49"/>
                  </a:cubicBezTo>
                  <a:cubicBezTo>
                    <a:pt x="385" y="49"/>
                    <a:pt x="372" y="38"/>
                    <a:pt x="372" y="25"/>
                  </a:cubicBezTo>
                  <a:cubicBezTo>
                    <a:pt x="361" y="25"/>
                    <a:pt x="361" y="13"/>
                    <a:pt x="348" y="13"/>
                  </a:cubicBezTo>
                  <a:cubicBezTo>
                    <a:pt x="348" y="1"/>
                    <a:pt x="336" y="1"/>
                    <a:pt x="336"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6"/>
            <p:cNvSpPr/>
            <p:nvPr/>
          </p:nvSpPr>
          <p:spPr>
            <a:xfrm>
              <a:off x="1717409" y="2914982"/>
              <a:ext cx="71320" cy="11124"/>
            </a:xfrm>
            <a:custGeom>
              <a:avLst/>
              <a:gdLst/>
              <a:ahLst/>
              <a:cxnLst/>
              <a:rect l="l" t="t" r="r" b="b"/>
              <a:pathLst>
                <a:path w="1449" h="226" extrusionOk="0">
                  <a:moveTo>
                    <a:pt x="754" y="66"/>
                  </a:moveTo>
                  <a:cubicBezTo>
                    <a:pt x="754" y="66"/>
                    <a:pt x="767" y="66"/>
                    <a:pt x="767" y="79"/>
                  </a:cubicBezTo>
                  <a:lnTo>
                    <a:pt x="754" y="79"/>
                  </a:lnTo>
                  <a:lnTo>
                    <a:pt x="743" y="91"/>
                  </a:lnTo>
                  <a:lnTo>
                    <a:pt x="754" y="115"/>
                  </a:lnTo>
                  <a:lnTo>
                    <a:pt x="803" y="139"/>
                  </a:lnTo>
                  <a:cubicBezTo>
                    <a:pt x="840" y="164"/>
                    <a:pt x="900" y="164"/>
                    <a:pt x="937" y="164"/>
                  </a:cubicBezTo>
                  <a:cubicBezTo>
                    <a:pt x="986" y="164"/>
                    <a:pt x="1035" y="152"/>
                    <a:pt x="1083" y="139"/>
                  </a:cubicBezTo>
                  <a:cubicBezTo>
                    <a:pt x="1119" y="139"/>
                    <a:pt x="1144" y="139"/>
                    <a:pt x="1181" y="128"/>
                  </a:cubicBezTo>
                  <a:lnTo>
                    <a:pt x="1217" y="128"/>
                  </a:lnTo>
                  <a:cubicBezTo>
                    <a:pt x="1239" y="123"/>
                    <a:pt x="1265" y="120"/>
                    <a:pt x="1291" y="120"/>
                  </a:cubicBezTo>
                  <a:cubicBezTo>
                    <a:pt x="1335" y="120"/>
                    <a:pt x="1380" y="129"/>
                    <a:pt x="1411" y="152"/>
                  </a:cubicBezTo>
                  <a:lnTo>
                    <a:pt x="1411" y="164"/>
                  </a:lnTo>
                  <a:lnTo>
                    <a:pt x="1399" y="164"/>
                  </a:lnTo>
                  <a:cubicBezTo>
                    <a:pt x="1371" y="136"/>
                    <a:pt x="1330" y="126"/>
                    <a:pt x="1284" y="126"/>
                  </a:cubicBezTo>
                  <a:cubicBezTo>
                    <a:pt x="1231" y="126"/>
                    <a:pt x="1171" y="139"/>
                    <a:pt x="1119" y="152"/>
                  </a:cubicBezTo>
                  <a:cubicBezTo>
                    <a:pt x="1095" y="152"/>
                    <a:pt x="1083" y="164"/>
                    <a:pt x="1059" y="164"/>
                  </a:cubicBezTo>
                  <a:lnTo>
                    <a:pt x="1035" y="164"/>
                  </a:lnTo>
                  <a:cubicBezTo>
                    <a:pt x="993" y="171"/>
                    <a:pt x="947" y="178"/>
                    <a:pt x="904" y="178"/>
                  </a:cubicBezTo>
                  <a:cubicBezTo>
                    <a:pt x="872" y="178"/>
                    <a:pt x="841" y="174"/>
                    <a:pt x="816" y="164"/>
                  </a:cubicBezTo>
                  <a:cubicBezTo>
                    <a:pt x="803" y="152"/>
                    <a:pt x="767" y="139"/>
                    <a:pt x="743" y="115"/>
                  </a:cubicBezTo>
                  <a:lnTo>
                    <a:pt x="730" y="103"/>
                  </a:lnTo>
                  <a:lnTo>
                    <a:pt x="718" y="103"/>
                  </a:lnTo>
                  <a:cubicBezTo>
                    <a:pt x="656" y="150"/>
                    <a:pt x="574" y="172"/>
                    <a:pt x="497" y="172"/>
                  </a:cubicBezTo>
                  <a:cubicBezTo>
                    <a:pt x="454" y="172"/>
                    <a:pt x="413" y="165"/>
                    <a:pt x="378" y="152"/>
                  </a:cubicBezTo>
                  <a:cubicBezTo>
                    <a:pt x="365" y="152"/>
                    <a:pt x="341" y="139"/>
                    <a:pt x="329" y="128"/>
                  </a:cubicBezTo>
                  <a:lnTo>
                    <a:pt x="341" y="128"/>
                  </a:lnTo>
                  <a:cubicBezTo>
                    <a:pt x="402" y="139"/>
                    <a:pt x="511" y="152"/>
                    <a:pt x="535" y="152"/>
                  </a:cubicBezTo>
                  <a:cubicBezTo>
                    <a:pt x="584" y="152"/>
                    <a:pt x="657" y="139"/>
                    <a:pt x="718" y="91"/>
                  </a:cubicBezTo>
                  <a:lnTo>
                    <a:pt x="730" y="91"/>
                  </a:lnTo>
                  <a:lnTo>
                    <a:pt x="730" y="79"/>
                  </a:lnTo>
                  <a:cubicBezTo>
                    <a:pt x="730" y="79"/>
                    <a:pt x="743" y="66"/>
                    <a:pt x="754" y="66"/>
                  </a:cubicBezTo>
                  <a:close/>
                  <a:moveTo>
                    <a:pt x="329" y="42"/>
                  </a:moveTo>
                  <a:lnTo>
                    <a:pt x="354" y="55"/>
                  </a:lnTo>
                  <a:lnTo>
                    <a:pt x="354" y="66"/>
                  </a:lnTo>
                  <a:cubicBezTo>
                    <a:pt x="354" y="79"/>
                    <a:pt x="341" y="79"/>
                    <a:pt x="329" y="91"/>
                  </a:cubicBezTo>
                  <a:lnTo>
                    <a:pt x="317" y="115"/>
                  </a:lnTo>
                  <a:lnTo>
                    <a:pt x="305" y="115"/>
                  </a:lnTo>
                  <a:cubicBezTo>
                    <a:pt x="256" y="157"/>
                    <a:pt x="189" y="186"/>
                    <a:pt x="133" y="186"/>
                  </a:cubicBezTo>
                  <a:cubicBezTo>
                    <a:pt x="106" y="186"/>
                    <a:pt x="81" y="180"/>
                    <a:pt x="62" y="164"/>
                  </a:cubicBezTo>
                  <a:cubicBezTo>
                    <a:pt x="37" y="152"/>
                    <a:pt x="37" y="115"/>
                    <a:pt x="37" y="103"/>
                  </a:cubicBezTo>
                  <a:cubicBezTo>
                    <a:pt x="37" y="91"/>
                    <a:pt x="62" y="66"/>
                    <a:pt x="73" y="66"/>
                  </a:cubicBezTo>
                  <a:cubicBezTo>
                    <a:pt x="98" y="66"/>
                    <a:pt x="110" y="79"/>
                    <a:pt x="110" y="91"/>
                  </a:cubicBezTo>
                  <a:cubicBezTo>
                    <a:pt x="110" y="91"/>
                    <a:pt x="122" y="91"/>
                    <a:pt x="122" y="103"/>
                  </a:cubicBezTo>
                  <a:lnTo>
                    <a:pt x="110" y="103"/>
                  </a:lnTo>
                  <a:lnTo>
                    <a:pt x="98" y="91"/>
                  </a:lnTo>
                  <a:lnTo>
                    <a:pt x="86" y="103"/>
                  </a:lnTo>
                  <a:cubicBezTo>
                    <a:pt x="73" y="115"/>
                    <a:pt x="62" y="128"/>
                    <a:pt x="73" y="152"/>
                  </a:cubicBezTo>
                  <a:cubicBezTo>
                    <a:pt x="73" y="164"/>
                    <a:pt x="110" y="164"/>
                    <a:pt x="110" y="164"/>
                  </a:cubicBezTo>
                  <a:lnTo>
                    <a:pt x="135" y="164"/>
                  </a:lnTo>
                  <a:cubicBezTo>
                    <a:pt x="159" y="164"/>
                    <a:pt x="183" y="164"/>
                    <a:pt x="195" y="152"/>
                  </a:cubicBezTo>
                  <a:cubicBezTo>
                    <a:pt x="232" y="139"/>
                    <a:pt x="268" y="139"/>
                    <a:pt x="292" y="115"/>
                  </a:cubicBezTo>
                  <a:lnTo>
                    <a:pt x="305" y="103"/>
                  </a:lnTo>
                  <a:lnTo>
                    <a:pt x="305" y="91"/>
                  </a:lnTo>
                  <a:cubicBezTo>
                    <a:pt x="292" y="79"/>
                    <a:pt x="292" y="66"/>
                    <a:pt x="292" y="66"/>
                  </a:cubicBezTo>
                  <a:cubicBezTo>
                    <a:pt x="305" y="55"/>
                    <a:pt x="317" y="42"/>
                    <a:pt x="329" y="42"/>
                  </a:cubicBezTo>
                  <a:close/>
                  <a:moveTo>
                    <a:pt x="330" y="1"/>
                  </a:moveTo>
                  <a:cubicBezTo>
                    <a:pt x="325" y="1"/>
                    <a:pt x="320" y="2"/>
                    <a:pt x="317" y="6"/>
                  </a:cubicBezTo>
                  <a:cubicBezTo>
                    <a:pt x="292" y="18"/>
                    <a:pt x="268" y="30"/>
                    <a:pt x="268" y="55"/>
                  </a:cubicBezTo>
                  <a:cubicBezTo>
                    <a:pt x="256" y="66"/>
                    <a:pt x="256" y="79"/>
                    <a:pt x="268" y="91"/>
                  </a:cubicBezTo>
                  <a:cubicBezTo>
                    <a:pt x="244" y="103"/>
                    <a:pt x="219" y="115"/>
                    <a:pt x="195" y="115"/>
                  </a:cubicBezTo>
                  <a:cubicBezTo>
                    <a:pt x="171" y="128"/>
                    <a:pt x="159" y="128"/>
                    <a:pt x="135" y="128"/>
                  </a:cubicBezTo>
                  <a:cubicBezTo>
                    <a:pt x="146" y="128"/>
                    <a:pt x="146" y="115"/>
                    <a:pt x="146" y="115"/>
                  </a:cubicBezTo>
                  <a:cubicBezTo>
                    <a:pt x="159" y="103"/>
                    <a:pt x="159" y="79"/>
                    <a:pt x="146" y="66"/>
                  </a:cubicBezTo>
                  <a:cubicBezTo>
                    <a:pt x="110" y="30"/>
                    <a:pt x="73" y="30"/>
                    <a:pt x="62" y="30"/>
                  </a:cubicBezTo>
                  <a:cubicBezTo>
                    <a:pt x="37" y="42"/>
                    <a:pt x="13" y="66"/>
                    <a:pt x="0" y="103"/>
                  </a:cubicBezTo>
                  <a:cubicBezTo>
                    <a:pt x="0" y="139"/>
                    <a:pt x="13" y="176"/>
                    <a:pt x="37" y="188"/>
                  </a:cubicBezTo>
                  <a:cubicBezTo>
                    <a:pt x="62" y="212"/>
                    <a:pt x="98" y="225"/>
                    <a:pt x="135" y="225"/>
                  </a:cubicBezTo>
                  <a:cubicBezTo>
                    <a:pt x="195" y="225"/>
                    <a:pt x="256" y="188"/>
                    <a:pt x="317" y="152"/>
                  </a:cubicBezTo>
                  <a:cubicBezTo>
                    <a:pt x="329" y="164"/>
                    <a:pt x="354" y="176"/>
                    <a:pt x="365" y="188"/>
                  </a:cubicBezTo>
                  <a:cubicBezTo>
                    <a:pt x="405" y="201"/>
                    <a:pt x="449" y="208"/>
                    <a:pt x="494" y="208"/>
                  </a:cubicBezTo>
                  <a:cubicBezTo>
                    <a:pt x="575" y="208"/>
                    <a:pt x="660" y="186"/>
                    <a:pt x="730" y="139"/>
                  </a:cubicBezTo>
                  <a:cubicBezTo>
                    <a:pt x="754" y="164"/>
                    <a:pt x="779" y="188"/>
                    <a:pt x="803" y="188"/>
                  </a:cubicBezTo>
                  <a:cubicBezTo>
                    <a:pt x="834" y="207"/>
                    <a:pt x="873" y="213"/>
                    <a:pt x="916" y="213"/>
                  </a:cubicBezTo>
                  <a:cubicBezTo>
                    <a:pt x="958" y="213"/>
                    <a:pt x="1004" y="207"/>
                    <a:pt x="1046" y="201"/>
                  </a:cubicBezTo>
                  <a:lnTo>
                    <a:pt x="1071" y="201"/>
                  </a:lnTo>
                  <a:cubicBezTo>
                    <a:pt x="1083" y="201"/>
                    <a:pt x="1108" y="188"/>
                    <a:pt x="1132" y="188"/>
                  </a:cubicBezTo>
                  <a:cubicBezTo>
                    <a:pt x="1176" y="181"/>
                    <a:pt x="1239" y="169"/>
                    <a:pt x="1292" y="169"/>
                  </a:cubicBezTo>
                  <a:cubicBezTo>
                    <a:pt x="1326" y="169"/>
                    <a:pt x="1356" y="174"/>
                    <a:pt x="1375" y="188"/>
                  </a:cubicBezTo>
                  <a:cubicBezTo>
                    <a:pt x="1385" y="193"/>
                    <a:pt x="1396" y="196"/>
                    <a:pt x="1405" y="196"/>
                  </a:cubicBezTo>
                  <a:cubicBezTo>
                    <a:pt x="1418" y="196"/>
                    <a:pt x="1429" y="191"/>
                    <a:pt x="1435" y="176"/>
                  </a:cubicBezTo>
                  <a:cubicBezTo>
                    <a:pt x="1448" y="164"/>
                    <a:pt x="1448" y="139"/>
                    <a:pt x="1435" y="128"/>
                  </a:cubicBezTo>
                  <a:cubicBezTo>
                    <a:pt x="1395" y="95"/>
                    <a:pt x="1337" y="90"/>
                    <a:pt x="1281" y="90"/>
                  </a:cubicBezTo>
                  <a:cubicBezTo>
                    <a:pt x="1255" y="90"/>
                    <a:pt x="1229" y="91"/>
                    <a:pt x="1205" y="91"/>
                  </a:cubicBezTo>
                  <a:lnTo>
                    <a:pt x="1181" y="91"/>
                  </a:lnTo>
                  <a:cubicBezTo>
                    <a:pt x="1144" y="103"/>
                    <a:pt x="1108" y="103"/>
                    <a:pt x="1083" y="103"/>
                  </a:cubicBezTo>
                  <a:cubicBezTo>
                    <a:pt x="1035" y="115"/>
                    <a:pt x="986" y="128"/>
                    <a:pt x="937" y="128"/>
                  </a:cubicBezTo>
                  <a:cubicBezTo>
                    <a:pt x="900" y="128"/>
                    <a:pt x="852" y="128"/>
                    <a:pt x="827" y="115"/>
                  </a:cubicBezTo>
                  <a:cubicBezTo>
                    <a:pt x="816" y="115"/>
                    <a:pt x="803" y="103"/>
                    <a:pt x="791" y="91"/>
                  </a:cubicBezTo>
                  <a:cubicBezTo>
                    <a:pt x="803" y="91"/>
                    <a:pt x="803" y="66"/>
                    <a:pt x="791" y="55"/>
                  </a:cubicBezTo>
                  <a:cubicBezTo>
                    <a:pt x="791" y="42"/>
                    <a:pt x="767" y="30"/>
                    <a:pt x="754" y="30"/>
                  </a:cubicBezTo>
                  <a:cubicBezTo>
                    <a:pt x="718" y="42"/>
                    <a:pt x="706" y="55"/>
                    <a:pt x="694" y="66"/>
                  </a:cubicBezTo>
                  <a:cubicBezTo>
                    <a:pt x="657" y="91"/>
                    <a:pt x="597" y="115"/>
                    <a:pt x="535" y="115"/>
                  </a:cubicBezTo>
                  <a:cubicBezTo>
                    <a:pt x="511" y="115"/>
                    <a:pt x="438" y="115"/>
                    <a:pt x="378" y="103"/>
                  </a:cubicBezTo>
                  <a:cubicBezTo>
                    <a:pt x="378" y="91"/>
                    <a:pt x="378" y="79"/>
                    <a:pt x="390" y="79"/>
                  </a:cubicBezTo>
                  <a:cubicBezTo>
                    <a:pt x="390" y="55"/>
                    <a:pt x="390" y="42"/>
                    <a:pt x="378" y="30"/>
                  </a:cubicBezTo>
                  <a:lnTo>
                    <a:pt x="365" y="18"/>
                  </a:lnTo>
                  <a:cubicBezTo>
                    <a:pt x="357" y="10"/>
                    <a:pt x="343" y="1"/>
                    <a:pt x="330"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6"/>
            <p:cNvSpPr/>
            <p:nvPr/>
          </p:nvSpPr>
          <p:spPr>
            <a:xfrm>
              <a:off x="1743496" y="2934425"/>
              <a:ext cx="33716" cy="7924"/>
            </a:xfrm>
            <a:custGeom>
              <a:avLst/>
              <a:gdLst/>
              <a:ahLst/>
              <a:cxnLst/>
              <a:rect l="l" t="t" r="r" b="b"/>
              <a:pathLst>
                <a:path w="685" h="161" extrusionOk="0">
                  <a:moveTo>
                    <a:pt x="261" y="0"/>
                  </a:moveTo>
                  <a:cubicBezTo>
                    <a:pt x="249" y="0"/>
                    <a:pt x="249" y="0"/>
                    <a:pt x="237" y="12"/>
                  </a:cubicBezTo>
                  <a:cubicBezTo>
                    <a:pt x="237" y="36"/>
                    <a:pt x="249" y="49"/>
                    <a:pt x="261" y="61"/>
                  </a:cubicBezTo>
                  <a:cubicBezTo>
                    <a:pt x="249" y="61"/>
                    <a:pt x="249" y="73"/>
                    <a:pt x="249" y="73"/>
                  </a:cubicBezTo>
                  <a:cubicBezTo>
                    <a:pt x="213" y="85"/>
                    <a:pt x="164" y="98"/>
                    <a:pt x="127" y="98"/>
                  </a:cubicBezTo>
                  <a:cubicBezTo>
                    <a:pt x="115" y="85"/>
                    <a:pt x="103" y="73"/>
                    <a:pt x="103" y="49"/>
                  </a:cubicBezTo>
                  <a:cubicBezTo>
                    <a:pt x="124" y="38"/>
                    <a:pt x="109" y="10"/>
                    <a:pt x="88" y="10"/>
                  </a:cubicBezTo>
                  <a:cubicBezTo>
                    <a:pt x="85" y="10"/>
                    <a:pt x="82" y="10"/>
                    <a:pt x="78" y="12"/>
                  </a:cubicBezTo>
                  <a:cubicBezTo>
                    <a:pt x="1" y="46"/>
                    <a:pt x="97" y="161"/>
                    <a:pt x="169" y="161"/>
                  </a:cubicBezTo>
                  <a:cubicBezTo>
                    <a:pt x="176" y="161"/>
                    <a:pt x="182" y="160"/>
                    <a:pt x="188" y="158"/>
                  </a:cubicBezTo>
                  <a:cubicBezTo>
                    <a:pt x="237" y="146"/>
                    <a:pt x="273" y="122"/>
                    <a:pt x="297" y="85"/>
                  </a:cubicBezTo>
                  <a:cubicBezTo>
                    <a:pt x="322" y="91"/>
                    <a:pt x="353" y="93"/>
                    <a:pt x="386" y="93"/>
                  </a:cubicBezTo>
                  <a:cubicBezTo>
                    <a:pt x="484" y="93"/>
                    <a:pt x="602" y="73"/>
                    <a:pt x="638" y="73"/>
                  </a:cubicBezTo>
                  <a:lnTo>
                    <a:pt x="651" y="61"/>
                  </a:lnTo>
                  <a:cubicBezTo>
                    <a:pt x="653" y="63"/>
                    <a:pt x="656" y="64"/>
                    <a:pt x="659" y="64"/>
                  </a:cubicBezTo>
                  <a:cubicBezTo>
                    <a:pt x="670" y="64"/>
                    <a:pt x="684" y="46"/>
                    <a:pt x="675" y="36"/>
                  </a:cubicBezTo>
                  <a:cubicBezTo>
                    <a:pt x="662" y="25"/>
                    <a:pt x="662" y="12"/>
                    <a:pt x="651" y="12"/>
                  </a:cubicBezTo>
                  <a:cubicBezTo>
                    <a:pt x="638" y="12"/>
                    <a:pt x="626" y="12"/>
                    <a:pt x="626" y="25"/>
                  </a:cubicBezTo>
                  <a:cubicBezTo>
                    <a:pt x="614" y="36"/>
                    <a:pt x="456" y="49"/>
                    <a:pt x="432" y="49"/>
                  </a:cubicBezTo>
                  <a:cubicBezTo>
                    <a:pt x="395" y="49"/>
                    <a:pt x="359" y="49"/>
                    <a:pt x="310" y="36"/>
                  </a:cubicBezTo>
                  <a:cubicBezTo>
                    <a:pt x="310" y="12"/>
                    <a:pt x="297" y="0"/>
                    <a:pt x="261"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6"/>
            <p:cNvSpPr/>
            <p:nvPr/>
          </p:nvSpPr>
          <p:spPr>
            <a:xfrm>
              <a:off x="1744382" y="2933194"/>
              <a:ext cx="33568" cy="9647"/>
            </a:xfrm>
            <a:custGeom>
              <a:avLst/>
              <a:gdLst/>
              <a:ahLst/>
              <a:cxnLst/>
              <a:rect l="l" t="t" r="r" b="b"/>
              <a:pathLst>
                <a:path w="682" h="196" extrusionOk="0">
                  <a:moveTo>
                    <a:pt x="243" y="37"/>
                  </a:moveTo>
                  <a:cubicBezTo>
                    <a:pt x="255" y="37"/>
                    <a:pt x="268" y="37"/>
                    <a:pt x="279" y="50"/>
                  </a:cubicBezTo>
                  <a:lnTo>
                    <a:pt x="279" y="61"/>
                  </a:lnTo>
                  <a:lnTo>
                    <a:pt x="279" y="74"/>
                  </a:lnTo>
                  <a:lnTo>
                    <a:pt x="292" y="74"/>
                  </a:lnTo>
                  <a:cubicBezTo>
                    <a:pt x="328" y="86"/>
                    <a:pt x="365" y="86"/>
                    <a:pt x="414" y="86"/>
                  </a:cubicBezTo>
                  <a:cubicBezTo>
                    <a:pt x="608" y="86"/>
                    <a:pt x="608" y="61"/>
                    <a:pt x="620" y="50"/>
                  </a:cubicBezTo>
                  <a:cubicBezTo>
                    <a:pt x="633" y="50"/>
                    <a:pt x="633" y="50"/>
                    <a:pt x="644" y="61"/>
                  </a:cubicBezTo>
                  <a:lnTo>
                    <a:pt x="644" y="74"/>
                  </a:lnTo>
                  <a:lnTo>
                    <a:pt x="620" y="74"/>
                  </a:lnTo>
                  <a:cubicBezTo>
                    <a:pt x="608" y="74"/>
                    <a:pt x="584" y="74"/>
                    <a:pt x="560" y="86"/>
                  </a:cubicBezTo>
                  <a:cubicBezTo>
                    <a:pt x="499" y="95"/>
                    <a:pt x="420" y="103"/>
                    <a:pt x="353" y="103"/>
                  </a:cubicBezTo>
                  <a:cubicBezTo>
                    <a:pt x="326" y="103"/>
                    <a:pt x="301" y="102"/>
                    <a:pt x="279" y="98"/>
                  </a:cubicBezTo>
                  <a:lnTo>
                    <a:pt x="268" y="86"/>
                  </a:lnTo>
                  <a:lnTo>
                    <a:pt x="268" y="98"/>
                  </a:lnTo>
                  <a:cubicBezTo>
                    <a:pt x="243" y="134"/>
                    <a:pt x="219" y="147"/>
                    <a:pt x="170" y="159"/>
                  </a:cubicBezTo>
                  <a:cubicBezTo>
                    <a:pt x="165" y="160"/>
                    <a:pt x="160" y="161"/>
                    <a:pt x="154" y="161"/>
                  </a:cubicBezTo>
                  <a:cubicBezTo>
                    <a:pt x="115" y="161"/>
                    <a:pt x="59" y="128"/>
                    <a:pt x="49" y="86"/>
                  </a:cubicBezTo>
                  <a:cubicBezTo>
                    <a:pt x="49" y="61"/>
                    <a:pt x="49" y="61"/>
                    <a:pt x="60" y="50"/>
                  </a:cubicBezTo>
                  <a:lnTo>
                    <a:pt x="73" y="50"/>
                  </a:lnTo>
                  <a:lnTo>
                    <a:pt x="73" y="61"/>
                  </a:lnTo>
                  <a:lnTo>
                    <a:pt x="60" y="74"/>
                  </a:lnTo>
                  <a:lnTo>
                    <a:pt x="60" y="86"/>
                  </a:lnTo>
                  <a:cubicBezTo>
                    <a:pt x="73" y="98"/>
                    <a:pt x="85" y="123"/>
                    <a:pt x="97" y="134"/>
                  </a:cubicBezTo>
                  <a:lnTo>
                    <a:pt x="109" y="147"/>
                  </a:lnTo>
                  <a:cubicBezTo>
                    <a:pt x="158" y="134"/>
                    <a:pt x="195" y="123"/>
                    <a:pt x="231" y="123"/>
                  </a:cubicBezTo>
                  <a:lnTo>
                    <a:pt x="243" y="110"/>
                  </a:lnTo>
                  <a:cubicBezTo>
                    <a:pt x="243" y="110"/>
                    <a:pt x="243" y="98"/>
                    <a:pt x="255" y="98"/>
                  </a:cubicBezTo>
                  <a:lnTo>
                    <a:pt x="268" y="86"/>
                  </a:lnTo>
                  <a:lnTo>
                    <a:pt x="255" y="74"/>
                  </a:lnTo>
                  <a:cubicBezTo>
                    <a:pt x="243" y="61"/>
                    <a:pt x="243" y="61"/>
                    <a:pt x="243" y="37"/>
                  </a:cubicBezTo>
                  <a:close/>
                  <a:moveTo>
                    <a:pt x="243" y="1"/>
                  </a:moveTo>
                  <a:cubicBezTo>
                    <a:pt x="231" y="1"/>
                    <a:pt x="206" y="13"/>
                    <a:pt x="206" y="37"/>
                  </a:cubicBezTo>
                  <a:cubicBezTo>
                    <a:pt x="206" y="50"/>
                    <a:pt x="206" y="74"/>
                    <a:pt x="219" y="86"/>
                  </a:cubicBezTo>
                  <a:cubicBezTo>
                    <a:pt x="182" y="86"/>
                    <a:pt x="146" y="98"/>
                    <a:pt x="122" y="110"/>
                  </a:cubicBezTo>
                  <a:cubicBezTo>
                    <a:pt x="109" y="98"/>
                    <a:pt x="109" y="86"/>
                    <a:pt x="109" y="86"/>
                  </a:cubicBezTo>
                  <a:lnTo>
                    <a:pt x="109" y="61"/>
                  </a:lnTo>
                  <a:cubicBezTo>
                    <a:pt x="109" y="50"/>
                    <a:pt x="109" y="37"/>
                    <a:pt x="97" y="25"/>
                  </a:cubicBezTo>
                  <a:cubicBezTo>
                    <a:pt x="91" y="19"/>
                    <a:pt x="82" y="16"/>
                    <a:pt x="73" y="16"/>
                  </a:cubicBezTo>
                  <a:cubicBezTo>
                    <a:pt x="64" y="16"/>
                    <a:pt x="55" y="19"/>
                    <a:pt x="49" y="25"/>
                  </a:cubicBezTo>
                  <a:cubicBezTo>
                    <a:pt x="12" y="37"/>
                    <a:pt x="0" y="61"/>
                    <a:pt x="24" y="98"/>
                  </a:cubicBezTo>
                  <a:cubicBezTo>
                    <a:pt x="36" y="147"/>
                    <a:pt x="97" y="196"/>
                    <a:pt x="158" y="196"/>
                  </a:cubicBezTo>
                  <a:lnTo>
                    <a:pt x="182" y="196"/>
                  </a:lnTo>
                  <a:cubicBezTo>
                    <a:pt x="231" y="183"/>
                    <a:pt x="268" y="159"/>
                    <a:pt x="292" y="134"/>
                  </a:cubicBezTo>
                  <a:cubicBezTo>
                    <a:pt x="314" y="138"/>
                    <a:pt x="339" y="140"/>
                    <a:pt x="367" y="140"/>
                  </a:cubicBezTo>
                  <a:cubicBezTo>
                    <a:pt x="433" y="140"/>
                    <a:pt x="508" y="131"/>
                    <a:pt x="560" y="123"/>
                  </a:cubicBezTo>
                  <a:cubicBezTo>
                    <a:pt x="584" y="110"/>
                    <a:pt x="608" y="110"/>
                    <a:pt x="620" y="110"/>
                  </a:cubicBezTo>
                  <a:lnTo>
                    <a:pt x="633" y="110"/>
                  </a:lnTo>
                  <a:cubicBezTo>
                    <a:pt x="644" y="110"/>
                    <a:pt x="657" y="110"/>
                    <a:pt x="669" y="98"/>
                  </a:cubicBezTo>
                  <a:cubicBezTo>
                    <a:pt x="681" y="74"/>
                    <a:pt x="681" y="61"/>
                    <a:pt x="669" y="50"/>
                  </a:cubicBezTo>
                  <a:cubicBezTo>
                    <a:pt x="657" y="37"/>
                    <a:pt x="657" y="25"/>
                    <a:pt x="633" y="13"/>
                  </a:cubicBezTo>
                  <a:cubicBezTo>
                    <a:pt x="620" y="13"/>
                    <a:pt x="596" y="13"/>
                    <a:pt x="584" y="37"/>
                  </a:cubicBezTo>
                  <a:cubicBezTo>
                    <a:pt x="571" y="50"/>
                    <a:pt x="498" y="50"/>
                    <a:pt x="414" y="50"/>
                  </a:cubicBezTo>
                  <a:lnTo>
                    <a:pt x="316" y="50"/>
                  </a:lnTo>
                  <a:cubicBezTo>
                    <a:pt x="316" y="37"/>
                    <a:pt x="304" y="25"/>
                    <a:pt x="304" y="25"/>
                  </a:cubicBezTo>
                  <a:cubicBezTo>
                    <a:pt x="292" y="13"/>
                    <a:pt x="268" y="1"/>
                    <a:pt x="243"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6"/>
            <p:cNvSpPr/>
            <p:nvPr/>
          </p:nvSpPr>
          <p:spPr>
            <a:xfrm>
              <a:off x="1728779" y="2944564"/>
              <a:ext cx="74273" cy="32190"/>
            </a:xfrm>
            <a:custGeom>
              <a:avLst/>
              <a:gdLst/>
              <a:ahLst/>
              <a:cxnLst/>
              <a:rect l="l" t="t" r="r" b="b"/>
              <a:pathLst>
                <a:path w="1509" h="654" extrusionOk="0">
                  <a:moveTo>
                    <a:pt x="840" y="49"/>
                  </a:moveTo>
                  <a:cubicBezTo>
                    <a:pt x="913" y="49"/>
                    <a:pt x="998" y="86"/>
                    <a:pt x="1047" y="147"/>
                  </a:cubicBezTo>
                  <a:cubicBezTo>
                    <a:pt x="1083" y="195"/>
                    <a:pt x="1023" y="292"/>
                    <a:pt x="986" y="329"/>
                  </a:cubicBezTo>
                  <a:cubicBezTo>
                    <a:pt x="950" y="378"/>
                    <a:pt x="888" y="414"/>
                    <a:pt x="828" y="438"/>
                  </a:cubicBezTo>
                  <a:cubicBezTo>
                    <a:pt x="706" y="427"/>
                    <a:pt x="536" y="402"/>
                    <a:pt x="560" y="268"/>
                  </a:cubicBezTo>
                  <a:cubicBezTo>
                    <a:pt x="572" y="135"/>
                    <a:pt x="718" y="49"/>
                    <a:pt x="840" y="49"/>
                  </a:cubicBezTo>
                  <a:close/>
                  <a:moveTo>
                    <a:pt x="864" y="0"/>
                  </a:moveTo>
                  <a:cubicBezTo>
                    <a:pt x="668" y="0"/>
                    <a:pt x="346" y="260"/>
                    <a:pt x="572" y="427"/>
                  </a:cubicBezTo>
                  <a:cubicBezTo>
                    <a:pt x="621" y="451"/>
                    <a:pt x="669" y="463"/>
                    <a:pt x="718" y="463"/>
                  </a:cubicBezTo>
                  <a:cubicBezTo>
                    <a:pt x="706" y="475"/>
                    <a:pt x="694" y="475"/>
                    <a:pt x="669" y="487"/>
                  </a:cubicBezTo>
                  <a:cubicBezTo>
                    <a:pt x="602" y="507"/>
                    <a:pt x="535" y="517"/>
                    <a:pt x="468" y="517"/>
                  </a:cubicBezTo>
                  <a:cubicBezTo>
                    <a:pt x="413" y="517"/>
                    <a:pt x="359" y="511"/>
                    <a:pt x="304" y="500"/>
                  </a:cubicBezTo>
                  <a:cubicBezTo>
                    <a:pt x="232" y="500"/>
                    <a:pt x="183" y="487"/>
                    <a:pt x="123" y="463"/>
                  </a:cubicBezTo>
                  <a:cubicBezTo>
                    <a:pt x="112" y="453"/>
                    <a:pt x="46" y="435"/>
                    <a:pt x="55" y="435"/>
                  </a:cubicBezTo>
                  <a:cubicBezTo>
                    <a:pt x="57" y="435"/>
                    <a:pt x="63" y="436"/>
                    <a:pt x="74" y="438"/>
                  </a:cubicBezTo>
                  <a:cubicBezTo>
                    <a:pt x="98" y="438"/>
                    <a:pt x="98" y="390"/>
                    <a:pt x="74" y="390"/>
                  </a:cubicBezTo>
                  <a:cubicBezTo>
                    <a:pt x="37" y="390"/>
                    <a:pt x="25" y="390"/>
                    <a:pt x="1" y="414"/>
                  </a:cubicBezTo>
                  <a:lnTo>
                    <a:pt x="1" y="427"/>
                  </a:lnTo>
                  <a:cubicBezTo>
                    <a:pt x="25" y="511"/>
                    <a:pt x="183" y="536"/>
                    <a:pt x="256" y="548"/>
                  </a:cubicBezTo>
                  <a:cubicBezTo>
                    <a:pt x="309" y="555"/>
                    <a:pt x="359" y="558"/>
                    <a:pt x="408" y="558"/>
                  </a:cubicBezTo>
                  <a:cubicBezTo>
                    <a:pt x="547" y="558"/>
                    <a:pt x="671" y="533"/>
                    <a:pt x="815" y="487"/>
                  </a:cubicBezTo>
                  <a:lnTo>
                    <a:pt x="1193" y="487"/>
                  </a:lnTo>
                  <a:cubicBezTo>
                    <a:pt x="1277" y="487"/>
                    <a:pt x="1168" y="524"/>
                    <a:pt x="1156" y="536"/>
                  </a:cubicBezTo>
                  <a:cubicBezTo>
                    <a:pt x="1120" y="548"/>
                    <a:pt x="1095" y="560"/>
                    <a:pt x="1083" y="597"/>
                  </a:cubicBezTo>
                  <a:cubicBezTo>
                    <a:pt x="1071" y="609"/>
                    <a:pt x="1083" y="621"/>
                    <a:pt x="1095" y="621"/>
                  </a:cubicBezTo>
                  <a:cubicBezTo>
                    <a:pt x="1156" y="646"/>
                    <a:pt x="1204" y="646"/>
                    <a:pt x="1266" y="646"/>
                  </a:cubicBezTo>
                  <a:cubicBezTo>
                    <a:pt x="1300" y="646"/>
                    <a:pt x="1342" y="653"/>
                    <a:pt x="1384" y="653"/>
                  </a:cubicBezTo>
                  <a:cubicBezTo>
                    <a:pt x="1415" y="653"/>
                    <a:pt x="1446" y="649"/>
                    <a:pt x="1472" y="633"/>
                  </a:cubicBezTo>
                  <a:cubicBezTo>
                    <a:pt x="1509" y="609"/>
                    <a:pt x="1509" y="584"/>
                    <a:pt x="1485" y="548"/>
                  </a:cubicBezTo>
                  <a:cubicBezTo>
                    <a:pt x="1509" y="548"/>
                    <a:pt x="1509" y="524"/>
                    <a:pt x="1496" y="511"/>
                  </a:cubicBezTo>
                  <a:cubicBezTo>
                    <a:pt x="1460" y="500"/>
                    <a:pt x="1460" y="500"/>
                    <a:pt x="1436" y="500"/>
                  </a:cubicBezTo>
                  <a:cubicBezTo>
                    <a:pt x="1412" y="500"/>
                    <a:pt x="1399" y="524"/>
                    <a:pt x="1412" y="536"/>
                  </a:cubicBezTo>
                  <a:lnTo>
                    <a:pt x="1436" y="560"/>
                  </a:lnTo>
                  <a:cubicBezTo>
                    <a:pt x="1496" y="597"/>
                    <a:pt x="1363" y="609"/>
                    <a:pt x="1339" y="609"/>
                  </a:cubicBezTo>
                  <a:cubicBezTo>
                    <a:pt x="1277" y="609"/>
                    <a:pt x="1204" y="609"/>
                    <a:pt x="1144" y="584"/>
                  </a:cubicBezTo>
                  <a:cubicBezTo>
                    <a:pt x="1180" y="560"/>
                    <a:pt x="1253" y="560"/>
                    <a:pt x="1277" y="500"/>
                  </a:cubicBezTo>
                  <a:cubicBezTo>
                    <a:pt x="1290" y="500"/>
                    <a:pt x="1277" y="487"/>
                    <a:pt x="1277" y="487"/>
                  </a:cubicBezTo>
                  <a:cubicBezTo>
                    <a:pt x="1253" y="451"/>
                    <a:pt x="1241" y="438"/>
                    <a:pt x="1193" y="438"/>
                  </a:cubicBezTo>
                  <a:cubicBezTo>
                    <a:pt x="1164" y="434"/>
                    <a:pt x="1136" y="433"/>
                    <a:pt x="1107" y="433"/>
                  </a:cubicBezTo>
                  <a:cubicBezTo>
                    <a:pt x="1049" y="433"/>
                    <a:pt x="990" y="438"/>
                    <a:pt x="925" y="438"/>
                  </a:cubicBezTo>
                  <a:cubicBezTo>
                    <a:pt x="1010" y="390"/>
                    <a:pt x="1071" y="317"/>
                    <a:pt x="1107" y="219"/>
                  </a:cubicBezTo>
                  <a:cubicBezTo>
                    <a:pt x="1131" y="98"/>
                    <a:pt x="974" y="13"/>
                    <a:pt x="877" y="1"/>
                  </a:cubicBezTo>
                  <a:cubicBezTo>
                    <a:pt x="872" y="0"/>
                    <a:pt x="868" y="0"/>
                    <a:pt x="864"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6"/>
            <p:cNvSpPr/>
            <p:nvPr/>
          </p:nvSpPr>
          <p:spPr>
            <a:xfrm>
              <a:off x="1727598" y="2943925"/>
              <a:ext cx="76045" cy="33617"/>
            </a:xfrm>
            <a:custGeom>
              <a:avLst/>
              <a:gdLst/>
              <a:ahLst/>
              <a:cxnLst/>
              <a:rect l="l" t="t" r="r" b="b"/>
              <a:pathLst>
                <a:path w="1545" h="683" extrusionOk="0">
                  <a:moveTo>
                    <a:pt x="876" y="75"/>
                  </a:moveTo>
                  <a:cubicBezTo>
                    <a:pt x="937" y="75"/>
                    <a:pt x="1022" y="111"/>
                    <a:pt x="1058" y="160"/>
                  </a:cubicBezTo>
                  <a:cubicBezTo>
                    <a:pt x="1083" y="208"/>
                    <a:pt x="1034" y="294"/>
                    <a:pt x="998" y="330"/>
                  </a:cubicBezTo>
                  <a:cubicBezTo>
                    <a:pt x="961" y="378"/>
                    <a:pt x="925" y="403"/>
                    <a:pt x="852" y="427"/>
                  </a:cubicBezTo>
                  <a:cubicBezTo>
                    <a:pt x="730" y="427"/>
                    <a:pt x="657" y="403"/>
                    <a:pt x="620" y="354"/>
                  </a:cubicBezTo>
                  <a:cubicBezTo>
                    <a:pt x="596" y="342"/>
                    <a:pt x="596" y="305"/>
                    <a:pt x="596" y="281"/>
                  </a:cubicBezTo>
                  <a:cubicBezTo>
                    <a:pt x="609" y="172"/>
                    <a:pt x="755" y="87"/>
                    <a:pt x="864" y="75"/>
                  </a:cubicBezTo>
                  <a:close/>
                  <a:moveTo>
                    <a:pt x="98" y="415"/>
                  </a:moveTo>
                  <a:lnTo>
                    <a:pt x="98" y="427"/>
                  </a:lnTo>
                  <a:cubicBezTo>
                    <a:pt x="85" y="427"/>
                    <a:pt x="61" y="427"/>
                    <a:pt x="61" y="451"/>
                  </a:cubicBezTo>
                  <a:cubicBezTo>
                    <a:pt x="49" y="464"/>
                    <a:pt x="61" y="464"/>
                    <a:pt x="122" y="488"/>
                  </a:cubicBezTo>
                  <a:lnTo>
                    <a:pt x="147" y="488"/>
                  </a:lnTo>
                  <a:cubicBezTo>
                    <a:pt x="207" y="513"/>
                    <a:pt x="256" y="524"/>
                    <a:pt x="317" y="537"/>
                  </a:cubicBezTo>
                  <a:cubicBezTo>
                    <a:pt x="371" y="542"/>
                    <a:pt x="428" y="548"/>
                    <a:pt x="487" y="548"/>
                  </a:cubicBezTo>
                  <a:cubicBezTo>
                    <a:pt x="490" y="548"/>
                    <a:pt x="494" y="548"/>
                    <a:pt x="498" y="548"/>
                  </a:cubicBezTo>
                  <a:lnTo>
                    <a:pt x="498" y="548"/>
                  </a:lnTo>
                  <a:cubicBezTo>
                    <a:pt x="485" y="548"/>
                    <a:pt x="472" y="548"/>
                    <a:pt x="460" y="548"/>
                  </a:cubicBezTo>
                  <a:cubicBezTo>
                    <a:pt x="406" y="548"/>
                    <a:pt x="351" y="544"/>
                    <a:pt x="293" y="537"/>
                  </a:cubicBezTo>
                  <a:cubicBezTo>
                    <a:pt x="147" y="524"/>
                    <a:pt x="61" y="488"/>
                    <a:pt x="37" y="440"/>
                  </a:cubicBezTo>
                  <a:lnTo>
                    <a:pt x="49" y="440"/>
                  </a:lnTo>
                  <a:cubicBezTo>
                    <a:pt x="61" y="415"/>
                    <a:pt x="61" y="415"/>
                    <a:pt x="98" y="415"/>
                  </a:cubicBezTo>
                  <a:close/>
                  <a:moveTo>
                    <a:pt x="882" y="37"/>
                  </a:moveTo>
                  <a:cubicBezTo>
                    <a:pt x="888" y="37"/>
                    <a:pt x="895" y="37"/>
                    <a:pt x="901" y="38"/>
                  </a:cubicBezTo>
                  <a:cubicBezTo>
                    <a:pt x="961" y="38"/>
                    <a:pt x="1058" y="87"/>
                    <a:pt x="1095" y="135"/>
                  </a:cubicBezTo>
                  <a:cubicBezTo>
                    <a:pt x="1119" y="172"/>
                    <a:pt x="1119" y="196"/>
                    <a:pt x="1107" y="232"/>
                  </a:cubicBezTo>
                  <a:cubicBezTo>
                    <a:pt x="1083" y="318"/>
                    <a:pt x="1034" y="378"/>
                    <a:pt x="949" y="440"/>
                  </a:cubicBezTo>
                  <a:lnTo>
                    <a:pt x="888" y="464"/>
                  </a:lnTo>
                  <a:lnTo>
                    <a:pt x="1217" y="464"/>
                  </a:lnTo>
                  <a:cubicBezTo>
                    <a:pt x="1253" y="464"/>
                    <a:pt x="1265" y="476"/>
                    <a:pt x="1290" y="513"/>
                  </a:cubicBezTo>
                  <a:cubicBezTo>
                    <a:pt x="1277" y="537"/>
                    <a:pt x="1253" y="549"/>
                    <a:pt x="1217" y="561"/>
                  </a:cubicBezTo>
                  <a:cubicBezTo>
                    <a:pt x="1192" y="561"/>
                    <a:pt x="1168" y="573"/>
                    <a:pt x="1155" y="586"/>
                  </a:cubicBezTo>
                  <a:lnTo>
                    <a:pt x="1131" y="610"/>
                  </a:lnTo>
                  <a:lnTo>
                    <a:pt x="1155" y="622"/>
                  </a:lnTo>
                  <a:cubicBezTo>
                    <a:pt x="1217" y="634"/>
                    <a:pt x="1290" y="634"/>
                    <a:pt x="1350" y="634"/>
                  </a:cubicBezTo>
                  <a:lnTo>
                    <a:pt x="1363" y="634"/>
                  </a:lnTo>
                  <a:cubicBezTo>
                    <a:pt x="1374" y="634"/>
                    <a:pt x="1484" y="634"/>
                    <a:pt x="1496" y="597"/>
                  </a:cubicBezTo>
                  <a:cubicBezTo>
                    <a:pt x="1496" y="586"/>
                    <a:pt x="1496" y="573"/>
                    <a:pt x="1472" y="561"/>
                  </a:cubicBezTo>
                  <a:cubicBezTo>
                    <a:pt x="1460" y="549"/>
                    <a:pt x="1460" y="549"/>
                    <a:pt x="1460" y="537"/>
                  </a:cubicBezTo>
                  <a:cubicBezTo>
                    <a:pt x="1447" y="537"/>
                    <a:pt x="1447" y="524"/>
                    <a:pt x="1460" y="524"/>
                  </a:cubicBezTo>
                  <a:cubicBezTo>
                    <a:pt x="1484" y="524"/>
                    <a:pt x="1484" y="524"/>
                    <a:pt x="1509" y="537"/>
                  </a:cubicBezTo>
                  <a:lnTo>
                    <a:pt x="1509" y="549"/>
                  </a:lnTo>
                  <a:lnTo>
                    <a:pt x="1484" y="561"/>
                  </a:lnTo>
                  <a:lnTo>
                    <a:pt x="1496" y="573"/>
                  </a:lnTo>
                  <a:cubicBezTo>
                    <a:pt x="1509" y="586"/>
                    <a:pt x="1509" y="597"/>
                    <a:pt x="1509" y="610"/>
                  </a:cubicBezTo>
                  <a:lnTo>
                    <a:pt x="1484" y="634"/>
                  </a:lnTo>
                  <a:cubicBezTo>
                    <a:pt x="1466" y="646"/>
                    <a:pt x="1442" y="649"/>
                    <a:pt x="1417" y="649"/>
                  </a:cubicBezTo>
                  <a:cubicBezTo>
                    <a:pt x="1391" y="649"/>
                    <a:pt x="1363" y="646"/>
                    <a:pt x="1338" y="646"/>
                  </a:cubicBezTo>
                  <a:lnTo>
                    <a:pt x="1290" y="646"/>
                  </a:lnTo>
                  <a:cubicBezTo>
                    <a:pt x="1228" y="646"/>
                    <a:pt x="1180" y="646"/>
                    <a:pt x="1131" y="622"/>
                  </a:cubicBezTo>
                  <a:cubicBezTo>
                    <a:pt x="1119" y="622"/>
                    <a:pt x="1119" y="622"/>
                    <a:pt x="1119" y="610"/>
                  </a:cubicBezTo>
                  <a:cubicBezTo>
                    <a:pt x="1131" y="586"/>
                    <a:pt x="1155" y="573"/>
                    <a:pt x="1192" y="561"/>
                  </a:cubicBezTo>
                  <a:cubicBezTo>
                    <a:pt x="1277" y="524"/>
                    <a:pt x="1277" y="513"/>
                    <a:pt x="1265" y="500"/>
                  </a:cubicBezTo>
                  <a:cubicBezTo>
                    <a:pt x="1265" y="476"/>
                    <a:pt x="1241" y="476"/>
                    <a:pt x="1217" y="476"/>
                  </a:cubicBezTo>
                  <a:lnTo>
                    <a:pt x="985" y="476"/>
                  </a:lnTo>
                  <a:cubicBezTo>
                    <a:pt x="961" y="482"/>
                    <a:pt x="937" y="485"/>
                    <a:pt x="914" y="485"/>
                  </a:cubicBezTo>
                  <a:cubicBezTo>
                    <a:pt x="891" y="485"/>
                    <a:pt x="870" y="482"/>
                    <a:pt x="852" y="476"/>
                  </a:cubicBezTo>
                  <a:lnTo>
                    <a:pt x="839" y="476"/>
                  </a:lnTo>
                  <a:cubicBezTo>
                    <a:pt x="767" y="503"/>
                    <a:pt x="700" y="521"/>
                    <a:pt x="635" y="533"/>
                  </a:cubicBezTo>
                  <a:lnTo>
                    <a:pt x="635" y="533"/>
                  </a:lnTo>
                  <a:cubicBezTo>
                    <a:pt x="659" y="528"/>
                    <a:pt x="682" y="521"/>
                    <a:pt x="706" y="513"/>
                  </a:cubicBezTo>
                  <a:cubicBezTo>
                    <a:pt x="718" y="513"/>
                    <a:pt x="730" y="500"/>
                    <a:pt x="742" y="500"/>
                  </a:cubicBezTo>
                  <a:lnTo>
                    <a:pt x="828" y="476"/>
                  </a:lnTo>
                  <a:lnTo>
                    <a:pt x="755" y="464"/>
                  </a:lnTo>
                  <a:lnTo>
                    <a:pt x="730" y="464"/>
                  </a:lnTo>
                  <a:cubicBezTo>
                    <a:pt x="682" y="451"/>
                    <a:pt x="645" y="451"/>
                    <a:pt x="609" y="427"/>
                  </a:cubicBezTo>
                  <a:cubicBezTo>
                    <a:pt x="547" y="378"/>
                    <a:pt x="523" y="318"/>
                    <a:pt x="547" y="245"/>
                  </a:cubicBezTo>
                  <a:cubicBezTo>
                    <a:pt x="570" y="193"/>
                    <a:pt x="624" y="141"/>
                    <a:pt x="686" y="102"/>
                  </a:cubicBezTo>
                  <a:lnTo>
                    <a:pt x="686" y="102"/>
                  </a:lnTo>
                  <a:cubicBezTo>
                    <a:pt x="622" y="144"/>
                    <a:pt x="573" y="203"/>
                    <a:pt x="560" y="269"/>
                  </a:cubicBezTo>
                  <a:cubicBezTo>
                    <a:pt x="560" y="318"/>
                    <a:pt x="560" y="354"/>
                    <a:pt x="584" y="378"/>
                  </a:cubicBezTo>
                  <a:cubicBezTo>
                    <a:pt x="633" y="427"/>
                    <a:pt x="718" y="464"/>
                    <a:pt x="852" y="464"/>
                  </a:cubicBezTo>
                  <a:cubicBezTo>
                    <a:pt x="912" y="451"/>
                    <a:pt x="974" y="415"/>
                    <a:pt x="1022" y="354"/>
                  </a:cubicBezTo>
                  <a:cubicBezTo>
                    <a:pt x="1071" y="305"/>
                    <a:pt x="1131" y="208"/>
                    <a:pt x="1083" y="148"/>
                  </a:cubicBezTo>
                  <a:cubicBezTo>
                    <a:pt x="1034" y="87"/>
                    <a:pt x="937" y="38"/>
                    <a:pt x="864" y="38"/>
                  </a:cubicBezTo>
                  <a:cubicBezTo>
                    <a:pt x="847" y="39"/>
                    <a:pt x="830" y="42"/>
                    <a:pt x="813" y="47"/>
                  </a:cubicBezTo>
                  <a:lnTo>
                    <a:pt x="813" y="47"/>
                  </a:lnTo>
                  <a:cubicBezTo>
                    <a:pt x="837" y="40"/>
                    <a:pt x="860" y="37"/>
                    <a:pt x="882" y="37"/>
                  </a:cubicBezTo>
                  <a:close/>
                  <a:moveTo>
                    <a:pt x="879" y="1"/>
                  </a:moveTo>
                  <a:cubicBezTo>
                    <a:pt x="746" y="1"/>
                    <a:pt x="569" y="106"/>
                    <a:pt x="523" y="232"/>
                  </a:cubicBezTo>
                  <a:cubicBezTo>
                    <a:pt x="487" y="318"/>
                    <a:pt x="511" y="391"/>
                    <a:pt x="596" y="451"/>
                  </a:cubicBezTo>
                  <a:cubicBezTo>
                    <a:pt x="620" y="476"/>
                    <a:pt x="645" y="476"/>
                    <a:pt x="669" y="488"/>
                  </a:cubicBezTo>
                  <a:cubicBezTo>
                    <a:pt x="615" y="506"/>
                    <a:pt x="554" y="512"/>
                    <a:pt x="494" y="512"/>
                  </a:cubicBezTo>
                  <a:cubicBezTo>
                    <a:pt x="435" y="512"/>
                    <a:pt x="377" y="506"/>
                    <a:pt x="328" y="500"/>
                  </a:cubicBezTo>
                  <a:cubicBezTo>
                    <a:pt x="268" y="488"/>
                    <a:pt x="220" y="488"/>
                    <a:pt x="158" y="464"/>
                  </a:cubicBezTo>
                  <a:cubicBezTo>
                    <a:pt x="147" y="451"/>
                    <a:pt x="147" y="451"/>
                    <a:pt x="134" y="451"/>
                  </a:cubicBezTo>
                  <a:lnTo>
                    <a:pt x="134" y="415"/>
                  </a:lnTo>
                  <a:cubicBezTo>
                    <a:pt x="122" y="391"/>
                    <a:pt x="110" y="391"/>
                    <a:pt x="98" y="391"/>
                  </a:cubicBezTo>
                  <a:cubicBezTo>
                    <a:pt x="84" y="386"/>
                    <a:pt x="74" y="383"/>
                    <a:pt x="65" y="383"/>
                  </a:cubicBezTo>
                  <a:cubicBezTo>
                    <a:pt x="49" y="383"/>
                    <a:pt x="36" y="392"/>
                    <a:pt x="12" y="415"/>
                  </a:cubicBezTo>
                  <a:cubicBezTo>
                    <a:pt x="12" y="427"/>
                    <a:pt x="1" y="440"/>
                    <a:pt x="12" y="451"/>
                  </a:cubicBezTo>
                  <a:cubicBezTo>
                    <a:pt x="37" y="537"/>
                    <a:pt x="183" y="561"/>
                    <a:pt x="280" y="573"/>
                  </a:cubicBezTo>
                  <a:cubicBezTo>
                    <a:pt x="343" y="580"/>
                    <a:pt x="402" y="584"/>
                    <a:pt x="459" y="584"/>
                  </a:cubicBezTo>
                  <a:cubicBezTo>
                    <a:pt x="588" y="584"/>
                    <a:pt x="708" y="563"/>
                    <a:pt x="852" y="513"/>
                  </a:cubicBezTo>
                  <a:cubicBezTo>
                    <a:pt x="864" y="517"/>
                    <a:pt x="877" y="518"/>
                    <a:pt x="892" y="518"/>
                  </a:cubicBezTo>
                  <a:cubicBezTo>
                    <a:pt x="920" y="518"/>
                    <a:pt x="953" y="513"/>
                    <a:pt x="985" y="513"/>
                  </a:cubicBezTo>
                  <a:lnTo>
                    <a:pt x="1217" y="513"/>
                  </a:lnTo>
                  <a:cubicBezTo>
                    <a:pt x="1204" y="524"/>
                    <a:pt x="1192" y="524"/>
                    <a:pt x="1180" y="524"/>
                  </a:cubicBezTo>
                  <a:cubicBezTo>
                    <a:pt x="1144" y="549"/>
                    <a:pt x="1107" y="561"/>
                    <a:pt x="1095" y="597"/>
                  </a:cubicBezTo>
                  <a:cubicBezTo>
                    <a:pt x="1083" y="610"/>
                    <a:pt x="1083" y="622"/>
                    <a:pt x="1095" y="634"/>
                  </a:cubicBezTo>
                  <a:cubicBezTo>
                    <a:pt x="1095" y="646"/>
                    <a:pt x="1107" y="646"/>
                    <a:pt x="1119" y="659"/>
                  </a:cubicBezTo>
                  <a:cubicBezTo>
                    <a:pt x="1180" y="683"/>
                    <a:pt x="1228" y="683"/>
                    <a:pt x="1290" y="683"/>
                  </a:cubicBezTo>
                  <a:lnTo>
                    <a:pt x="1399" y="683"/>
                  </a:lnTo>
                  <a:cubicBezTo>
                    <a:pt x="1436" y="683"/>
                    <a:pt x="1472" y="683"/>
                    <a:pt x="1496" y="659"/>
                  </a:cubicBezTo>
                  <a:cubicBezTo>
                    <a:pt x="1520" y="646"/>
                    <a:pt x="1545" y="634"/>
                    <a:pt x="1545" y="610"/>
                  </a:cubicBezTo>
                  <a:cubicBezTo>
                    <a:pt x="1545" y="597"/>
                    <a:pt x="1545" y="586"/>
                    <a:pt x="1533" y="573"/>
                  </a:cubicBezTo>
                  <a:cubicBezTo>
                    <a:pt x="1545" y="561"/>
                    <a:pt x="1545" y="549"/>
                    <a:pt x="1545" y="537"/>
                  </a:cubicBezTo>
                  <a:cubicBezTo>
                    <a:pt x="1545" y="524"/>
                    <a:pt x="1533" y="513"/>
                    <a:pt x="1520" y="513"/>
                  </a:cubicBezTo>
                  <a:cubicBezTo>
                    <a:pt x="1496" y="500"/>
                    <a:pt x="1484" y="488"/>
                    <a:pt x="1460" y="488"/>
                  </a:cubicBezTo>
                  <a:cubicBezTo>
                    <a:pt x="1447" y="488"/>
                    <a:pt x="1423" y="500"/>
                    <a:pt x="1423" y="513"/>
                  </a:cubicBezTo>
                  <a:cubicBezTo>
                    <a:pt x="1411" y="524"/>
                    <a:pt x="1411" y="549"/>
                    <a:pt x="1423" y="561"/>
                  </a:cubicBezTo>
                  <a:lnTo>
                    <a:pt x="1447" y="586"/>
                  </a:lnTo>
                  <a:cubicBezTo>
                    <a:pt x="1436" y="597"/>
                    <a:pt x="1387" y="597"/>
                    <a:pt x="1363" y="597"/>
                  </a:cubicBezTo>
                  <a:lnTo>
                    <a:pt x="1228" y="597"/>
                  </a:lnTo>
                  <a:cubicBezTo>
                    <a:pt x="1265" y="586"/>
                    <a:pt x="1301" y="561"/>
                    <a:pt x="1326" y="524"/>
                  </a:cubicBezTo>
                  <a:cubicBezTo>
                    <a:pt x="1326" y="513"/>
                    <a:pt x="1326" y="500"/>
                    <a:pt x="1314" y="476"/>
                  </a:cubicBezTo>
                  <a:cubicBezTo>
                    <a:pt x="1290" y="451"/>
                    <a:pt x="1265" y="440"/>
                    <a:pt x="1228" y="427"/>
                  </a:cubicBezTo>
                  <a:lnTo>
                    <a:pt x="1010" y="427"/>
                  </a:lnTo>
                  <a:cubicBezTo>
                    <a:pt x="1083" y="378"/>
                    <a:pt x="1119" y="318"/>
                    <a:pt x="1144" y="232"/>
                  </a:cubicBezTo>
                  <a:cubicBezTo>
                    <a:pt x="1155" y="196"/>
                    <a:pt x="1144" y="160"/>
                    <a:pt x="1119" y="124"/>
                  </a:cubicBezTo>
                  <a:cubicBezTo>
                    <a:pt x="1083" y="51"/>
                    <a:pt x="974" y="2"/>
                    <a:pt x="901" y="2"/>
                  </a:cubicBezTo>
                  <a:cubicBezTo>
                    <a:pt x="893" y="1"/>
                    <a:pt x="886" y="1"/>
                    <a:pt x="879"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6"/>
            <p:cNvSpPr/>
            <p:nvPr/>
          </p:nvSpPr>
          <p:spPr>
            <a:xfrm>
              <a:off x="1639835" y="2971784"/>
              <a:ext cx="10730" cy="15209"/>
            </a:xfrm>
            <a:custGeom>
              <a:avLst/>
              <a:gdLst/>
              <a:ahLst/>
              <a:cxnLst/>
              <a:rect l="l" t="t" r="r" b="b"/>
              <a:pathLst>
                <a:path w="218" h="309" extrusionOk="0">
                  <a:moveTo>
                    <a:pt x="189" y="1"/>
                  </a:moveTo>
                  <a:cubicBezTo>
                    <a:pt x="180" y="1"/>
                    <a:pt x="170" y="6"/>
                    <a:pt x="166" y="20"/>
                  </a:cubicBezTo>
                  <a:cubicBezTo>
                    <a:pt x="130" y="68"/>
                    <a:pt x="105" y="117"/>
                    <a:pt x="81" y="166"/>
                  </a:cubicBezTo>
                  <a:cubicBezTo>
                    <a:pt x="68" y="190"/>
                    <a:pt x="57" y="214"/>
                    <a:pt x="44" y="226"/>
                  </a:cubicBezTo>
                  <a:cubicBezTo>
                    <a:pt x="32" y="239"/>
                    <a:pt x="20" y="263"/>
                    <a:pt x="8" y="275"/>
                  </a:cubicBezTo>
                  <a:cubicBezTo>
                    <a:pt x="1" y="296"/>
                    <a:pt x="14" y="309"/>
                    <a:pt x="29" y="309"/>
                  </a:cubicBezTo>
                  <a:cubicBezTo>
                    <a:pt x="40" y="309"/>
                    <a:pt x="51" y="302"/>
                    <a:pt x="57" y="287"/>
                  </a:cubicBezTo>
                  <a:cubicBezTo>
                    <a:pt x="57" y="275"/>
                    <a:pt x="81" y="263"/>
                    <a:pt x="81" y="250"/>
                  </a:cubicBezTo>
                  <a:cubicBezTo>
                    <a:pt x="93" y="226"/>
                    <a:pt x="105" y="214"/>
                    <a:pt x="117" y="190"/>
                  </a:cubicBezTo>
                  <a:cubicBezTo>
                    <a:pt x="154" y="141"/>
                    <a:pt x="178" y="80"/>
                    <a:pt x="203" y="31"/>
                  </a:cubicBezTo>
                  <a:cubicBezTo>
                    <a:pt x="218" y="16"/>
                    <a:pt x="204" y="1"/>
                    <a:pt x="189"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6"/>
            <p:cNvSpPr/>
            <p:nvPr/>
          </p:nvSpPr>
          <p:spPr>
            <a:xfrm>
              <a:off x="1638999" y="2971095"/>
              <a:ext cx="12010" cy="16636"/>
            </a:xfrm>
            <a:custGeom>
              <a:avLst/>
              <a:gdLst/>
              <a:ahLst/>
              <a:cxnLst/>
              <a:rect l="l" t="t" r="r" b="b"/>
              <a:pathLst>
                <a:path w="244" h="338" extrusionOk="0">
                  <a:moveTo>
                    <a:pt x="207" y="34"/>
                  </a:moveTo>
                  <a:lnTo>
                    <a:pt x="207" y="45"/>
                  </a:lnTo>
                  <a:cubicBezTo>
                    <a:pt x="183" y="70"/>
                    <a:pt x="171" y="94"/>
                    <a:pt x="158" y="131"/>
                  </a:cubicBezTo>
                  <a:cubicBezTo>
                    <a:pt x="147" y="155"/>
                    <a:pt x="134" y="167"/>
                    <a:pt x="122" y="191"/>
                  </a:cubicBezTo>
                  <a:lnTo>
                    <a:pt x="122" y="204"/>
                  </a:lnTo>
                  <a:cubicBezTo>
                    <a:pt x="110" y="216"/>
                    <a:pt x="98" y="240"/>
                    <a:pt x="85" y="253"/>
                  </a:cubicBezTo>
                  <a:cubicBezTo>
                    <a:pt x="85" y="264"/>
                    <a:pt x="85" y="264"/>
                    <a:pt x="74" y="264"/>
                  </a:cubicBezTo>
                  <a:cubicBezTo>
                    <a:pt x="74" y="277"/>
                    <a:pt x="61" y="289"/>
                    <a:pt x="49" y="301"/>
                  </a:cubicBezTo>
                  <a:lnTo>
                    <a:pt x="37" y="301"/>
                  </a:lnTo>
                  <a:cubicBezTo>
                    <a:pt x="49" y="277"/>
                    <a:pt x="61" y="264"/>
                    <a:pt x="74" y="253"/>
                  </a:cubicBezTo>
                  <a:cubicBezTo>
                    <a:pt x="85" y="240"/>
                    <a:pt x="98" y="216"/>
                    <a:pt x="110" y="204"/>
                  </a:cubicBezTo>
                  <a:lnTo>
                    <a:pt x="110" y="191"/>
                  </a:lnTo>
                  <a:cubicBezTo>
                    <a:pt x="122" y="167"/>
                    <a:pt x="134" y="143"/>
                    <a:pt x="147" y="131"/>
                  </a:cubicBezTo>
                  <a:cubicBezTo>
                    <a:pt x="158" y="94"/>
                    <a:pt x="183" y="70"/>
                    <a:pt x="195" y="34"/>
                  </a:cubicBezTo>
                  <a:close/>
                  <a:moveTo>
                    <a:pt x="199" y="1"/>
                  </a:moveTo>
                  <a:cubicBezTo>
                    <a:pt x="189" y="1"/>
                    <a:pt x="178" y="7"/>
                    <a:pt x="171" y="21"/>
                  </a:cubicBezTo>
                  <a:cubicBezTo>
                    <a:pt x="147" y="45"/>
                    <a:pt x="134" y="82"/>
                    <a:pt x="110" y="107"/>
                  </a:cubicBezTo>
                  <a:cubicBezTo>
                    <a:pt x="110" y="131"/>
                    <a:pt x="98" y="155"/>
                    <a:pt x="85" y="167"/>
                  </a:cubicBezTo>
                  <a:cubicBezTo>
                    <a:pt x="74" y="180"/>
                    <a:pt x="74" y="180"/>
                    <a:pt x="74" y="191"/>
                  </a:cubicBezTo>
                  <a:cubicBezTo>
                    <a:pt x="61" y="204"/>
                    <a:pt x="61" y="216"/>
                    <a:pt x="49" y="228"/>
                  </a:cubicBezTo>
                  <a:cubicBezTo>
                    <a:pt x="37" y="240"/>
                    <a:pt x="12" y="264"/>
                    <a:pt x="12" y="289"/>
                  </a:cubicBezTo>
                  <a:cubicBezTo>
                    <a:pt x="1" y="301"/>
                    <a:pt x="12" y="313"/>
                    <a:pt x="12" y="326"/>
                  </a:cubicBezTo>
                  <a:cubicBezTo>
                    <a:pt x="25" y="337"/>
                    <a:pt x="37" y="337"/>
                    <a:pt x="49" y="337"/>
                  </a:cubicBezTo>
                  <a:lnTo>
                    <a:pt x="61" y="337"/>
                  </a:lnTo>
                  <a:cubicBezTo>
                    <a:pt x="74" y="337"/>
                    <a:pt x="85" y="326"/>
                    <a:pt x="85" y="313"/>
                  </a:cubicBezTo>
                  <a:cubicBezTo>
                    <a:pt x="85" y="301"/>
                    <a:pt x="98" y="301"/>
                    <a:pt x="98" y="289"/>
                  </a:cubicBezTo>
                  <a:cubicBezTo>
                    <a:pt x="110" y="289"/>
                    <a:pt x="110" y="277"/>
                    <a:pt x="122" y="277"/>
                  </a:cubicBezTo>
                  <a:cubicBezTo>
                    <a:pt x="122" y="253"/>
                    <a:pt x="134" y="240"/>
                    <a:pt x="147" y="228"/>
                  </a:cubicBezTo>
                  <a:lnTo>
                    <a:pt x="158" y="216"/>
                  </a:lnTo>
                  <a:lnTo>
                    <a:pt x="195" y="143"/>
                  </a:lnTo>
                  <a:cubicBezTo>
                    <a:pt x="207" y="118"/>
                    <a:pt x="220" y="82"/>
                    <a:pt x="231" y="58"/>
                  </a:cubicBezTo>
                  <a:cubicBezTo>
                    <a:pt x="244" y="45"/>
                    <a:pt x="244" y="21"/>
                    <a:pt x="220" y="9"/>
                  </a:cubicBezTo>
                  <a:cubicBezTo>
                    <a:pt x="214" y="4"/>
                    <a:pt x="207" y="1"/>
                    <a:pt x="199" y="1"/>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6"/>
            <p:cNvSpPr/>
            <p:nvPr/>
          </p:nvSpPr>
          <p:spPr>
            <a:xfrm>
              <a:off x="1858675" y="2801280"/>
              <a:ext cx="31156" cy="117242"/>
            </a:xfrm>
            <a:custGeom>
              <a:avLst/>
              <a:gdLst/>
              <a:ahLst/>
              <a:cxnLst/>
              <a:rect l="l" t="t" r="r" b="b"/>
              <a:pathLst>
                <a:path w="633" h="2382" extrusionOk="0">
                  <a:moveTo>
                    <a:pt x="219" y="163"/>
                  </a:moveTo>
                  <a:cubicBezTo>
                    <a:pt x="219" y="163"/>
                    <a:pt x="219" y="176"/>
                    <a:pt x="232" y="176"/>
                  </a:cubicBezTo>
                  <a:cubicBezTo>
                    <a:pt x="232" y="187"/>
                    <a:pt x="268" y="224"/>
                    <a:pt x="268" y="249"/>
                  </a:cubicBezTo>
                  <a:lnTo>
                    <a:pt x="268" y="285"/>
                  </a:lnTo>
                  <a:lnTo>
                    <a:pt x="49" y="285"/>
                  </a:lnTo>
                  <a:cubicBezTo>
                    <a:pt x="49" y="273"/>
                    <a:pt x="62" y="260"/>
                    <a:pt x="62" y="249"/>
                  </a:cubicBezTo>
                  <a:lnTo>
                    <a:pt x="98" y="176"/>
                  </a:lnTo>
                  <a:lnTo>
                    <a:pt x="110" y="176"/>
                  </a:lnTo>
                  <a:cubicBezTo>
                    <a:pt x="122" y="176"/>
                    <a:pt x="122" y="163"/>
                    <a:pt x="135" y="163"/>
                  </a:cubicBezTo>
                  <a:close/>
                  <a:moveTo>
                    <a:pt x="268" y="333"/>
                  </a:moveTo>
                  <a:cubicBezTo>
                    <a:pt x="281" y="333"/>
                    <a:pt x="281" y="346"/>
                    <a:pt x="292" y="346"/>
                  </a:cubicBezTo>
                  <a:cubicBezTo>
                    <a:pt x="292" y="492"/>
                    <a:pt x="292" y="650"/>
                    <a:pt x="305" y="795"/>
                  </a:cubicBezTo>
                  <a:cubicBezTo>
                    <a:pt x="305" y="857"/>
                    <a:pt x="329" y="930"/>
                    <a:pt x="329" y="1003"/>
                  </a:cubicBezTo>
                  <a:cubicBezTo>
                    <a:pt x="329" y="1051"/>
                    <a:pt x="317" y="1100"/>
                    <a:pt x="305" y="1149"/>
                  </a:cubicBezTo>
                  <a:lnTo>
                    <a:pt x="305" y="1160"/>
                  </a:lnTo>
                  <a:cubicBezTo>
                    <a:pt x="232" y="1160"/>
                    <a:pt x="159" y="1185"/>
                    <a:pt x="86" y="1197"/>
                  </a:cubicBezTo>
                  <a:cubicBezTo>
                    <a:pt x="49" y="1197"/>
                    <a:pt x="62" y="917"/>
                    <a:pt x="49" y="893"/>
                  </a:cubicBezTo>
                  <a:lnTo>
                    <a:pt x="49" y="346"/>
                  </a:lnTo>
                  <a:lnTo>
                    <a:pt x="49" y="333"/>
                  </a:lnTo>
                  <a:close/>
                  <a:moveTo>
                    <a:pt x="305" y="1209"/>
                  </a:moveTo>
                  <a:cubicBezTo>
                    <a:pt x="305" y="1246"/>
                    <a:pt x="317" y="1282"/>
                    <a:pt x="329" y="1319"/>
                  </a:cubicBezTo>
                  <a:lnTo>
                    <a:pt x="317" y="1319"/>
                  </a:lnTo>
                  <a:cubicBezTo>
                    <a:pt x="281" y="1331"/>
                    <a:pt x="239" y="1334"/>
                    <a:pt x="196" y="1334"/>
                  </a:cubicBezTo>
                  <a:cubicBezTo>
                    <a:pt x="151" y="1334"/>
                    <a:pt x="105" y="1331"/>
                    <a:pt x="62" y="1331"/>
                  </a:cubicBezTo>
                  <a:lnTo>
                    <a:pt x="62" y="1246"/>
                  </a:lnTo>
                  <a:cubicBezTo>
                    <a:pt x="70" y="1247"/>
                    <a:pt x="78" y="1248"/>
                    <a:pt x="86" y="1248"/>
                  </a:cubicBezTo>
                  <a:cubicBezTo>
                    <a:pt x="158" y="1248"/>
                    <a:pt x="250" y="1209"/>
                    <a:pt x="305" y="1209"/>
                  </a:cubicBezTo>
                  <a:close/>
                  <a:moveTo>
                    <a:pt x="329" y="1368"/>
                  </a:moveTo>
                  <a:cubicBezTo>
                    <a:pt x="341" y="1392"/>
                    <a:pt x="341" y="1404"/>
                    <a:pt x="354" y="1428"/>
                  </a:cubicBezTo>
                  <a:lnTo>
                    <a:pt x="341" y="1428"/>
                  </a:lnTo>
                  <a:cubicBezTo>
                    <a:pt x="305" y="1428"/>
                    <a:pt x="256" y="1452"/>
                    <a:pt x="219" y="1452"/>
                  </a:cubicBezTo>
                  <a:lnTo>
                    <a:pt x="62" y="1452"/>
                  </a:lnTo>
                  <a:lnTo>
                    <a:pt x="62" y="1379"/>
                  </a:lnTo>
                  <a:cubicBezTo>
                    <a:pt x="105" y="1379"/>
                    <a:pt x="148" y="1383"/>
                    <a:pt x="190" y="1383"/>
                  </a:cubicBezTo>
                  <a:cubicBezTo>
                    <a:pt x="230" y="1383"/>
                    <a:pt x="269" y="1379"/>
                    <a:pt x="305" y="1368"/>
                  </a:cubicBezTo>
                  <a:cubicBezTo>
                    <a:pt x="311" y="1373"/>
                    <a:pt x="317" y="1376"/>
                    <a:pt x="322" y="1376"/>
                  </a:cubicBezTo>
                  <a:cubicBezTo>
                    <a:pt x="326" y="1376"/>
                    <a:pt x="329" y="1373"/>
                    <a:pt x="329" y="1368"/>
                  </a:cubicBezTo>
                  <a:close/>
                  <a:moveTo>
                    <a:pt x="354" y="1477"/>
                  </a:moveTo>
                  <a:cubicBezTo>
                    <a:pt x="365" y="1501"/>
                    <a:pt x="365" y="1525"/>
                    <a:pt x="378" y="1549"/>
                  </a:cubicBezTo>
                  <a:lnTo>
                    <a:pt x="329" y="1549"/>
                  </a:lnTo>
                  <a:cubicBezTo>
                    <a:pt x="305" y="1562"/>
                    <a:pt x="268" y="1562"/>
                    <a:pt x="244" y="1562"/>
                  </a:cubicBezTo>
                  <a:cubicBezTo>
                    <a:pt x="183" y="1562"/>
                    <a:pt x="122" y="1574"/>
                    <a:pt x="62" y="1574"/>
                  </a:cubicBezTo>
                  <a:lnTo>
                    <a:pt x="62" y="1501"/>
                  </a:lnTo>
                  <a:lnTo>
                    <a:pt x="219" y="1501"/>
                  </a:lnTo>
                  <a:cubicBezTo>
                    <a:pt x="256" y="1501"/>
                    <a:pt x="292" y="1489"/>
                    <a:pt x="329" y="1477"/>
                  </a:cubicBezTo>
                  <a:cubicBezTo>
                    <a:pt x="335" y="1483"/>
                    <a:pt x="341" y="1486"/>
                    <a:pt x="346" y="1486"/>
                  </a:cubicBezTo>
                  <a:cubicBezTo>
                    <a:pt x="350" y="1486"/>
                    <a:pt x="354" y="1483"/>
                    <a:pt x="354" y="1477"/>
                  </a:cubicBezTo>
                  <a:close/>
                  <a:moveTo>
                    <a:pt x="378" y="1598"/>
                  </a:moveTo>
                  <a:cubicBezTo>
                    <a:pt x="390" y="1622"/>
                    <a:pt x="390" y="1647"/>
                    <a:pt x="390" y="1671"/>
                  </a:cubicBezTo>
                  <a:lnTo>
                    <a:pt x="378" y="1671"/>
                  </a:lnTo>
                  <a:cubicBezTo>
                    <a:pt x="268" y="1684"/>
                    <a:pt x="171" y="1708"/>
                    <a:pt x="62" y="1708"/>
                  </a:cubicBezTo>
                  <a:lnTo>
                    <a:pt x="62" y="1611"/>
                  </a:lnTo>
                  <a:lnTo>
                    <a:pt x="317" y="1611"/>
                  </a:lnTo>
                  <a:cubicBezTo>
                    <a:pt x="329" y="1611"/>
                    <a:pt x="341" y="1598"/>
                    <a:pt x="354" y="1598"/>
                  </a:cubicBezTo>
                  <a:close/>
                  <a:moveTo>
                    <a:pt x="402" y="1720"/>
                  </a:moveTo>
                  <a:lnTo>
                    <a:pt x="402" y="1768"/>
                  </a:lnTo>
                  <a:cubicBezTo>
                    <a:pt x="402" y="1781"/>
                    <a:pt x="402" y="1793"/>
                    <a:pt x="414" y="1817"/>
                  </a:cubicBezTo>
                  <a:cubicBezTo>
                    <a:pt x="292" y="1817"/>
                    <a:pt x="183" y="1841"/>
                    <a:pt x="73" y="1854"/>
                  </a:cubicBezTo>
                  <a:cubicBezTo>
                    <a:pt x="62" y="1854"/>
                    <a:pt x="62" y="1854"/>
                    <a:pt x="62" y="1866"/>
                  </a:cubicBezTo>
                  <a:lnTo>
                    <a:pt x="62" y="1805"/>
                  </a:lnTo>
                  <a:lnTo>
                    <a:pt x="62" y="1744"/>
                  </a:lnTo>
                  <a:cubicBezTo>
                    <a:pt x="171" y="1744"/>
                    <a:pt x="281" y="1732"/>
                    <a:pt x="402" y="1720"/>
                  </a:cubicBezTo>
                  <a:close/>
                  <a:moveTo>
                    <a:pt x="414" y="1866"/>
                  </a:moveTo>
                  <a:cubicBezTo>
                    <a:pt x="425" y="1898"/>
                    <a:pt x="426" y="1930"/>
                    <a:pt x="427" y="1963"/>
                  </a:cubicBezTo>
                  <a:lnTo>
                    <a:pt x="402" y="1963"/>
                  </a:lnTo>
                  <a:cubicBezTo>
                    <a:pt x="402" y="1963"/>
                    <a:pt x="402" y="1976"/>
                    <a:pt x="390" y="1976"/>
                  </a:cubicBezTo>
                  <a:cubicBezTo>
                    <a:pt x="354" y="1976"/>
                    <a:pt x="305" y="1987"/>
                    <a:pt x="268" y="1987"/>
                  </a:cubicBezTo>
                  <a:cubicBezTo>
                    <a:pt x="242" y="1998"/>
                    <a:pt x="216" y="2001"/>
                    <a:pt x="191" y="2001"/>
                  </a:cubicBezTo>
                  <a:cubicBezTo>
                    <a:pt x="156" y="2001"/>
                    <a:pt x="121" y="1995"/>
                    <a:pt x="86" y="1987"/>
                  </a:cubicBezTo>
                  <a:lnTo>
                    <a:pt x="62" y="1987"/>
                  </a:lnTo>
                  <a:lnTo>
                    <a:pt x="62" y="1890"/>
                  </a:lnTo>
                  <a:cubicBezTo>
                    <a:pt x="62" y="1890"/>
                    <a:pt x="62" y="1903"/>
                    <a:pt x="73" y="1903"/>
                  </a:cubicBezTo>
                  <a:cubicBezTo>
                    <a:pt x="122" y="1890"/>
                    <a:pt x="171" y="1890"/>
                    <a:pt x="219" y="1878"/>
                  </a:cubicBezTo>
                  <a:lnTo>
                    <a:pt x="317" y="1878"/>
                  </a:lnTo>
                  <a:cubicBezTo>
                    <a:pt x="354" y="1878"/>
                    <a:pt x="378" y="1866"/>
                    <a:pt x="402" y="1866"/>
                  </a:cubicBezTo>
                  <a:close/>
                  <a:moveTo>
                    <a:pt x="427" y="2012"/>
                  </a:moveTo>
                  <a:lnTo>
                    <a:pt x="427" y="2060"/>
                  </a:lnTo>
                  <a:lnTo>
                    <a:pt x="414" y="2060"/>
                  </a:lnTo>
                  <a:cubicBezTo>
                    <a:pt x="305" y="2073"/>
                    <a:pt x="183" y="2097"/>
                    <a:pt x="73" y="2097"/>
                  </a:cubicBezTo>
                  <a:cubicBezTo>
                    <a:pt x="62" y="2085"/>
                    <a:pt x="62" y="2060"/>
                    <a:pt x="62" y="2036"/>
                  </a:cubicBezTo>
                  <a:cubicBezTo>
                    <a:pt x="135" y="2036"/>
                    <a:pt x="183" y="2049"/>
                    <a:pt x="244" y="2049"/>
                  </a:cubicBezTo>
                  <a:lnTo>
                    <a:pt x="427" y="2012"/>
                  </a:lnTo>
                  <a:close/>
                  <a:moveTo>
                    <a:pt x="414" y="2109"/>
                  </a:moveTo>
                  <a:cubicBezTo>
                    <a:pt x="402" y="2170"/>
                    <a:pt x="365" y="2219"/>
                    <a:pt x="292" y="2231"/>
                  </a:cubicBezTo>
                  <a:lnTo>
                    <a:pt x="244" y="2231"/>
                  </a:lnTo>
                  <a:cubicBezTo>
                    <a:pt x="171" y="2231"/>
                    <a:pt x="122" y="2195"/>
                    <a:pt x="98" y="2146"/>
                  </a:cubicBezTo>
                  <a:cubicBezTo>
                    <a:pt x="135" y="2146"/>
                    <a:pt x="183" y="2146"/>
                    <a:pt x="232" y="2133"/>
                  </a:cubicBezTo>
                  <a:cubicBezTo>
                    <a:pt x="268" y="2133"/>
                    <a:pt x="292" y="2122"/>
                    <a:pt x="329" y="2122"/>
                  </a:cubicBezTo>
                  <a:cubicBezTo>
                    <a:pt x="354" y="2122"/>
                    <a:pt x="378" y="2109"/>
                    <a:pt x="414" y="2109"/>
                  </a:cubicBezTo>
                  <a:close/>
                  <a:moveTo>
                    <a:pt x="182" y="0"/>
                  </a:moveTo>
                  <a:cubicBezTo>
                    <a:pt x="178" y="0"/>
                    <a:pt x="174" y="2"/>
                    <a:pt x="171" y="5"/>
                  </a:cubicBezTo>
                  <a:cubicBezTo>
                    <a:pt x="159" y="17"/>
                    <a:pt x="146" y="30"/>
                    <a:pt x="135" y="54"/>
                  </a:cubicBezTo>
                  <a:cubicBezTo>
                    <a:pt x="122" y="66"/>
                    <a:pt x="122" y="78"/>
                    <a:pt x="110" y="90"/>
                  </a:cubicBezTo>
                  <a:cubicBezTo>
                    <a:pt x="98" y="103"/>
                    <a:pt x="86" y="103"/>
                    <a:pt x="73" y="114"/>
                  </a:cubicBezTo>
                  <a:cubicBezTo>
                    <a:pt x="73" y="127"/>
                    <a:pt x="73" y="127"/>
                    <a:pt x="62" y="139"/>
                  </a:cubicBezTo>
                  <a:cubicBezTo>
                    <a:pt x="62" y="139"/>
                    <a:pt x="49" y="151"/>
                    <a:pt x="49" y="163"/>
                  </a:cubicBezTo>
                  <a:lnTo>
                    <a:pt x="49" y="176"/>
                  </a:lnTo>
                  <a:cubicBezTo>
                    <a:pt x="25" y="212"/>
                    <a:pt x="0" y="249"/>
                    <a:pt x="0" y="297"/>
                  </a:cubicBezTo>
                  <a:lnTo>
                    <a:pt x="0" y="309"/>
                  </a:lnTo>
                  <a:lnTo>
                    <a:pt x="0" y="322"/>
                  </a:lnTo>
                  <a:cubicBezTo>
                    <a:pt x="0" y="565"/>
                    <a:pt x="13" y="808"/>
                    <a:pt x="13" y="1039"/>
                  </a:cubicBezTo>
                  <a:cubicBezTo>
                    <a:pt x="13" y="1100"/>
                    <a:pt x="0" y="1173"/>
                    <a:pt x="25" y="1209"/>
                  </a:cubicBezTo>
                  <a:lnTo>
                    <a:pt x="25" y="1222"/>
                  </a:lnTo>
                  <a:cubicBezTo>
                    <a:pt x="13" y="1355"/>
                    <a:pt x="0" y="1477"/>
                    <a:pt x="0" y="1611"/>
                  </a:cubicBezTo>
                  <a:cubicBezTo>
                    <a:pt x="0" y="1732"/>
                    <a:pt x="13" y="1854"/>
                    <a:pt x="0" y="1987"/>
                  </a:cubicBezTo>
                  <a:cubicBezTo>
                    <a:pt x="0" y="2097"/>
                    <a:pt x="49" y="2195"/>
                    <a:pt x="135" y="2243"/>
                  </a:cubicBezTo>
                  <a:cubicBezTo>
                    <a:pt x="110" y="2303"/>
                    <a:pt x="146" y="2352"/>
                    <a:pt x="208" y="2365"/>
                  </a:cubicBezTo>
                  <a:cubicBezTo>
                    <a:pt x="241" y="2376"/>
                    <a:pt x="277" y="2381"/>
                    <a:pt x="313" y="2381"/>
                  </a:cubicBezTo>
                  <a:cubicBezTo>
                    <a:pt x="395" y="2381"/>
                    <a:pt x="477" y="2354"/>
                    <a:pt x="536" y="2303"/>
                  </a:cubicBezTo>
                  <a:cubicBezTo>
                    <a:pt x="621" y="2231"/>
                    <a:pt x="633" y="2146"/>
                    <a:pt x="633" y="2036"/>
                  </a:cubicBezTo>
                  <a:cubicBezTo>
                    <a:pt x="633" y="1866"/>
                    <a:pt x="621" y="1695"/>
                    <a:pt x="597" y="1538"/>
                  </a:cubicBezTo>
                  <a:cubicBezTo>
                    <a:pt x="586" y="1505"/>
                    <a:pt x="520" y="1083"/>
                    <a:pt x="422" y="1083"/>
                  </a:cubicBezTo>
                  <a:cubicBezTo>
                    <a:pt x="408" y="1083"/>
                    <a:pt x="393" y="1092"/>
                    <a:pt x="378" y="1112"/>
                  </a:cubicBezTo>
                  <a:cubicBezTo>
                    <a:pt x="329" y="1185"/>
                    <a:pt x="414" y="1368"/>
                    <a:pt x="438" y="1441"/>
                  </a:cubicBezTo>
                  <a:cubicBezTo>
                    <a:pt x="463" y="1525"/>
                    <a:pt x="463" y="1622"/>
                    <a:pt x="475" y="1720"/>
                  </a:cubicBezTo>
                  <a:cubicBezTo>
                    <a:pt x="487" y="1817"/>
                    <a:pt x="500" y="1890"/>
                    <a:pt x="475" y="1976"/>
                  </a:cubicBezTo>
                  <a:lnTo>
                    <a:pt x="475" y="1963"/>
                  </a:lnTo>
                  <a:cubicBezTo>
                    <a:pt x="463" y="1841"/>
                    <a:pt x="451" y="1708"/>
                    <a:pt x="427" y="1586"/>
                  </a:cubicBezTo>
                  <a:cubicBezTo>
                    <a:pt x="414" y="1452"/>
                    <a:pt x="378" y="1319"/>
                    <a:pt x="341" y="1185"/>
                  </a:cubicBezTo>
                  <a:cubicBezTo>
                    <a:pt x="354" y="1185"/>
                    <a:pt x="354" y="1185"/>
                    <a:pt x="354" y="1173"/>
                  </a:cubicBezTo>
                  <a:cubicBezTo>
                    <a:pt x="354" y="1063"/>
                    <a:pt x="390" y="966"/>
                    <a:pt x="354" y="844"/>
                  </a:cubicBezTo>
                  <a:cubicBezTo>
                    <a:pt x="317" y="698"/>
                    <a:pt x="329" y="516"/>
                    <a:pt x="329" y="358"/>
                  </a:cubicBezTo>
                  <a:cubicBezTo>
                    <a:pt x="341" y="346"/>
                    <a:pt x="341" y="333"/>
                    <a:pt x="329" y="322"/>
                  </a:cubicBezTo>
                  <a:lnTo>
                    <a:pt x="329" y="309"/>
                  </a:lnTo>
                  <a:lnTo>
                    <a:pt x="317" y="309"/>
                  </a:lnTo>
                  <a:cubicBezTo>
                    <a:pt x="329" y="297"/>
                    <a:pt x="329" y="285"/>
                    <a:pt x="329" y="285"/>
                  </a:cubicBezTo>
                  <a:cubicBezTo>
                    <a:pt x="317" y="260"/>
                    <a:pt x="317" y="236"/>
                    <a:pt x="305" y="224"/>
                  </a:cubicBezTo>
                  <a:lnTo>
                    <a:pt x="268" y="151"/>
                  </a:lnTo>
                  <a:cubicBezTo>
                    <a:pt x="232" y="103"/>
                    <a:pt x="232" y="54"/>
                    <a:pt x="208" y="17"/>
                  </a:cubicBezTo>
                  <a:cubicBezTo>
                    <a:pt x="199" y="9"/>
                    <a:pt x="190" y="0"/>
                    <a:pt x="182"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6"/>
            <p:cNvSpPr/>
            <p:nvPr/>
          </p:nvSpPr>
          <p:spPr>
            <a:xfrm>
              <a:off x="1857494" y="2800345"/>
              <a:ext cx="32977" cy="119112"/>
            </a:xfrm>
            <a:custGeom>
              <a:avLst/>
              <a:gdLst/>
              <a:ahLst/>
              <a:cxnLst/>
              <a:rect l="l" t="t" r="r" b="b"/>
              <a:pathLst>
                <a:path w="670" h="2420" extrusionOk="0">
                  <a:moveTo>
                    <a:pt x="232" y="206"/>
                  </a:moveTo>
                  <a:cubicBezTo>
                    <a:pt x="256" y="219"/>
                    <a:pt x="268" y="255"/>
                    <a:pt x="268" y="268"/>
                  </a:cubicBezTo>
                  <a:lnTo>
                    <a:pt x="268" y="279"/>
                  </a:lnTo>
                  <a:lnTo>
                    <a:pt x="256" y="279"/>
                  </a:lnTo>
                  <a:cubicBezTo>
                    <a:pt x="232" y="292"/>
                    <a:pt x="207" y="292"/>
                    <a:pt x="183" y="292"/>
                  </a:cubicBezTo>
                  <a:cubicBezTo>
                    <a:pt x="175" y="288"/>
                    <a:pt x="165" y="286"/>
                    <a:pt x="155" y="286"/>
                  </a:cubicBezTo>
                  <a:cubicBezTo>
                    <a:pt x="136" y="286"/>
                    <a:pt x="114" y="292"/>
                    <a:pt x="97" y="292"/>
                  </a:cubicBezTo>
                  <a:cubicBezTo>
                    <a:pt x="97" y="279"/>
                    <a:pt x="97" y="279"/>
                    <a:pt x="110" y="268"/>
                  </a:cubicBezTo>
                  <a:cubicBezTo>
                    <a:pt x="110" y="255"/>
                    <a:pt x="122" y="231"/>
                    <a:pt x="134" y="206"/>
                  </a:cubicBezTo>
                  <a:close/>
                  <a:moveTo>
                    <a:pt x="122" y="170"/>
                  </a:moveTo>
                  <a:lnTo>
                    <a:pt x="110" y="182"/>
                  </a:lnTo>
                  <a:cubicBezTo>
                    <a:pt x="86" y="206"/>
                    <a:pt x="73" y="243"/>
                    <a:pt x="73" y="268"/>
                  </a:cubicBezTo>
                  <a:lnTo>
                    <a:pt x="61" y="279"/>
                  </a:lnTo>
                  <a:cubicBezTo>
                    <a:pt x="61" y="292"/>
                    <a:pt x="61" y="292"/>
                    <a:pt x="49" y="304"/>
                  </a:cubicBezTo>
                  <a:lnTo>
                    <a:pt x="49" y="328"/>
                  </a:lnTo>
                  <a:lnTo>
                    <a:pt x="97" y="328"/>
                  </a:lnTo>
                  <a:cubicBezTo>
                    <a:pt x="134" y="316"/>
                    <a:pt x="159" y="316"/>
                    <a:pt x="183" y="316"/>
                  </a:cubicBezTo>
                  <a:lnTo>
                    <a:pt x="329" y="316"/>
                  </a:lnTo>
                  <a:lnTo>
                    <a:pt x="316" y="292"/>
                  </a:lnTo>
                  <a:cubicBezTo>
                    <a:pt x="305" y="279"/>
                    <a:pt x="305" y="279"/>
                    <a:pt x="305" y="268"/>
                  </a:cubicBezTo>
                  <a:cubicBezTo>
                    <a:pt x="305" y="231"/>
                    <a:pt x="268" y="182"/>
                    <a:pt x="268" y="182"/>
                  </a:cubicBezTo>
                  <a:cubicBezTo>
                    <a:pt x="268" y="182"/>
                    <a:pt x="256" y="182"/>
                    <a:pt x="256" y="170"/>
                  </a:cubicBezTo>
                  <a:close/>
                  <a:moveTo>
                    <a:pt x="280" y="365"/>
                  </a:moveTo>
                  <a:cubicBezTo>
                    <a:pt x="292" y="365"/>
                    <a:pt x="292" y="377"/>
                    <a:pt x="292" y="377"/>
                  </a:cubicBezTo>
                  <a:cubicBezTo>
                    <a:pt x="292" y="474"/>
                    <a:pt x="305" y="571"/>
                    <a:pt x="305" y="669"/>
                  </a:cubicBezTo>
                  <a:lnTo>
                    <a:pt x="305" y="814"/>
                  </a:lnTo>
                  <a:cubicBezTo>
                    <a:pt x="305" y="851"/>
                    <a:pt x="316" y="887"/>
                    <a:pt x="316" y="912"/>
                  </a:cubicBezTo>
                  <a:cubicBezTo>
                    <a:pt x="329" y="949"/>
                    <a:pt x="329" y="985"/>
                    <a:pt x="329" y="1022"/>
                  </a:cubicBezTo>
                  <a:cubicBezTo>
                    <a:pt x="329" y="1046"/>
                    <a:pt x="329" y="1082"/>
                    <a:pt x="316" y="1119"/>
                  </a:cubicBezTo>
                  <a:lnTo>
                    <a:pt x="316" y="1168"/>
                  </a:lnTo>
                  <a:cubicBezTo>
                    <a:pt x="280" y="1168"/>
                    <a:pt x="243" y="1168"/>
                    <a:pt x="207" y="1179"/>
                  </a:cubicBezTo>
                  <a:cubicBezTo>
                    <a:pt x="170" y="1192"/>
                    <a:pt x="146" y="1192"/>
                    <a:pt x="110" y="1192"/>
                  </a:cubicBezTo>
                  <a:cubicBezTo>
                    <a:pt x="97" y="1179"/>
                    <a:pt x="97" y="1095"/>
                    <a:pt x="97" y="949"/>
                  </a:cubicBezTo>
                  <a:lnTo>
                    <a:pt x="97" y="900"/>
                  </a:lnTo>
                  <a:cubicBezTo>
                    <a:pt x="86" y="717"/>
                    <a:pt x="86" y="535"/>
                    <a:pt x="86" y="377"/>
                  </a:cubicBezTo>
                  <a:lnTo>
                    <a:pt x="122" y="377"/>
                  </a:lnTo>
                  <a:cubicBezTo>
                    <a:pt x="134" y="365"/>
                    <a:pt x="159" y="365"/>
                    <a:pt x="183" y="365"/>
                  </a:cubicBezTo>
                  <a:close/>
                  <a:moveTo>
                    <a:pt x="316" y="1252"/>
                  </a:moveTo>
                  <a:cubicBezTo>
                    <a:pt x="316" y="1277"/>
                    <a:pt x="316" y="1301"/>
                    <a:pt x="329" y="1325"/>
                  </a:cubicBezTo>
                  <a:cubicBezTo>
                    <a:pt x="268" y="1338"/>
                    <a:pt x="207" y="1338"/>
                    <a:pt x="146" y="1338"/>
                  </a:cubicBezTo>
                  <a:lnTo>
                    <a:pt x="110" y="1338"/>
                  </a:lnTo>
                  <a:lnTo>
                    <a:pt x="110" y="1289"/>
                  </a:lnTo>
                  <a:cubicBezTo>
                    <a:pt x="146" y="1289"/>
                    <a:pt x="195" y="1277"/>
                    <a:pt x="243" y="1265"/>
                  </a:cubicBezTo>
                  <a:cubicBezTo>
                    <a:pt x="268" y="1252"/>
                    <a:pt x="292" y="1252"/>
                    <a:pt x="316" y="1252"/>
                  </a:cubicBezTo>
                  <a:close/>
                  <a:moveTo>
                    <a:pt x="341" y="1411"/>
                  </a:moveTo>
                  <a:cubicBezTo>
                    <a:pt x="353" y="1423"/>
                    <a:pt x="353" y="1423"/>
                    <a:pt x="353" y="1435"/>
                  </a:cubicBezTo>
                  <a:cubicBezTo>
                    <a:pt x="341" y="1435"/>
                    <a:pt x="316" y="1435"/>
                    <a:pt x="305" y="1447"/>
                  </a:cubicBezTo>
                  <a:lnTo>
                    <a:pt x="243" y="1447"/>
                  </a:lnTo>
                  <a:cubicBezTo>
                    <a:pt x="225" y="1453"/>
                    <a:pt x="207" y="1456"/>
                    <a:pt x="190" y="1456"/>
                  </a:cubicBezTo>
                  <a:cubicBezTo>
                    <a:pt x="174" y="1456"/>
                    <a:pt x="158" y="1453"/>
                    <a:pt x="146" y="1447"/>
                  </a:cubicBezTo>
                  <a:lnTo>
                    <a:pt x="97" y="1447"/>
                  </a:lnTo>
                  <a:lnTo>
                    <a:pt x="110" y="1423"/>
                  </a:lnTo>
                  <a:lnTo>
                    <a:pt x="146" y="1423"/>
                  </a:lnTo>
                  <a:cubicBezTo>
                    <a:pt x="207" y="1423"/>
                    <a:pt x="268" y="1423"/>
                    <a:pt x="329" y="1411"/>
                  </a:cubicBezTo>
                  <a:close/>
                  <a:moveTo>
                    <a:pt x="365" y="1520"/>
                  </a:moveTo>
                  <a:cubicBezTo>
                    <a:pt x="378" y="1532"/>
                    <a:pt x="378" y="1544"/>
                    <a:pt x="378" y="1544"/>
                  </a:cubicBezTo>
                  <a:cubicBezTo>
                    <a:pt x="365" y="1557"/>
                    <a:pt x="353" y="1557"/>
                    <a:pt x="353" y="1557"/>
                  </a:cubicBezTo>
                  <a:cubicBezTo>
                    <a:pt x="329" y="1568"/>
                    <a:pt x="305" y="1568"/>
                    <a:pt x="280" y="1568"/>
                  </a:cubicBezTo>
                  <a:cubicBezTo>
                    <a:pt x="268" y="1565"/>
                    <a:pt x="257" y="1563"/>
                    <a:pt x="247" y="1563"/>
                  </a:cubicBezTo>
                  <a:cubicBezTo>
                    <a:pt x="226" y="1563"/>
                    <a:pt x="207" y="1568"/>
                    <a:pt x="183" y="1568"/>
                  </a:cubicBezTo>
                  <a:lnTo>
                    <a:pt x="97" y="1568"/>
                  </a:lnTo>
                  <a:lnTo>
                    <a:pt x="97" y="1532"/>
                  </a:lnTo>
                  <a:lnTo>
                    <a:pt x="243" y="1532"/>
                  </a:lnTo>
                  <a:cubicBezTo>
                    <a:pt x="268" y="1532"/>
                    <a:pt x="292" y="1532"/>
                    <a:pt x="316" y="1520"/>
                  </a:cubicBezTo>
                  <a:close/>
                  <a:moveTo>
                    <a:pt x="378" y="1630"/>
                  </a:moveTo>
                  <a:cubicBezTo>
                    <a:pt x="378" y="1641"/>
                    <a:pt x="389" y="1641"/>
                    <a:pt x="389" y="1641"/>
                  </a:cubicBezTo>
                  <a:cubicBezTo>
                    <a:pt x="389" y="1654"/>
                    <a:pt x="389" y="1666"/>
                    <a:pt x="402" y="1678"/>
                  </a:cubicBezTo>
                  <a:cubicBezTo>
                    <a:pt x="353" y="1678"/>
                    <a:pt x="316" y="1678"/>
                    <a:pt x="280" y="1690"/>
                  </a:cubicBezTo>
                  <a:cubicBezTo>
                    <a:pt x="219" y="1690"/>
                    <a:pt x="159" y="1703"/>
                    <a:pt x="97" y="1703"/>
                  </a:cubicBezTo>
                  <a:lnTo>
                    <a:pt x="97" y="1654"/>
                  </a:lnTo>
                  <a:lnTo>
                    <a:pt x="183" y="1654"/>
                  </a:lnTo>
                  <a:cubicBezTo>
                    <a:pt x="207" y="1641"/>
                    <a:pt x="243" y="1641"/>
                    <a:pt x="268" y="1641"/>
                  </a:cubicBezTo>
                  <a:lnTo>
                    <a:pt x="353" y="1641"/>
                  </a:lnTo>
                  <a:cubicBezTo>
                    <a:pt x="353" y="1641"/>
                    <a:pt x="365" y="1641"/>
                    <a:pt x="378" y="1630"/>
                  </a:cubicBezTo>
                  <a:close/>
                  <a:moveTo>
                    <a:pt x="341" y="1204"/>
                  </a:moveTo>
                  <a:lnTo>
                    <a:pt x="329" y="1216"/>
                  </a:lnTo>
                  <a:cubicBezTo>
                    <a:pt x="305" y="1216"/>
                    <a:pt x="268" y="1216"/>
                    <a:pt x="232" y="1228"/>
                  </a:cubicBezTo>
                  <a:cubicBezTo>
                    <a:pt x="197" y="1237"/>
                    <a:pt x="163" y="1245"/>
                    <a:pt x="132" y="1245"/>
                  </a:cubicBezTo>
                  <a:cubicBezTo>
                    <a:pt x="120" y="1245"/>
                    <a:pt x="108" y="1244"/>
                    <a:pt x="97" y="1241"/>
                  </a:cubicBezTo>
                  <a:lnTo>
                    <a:pt x="73" y="1241"/>
                  </a:lnTo>
                  <a:lnTo>
                    <a:pt x="73" y="1265"/>
                  </a:lnTo>
                  <a:lnTo>
                    <a:pt x="73" y="1350"/>
                  </a:lnTo>
                  <a:lnTo>
                    <a:pt x="73" y="1374"/>
                  </a:lnTo>
                  <a:lnTo>
                    <a:pt x="146" y="1374"/>
                  </a:lnTo>
                  <a:cubicBezTo>
                    <a:pt x="207" y="1374"/>
                    <a:pt x="280" y="1374"/>
                    <a:pt x="341" y="1362"/>
                  </a:cubicBezTo>
                  <a:lnTo>
                    <a:pt x="341" y="1374"/>
                  </a:lnTo>
                  <a:lnTo>
                    <a:pt x="329" y="1374"/>
                  </a:lnTo>
                  <a:cubicBezTo>
                    <a:pt x="268" y="1387"/>
                    <a:pt x="207" y="1387"/>
                    <a:pt x="146" y="1387"/>
                  </a:cubicBezTo>
                  <a:lnTo>
                    <a:pt x="97" y="1387"/>
                  </a:lnTo>
                  <a:lnTo>
                    <a:pt x="73" y="1374"/>
                  </a:lnTo>
                  <a:lnTo>
                    <a:pt x="61" y="1471"/>
                  </a:lnTo>
                  <a:lnTo>
                    <a:pt x="73" y="1496"/>
                  </a:lnTo>
                  <a:lnTo>
                    <a:pt x="97" y="1484"/>
                  </a:lnTo>
                  <a:lnTo>
                    <a:pt x="243" y="1484"/>
                  </a:lnTo>
                  <a:cubicBezTo>
                    <a:pt x="268" y="1484"/>
                    <a:pt x="292" y="1484"/>
                    <a:pt x="316" y="1471"/>
                  </a:cubicBezTo>
                  <a:cubicBezTo>
                    <a:pt x="329" y="1471"/>
                    <a:pt x="353" y="1471"/>
                    <a:pt x="365" y="1460"/>
                  </a:cubicBezTo>
                  <a:lnTo>
                    <a:pt x="389" y="1471"/>
                  </a:lnTo>
                  <a:lnTo>
                    <a:pt x="365" y="1484"/>
                  </a:lnTo>
                  <a:lnTo>
                    <a:pt x="305" y="1484"/>
                  </a:lnTo>
                  <a:cubicBezTo>
                    <a:pt x="280" y="1496"/>
                    <a:pt x="268" y="1496"/>
                    <a:pt x="243" y="1496"/>
                  </a:cubicBezTo>
                  <a:lnTo>
                    <a:pt x="61" y="1496"/>
                  </a:lnTo>
                  <a:lnTo>
                    <a:pt x="61" y="1520"/>
                  </a:lnTo>
                  <a:lnTo>
                    <a:pt x="61" y="1568"/>
                  </a:lnTo>
                  <a:lnTo>
                    <a:pt x="61" y="1593"/>
                  </a:lnTo>
                  <a:lnTo>
                    <a:pt x="61" y="1605"/>
                  </a:lnTo>
                  <a:lnTo>
                    <a:pt x="61" y="1630"/>
                  </a:lnTo>
                  <a:lnTo>
                    <a:pt x="61" y="1727"/>
                  </a:lnTo>
                  <a:lnTo>
                    <a:pt x="61" y="1739"/>
                  </a:lnTo>
                  <a:lnTo>
                    <a:pt x="86" y="1739"/>
                  </a:lnTo>
                  <a:cubicBezTo>
                    <a:pt x="146" y="1739"/>
                    <a:pt x="219" y="1727"/>
                    <a:pt x="292" y="1727"/>
                  </a:cubicBezTo>
                  <a:cubicBezTo>
                    <a:pt x="329" y="1714"/>
                    <a:pt x="365" y="1714"/>
                    <a:pt x="402" y="1714"/>
                  </a:cubicBezTo>
                  <a:lnTo>
                    <a:pt x="438" y="1703"/>
                  </a:lnTo>
                  <a:lnTo>
                    <a:pt x="438" y="1690"/>
                  </a:lnTo>
                  <a:cubicBezTo>
                    <a:pt x="426" y="1666"/>
                    <a:pt x="426" y="1641"/>
                    <a:pt x="426" y="1617"/>
                  </a:cubicBezTo>
                  <a:lnTo>
                    <a:pt x="414" y="1593"/>
                  </a:lnTo>
                  <a:lnTo>
                    <a:pt x="402" y="1605"/>
                  </a:lnTo>
                  <a:lnTo>
                    <a:pt x="389" y="1605"/>
                  </a:lnTo>
                  <a:lnTo>
                    <a:pt x="378" y="1593"/>
                  </a:lnTo>
                  <a:lnTo>
                    <a:pt x="365" y="1605"/>
                  </a:lnTo>
                  <a:lnTo>
                    <a:pt x="268" y="1605"/>
                  </a:lnTo>
                  <a:cubicBezTo>
                    <a:pt x="232" y="1605"/>
                    <a:pt x="207" y="1617"/>
                    <a:pt x="183" y="1617"/>
                  </a:cubicBezTo>
                  <a:lnTo>
                    <a:pt x="73" y="1617"/>
                  </a:lnTo>
                  <a:lnTo>
                    <a:pt x="97" y="1605"/>
                  </a:lnTo>
                  <a:lnTo>
                    <a:pt x="183" y="1605"/>
                  </a:lnTo>
                  <a:cubicBezTo>
                    <a:pt x="219" y="1605"/>
                    <a:pt x="256" y="1593"/>
                    <a:pt x="280" y="1593"/>
                  </a:cubicBezTo>
                  <a:cubicBezTo>
                    <a:pt x="297" y="1593"/>
                    <a:pt x="318" y="1598"/>
                    <a:pt x="338" y="1598"/>
                  </a:cubicBezTo>
                  <a:cubicBezTo>
                    <a:pt x="347" y="1598"/>
                    <a:pt x="357" y="1597"/>
                    <a:pt x="365" y="1593"/>
                  </a:cubicBezTo>
                  <a:cubicBezTo>
                    <a:pt x="378" y="1581"/>
                    <a:pt x="389" y="1581"/>
                    <a:pt x="402" y="1581"/>
                  </a:cubicBezTo>
                  <a:lnTo>
                    <a:pt x="414" y="1581"/>
                  </a:lnTo>
                  <a:lnTo>
                    <a:pt x="414" y="1557"/>
                  </a:lnTo>
                  <a:cubicBezTo>
                    <a:pt x="414" y="1532"/>
                    <a:pt x="402" y="1520"/>
                    <a:pt x="402" y="1496"/>
                  </a:cubicBezTo>
                  <a:lnTo>
                    <a:pt x="389" y="1460"/>
                  </a:lnTo>
                  <a:lnTo>
                    <a:pt x="389" y="1435"/>
                  </a:lnTo>
                  <a:cubicBezTo>
                    <a:pt x="389" y="1423"/>
                    <a:pt x="378" y="1398"/>
                    <a:pt x="378" y="1387"/>
                  </a:cubicBezTo>
                  <a:lnTo>
                    <a:pt x="365" y="1350"/>
                  </a:lnTo>
                  <a:lnTo>
                    <a:pt x="365" y="1338"/>
                  </a:lnTo>
                  <a:cubicBezTo>
                    <a:pt x="353" y="1301"/>
                    <a:pt x="353" y="1265"/>
                    <a:pt x="341" y="1228"/>
                  </a:cubicBezTo>
                  <a:lnTo>
                    <a:pt x="341" y="1204"/>
                  </a:lnTo>
                  <a:close/>
                  <a:moveTo>
                    <a:pt x="402" y="1751"/>
                  </a:moveTo>
                  <a:cubicBezTo>
                    <a:pt x="414" y="1763"/>
                    <a:pt x="414" y="1776"/>
                    <a:pt x="414" y="1787"/>
                  </a:cubicBezTo>
                  <a:lnTo>
                    <a:pt x="414" y="1812"/>
                  </a:lnTo>
                  <a:cubicBezTo>
                    <a:pt x="341" y="1824"/>
                    <a:pt x="280" y="1836"/>
                    <a:pt x="207" y="1836"/>
                  </a:cubicBezTo>
                  <a:cubicBezTo>
                    <a:pt x="170" y="1849"/>
                    <a:pt x="134" y="1849"/>
                    <a:pt x="97" y="1849"/>
                  </a:cubicBezTo>
                  <a:lnTo>
                    <a:pt x="97" y="1824"/>
                  </a:lnTo>
                  <a:lnTo>
                    <a:pt x="97" y="1787"/>
                  </a:lnTo>
                  <a:cubicBezTo>
                    <a:pt x="159" y="1787"/>
                    <a:pt x="219" y="1776"/>
                    <a:pt x="280" y="1763"/>
                  </a:cubicBezTo>
                  <a:cubicBezTo>
                    <a:pt x="329" y="1763"/>
                    <a:pt x="365" y="1763"/>
                    <a:pt x="402" y="1751"/>
                  </a:cubicBezTo>
                  <a:close/>
                  <a:moveTo>
                    <a:pt x="426" y="1897"/>
                  </a:moveTo>
                  <a:lnTo>
                    <a:pt x="426" y="1970"/>
                  </a:lnTo>
                  <a:lnTo>
                    <a:pt x="414" y="1970"/>
                  </a:lnTo>
                  <a:cubicBezTo>
                    <a:pt x="378" y="1982"/>
                    <a:pt x="329" y="1982"/>
                    <a:pt x="280" y="1995"/>
                  </a:cubicBezTo>
                  <a:cubicBezTo>
                    <a:pt x="262" y="2000"/>
                    <a:pt x="244" y="2003"/>
                    <a:pt x="224" y="2003"/>
                  </a:cubicBezTo>
                  <a:cubicBezTo>
                    <a:pt x="204" y="2003"/>
                    <a:pt x="183" y="2000"/>
                    <a:pt x="159" y="1995"/>
                  </a:cubicBezTo>
                  <a:lnTo>
                    <a:pt x="122" y="1995"/>
                  </a:lnTo>
                  <a:cubicBezTo>
                    <a:pt x="110" y="1995"/>
                    <a:pt x="110" y="1995"/>
                    <a:pt x="97" y="1982"/>
                  </a:cubicBezTo>
                  <a:lnTo>
                    <a:pt x="97" y="1933"/>
                  </a:lnTo>
                  <a:lnTo>
                    <a:pt x="146" y="1933"/>
                  </a:lnTo>
                  <a:cubicBezTo>
                    <a:pt x="183" y="1922"/>
                    <a:pt x="219" y="1922"/>
                    <a:pt x="243" y="1922"/>
                  </a:cubicBezTo>
                  <a:cubicBezTo>
                    <a:pt x="280" y="1909"/>
                    <a:pt x="305" y="1909"/>
                    <a:pt x="341" y="1909"/>
                  </a:cubicBezTo>
                  <a:lnTo>
                    <a:pt x="402" y="1909"/>
                  </a:lnTo>
                  <a:cubicBezTo>
                    <a:pt x="414" y="1897"/>
                    <a:pt x="414" y="1897"/>
                    <a:pt x="426" y="1897"/>
                  </a:cubicBezTo>
                  <a:close/>
                  <a:moveTo>
                    <a:pt x="438" y="2055"/>
                  </a:moveTo>
                  <a:lnTo>
                    <a:pt x="438" y="2068"/>
                  </a:lnTo>
                  <a:cubicBezTo>
                    <a:pt x="389" y="2068"/>
                    <a:pt x="341" y="2079"/>
                    <a:pt x="305" y="2079"/>
                  </a:cubicBezTo>
                  <a:cubicBezTo>
                    <a:pt x="243" y="2092"/>
                    <a:pt x="170" y="2104"/>
                    <a:pt x="110" y="2104"/>
                  </a:cubicBezTo>
                  <a:lnTo>
                    <a:pt x="110" y="2079"/>
                  </a:lnTo>
                  <a:lnTo>
                    <a:pt x="268" y="2079"/>
                  </a:lnTo>
                  <a:cubicBezTo>
                    <a:pt x="305" y="2079"/>
                    <a:pt x="329" y="2068"/>
                    <a:pt x="365" y="2068"/>
                  </a:cubicBezTo>
                  <a:cubicBezTo>
                    <a:pt x="389" y="2068"/>
                    <a:pt x="414" y="2055"/>
                    <a:pt x="438" y="2055"/>
                  </a:cubicBezTo>
                  <a:close/>
                  <a:moveTo>
                    <a:pt x="414" y="2152"/>
                  </a:moveTo>
                  <a:cubicBezTo>
                    <a:pt x="389" y="2189"/>
                    <a:pt x="365" y="2214"/>
                    <a:pt x="316" y="2225"/>
                  </a:cubicBezTo>
                  <a:cubicBezTo>
                    <a:pt x="305" y="2225"/>
                    <a:pt x="292" y="2238"/>
                    <a:pt x="268" y="2238"/>
                  </a:cubicBezTo>
                  <a:cubicBezTo>
                    <a:pt x="219" y="2225"/>
                    <a:pt x="183" y="2214"/>
                    <a:pt x="146" y="2189"/>
                  </a:cubicBezTo>
                  <a:cubicBezTo>
                    <a:pt x="183" y="2177"/>
                    <a:pt x="219" y="2177"/>
                    <a:pt x="256" y="2177"/>
                  </a:cubicBezTo>
                  <a:cubicBezTo>
                    <a:pt x="268" y="2177"/>
                    <a:pt x="280" y="2165"/>
                    <a:pt x="292" y="2165"/>
                  </a:cubicBezTo>
                  <a:lnTo>
                    <a:pt x="353" y="2165"/>
                  </a:lnTo>
                  <a:cubicBezTo>
                    <a:pt x="365" y="2165"/>
                    <a:pt x="389" y="2152"/>
                    <a:pt x="402" y="2152"/>
                  </a:cubicBezTo>
                  <a:close/>
                  <a:moveTo>
                    <a:pt x="414" y="1714"/>
                  </a:moveTo>
                  <a:cubicBezTo>
                    <a:pt x="378" y="1727"/>
                    <a:pt x="329" y="1727"/>
                    <a:pt x="280" y="1739"/>
                  </a:cubicBezTo>
                  <a:cubicBezTo>
                    <a:pt x="219" y="1739"/>
                    <a:pt x="146" y="1751"/>
                    <a:pt x="86" y="1751"/>
                  </a:cubicBezTo>
                  <a:lnTo>
                    <a:pt x="61" y="1751"/>
                  </a:lnTo>
                  <a:lnTo>
                    <a:pt x="61" y="1776"/>
                  </a:lnTo>
                  <a:lnTo>
                    <a:pt x="61" y="1824"/>
                  </a:lnTo>
                  <a:lnTo>
                    <a:pt x="61" y="1873"/>
                  </a:lnTo>
                  <a:lnTo>
                    <a:pt x="61" y="1909"/>
                  </a:lnTo>
                  <a:lnTo>
                    <a:pt x="61" y="2006"/>
                  </a:lnTo>
                  <a:lnTo>
                    <a:pt x="61" y="2031"/>
                  </a:lnTo>
                  <a:lnTo>
                    <a:pt x="86" y="2019"/>
                  </a:lnTo>
                  <a:lnTo>
                    <a:pt x="97" y="2019"/>
                  </a:lnTo>
                  <a:lnTo>
                    <a:pt x="97" y="2031"/>
                  </a:lnTo>
                  <a:lnTo>
                    <a:pt x="159" y="2031"/>
                  </a:lnTo>
                  <a:cubicBezTo>
                    <a:pt x="183" y="2031"/>
                    <a:pt x="212" y="2036"/>
                    <a:pt x="244" y="2036"/>
                  </a:cubicBezTo>
                  <a:cubicBezTo>
                    <a:pt x="260" y="2036"/>
                    <a:pt x="276" y="2035"/>
                    <a:pt x="292" y="2031"/>
                  </a:cubicBezTo>
                  <a:cubicBezTo>
                    <a:pt x="341" y="2019"/>
                    <a:pt x="378" y="2019"/>
                    <a:pt x="414" y="2006"/>
                  </a:cubicBezTo>
                  <a:lnTo>
                    <a:pt x="462" y="2006"/>
                  </a:lnTo>
                  <a:lnTo>
                    <a:pt x="438" y="2019"/>
                  </a:lnTo>
                  <a:cubicBezTo>
                    <a:pt x="414" y="2019"/>
                    <a:pt x="378" y="2031"/>
                    <a:pt x="353" y="2031"/>
                  </a:cubicBezTo>
                  <a:cubicBezTo>
                    <a:pt x="329" y="2031"/>
                    <a:pt x="292" y="2043"/>
                    <a:pt x="268" y="2043"/>
                  </a:cubicBezTo>
                  <a:lnTo>
                    <a:pt x="86" y="2043"/>
                  </a:lnTo>
                  <a:lnTo>
                    <a:pt x="61" y="2031"/>
                  </a:lnTo>
                  <a:lnTo>
                    <a:pt x="61" y="2055"/>
                  </a:lnTo>
                  <a:cubicBezTo>
                    <a:pt x="73" y="2079"/>
                    <a:pt x="73" y="2104"/>
                    <a:pt x="86" y="2128"/>
                  </a:cubicBezTo>
                  <a:lnTo>
                    <a:pt x="86" y="2141"/>
                  </a:lnTo>
                  <a:lnTo>
                    <a:pt x="97" y="2141"/>
                  </a:lnTo>
                  <a:cubicBezTo>
                    <a:pt x="170" y="2141"/>
                    <a:pt x="243" y="2128"/>
                    <a:pt x="305" y="2116"/>
                  </a:cubicBezTo>
                  <a:cubicBezTo>
                    <a:pt x="353" y="2116"/>
                    <a:pt x="389" y="2104"/>
                    <a:pt x="438" y="2104"/>
                  </a:cubicBezTo>
                  <a:lnTo>
                    <a:pt x="451" y="2104"/>
                  </a:lnTo>
                  <a:lnTo>
                    <a:pt x="438" y="2116"/>
                  </a:lnTo>
                  <a:lnTo>
                    <a:pt x="389" y="2116"/>
                  </a:lnTo>
                  <a:cubicBezTo>
                    <a:pt x="378" y="2128"/>
                    <a:pt x="365" y="2128"/>
                    <a:pt x="353" y="2128"/>
                  </a:cubicBezTo>
                  <a:lnTo>
                    <a:pt x="292" y="2128"/>
                  </a:lnTo>
                  <a:cubicBezTo>
                    <a:pt x="280" y="2141"/>
                    <a:pt x="268" y="2141"/>
                    <a:pt x="256" y="2141"/>
                  </a:cubicBezTo>
                  <a:cubicBezTo>
                    <a:pt x="207" y="2141"/>
                    <a:pt x="159" y="2152"/>
                    <a:pt x="110" y="2152"/>
                  </a:cubicBezTo>
                  <a:lnTo>
                    <a:pt x="86" y="2152"/>
                  </a:lnTo>
                  <a:lnTo>
                    <a:pt x="97" y="2177"/>
                  </a:lnTo>
                  <a:cubicBezTo>
                    <a:pt x="134" y="2238"/>
                    <a:pt x="195" y="2262"/>
                    <a:pt x="268" y="2262"/>
                  </a:cubicBezTo>
                  <a:lnTo>
                    <a:pt x="329" y="2262"/>
                  </a:lnTo>
                  <a:cubicBezTo>
                    <a:pt x="389" y="2250"/>
                    <a:pt x="438" y="2201"/>
                    <a:pt x="462" y="2128"/>
                  </a:cubicBezTo>
                  <a:lnTo>
                    <a:pt x="462" y="2104"/>
                  </a:lnTo>
                  <a:lnTo>
                    <a:pt x="462" y="2092"/>
                  </a:lnTo>
                  <a:lnTo>
                    <a:pt x="451" y="2079"/>
                  </a:lnTo>
                  <a:lnTo>
                    <a:pt x="462" y="2079"/>
                  </a:lnTo>
                  <a:cubicBezTo>
                    <a:pt x="462" y="2068"/>
                    <a:pt x="475" y="2043"/>
                    <a:pt x="475" y="2031"/>
                  </a:cubicBezTo>
                  <a:lnTo>
                    <a:pt x="462" y="2006"/>
                  </a:lnTo>
                  <a:lnTo>
                    <a:pt x="475" y="2006"/>
                  </a:lnTo>
                  <a:lnTo>
                    <a:pt x="462" y="1982"/>
                  </a:lnTo>
                  <a:lnTo>
                    <a:pt x="462" y="1885"/>
                  </a:lnTo>
                  <a:lnTo>
                    <a:pt x="451" y="1860"/>
                  </a:lnTo>
                  <a:lnTo>
                    <a:pt x="438" y="1873"/>
                  </a:lnTo>
                  <a:lnTo>
                    <a:pt x="426" y="1860"/>
                  </a:lnTo>
                  <a:cubicBezTo>
                    <a:pt x="414" y="1860"/>
                    <a:pt x="402" y="1873"/>
                    <a:pt x="402" y="1873"/>
                  </a:cubicBezTo>
                  <a:lnTo>
                    <a:pt x="341" y="1873"/>
                  </a:lnTo>
                  <a:cubicBezTo>
                    <a:pt x="305" y="1873"/>
                    <a:pt x="268" y="1873"/>
                    <a:pt x="243" y="1885"/>
                  </a:cubicBezTo>
                  <a:cubicBezTo>
                    <a:pt x="207" y="1885"/>
                    <a:pt x="183" y="1897"/>
                    <a:pt x="146" y="1897"/>
                  </a:cubicBezTo>
                  <a:lnTo>
                    <a:pt x="97" y="1897"/>
                  </a:lnTo>
                  <a:lnTo>
                    <a:pt x="97" y="1885"/>
                  </a:lnTo>
                  <a:cubicBezTo>
                    <a:pt x="134" y="1885"/>
                    <a:pt x="170" y="1885"/>
                    <a:pt x="207" y="1873"/>
                  </a:cubicBezTo>
                  <a:cubicBezTo>
                    <a:pt x="280" y="1860"/>
                    <a:pt x="365" y="1860"/>
                    <a:pt x="438" y="1849"/>
                  </a:cubicBezTo>
                  <a:lnTo>
                    <a:pt x="451" y="1849"/>
                  </a:lnTo>
                  <a:lnTo>
                    <a:pt x="451" y="1824"/>
                  </a:lnTo>
                  <a:lnTo>
                    <a:pt x="451" y="1787"/>
                  </a:lnTo>
                  <a:cubicBezTo>
                    <a:pt x="451" y="1776"/>
                    <a:pt x="438" y="1763"/>
                    <a:pt x="438" y="1751"/>
                  </a:cubicBezTo>
                  <a:lnTo>
                    <a:pt x="438" y="1714"/>
                  </a:lnTo>
                  <a:close/>
                  <a:moveTo>
                    <a:pt x="219" y="36"/>
                  </a:moveTo>
                  <a:cubicBezTo>
                    <a:pt x="219" y="60"/>
                    <a:pt x="232" y="73"/>
                    <a:pt x="243" y="97"/>
                  </a:cubicBezTo>
                  <a:cubicBezTo>
                    <a:pt x="243" y="122"/>
                    <a:pt x="256" y="158"/>
                    <a:pt x="280" y="182"/>
                  </a:cubicBezTo>
                  <a:cubicBezTo>
                    <a:pt x="280" y="195"/>
                    <a:pt x="292" y="206"/>
                    <a:pt x="305" y="219"/>
                  </a:cubicBezTo>
                  <a:cubicBezTo>
                    <a:pt x="305" y="231"/>
                    <a:pt x="316" y="243"/>
                    <a:pt x="316" y="255"/>
                  </a:cubicBezTo>
                  <a:lnTo>
                    <a:pt x="316" y="268"/>
                  </a:lnTo>
                  <a:cubicBezTo>
                    <a:pt x="316" y="279"/>
                    <a:pt x="329" y="292"/>
                    <a:pt x="329" y="304"/>
                  </a:cubicBezTo>
                  <a:lnTo>
                    <a:pt x="329" y="316"/>
                  </a:lnTo>
                  <a:lnTo>
                    <a:pt x="316" y="328"/>
                  </a:lnTo>
                  <a:lnTo>
                    <a:pt x="329" y="341"/>
                  </a:lnTo>
                  <a:lnTo>
                    <a:pt x="341" y="341"/>
                  </a:lnTo>
                  <a:lnTo>
                    <a:pt x="341" y="352"/>
                  </a:lnTo>
                  <a:lnTo>
                    <a:pt x="353" y="352"/>
                  </a:lnTo>
                  <a:cubicBezTo>
                    <a:pt x="353" y="352"/>
                    <a:pt x="353" y="365"/>
                    <a:pt x="341" y="365"/>
                  </a:cubicBezTo>
                  <a:lnTo>
                    <a:pt x="341" y="377"/>
                  </a:lnTo>
                  <a:lnTo>
                    <a:pt x="341" y="462"/>
                  </a:lnTo>
                  <a:cubicBezTo>
                    <a:pt x="341" y="524"/>
                    <a:pt x="338" y="589"/>
                    <a:pt x="339" y="654"/>
                  </a:cubicBezTo>
                  <a:lnTo>
                    <a:pt x="339" y="654"/>
                  </a:lnTo>
                  <a:cubicBezTo>
                    <a:pt x="329" y="561"/>
                    <a:pt x="329" y="458"/>
                    <a:pt x="329" y="365"/>
                  </a:cubicBezTo>
                  <a:lnTo>
                    <a:pt x="329" y="352"/>
                  </a:lnTo>
                  <a:lnTo>
                    <a:pt x="316" y="352"/>
                  </a:lnTo>
                  <a:lnTo>
                    <a:pt x="316" y="341"/>
                  </a:lnTo>
                  <a:lnTo>
                    <a:pt x="316" y="328"/>
                  </a:lnTo>
                  <a:lnTo>
                    <a:pt x="183" y="328"/>
                  </a:lnTo>
                  <a:cubicBezTo>
                    <a:pt x="159" y="328"/>
                    <a:pt x="134" y="341"/>
                    <a:pt x="110" y="341"/>
                  </a:cubicBezTo>
                  <a:lnTo>
                    <a:pt x="61" y="341"/>
                  </a:lnTo>
                  <a:lnTo>
                    <a:pt x="49" y="352"/>
                  </a:lnTo>
                  <a:lnTo>
                    <a:pt x="49" y="365"/>
                  </a:lnTo>
                  <a:cubicBezTo>
                    <a:pt x="49" y="523"/>
                    <a:pt x="49" y="717"/>
                    <a:pt x="61" y="912"/>
                  </a:cubicBezTo>
                  <a:lnTo>
                    <a:pt x="61" y="949"/>
                  </a:lnTo>
                  <a:cubicBezTo>
                    <a:pt x="61" y="1131"/>
                    <a:pt x="73" y="1204"/>
                    <a:pt x="86" y="1228"/>
                  </a:cubicBezTo>
                  <a:lnTo>
                    <a:pt x="110" y="1228"/>
                  </a:lnTo>
                  <a:cubicBezTo>
                    <a:pt x="146" y="1228"/>
                    <a:pt x="183" y="1216"/>
                    <a:pt x="219" y="1216"/>
                  </a:cubicBezTo>
                  <a:cubicBezTo>
                    <a:pt x="256" y="1204"/>
                    <a:pt x="292" y="1204"/>
                    <a:pt x="329" y="1204"/>
                  </a:cubicBezTo>
                  <a:lnTo>
                    <a:pt x="341" y="1179"/>
                  </a:lnTo>
                  <a:lnTo>
                    <a:pt x="353" y="1168"/>
                  </a:lnTo>
                  <a:lnTo>
                    <a:pt x="353" y="1131"/>
                  </a:lnTo>
                  <a:cubicBezTo>
                    <a:pt x="365" y="1095"/>
                    <a:pt x="365" y="1058"/>
                    <a:pt x="365" y="1022"/>
                  </a:cubicBezTo>
                  <a:cubicBezTo>
                    <a:pt x="365" y="985"/>
                    <a:pt x="365" y="949"/>
                    <a:pt x="353" y="912"/>
                  </a:cubicBezTo>
                  <a:cubicBezTo>
                    <a:pt x="353" y="876"/>
                    <a:pt x="341" y="839"/>
                    <a:pt x="341" y="814"/>
                  </a:cubicBezTo>
                  <a:lnTo>
                    <a:pt x="341" y="706"/>
                  </a:lnTo>
                  <a:lnTo>
                    <a:pt x="341" y="706"/>
                  </a:lnTo>
                  <a:cubicBezTo>
                    <a:pt x="344" y="764"/>
                    <a:pt x="350" y="821"/>
                    <a:pt x="365" y="876"/>
                  </a:cubicBezTo>
                  <a:cubicBezTo>
                    <a:pt x="389" y="960"/>
                    <a:pt x="378" y="1033"/>
                    <a:pt x="365" y="1106"/>
                  </a:cubicBezTo>
                  <a:cubicBezTo>
                    <a:pt x="365" y="1143"/>
                    <a:pt x="353" y="1168"/>
                    <a:pt x="353" y="1192"/>
                  </a:cubicBezTo>
                  <a:lnTo>
                    <a:pt x="353" y="1204"/>
                  </a:lnTo>
                  <a:lnTo>
                    <a:pt x="353" y="1216"/>
                  </a:lnTo>
                  <a:lnTo>
                    <a:pt x="389" y="1362"/>
                  </a:lnTo>
                  <a:cubicBezTo>
                    <a:pt x="402" y="1435"/>
                    <a:pt x="426" y="1520"/>
                    <a:pt x="438" y="1605"/>
                  </a:cubicBezTo>
                  <a:lnTo>
                    <a:pt x="475" y="1897"/>
                  </a:lnTo>
                  <a:lnTo>
                    <a:pt x="475" y="1982"/>
                  </a:lnTo>
                  <a:lnTo>
                    <a:pt x="475" y="1995"/>
                  </a:lnTo>
                  <a:lnTo>
                    <a:pt x="487" y="2079"/>
                  </a:lnTo>
                  <a:lnTo>
                    <a:pt x="511" y="2006"/>
                  </a:lnTo>
                  <a:cubicBezTo>
                    <a:pt x="535" y="1933"/>
                    <a:pt x="535" y="1873"/>
                    <a:pt x="524" y="1800"/>
                  </a:cubicBezTo>
                  <a:cubicBezTo>
                    <a:pt x="524" y="1776"/>
                    <a:pt x="524" y="1763"/>
                    <a:pt x="511" y="1739"/>
                  </a:cubicBezTo>
                  <a:cubicBezTo>
                    <a:pt x="511" y="1641"/>
                    <a:pt x="499" y="1544"/>
                    <a:pt x="475" y="1447"/>
                  </a:cubicBezTo>
                  <a:cubicBezTo>
                    <a:pt x="475" y="1435"/>
                    <a:pt x="462" y="1423"/>
                    <a:pt x="462" y="1398"/>
                  </a:cubicBezTo>
                  <a:cubicBezTo>
                    <a:pt x="426" y="1325"/>
                    <a:pt x="389" y="1192"/>
                    <a:pt x="426" y="1143"/>
                  </a:cubicBezTo>
                  <a:cubicBezTo>
                    <a:pt x="435" y="1134"/>
                    <a:pt x="443" y="1126"/>
                    <a:pt x="448" y="1126"/>
                  </a:cubicBezTo>
                  <a:cubicBezTo>
                    <a:pt x="450" y="1126"/>
                    <a:pt x="451" y="1127"/>
                    <a:pt x="451" y="1131"/>
                  </a:cubicBezTo>
                  <a:cubicBezTo>
                    <a:pt x="524" y="1143"/>
                    <a:pt x="584" y="1447"/>
                    <a:pt x="597" y="1557"/>
                  </a:cubicBezTo>
                  <a:cubicBezTo>
                    <a:pt x="621" y="1714"/>
                    <a:pt x="633" y="1885"/>
                    <a:pt x="633" y="2055"/>
                  </a:cubicBezTo>
                  <a:cubicBezTo>
                    <a:pt x="645" y="2152"/>
                    <a:pt x="621" y="2238"/>
                    <a:pt x="548" y="2311"/>
                  </a:cubicBezTo>
                  <a:cubicBezTo>
                    <a:pt x="488" y="2362"/>
                    <a:pt x="406" y="2383"/>
                    <a:pt x="332" y="2383"/>
                  </a:cubicBezTo>
                  <a:cubicBezTo>
                    <a:pt x="300" y="2383"/>
                    <a:pt x="270" y="2379"/>
                    <a:pt x="243" y="2371"/>
                  </a:cubicBezTo>
                  <a:cubicBezTo>
                    <a:pt x="207" y="2359"/>
                    <a:pt x="183" y="2347"/>
                    <a:pt x="183" y="2322"/>
                  </a:cubicBezTo>
                  <a:cubicBezTo>
                    <a:pt x="170" y="2311"/>
                    <a:pt x="170" y="2286"/>
                    <a:pt x="183" y="2262"/>
                  </a:cubicBezTo>
                  <a:lnTo>
                    <a:pt x="183" y="2250"/>
                  </a:lnTo>
                  <a:lnTo>
                    <a:pt x="170" y="2250"/>
                  </a:lnTo>
                  <a:cubicBezTo>
                    <a:pt x="86" y="2201"/>
                    <a:pt x="37" y="2116"/>
                    <a:pt x="49" y="2006"/>
                  </a:cubicBezTo>
                  <a:lnTo>
                    <a:pt x="49" y="1763"/>
                  </a:lnTo>
                  <a:lnTo>
                    <a:pt x="49" y="1630"/>
                  </a:lnTo>
                  <a:lnTo>
                    <a:pt x="49" y="1423"/>
                  </a:lnTo>
                  <a:cubicBezTo>
                    <a:pt x="61" y="1362"/>
                    <a:pt x="61" y="1301"/>
                    <a:pt x="61" y="1241"/>
                  </a:cubicBezTo>
                  <a:lnTo>
                    <a:pt x="73" y="1228"/>
                  </a:lnTo>
                  <a:lnTo>
                    <a:pt x="61" y="1216"/>
                  </a:lnTo>
                  <a:cubicBezTo>
                    <a:pt x="49" y="1192"/>
                    <a:pt x="49" y="1155"/>
                    <a:pt x="49" y="1106"/>
                  </a:cubicBezTo>
                  <a:lnTo>
                    <a:pt x="49" y="1058"/>
                  </a:lnTo>
                  <a:lnTo>
                    <a:pt x="49" y="766"/>
                  </a:lnTo>
                  <a:cubicBezTo>
                    <a:pt x="49" y="633"/>
                    <a:pt x="37" y="487"/>
                    <a:pt x="37" y="341"/>
                  </a:cubicBezTo>
                  <a:lnTo>
                    <a:pt x="49" y="328"/>
                  </a:lnTo>
                  <a:lnTo>
                    <a:pt x="37" y="316"/>
                  </a:lnTo>
                  <a:cubicBezTo>
                    <a:pt x="49" y="279"/>
                    <a:pt x="61" y="231"/>
                    <a:pt x="86" y="195"/>
                  </a:cubicBezTo>
                  <a:lnTo>
                    <a:pt x="86" y="182"/>
                  </a:lnTo>
                  <a:cubicBezTo>
                    <a:pt x="86" y="182"/>
                    <a:pt x="86" y="170"/>
                    <a:pt x="97" y="170"/>
                  </a:cubicBezTo>
                  <a:lnTo>
                    <a:pt x="122" y="146"/>
                  </a:lnTo>
                  <a:cubicBezTo>
                    <a:pt x="122" y="146"/>
                    <a:pt x="122" y="133"/>
                    <a:pt x="134" y="133"/>
                  </a:cubicBezTo>
                  <a:lnTo>
                    <a:pt x="146" y="122"/>
                  </a:lnTo>
                  <a:cubicBezTo>
                    <a:pt x="159" y="109"/>
                    <a:pt x="159" y="97"/>
                    <a:pt x="170" y="85"/>
                  </a:cubicBezTo>
                  <a:cubicBezTo>
                    <a:pt x="183" y="60"/>
                    <a:pt x="195" y="49"/>
                    <a:pt x="207" y="36"/>
                  </a:cubicBezTo>
                  <a:close/>
                  <a:moveTo>
                    <a:pt x="219" y="0"/>
                  </a:moveTo>
                  <a:cubicBezTo>
                    <a:pt x="207" y="0"/>
                    <a:pt x="195" y="0"/>
                    <a:pt x="183" y="12"/>
                  </a:cubicBezTo>
                  <a:cubicBezTo>
                    <a:pt x="159" y="24"/>
                    <a:pt x="146" y="49"/>
                    <a:pt x="146" y="60"/>
                  </a:cubicBezTo>
                  <a:lnTo>
                    <a:pt x="134" y="73"/>
                  </a:lnTo>
                  <a:cubicBezTo>
                    <a:pt x="134" y="85"/>
                    <a:pt x="122" y="97"/>
                    <a:pt x="122" y="97"/>
                  </a:cubicBezTo>
                  <a:cubicBezTo>
                    <a:pt x="122" y="97"/>
                    <a:pt x="110" y="97"/>
                    <a:pt x="110" y="109"/>
                  </a:cubicBezTo>
                  <a:cubicBezTo>
                    <a:pt x="97" y="109"/>
                    <a:pt x="97" y="122"/>
                    <a:pt x="86" y="122"/>
                  </a:cubicBezTo>
                  <a:lnTo>
                    <a:pt x="73" y="146"/>
                  </a:lnTo>
                  <a:cubicBezTo>
                    <a:pt x="61" y="146"/>
                    <a:pt x="49" y="158"/>
                    <a:pt x="49" y="170"/>
                  </a:cubicBezTo>
                  <a:lnTo>
                    <a:pt x="49" y="195"/>
                  </a:lnTo>
                  <a:cubicBezTo>
                    <a:pt x="37" y="219"/>
                    <a:pt x="13" y="268"/>
                    <a:pt x="0" y="316"/>
                  </a:cubicBezTo>
                  <a:lnTo>
                    <a:pt x="0" y="328"/>
                  </a:lnTo>
                  <a:lnTo>
                    <a:pt x="0" y="341"/>
                  </a:lnTo>
                  <a:cubicBezTo>
                    <a:pt x="0" y="487"/>
                    <a:pt x="13" y="633"/>
                    <a:pt x="13" y="766"/>
                  </a:cubicBezTo>
                  <a:cubicBezTo>
                    <a:pt x="13" y="863"/>
                    <a:pt x="13" y="960"/>
                    <a:pt x="24" y="1058"/>
                  </a:cubicBezTo>
                  <a:cubicBezTo>
                    <a:pt x="24" y="1082"/>
                    <a:pt x="13" y="1095"/>
                    <a:pt x="13" y="1106"/>
                  </a:cubicBezTo>
                  <a:cubicBezTo>
                    <a:pt x="13" y="1143"/>
                    <a:pt x="13" y="1192"/>
                    <a:pt x="24" y="1228"/>
                  </a:cubicBezTo>
                  <a:lnTo>
                    <a:pt x="24" y="1241"/>
                  </a:lnTo>
                  <a:cubicBezTo>
                    <a:pt x="24" y="1301"/>
                    <a:pt x="24" y="1362"/>
                    <a:pt x="13" y="1423"/>
                  </a:cubicBezTo>
                  <a:lnTo>
                    <a:pt x="13" y="1630"/>
                  </a:lnTo>
                  <a:lnTo>
                    <a:pt x="13" y="1763"/>
                  </a:lnTo>
                  <a:lnTo>
                    <a:pt x="13" y="2006"/>
                  </a:lnTo>
                  <a:cubicBezTo>
                    <a:pt x="0" y="2116"/>
                    <a:pt x="49" y="2214"/>
                    <a:pt x="134" y="2274"/>
                  </a:cubicBezTo>
                  <a:cubicBezTo>
                    <a:pt x="134" y="2298"/>
                    <a:pt x="134" y="2322"/>
                    <a:pt x="146" y="2335"/>
                  </a:cubicBezTo>
                  <a:cubicBezTo>
                    <a:pt x="159" y="2371"/>
                    <a:pt x="195" y="2395"/>
                    <a:pt x="232" y="2408"/>
                  </a:cubicBezTo>
                  <a:cubicBezTo>
                    <a:pt x="256" y="2408"/>
                    <a:pt x="292" y="2420"/>
                    <a:pt x="329" y="2420"/>
                  </a:cubicBezTo>
                  <a:cubicBezTo>
                    <a:pt x="414" y="2420"/>
                    <a:pt x="511" y="2395"/>
                    <a:pt x="572" y="2335"/>
                  </a:cubicBezTo>
                  <a:cubicBezTo>
                    <a:pt x="657" y="2262"/>
                    <a:pt x="670" y="2165"/>
                    <a:pt x="670" y="2055"/>
                  </a:cubicBezTo>
                  <a:cubicBezTo>
                    <a:pt x="670" y="1885"/>
                    <a:pt x="657" y="1714"/>
                    <a:pt x="633" y="1557"/>
                  </a:cubicBezTo>
                  <a:cubicBezTo>
                    <a:pt x="633" y="1544"/>
                    <a:pt x="572" y="1119"/>
                    <a:pt x="462" y="1095"/>
                  </a:cubicBezTo>
                  <a:cubicBezTo>
                    <a:pt x="459" y="1091"/>
                    <a:pt x="455" y="1090"/>
                    <a:pt x="450" y="1090"/>
                  </a:cubicBezTo>
                  <a:cubicBezTo>
                    <a:pt x="438" y="1090"/>
                    <a:pt x="420" y="1101"/>
                    <a:pt x="402" y="1119"/>
                  </a:cubicBezTo>
                  <a:cubicBezTo>
                    <a:pt x="414" y="1033"/>
                    <a:pt x="426" y="960"/>
                    <a:pt x="402" y="863"/>
                  </a:cubicBezTo>
                  <a:cubicBezTo>
                    <a:pt x="365" y="742"/>
                    <a:pt x="378" y="596"/>
                    <a:pt x="378" y="462"/>
                  </a:cubicBezTo>
                  <a:lnTo>
                    <a:pt x="378" y="377"/>
                  </a:lnTo>
                  <a:cubicBezTo>
                    <a:pt x="378" y="377"/>
                    <a:pt x="389" y="365"/>
                    <a:pt x="389" y="352"/>
                  </a:cubicBezTo>
                  <a:cubicBezTo>
                    <a:pt x="389" y="352"/>
                    <a:pt x="378" y="341"/>
                    <a:pt x="378" y="328"/>
                  </a:cubicBezTo>
                  <a:lnTo>
                    <a:pt x="365" y="328"/>
                  </a:lnTo>
                  <a:lnTo>
                    <a:pt x="365" y="292"/>
                  </a:lnTo>
                  <a:cubicBezTo>
                    <a:pt x="353" y="279"/>
                    <a:pt x="353" y="279"/>
                    <a:pt x="353" y="268"/>
                  </a:cubicBezTo>
                  <a:cubicBezTo>
                    <a:pt x="353" y="255"/>
                    <a:pt x="353" y="243"/>
                    <a:pt x="341" y="231"/>
                  </a:cubicBezTo>
                  <a:cubicBezTo>
                    <a:pt x="341" y="231"/>
                    <a:pt x="341" y="219"/>
                    <a:pt x="329" y="206"/>
                  </a:cubicBezTo>
                  <a:cubicBezTo>
                    <a:pt x="329" y="195"/>
                    <a:pt x="316" y="170"/>
                    <a:pt x="305" y="158"/>
                  </a:cubicBezTo>
                  <a:lnTo>
                    <a:pt x="268" y="85"/>
                  </a:lnTo>
                  <a:cubicBezTo>
                    <a:pt x="268" y="60"/>
                    <a:pt x="256" y="49"/>
                    <a:pt x="243" y="24"/>
                  </a:cubicBezTo>
                  <a:cubicBezTo>
                    <a:pt x="243" y="12"/>
                    <a:pt x="232" y="12"/>
                    <a:pt x="219" y="0"/>
                  </a:cubicBezTo>
                  <a:close/>
                </a:path>
              </a:pathLst>
            </a:custGeom>
            <a:solidFill>
              <a:schemeClr val="dk1"/>
            </a:solidFill>
            <a:ln w="952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9" name="Google Shape;2709;p36"/>
          <p:cNvGrpSpPr/>
          <p:nvPr/>
        </p:nvGrpSpPr>
        <p:grpSpPr>
          <a:xfrm rot="-3302817" flipH="1">
            <a:off x="7191857" y="3092100"/>
            <a:ext cx="1529946" cy="309009"/>
            <a:chOff x="910468" y="2193045"/>
            <a:chExt cx="214212" cy="43265"/>
          </a:xfrm>
        </p:grpSpPr>
        <p:sp>
          <p:nvSpPr>
            <p:cNvPr id="2710" name="Google Shape;2710;p36"/>
            <p:cNvSpPr/>
            <p:nvPr/>
          </p:nvSpPr>
          <p:spPr>
            <a:xfrm>
              <a:off x="910468" y="2194917"/>
              <a:ext cx="212877" cy="31550"/>
            </a:xfrm>
            <a:custGeom>
              <a:avLst/>
              <a:gdLst/>
              <a:ahLst/>
              <a:cxnLst/>
              <a:rect l="l" t="t" r="r" b="b"/>
              <a:pathLst>
                <a:path w="4325" h="641" extrusionOk="0">
                  <a:moveTo>
                    <a:pt x="4251" y="0"/>
                  </a:moveTo>
                  <a:cubicBezTo>
                    <a:pt x="4245" y="0"/>
                    <a:pt x="4239" y="1"/>
                    <a:pt x="4233" y="4"/>
                  </a:cubicBezTo>
                  <a:cubicBezTo>
                    <a:pt x="3576" y="333"/>
                    <a:pt x="2859" y="515"/>
                    <a:pt x="2117" y="540"/>
                  </a:cubicBezTo>
                  <a:cubicBezTo>
                    <a:pt x="2067" y="541"/>
                    <a:pt x="2017" y="542"/>
                    <a:pt x="1968" y="542"/>
                  </a:cubicBezTo>
                  <a:cubicBezTo>
                    <a:pt x="1294" y="542"/>
                    <a:pt x="659" y="391"/>
                    <a:pt x="13" y="187"/>
                  </a:cubicBezTo>
                  <a:cubicBezTo>
                    <a:pt x="13" y="187"/>
                    <a:pt x="1" y="212"/>
                    <a:pt x="13" y="212"/>
                  </a:cubicBezTo>
                  <a:cubicBezTo>
                    <a:pt x="601" y="522"/>
                    <a:pt x="1290" y="640"/>
                    <a:pt x="1960" y="640"/>
                  </a:cubicBezTo>
                  <a:cubicBezTo>
                    <a:pt x="2025" y="640"/>
                    <a:pt x="2089" y="639"/>
                    <a:pt x="2154" y="637"/>
                  </a:cubicBezTo>
                  <a:cubicBezTo>
                    <a:pt x="2895" y="612"/>
                    <a:pt x="3613" y="418"/>
                    <a:pt x="4282" y="90"/>
                  </a:cubicBezTo>
                  <a:cubicBezTo>
                    <a:pt x="4324" y="69"/>
                    <a:pt x="4292" y="0"/>
                    <a:pt x="4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6"/>
            <p:cNvSpPr/>
            <p:nvPr/>
          </p:nvSpPr>
          <p:spPr>
            <a:xfrm>
              <a:off x="916571" y="2216524"/>
              <a:ext cx="144658" cy="19786"/>
            </a:xfrm>
            <a:custGeom>
              <a:avLst/>
              <a:gdLst/>
              <a:ahLst/>
              <a:cxnLst/>
              <a:rect l="l" t="t" r="r" b="b"/>
              <a:pathLst>
                <a:path w="2939" h="402" extrusionOk="0">
                  <a:moveTo>
                    <a:pt x="16" y="0"/>
                  </a:moveTo>
                  <a:cubicBezTo>
                    <a:pt x="7" y="0"/>
                    <a:pt x="1" y="16"/>
                    <a:pt x="11" y="16"/>
                  </a:cubicBezTo>
                  <a:cubicBezTo>
                    <a:pt x="550" y="277"/>
                    <a:pt x="1162" y="401"/>
                    <a:pt x="1774" y="401"/>
                  </a:cubicBezTo>
                  <a:cubicBezTo>
                    <a:pt x="2157" y="401"/>
                    <a:pt x="2540" y="353"/>
                    <a:pt x="2905" y="259"/>
                  </a:cubicBezTo>
                  <a:cubicBezTo>
                    <a:pt x="2938" y="259"/>
                    <a:pt x="2921" y="209"/>
                    <a:pt x="2891" y="209"/>
                  </a:cubicBezTo>
                  <a:cubicBezTo>
                    <a:pt x="2888" y="209"/>
                    <a:pt x="2885" y="209"/>
                    <a:pt x="2881" y="210"/>
                  </a:cubicBezTo>
                  <a:cubicBezTo>
                    <a:pt x="2528" y="294"/>
                    <a:pt x="2179" y="333"/>
                    <a:pt x="1831" y="333"/>
                  </a:cubicBezTo>
                  <a:cubicBezTo>
                    <a:pt x="1222" y="333"/>
                    <a:pt x="620" y="213"/>
                    <a:pt x="23" y="3"/>
                  </a:cubicBezTo>
                  <a:cubicBezTo>
                    <a:pt x="20" y="1"/>
                    <a:pt x="18" y="0"/>
                    <a:pt x="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6"/>
            <p:cNvSpPr/>
            <p:nvPr/>
          </p:nvSpPr>
          <p:spPr>
            <a:xfrm>
              <a:off x="1082891" y="2193045"/>
              <a:ext cx="41049" cy="9204"/>
            </a:xfrm>
            <a:custGeom>
              <a:avLst/>
              <a:gdLst/>
              <a:ahLst/>
              <a:cxnLst/>
              <a:rect l="l" t="t" r="r" b="b"/>
              <a:pathLst>
                <a:path w="834" h="187" extrusionOk="0">
                  <a:moveTo>
                    <a:pt x="784" y="1"/>
                  </a:moveTo>
                  <a:cubicBezTo>
                    <a:pt x="779" y="1"/>
                    <a:pt x="773" y="2"/>
                    <a:pt x="767" y="6"/>
                  </a:cubicBezTo>
                  <a:cubicBezTo>
                    <a:pt x="613" y="65"/>
                    <a:pt x="463" y="110"/>
                    <a:pt x="313" y="110"/>
                  </a:cubicBezTo>
                  <a:cubicBezTo>
                    <a:pt x="214" y="110"/>
                    <a:pt x="114" y="91"/>
                    <a:pt x="13" y="42"/>
                  </a:cubicBezTo>
                  <a:cubicBezTo>
                    <a:pt x="0" y="42"/>
                    <a:pt x="0" y="55"/>
                    <a:pt x="0" y="55"/>
                  </a:cubicBezTo>
                  <a:cubicBezTo>
                    <a:pt x="102" y="151"/>
                    <a:pt x="220" y="186"/>
                    <a:pt x="341" y="186"/>
                  </a:cubicBezTo>
                  <a:cubicBezTo>
                    <a:pt x="497" y="186"/>
                    <a:pt x="660" y="128"/>
                    <a:pt x="803" y="67"/>
                  </a:cubicBezTo>
                  <a:cubicBezTo>
                    <a:pt x="834" y="46"/>
                    <a:pt x="813" y="1"/>
                    <a:pt x="7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6"/>
            <p:cNvSpPr/>
            <p:nvPr/>
          </p:nvSpPr>
          <p:spPr>
            <a:xfrm>
              <a:off x="1103860" y="2193834"/>
              <a:ext cx="20820" cy="26480"/>
            </a:xfrm>
            <a:custGeom>
              <a:avLst/>
              <a:gdLst/>
              <a:ahLst/>
              <a:cxnLst/>
              <a:rect l="l" t="t" r="r" b="b"/>
              <a:pathLst>
                <a:path w="423" h="538" extrusionOk="0">
                  <a:moveTo>
                    <a:pt x="362" y="1"/>
                  </a:moveTo>
                  <a:cubicBezTo>
                    <a:pt x="359" y="1"/>
                    <a:pt x="356" y="1"/>
                    <a:pt x="353" y="2"/>
                  </a:cubicBezTo>
                  <a:cubicBezTo>
                    <a:pt x="244" y="39"/>
                    <a:pt x="146" y="99"/>
                    <a:pt x="73" y="197"/>
                  </a:cubicBezTo>
                  <a:cubicBezTo>
                    <a:pt x="0" y="307"/>
                    <a:pt x="0" y="416"/>
                    <a:pt x="12" y="537"/>
                  </a:cubicBezTo>
                  <a:lnTo>
                    <a:pt x="25" y="537"/>
                  </a:lnTo>
                  <a:cubicBezTo>
                    <a:pt x="36" y="343"/>
                    <a:pt x="195" y="148"/>
                    <a:pt x="377" y="88"/>
                  </a:cubicBezTo>
                  <a:cubicBezTo>
                    <a:pt x="422" y="76"/>
                    <a:pt x="404" y="1"/>
                    <a:pt x="3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4" name="Google Shape;2714;p36"/>
          <p:cNvGrpSpPr/>
          <p:nvPr/>
        </p:nvGrpSpPr>
        <p:grpSpPr>
          <a:xfrm rot="-2959579" flipH="1">
            <a:off x="5309971" y="1352304"/>
            <a:ext cx="1200598" cy="799867"/>
            <a:chOff x="5820219" y="3594987"/>
            <a:chExt cx="964489" cy="642565"/>
          </a:xfrm>
        </p:grpSpPr>
        <p:grpSp>
          <p:nvGrpSpPr>
            <p:cNvPr id="2715" name="Google Shape;2715;p36"/>
            <p:cNvGrpSpPr/>
            <p:nvPr/>
          </p:nvGrpSpPr>
          <p:grpSpPr>
            <a:xfrm>
              <a:off x="5820219" y="3779012"/>
              <a:ext cx="70809" cy="100723"/>
              <a:chOff x="1415384" y="2231193"/>
              <a:chExt cx="22247" cy="31649"/>
            </a:xfrm>
          </p:grpSpPr>
          <p:sp>
            <p:nvSpPr>
              <p:cNvPr id="2716" name="Google Shape;2716;p36"/>
              <p:cNvSpPr/>
              <p:nvPr/>
            </p:nvSpPr>
            <p:spPr>
              <a:xfrm>
                <a:off x="1415384" y="2231193"/>
                <a:ext cx="6989" cy="29532"/>
              </a:xfrm>
              <a:custGeom>
                <a:avLst/>
                <a:gdLst/>
                <a:ahLst/>
                <a:cxnLst/>
                <a:rect l="l" t="t" r="r" b="b"/>
                <a:pathLst>
                  <a:path w="142" h="600" extrusionOk="0">
                    <a:moveTo>
                      <a:pt x="129" y="0"/>
                    </a:moveTo>
                    <a:cubicBezTo>
                      <a:pt x="123" y="0"/>
                      <a:pt x="117" y="3"/>
                      <a:pt x="117" y="10"/>
                    </a:cubicBezTo>
                    <a:lnTo>
                      <a:pt x="7" y="557"/>
                    </a:lnTo>
                    <a:cubicBezTo>
                      <a:pt x="0" y="584"/>
                      <a:pt x="21" y="600"/>
                      <a:pt x="42" y="600"/>
                    </a:cubicBezTo>
                    <a:cubicBezTo>
                      <a:pt x="58" y="600"/>
                      <a:pt x="75" y="590"/>
                      <a:pt x="80" y="569"/>
                    </a:cubicBezTo>
                    <a:cubicBezTo>
                      <a:pt x="104" y="386"/>
                      <a:pt x="129" y="204"/>
                      <a:pt x="141" y="10"/>
                    </a:cubicBezTo>
                    <a:cubicBezTo>
                      <a:pt x="141" y="3"/>
                      <a:pt x="135" y="0"/>
                      <a:pt x="129" y="0"/>
                    </a:cubicBezTo>
                    <a:close/>
                  </a:path>
                </a:pathLst>
              </a:custGeom>
              <a:solidFill>
                <a:schemeClr val="lt2"/>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6"/>
              <p:cNvSpPr/>
              <p:nvPr/>
            </p:nvSpPr>
            <p:spPr>
              <a:xfrm>
                <a:off x="1415729" y="2243351"/>
                <a:ext cx="21903" cy="19491"/>
              </a:xfrm>
              <a:custGeom>
                <a:avLst/>
                <a:gdLst/>
                <a:ahLst/>
                <a:cxnLst/>
                <a:rect l="l" t="t" r="r" b="b"/>
                <a:pathLst>
                  <a:path w="445" h="396" extrusionOk="0">
                    <a:moveTo>
                      <a:pt x="395" y="0"/>
                    </a:moveTo>
                    <a:cubicBezTo>
                      <a:pt x="389" y="0"/>
                      <a:pt x="383" y="2"/>
                      <a:pt x="378" y="6"/>
                    </a:cubicBezTo>
                    <a:cubicBezTo>
                      <a:pt x="232" y="103"/>
                      <a:pt x="110" y="225"/>
                      <a:pt x="0" y="371"/>
                    </a:cubicBezTo>
                    <a:cubicBezTo>
                      <a:pt x="0" y="382"/>
                      <a:pt x="13" y="395"/>
                      <a:pt x="24" y="395"/>
                    </a:cubicBezTo>
                    <a:cubicBezTo>
                      <a:pt x="146" y="274"/>
                      <a:pt x="268" y="164"/>
                      <a:pt x="414" y="66"/>
                    </a:cubicBezTo>
                    <a:cubicBezTo>
                      <a:pt x="444" y="46"/>
                      <a:pt x="424" y="0"/>
                      <a:pt x="395" y="0"/>
                    </a:cubicBezTo>
                    <a:close/>
                  </a:path>
                </a:pathLst>
              </a:custGeom>
              <a:solidFill>
                <a:schemeClr val="lt2"/>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6"/>
              <p:cNvSpPr/>
              <p:nvPr/>
            </p:nvSpPr>
            <p:spPr>
              <a:xfrm>
                <a:off x="1421094" y="2231932"/>
                <a:ext cx="3052" cy="16046"/>
              </a:xfrm>
              <a:custGeom>
                <a:avLst/>
                <a:gdLst/>
                <a:ahLst/>
                <a:cxnLst/>
                <a:rect l="l" t="t" r="r" b="b"/>
                <a:pathLst>
                  <a:path w="62" h="326" extrusionOk="0">
                    <a:moveTo>
                      <a:pt x="31" y="1"/>
                    </a:moveTo>
                    <a:cubicBezTo>
                      <a:pt x="25" y="1"/>
                      <a:pt x="19" y="7"/>
                      <a:pt x="13" y="19"/>
                    </a:cubicBezTo>
                    <a:cubicBezTo>
                      <a:pt x="13" y="104"/>
                      <a:pt x="1" y="201"/>
                      <a:pt x="1" y="298"/>
                    </a:cubicBezTo>
                    <a:cubicBezTo>
                      <a:pt x="1" y="317"/>
                      <a:pt x="16" y="326"/>
                      <a:pt x="31" y="326"/>
                    </a:cubicBezTo>
                    <a:cubicBezTo>
                      <a:pt x="46" y="326"/>
                      <a:pt x="61" y="317"/>
                      <a:pt x="61" y="298"/>
                    </a:cubicBezTo>
                    <a:cubicBezTo>
                      <a:pt x="61" y="201"/>
                      <a:pt x="50" y="104"/>
                      <a:pt x="50" y="19"/>
                    </a:cubicBezTo>
                    <a:cubicBezTo>
                      <a:pt x="43" y="7"/>
                      <a:pt x="37" y="1"/>
                      <a:pt x="31" y="1"/>
                    </a:cubicBezTo>
                    <a:close/>
                  </a:path>
                </a:pathLst>
              </a:custGeom>
              <a:solidFill>
                <a:schemeClr val="lt2"/>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6"/>
              <p:cNvSpPr/>
              <p:nvPr/>
            </p:nvSpPr>
            <p:spPr>
              <a:xfrm>
                <a:off x="1421389" y="2243400"/>
                <a:ext cx="13535" cy="5906"/>
              </a:xfrm>
              <a:custGeom>
                <a:avLst/>
                <a:gdLst/>
                <a:ahLst/>
                <a:cxnLst/>
                <a:rect l="l" t="t" r="r" b="b"/>
                <a:pathLst>
                  <a:path w="275" h="120" extrusionOk="0">
                    <a:moveTo>
                      <a:pt x="203" y="0"/>
                    </a:moveTo>
                    <a:cubicBezTo>
                      <a:pt x="142" y="0"/>
                      <a:pt x="87" y="17"/>
                      <a:pt x="31" y="54"/>
                    </a:cubicBezTo>
                    <a:cubicBezTo>
                      <a:pt x="1" y="74"/>
                      <a:pt x="21" y="120"/>
                      <a:pt x="50" y="120"/>
                    </a:cubicBezTo>
                    <a:cubicBezTo>
                      <a:pt x="56" y="120"/>
                      <a:pt x="62" y="118"/>
                      <a:pt x="68" y="114"/>
                    </a:cubicBezTo>
                    <a:cubicBezTo>
                      <a:pt x="117" y="65"/>
                      <a:pt x="190" y="29"/>
                      <a:pt x="263" y="29"/>
                    </a:cubicBezTo>
                    <a:cubicBezTo>
                      <a:pt x="263" y="29"/>
                      <a:pt x="274" y="17"/>
                      <a:pt x="263" y="5"/>
                    </a:cubicBezTo>
                    <a:cubicBezTo>
                      <a:pt x="242" y="2"/>
                      <a:pt x="222" y="0"/>
                      <a:pt x="203" y="0"/>
                    </a:cubicBezTo>
                    <a:close/>
                  </a:path>
                </a:pathLst>
              </a:custGeom>
              <a:solidFill>
                <a:schemeClr val="lt2"/>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6"/>
              <p:cNvSpPr/>
              <p:nvPr/>
            </p:nvSpPr>
            <p:spPr>
              <a:xfrm>
                <a:off x="1419322" y="2244090"/>
                <a:ext cx="11813" cy="13043"/>
              </a:xfrm>
              <a:custGeom>
                <a:avLst/>
                <a:gdLst/>
                <a:ahLst/>
                <a:cxnLst/>
                <a:rect l="l" t="t" r="r" b="b"/>
                <a:pathLst>
                  <a:path w="240" h="265" extrusionOk="0">
                    <a:moveTo>
                      <a:pt x="193" y="0"/>
                    </a:moveTo>
                    <a:cubicBezTo>
                      <a:pt x="190" y="0"/>
                      <a:pt x="186" y="1"/>
                      <a:pt x="183" y="3"/>
                    </a:cubicBezTo>
                    <a:lnTo>
                      <a:pt x="79" y="72"/>
                    </a:lnTo>
                    <a:lnTo>
                      <a:pt x="79" y="72"/>
                    </a:lnTo>
                    <a:cubicBezTo>
                      <a:pt x="78" y="57"/>
                      <a:pt x="76" y="42"/>
                      <a:pt x="73" y="27"/>
                    </a:cubicBezTo>
                    <a:cubicBezTo>
                      <a:pt x="73" y="21"/>
                      <a:pt x="70" y="18"/>
                      <a:pt x="67" y="18"/>
                    </a:cubicBezTo>
                    <a:cubicBezTo>
                      <a:pt x="64" y="18"/>
                      <a:pt x="61" y="21"/>
                      <a:pt x="61" y="27"/>
                    </a:cubicBezTo>
                    <a:cubicBezTo>
                      <a:pt x="61" y="56"/>
                      <a:pt x="59" y="83"/>
                      <a:pt x="55" y="109"/>
                    </a:cubicBezTo>
                    <a:lnTo>
                      <a:pt x="55" y="109"/>
                    </a:lnTo>
                    <a:cubicBezTo>
                      <a:pt x="53" y="110"/>
                      <a:pt x="51" y="112"/>
                      <a:pt x="49" y="113"/>
                    </a:cubicBezTo>
                    <a:cubicBezTo>
                      <a:pt x="50" y="115"/>
                      <a:pt x="51" y="117"/>
                      <a:pt x="53" y="120"/>
                    </a:cubicBezTo>
                    <a:lnTo>
                      <a:pt x="53" y="120"/>
                    </a:lnTo>
                    <a:cubicBezTo>
                      <a:pt x="52" y="120"/>
                      <a:pt x="52" y="120"/>
                      <a:pt x="52" y="121"/>
                    </a:cubicBezTo>
                    <a:lnTo>
                      <a:pt x="52" y="121"/>
                    </a:lnTo>
                    <a:cubicBezTo>
                      <a:pt x="51" y="122"/>
                      <a:pt x="50" y="123"/>
                      <a:pt x="49" y="124"/>
                    </a:cubicBezTo>
                    <a:cubicBezTo>
                      <a:pt x="40" y="130"/>
                      <a:pt x="36" y="136"/>
                      <a:pt x="36" y="143"/>
                    </a:cubicBezTo>
                    <a:lnTo>
                      <a:pt x="36" y="143"/>
                    </a:lnTo>
                    <a:cubicBezTo>
                      <a:pt x="18" y="168"/>
                      <a:pt x="6" y="198"/>
                      <a:pt x="0" y="234"/>
                    </a:cubicBezTo>
                    <a:cubicBezTo>
                      <a:pt x="0" y="250"/>
                      <a:pt x="19" y="265"/>
                      <a:pt x="37" y="265"/>
                    </a:cubicBezTo>
                    <a:cubicBezTo>
                      <a:pt x="47" y="265"/>
                      <a:pt x="57" y="260"/>
                      <a:pt x="61" y="246"/>
                    </a:cubicBezTo>
                    <a:cubicBezTo>
                      <a:pt x="64" y="237"/>
                      <a:pt x="67" y="228"/>
                      <a:pt x="69" y="219"/>
                    </a:cubicBezTo>
                    <a:lnTo>
                      <a:pt x="69" y="219"/>
                    </a:lnTo>
                    <a:cubicBezTo>
                      <a:pt x="83" y="180"/>
                      <a:pt x="106" y="144"/>
                      <a:pt x="146" y="124"/>
                    </a:cubicBezTo>
                    <a:cubicBezTo>
                      <a:pt x="145" y="122"/>
                      <a:pt x="143" y="119"/>
                      <a:pt x="142" y="117"/>
                    </a:cubicBezTo>
                    <a:lnTo>
                      <a:pt x="142" y="117"/>
                    </a:lnTo>
                    <a:cubicBezTo>
                      <a:pt x="143" y="115"/>
                      <a:pt x="145" y="114"/>
                      <a:pt x="146" y="113"/>
                    </a:cubicBezTo>
                    <a:cubicBezTo>
                      <a:pt x="149" y="111"/>
                      <a:pt x="151" y="109"/>
                      <a:pt x="153" y="106"/>
                    </a:cubicBezTo>
                    <a:lnTo>
                      <a:pt x="153" y="106"/>
                    </a:lnTo>
                    <a:cubicBezTo>
                      <a:pt x="174" y="88"/>
                      <a:pt x="195" y="70"/>
                      <a:pt x="219" y="51"/>
                    </a:cubicBezTo>
                    <a:cubicBezTo>
                      <a:pt x="240" y="30"/>
                      <a:pt x="216" y="0"/>
                      <a:pt x="193" y="0"/>
                    </a:cubicBezTo>
                    <a:close/>
                  </a:path>
                </a:pathLst>
              </a:custGeom>
              <a:solidFill>
                <a:schemeClr val="lt2"/>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6"/>
              <p:cNvSpPr/>
              <p:nvPr/>
            </p:nvSpPr>
            <p:spPr>
              <a:xfrm>
                <a:off x="1418977" y="2243499"/>
                <a:ext cx="4577" cy="11419"/>
              </a:xfrm>
              <a:custGeom>
                <a:avLst/>
                <a:gdLst/>
                <a:ahLst/>
                <a:cxnLst/>
                <a:rect l="l" t="t" r="r" b="b"/>
                <a:pathLst>
                  <a:path w="93" h="232" extrusionOk="0">
                    <a:moveTo>
                      <a:pt x="75" y="1"/>
                    </a:moveTo>
                    <a:cubicBezTo>
                      <a:pt x="68" y="1"/>
                      <a:pt x="61" y="4"/>
                      <a:pt x="56" y="15"/>
                    </a:cubicBezTo>
                    <a:cubicBezTo>
                      <a:pt x="44" y="76"/>
                      <a:pt x="20" y="136"/>
                      <a:pt x="7" y="198"/>
                    </a:cubicBezTo>
                    <a:cubicBezTo>
                      <a:pt x="0" y="218"/>
                      <a:pt x="14" y="231"/>
                      <a:pt x="29" y="231"/>
                    </a:cubicBezTo>
                    <a:cubicBezTo>
                      <a:pt x="39" y="231"/>
                      <a:pt x="51" y="225"/>
                      <a:pt x="56" y="209"/>
                    </a:cubicBezTo>
                    <a:cubicBezTo>
                      <a:pt x="68" y="149"/>
                      <a:pt x="80" y="88"/>
                      <a:pt x="93" y="15"/>
                    </a:cubicBezTo>
                    <a:cubicBezTo>
                      <a:pt x="93" y="8"/>
                      <a:pt x="84" y="1"/>
                      <a:pt x="75" y="1"/>
                    </a:cubicBezTo>
                    <a:close/>
                  </a:path>
                </a:pathLst>
              </a:custGeom>
              <a:solidFill>
                <a:schemeClr val="lt2"/>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2" name="Google Shape;2722;p36"/>
            <p:cNvGrpSpPr/>
            <p:nvPr/>
          </p:nvGrpSpPr>
          <p:grpSpPr>
            <a:xfrm>
              <a:off x="5822693" y="3594987"/>
              <a:ext cx="962015" cy="642565"/>
              <a:chOff x="1415286" y="2200774"/>
              <a:chExt cx="215984" cy="144264"/>
            </a:xfrm>
          </p:grpSpPr>
          <p:grpSp>
            <p:nvGrpSpPr>
              <p:cNvPr id="2723" name="Google Shape;2723;p36"/>
              <p:cNvGrpSpPr/>
              <p:nvPr/>
            </p:nvGrpSpPr>
            <p:grpSpPr>
              <a:xfrm>
                <a:off x="1415286" y="2200774"/>
                <a:ext cx="215984" cy="144264"/>
                <a:chOff x="1415286" y="2200774"/>
                <a:chExt cx="215984" cy="144264"/>
              </a:xfrm>
            </p:grpSpPr>
            <p:sp>
              <p:nvSpPr>
                <p:cNvPr id="2724" name="Google Shape;2724;p36"/>
                <p:cNvSpPr/>
                <p:nvPr/>
              </p:nvSpPr>
              <p:spPr>
                <a:xfrm>
                  <a:off x="1415286" y="2200774"/>
                  <a:ext cx="202393" cy="144264"/>
                </a:xfrm>
                <a:custGeom>
                  <a:avLst/>
                  <a:gdLst/>
                  <a:ahLst/>
                  <a:cxnLst/>
                  <a:rect l="l" t="t" r="r" b="b"/>
                  <a:pathLst>
                    <a:path w="4112" h="2931" extrusionOk="0">
                      <a:moveTo>
                        <a:pt x="1281" y="1"/>
                      </a:moveTo>
                      <a:cubicBezTo>
                        <a:pt x="1171" y="1"/>
                        <a:pt x="1043" y="50"/>
                        <a:pt x="958" y="93"/>
                      </a:cubicBezTo>
                      <a:cubicBezTo>
                        <a:pt x="495" y="323"/>
                        <a:pt x="241" y="798"/>
                        <a:pt x="9" y="1236"/>
                      </a:cubicBezTo>
                      <a:cubicBezTo>
                        <a:pt x="1" y="1244"/>
                        <a:pt x="10" y="1253"/>
                        <a:pt x="21" y="1253"/>
                      </a:cubicBezTo>
                      <a:cubicBezTo>
                        <a:pt x="25" y="1253"/>
                        <a:pt x="30" y="1251"/>
                        <a:pt x="33" y="1247"/>
                      </a:cubicBezTo>
                      <a:cubicBezTo>
                        <a:pt x="277" y="847"/>
                        <a:pt x="544" y="396"/>
                        <a:pt x="970" y="177"/>
                      </a:cubicBezTo>
                      <a:cubicBezTo>
                        <a:pt x="1052" y="137"/>
                        <a:pt x="1150" y="85"/>
                        <a:pt x="1243" y="85"/>
                      </a:cubicBezTo>
                      <a:cubicBezTo>
                        <a:pt x="1288" y="85"/>
                        <a:pt x="1331" y="97"/>
                        <a:pt x="1371" y="129"/>
                      </a:cubicBezTo>
                      <a:cubicBezTo>
                        <a:pt x="1457" y="190"/>
                        <a:pt x="1432" y="287"/>
                        <a:pt x="1395" y="360"/>
                      </a:cubicBezTo>
                      <a:cubicBezTo>
                        <a:pt x="1347" y="493"/>
                        <a:pt x="1201" y="615"/>
                        <a:pt x="1104" y="725"/>
                      </a:cubicBezTo>
                      <a:cubicBezTo>
                        <a:pt x="946" y="895"/>
                        <a:pt x="787" y="1077"/>
                        <a:pt x="641" y="1260"/>
                      </a:cubicBezTo>
                      <a:cubicBezTo>
                        <a:pt x="495" y="1442"/>
                        <a:pt x="374" y="1637"/>
                        <a:pt x="277" y="1844"/>
                      </a:cubicBezTo>
                      <a:cubicBezTo>
                        <a:pt x="241" y="1941"/>
                        <a:pt x="106" y="2196"/>
                        <a:pt x="228" y="2282"/>
                      </a:cubicBezTo>
                      <a:cubicBezTo>
                        <a:pt x="251" y="2300"/>
                        <a:pt x="279" y="2308"/>
                        <a:pt x="308" y="2308"/>
                      </a:cubicBezTo>
                      <a:cubicBezTo>
                        <a:pt x="429" y="2308"/>
                        <a:pt x="585" y="2170"/>
                        <a:pt x="654" y="2111"/>
                      </a:cubicBezTo>
                      <a:cubicBezTo>
                        <a:pt x="812" y="1990"/>
                        <a:pt x="958" y="1844"/>
                        <a:pt x="1104" y="1685"/>
                      </a:cubicBezTo>
                      <a:cubicBezTo>
                        <a:pt x="1384" y="1382"/>
                        <a:pt x="1627" y="1041"/>
                        <a:pt x="1931" y="737"/>
                      </a:cubicBezTo>
                      <a:cubicBezTo>
                        <a:pt x="2076" y="579"/>
                        <a:pt x="2247" y="421"/>
                        <a:pt x="2441" y="312"/>
                      </a:cubicBezTo>
                      <a:cubicBezTo>
                        <a:pt x="2522" y="258"/>
                        <a:pt x="2650" y="157"/>
                        <a:pt x="2760" y="157"/>
                      </a:cubicBezTo>
                      <a:cubicBezTo>
                        <a:pt x="2799" y="157"/>
                        <a:pt x="2836" y="170"/>
                        <a:pt x="2867" y="202"/>
                      </a:cubicBezTo>
                      <a:cubicBezTo>
                        <a:pt x="2989" y="312"/>
                        <a:pt x="2830" y="518"/>
                        <a:pt x="2770" y="615"/>
                      </a:cubicBezTo>
                      <a:cubicBezTo>
                        <a:pt x="2514" y="1066"/>
                        <a:pt x="2186" y="1466"/>
                        <a:pt x="1906" y="1893"/>
                      </a:cubicBezTo>
                      <a:cubicBezTo>
                        <a:pt x="1760" y="2123"/>
                        <a:pt x="1627" y="2355"/>
                        <a:pt x="1517" y="2598"/>
                      </a:cubicBezTo>
                      <a:cubicBezTo>
                        <a:pt x="1457" y="2707"/>
                        <a:pt x="1395" y="2853"/>
                        <a:pt x="1554" y="2914"/>
                      </a:cubicBezTo>
                      <a:cubicBezTo>
                        <a:pt x="1581" y="2925"/>
                        <a:pt x="1611" y="2930"/>
                        <a:pt x="1641" y="2930"/>
                      </a:cubicBezTo>
                      <a:cubicBezTo>
                        <a:pt x="1774" y="2930"/>
                        <a:pt x="1929" y="2837"/>
                        <a:pt x="2028" y="2768"/>
                      </a:cubicBezTo>
                      <a:cubicBezTo>
                        <a:pt x="2198" y="2658"/>
                        <a:pt x="2332" y="2512"/>
                        <a:pt x="2454" y="2366"/>
                      </a:cubicBezTo>
                      <a:cubicBezTo>
                        <a:pt x="2600" y="2196"/>
                        <a:pt x="2722" y="2026"/>
                        <a:pt x="2867" y="1868"/>
                      </a:cubicBezTo>
                      <a:cubicBezTo>
                        <a:pt x="2932" y="1814"/>
                        <a:pt x="3199" y="1538"/>
                        <a:pt x="3326" y="1538"/>
                      </a:cubicBezTo>
                      <a:cubicBezTo>
                        <a:pt x="3341" y="1538"/>
                        <a:pt x="3355" y="1543"/>
                        <a:pt x="3366" y="1552"/>
                      </a:cubicBezTo>
                      <a:cubicBezTo>
                        <a:pt x="3463" y="1637"/>
                        <a:pt x="3208" y="1990"/>
                        <a:pt x="3159" y="2074"/>
                      </a:cubicBezTo>
                      <a:cubicBezTo>
                        <a:pt x="3098" y="2196"/>
                        <a:pt x="3013" y="2403"/>
                        <a:pt x="3098" y="2525"/>
                      </a:cubicBezTo>
                      <a:cubicBezTo>
                        <a:pt x="3131" y="2581"/>
                        <a:pt x="3178" y="2601"/>
                        <a:pt x="3230" y="2601"/>
                      </a:cubicBezTo>
                      <a:cubicBezTo>
                        <a:pt x="3313" y="2601"/>
                        <a:pt x="3408" y="2550"/>
                        <a:pt x="3476" y="2512"/>
                      </a:cubicBezTo>
                      <a:cubicBezTo>
                        <a:pt x="3694" y="2391"/>
                        <a:pt x="3901" y="2245"/>
                        <a:pt x="4084" y="2063"/>
                      </a:cubicBezTo>
                      <a:cubicBezTo>
                        <a:pt x="4112" y="2034"/>
                        <a:pt x="4081" y="1990"/>
                        <a:pt x="4043" y="1990"/>
                      </a:cubicBezTo>
                      <a:cubicBezTo>
                        <a:pt x="4032" y="1990"/>
                        <a:pt x="4021" y="1994"/>
                        <a:pt x="4011" y="2001"/>
                      </a:cubicBezTo>
                      <a:cubicBezTo>
                        <a:pt x="3876" y="2136"/>
                        <a:pt x="3719" y="2257"/>
                        <a:pt x="3560" y="2355"/>
                      </a:cubicBezTo>
                      <a:cubicBezTo>
                        <a:pt x="3487" y="2403"/>
                        <a:pt x="3403" y="2452"/>
                        <a:pt x="3317" y="2476"/>
                      </a:cubicBezTo>
                      <a:cubicBezTo>
                        <a:pt x="3295" y="2487"/>
                        <a:pt x="3271" y="2493"/>
                        <a:pt x="3249" y="2493"/>
                      </a:cubicBezTo>
                      <a:cubicBezTo>
                        <a:pt x="3221" y="2493"/>
                        <a:pt x="3197" y="2484"/>
                        <a:pt x="3184" y="2464"/>
                      </a:cubicBezTo>
                      <a:cubicBezTo>
                        <a:pt x="3135" y="2428"/>
                        <a:pt x="3159" y="2355"/>
                        <a:pt x="3171" y="2306"/>
                      </a:cubicBezTo>
                      <a:cubicBezTo>
                        <a:pt x="3184" y="2257"/>
                        <a:pt x="3195" y="2209"/>
                        <a:pt x="3220" y="2160"/>
                      </a:cubicBezTo>
                      <a:cubicBezTo>
                        <a:pt x="3293" y="2001"/>
                        <a:pt x="3597" y="1637"/>
                        <a:pt x="3451" y="1466"/>
                      </a:cubicBezTo>
                      <a:cubicBezTo>
                        <a:pt x="3430" y="1443"/>
                        <a:pt x="3402" y="1433"/>
                        <a:pt x="3369" y="1433"/>
                      </a:cubicBezTo>
                      <a:cubicBezTo>
                        <a:pt x="3235" y="1433"/>
                        <a:pt x="3030" y="1602"/>
                        <a:pt x="2952" y="1661"/>
                      </a:cubicBezTo>
                      <a:cubicBezTo>
                        <a:pt x="2819" y="1783"/>
                        <a:pt x="2685" y="1929"/>
                        <a:pt x="2576" y="2074"/>
                      </a:cubicBezTo>
                      <a:cubicBezTo>
                        <a:pt x="2441" y="2220"/>
                        <a:pt x="2332" y="2379"/>
                        <a:pt x="2186" y="2525"/>
                      </a:cubicBezTo>
                      <a:cubicBezTo>
                        <a:pt x="2113" y="2585"/>
                        <a:pt x="2040" y="2658"/>
                        <a:pt x="1955" y="2707"/>
                      </a:cubicBezTo>
                      <a:cubicBezTo>
                        <a:pt x="1906" y="2731"/>
                        <a:pt x="1870" y="2756"/>
                        <a:pt x="1822" y="2780"/>
                      </a:cubicBezTo>
                      <a:cubicBezTo>
                        <a:pt x="1797" y="2792"/>
                        <a:pt x="1760" y="2804"/>
                        <a:pt x="1736" y="2817"/>
                      </a:cubicBezTo>
                      <a:cubicBezTo>
                        <a:pt x="1709" y="2823"/>
                        <a:pt x="1679" y="2833"/>
                        <a:pt x="1652" y="2833"/>
                      </a:cubicBezTo>
                      <a:cubicBezTo>
                        <a:pt x="1628" y="2833"/>
                        <a:pt x="1607" y="2826"/>
                        <a:pt x="1590" y="2804"/>
                      </a:cubicBezTo>
                      <a:cubicBezTo>
                        <a:pt x="1566" y="2792"/>
                        <a:pt x="1554" y="2756"/>
                        <a:pt x="1566" y="2720"/>
                      </a:cubicBezTo>
                      <a:cubicBezTo>
                        <a:pt x="1566" y="2647"/>
                        <a:pt x="1627" y="2574"/>
                        <a:pt x="1651" y="2512"/>
                      </a:cubicBezTo>
                      <a:cubicBezTo>
                        <a:pt x="1687" y="2452"/>
                        <a:pt x="1712" y="2403"/>
                        <a:pt x="1736" y="2355"/>
                      </a:cubicBezTo>
                      <a:lnTo>
                        <a:pt x="1955" y="1990"/>
                      </a:lnTo>
                      <a:cubicBezTo>
                        <a:pt x="2101" y="1758"/>
                        <a:pt x="2271" y="1539"/>
                        <a:pt x="2430" y="1309"/>
                      </a:cubicBezTo>
                      <a:cubicBezTo>
                        <a:pt x="2587" y="1090"/>
                        <a:pt x="2733" y="871"/>
                        <a:pt x="2867" y="639"/>
                      </a:cubicBezTo>
                      <a:cubicBezTo>
                        <a:pt x="2940" y="506"/>
                        <a:pt x="3062" y="312"/>
                        <a:pt x="2989" y="166"/>
                      </a:cubicBezTo>
                      <a:cubicBezTo>
                        <a:pt x="2948" y="87"/>
                        <a:pt x="2883" y="55"/>
                        <a:pt x="2805" y="55"/>
                      </a:cubicBezTo>
                      <a:cubicBezTo>
                        <a:pt x="2558" y="55"/>
                        <a:pt x="2185" y="368"/>
                        <a:pt x="2065" y="469"/>
                      </a:cubicBezTo>
                      <a:cubicBezTo>
                        <a:pt x="1736" y="761"/>
                        <a:pt x="1468" y="1126"/>
                        <a:pt x="1177" y="1466"/>
                      </a:cubicBezTo>
                      <a:cubicBezTo>
                        <a:pt x="1043" y="1625"/>
                        <a:pt x="885" y="1783"/>
                        <a:pt x="727" y="1929"/>
                      </a:cubicBezTo>
                      <a:cubicBezTo>
                        <a:pt x="641" y="2001"/>
                        <a:pt x="544" y="2074"/>
                        <a:pt x="447" y="2136"/>
                      </a:cubicBezTo>
                      <a:cubicBezTo>
                        <a:pt x="418" y="2155"/>
                        <a:pt x="373" y="2206"/>
                        <a:pt x="331" y="2206"/>
                      </a:cubicBezTo>
                      <a:cubicBezTo>
                        <a:pt x="320" y="2206"/>
                        <a:pt x="310" y="2203"/>
                        <a:pt x="301" y="2196"/>
                      </a:cubicBezTo>
                      <a:cubicBezTo>
                        <a:pt x="289" y="2184"/>
                        <a:pt x="277" y="2147"/>
                        <a:pt x="277" y="2136"/>
                      </a:cubicBezTo>
                      <a:cubicBezTo>
                        <a:pt x="277" y="2050"/>
                        <a:pt x="325" y="1990"/>
                        <a:pt x="350" y="1929"/>
                      </a:cubicBezTo>
                      <a:cubicBezTo>
                        <a:pt x="544" y="1406"/>
                        <a:pt x="970" y="1017"/>
                        <a:pt x="1322" y="615"/>
                      </a:cubicBezTo>
                      <a:cubicBezTo>
                        <a:pt x="1408" y="518"/>
                        <a:pt x="1505" y="396"/>
                        <a:pt x="1505" y="250"/>
                      </a:cubicBezTo>
                      <a:cubicBezTo>
                        <a:pt x="1505" y="177"/>
                        <a:pt x="1481" y="68"/>
                        <a:pt x="1408" y="31"/>
                      </a:cubicBezTo>
                      <a:cubicBezTo>
                        <a:pt x="1372" y="10"/>
                        <a:pt x="1328" y="1"/>
                        <a:pt x="1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6"/>
                <p:cNvSpPr/>
                <p:nvPr/>
              </p:nvSpPr>
              <p:spPr>
                <a:xfrm>
                  <a:off x="1610253" y="2281104"/>
                  <a:ext cx="21017" cy="23626"/>
                </a:xfrm>
                <a:custGeom>
                  <a:avLst/>
                  <a:gdLst/>
                  <a:ahLst/>
                  <a:cxnLst/>
                  <a:rect l="l" t="t" r="r" b="b"/>
                  <a:pathLst>
                    <a:path w="427" h="480" extrusionOk="0">
                      <a:moveTo>
                        <a:pt x="238" y="85"/>
                      </a:moveTo>
                      <a:cubicBezTo>
                        <a:pt x="256" y="85"/>
                        <a:pt x="275" y="94"/>
                        <a:pt x="293" y="115"/>
                      </a:cubicBezTo>
                      <a:cubicBezTo>
                        <a:pt x="342" y="163"/>
                        <a:pt x="342" y="297"/>
                        <a:pt x="293" y="345"/>
                      </a:cubicBezTo>
                      <a:cubicBezTo>
                        <a:pt x="273" y="383"/>
                        <a:pt x="231" y="402"/>
                        <a:pt x="188" y="402"/>
                      </a:cubicBezTo>
                      <a:cubicBezTo>
                        <a:pt x="149" y="402"/>
                        <a:pt x="109" y="387"/>
                        <a:pt x="86" y="358"/>
                      </a:cubicBezTo>
                      <a:cubicBezTo>
                        <a:pt x="66" y="324"/>
                        <a:pt x="64" y="275"/>
                        <a:pt x="75" y="232"/>
                      </a:cubicBezTo>
                      <a:lnTo>
                        <a:pt x="75" y="232"/>
                      </a:lnTo>
                      <a:cubicBezTo>
                        <a:pt x="88" y="231"/>
                        <a:pt x="100" y="225"/>
                        <a:pt x="110" y="212"/>
                      </a:cubicBezTo>
                      <a:cubicBezTo>
                        <a:pt x="128" y="166"/>
                        <a:pt x="182" y="85"/>
                        <a:pt x="238" y="85"/>
                      </a:cubicBezTo>
                      <a:close/>
                      <a:moveTo>
                        <a:pt x="238" y="0"/>
                      </a:moveTo>
                      <a:cubicBezTo>
                        <a:pt x="154" y="0"/>
                        <a:pt x="70" y="92"/>
                        <a:pt x="25" y="163"/>
                      </a:cubicBezTo>
                      <a:cubicBezTo>
                        <a:pt x="16" y="182"/>
                        <a:pt x="21" y="201"/>
                        <a:pt x="33" y="214"/>
                      </a:cubicBezTo>
                      <a:lnTo>
                        <a:pt x="33" y="214"/>
                      </a:lnTo>
                      <a:cubicBezTo>
                        <a:pt x="30" y="221"/>
                        <a:pt x="27" y="228"/>
                        <a:pt x="25" y="236"/>
                      </a:cubicBezTo>
                      <a:cubicBezTo>
                        <a:pt x="1" y="285"/>
                        <a:pt x="13" y="358"/>
                        <a:pt x="37" y="406"/>
                      </a:cubicBezTo>
                      <a:cubicBezTo>
                        <a:pt x="73" y="455"/>
                        <a:pt x="131" y="479"/>
                        <a:pt x="191" y="479"/>
                      </a:cubicBezTo>
                      <a:cubicBezTo>
                        <a:pt x="250" y="479"/>
                        <a:pt x="311" y="455"/>
                        <a:pt x="353" y="406"/>
                      </a:cubicBezTo>
                      <a:cubicBezTo>
                        <a:pt x="426" y="321"/>
                        <a:pt x="426" y="126"/>
                        <a:pt x="329" y="42"/>
                      </a:cubicBezTo>
                      <a:cubicBezTo>
                        <a:pt x="300" y="12"/>
                        <a:pt x="269" y="0"/>
                        <a:pt x="238" y="0"/>
                      </a:cubicBezTo>
                      <a:close/>
                    </a:path>
                  </a:pathLst>
                </a:custGeom>
                <a:solidFill>
                  <a:schemeClr val="lt2"/>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6" name="Google Shape;2726;p36"/>
              <p:cNvSpPr/>
              <p:nvPr/>
            </p:nvSpPr>
            <p:spPr>
              <a:xfrm>
                <a:off x="1421094" y="2247387"/>
                <a:ext cx="6989" cy="5857"/>
              </a:xfrm>
              <a:custGeom>
                <a:avLst/>
                <a:gdLst/>
                <a:ahLst/>
                <a:cxnLst/>
                <a:rect l="l" t="t" r="r" b="b"/>
                <a:pathLst>
                  <a:path w="142" h="119" extrusionOk="0">
                    <a:moveTo>
                      <a:pt x="115" y="0"/>
                    </a:moveTo>
                    <a:cubicBezTo>
                      <a:pt x="110" y="0"/>
                      <a:pt x="104" y="3"/>
                      <a:pt x="98" y="9"/>
                    </a:cubicBezTo>
                    <a:lnTo>
                      <a:pt x="1" y="106"/>
                    </a:lnTo>
                    <a:cubicBezTo>
                      <a:pt x="1" y="106"/>
                      <a:pt x="1" y="119"/>
                      <a:pt x="13" y="119"/>
                    </a:cubicBezTo>
                    <a:cubicBezTo>
                      <a:pt x="50" y="82"/>
                      <a:pt x="86" y="57"/>
                      <a:pt x="123" y="33"/>
                    </a:cubicBezTo>
                    <a:cubicBezTo>
                      <a:pt x="141" y="24"/>
                      <a:pt x="131" y="0"/>
                      <a:pt x="115" y="0"/>
                    </a:cubicBezTo>
                    <a:close/>
                  </a:path>
                </a:pathLst>
              </a:custGeom>
              <a:solidFill>
                <a:schemeClr val="lt2"/>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27" name="Google Shape;2727;p36"/>
          <p:cNvGrpSpPr/>
          <p:nvPr/>
        </p:nvGrpSpPr>
        <p:grpSpPr>
          <a:xfrm>
            <a:off x="7260468" y="2585169"/>
            <a:ext cx="147924" cy="623824"/>
            <a:chOff x="1597209" y="2191471"/>
            <a:chExt cx="16095" cy="67876"/>
          </a:xfrm>
        </p:grpSpPr>
        <p:sp>
          <p:nvSpPr>
            <p:cNvPr id="2728" name="Google Shape;2728;p36"/>
            <p:cNvSpPr/>
            <p:nvPr/>
          </p:nvSpPr>
          <p:spPr>
            <a:xfrm>
              <a:off x="1602132" y="2245123"/>
              <a:ext cx="11173" cy="14225"/>
            </a:xfrm>
            <a:custGeom>
              <a:avLst/>
              <a:gdLst/>
              <a:ahLst/>
              <a:cxnLst/>
              <a:rect l="l" t="t" r="r" b="b"/>
              <a:pathLst>
                <a:path w="227" h="289" extrusionOk="0">
                  <a:moveTo>
                    <a:pt x="87" y="58"/>
                  </a:moveTo>
                  <a:cubicBezTo>
                    <a:pt x="113" y="58"/>
                    <a:pt x="153" y="109"/>
                    <a:pt x="153" y="128"/>
                  </a:cubicBezTo>
                  <a:cubicBezTo>
                    <a:pt x="166" y="152"/>
                    <a:pt x="153" y="189"/>
                    <a:pt x="142" y="201"/>
                  </a:cubicBezTo>
                  <a:cubicBezTo>
                    <a:pt x="135" y="221"/>
                    <a:pt x="124" y="230"/>
                    <a:pt x="110" y="230"/>
                  </a:cubicBezTo>
                  <a:cubicBezTo>
                    <a:pt x="99" y="230"/>
                    <a:pt x="85" y="224"/>
                    <a:pt x="69" y="213"/>
                  </a:cubicBezTo>
                  <a:cubicBezTo>
                    <a:pt x="37" y="182"/>
                    <a:pt x="50" y="133"/>
                    <a:pt x="63" y="89"/>
                  </a:cubicBezTo>
                  <a:lnTo>
                    <a:pt x="63" y="89"/>
                  </a:lnTo>
                  <a:cubicBezTo>
                    <a:pt x="65" y="87"/>
                    <a:pt x="67" y="83"/>
                    <a:pt x="69" y="79"/>
                  </a:cubicBezTo>
                  <a:cubicBezTo>
                    <a:pt x="72" y="64"/>
                    <a:pt x="79" y="58"/>
                    <a:pt x="87" y="58"/>
                  </a:cubicBezTo>
                  <a:close/>
                  <a:moveTo>
                    <a:pt x="93" y="0"/>
                  </a:moveTo>
                  <a:cubicBezTo>
                    <a:pt x="57" y="0"/>
                    <a:pt x="22" y="19"/>
                    <a:pt x="7" y="55"/>
                  </a:cubicBezTo>
                  <a:cubicBezTo>
                    <a:pt x="1" y="75"/>
                    <a:pt x="17" y="92"/>
                    <a:pt x="34" y="96"/>
                  </a:cubicBezTo>
                  <a:lnTo>
                    <a:pt x="34" y="96"/>
                  </a:lnTo>
                  <a:cubicBezTo>
                    <a:pt x="15" y="155"/>
                    <a:pt x="5" y="232"/>
                    <a:pt x="56" y="274"/>
                  </a:cubicBezTo>
                  <a:cubicBezTo>
                    <a:pt x="73" y="284"/>
                    <a:pt x="91" y="289"/>
                    <a:pt x="107" y="289"/>
                  </a:cubicBezTo>
                  <a:cubicBezTo>
                    <a:pt x="149" y="289"/>
                    <a:pt x="185" y="260"/>
                    <a:pt x="202" y="225"/>
                  </a:cubicBezTo>
                  <a:cubicBezTo>
                    <a:pt x="226" y="165"/>
                    <a:pt x="215" y="79"/>
                    <a:pt x="166" y="30"/>
                  </a:cubicBezTo>
                  <a:cubicBezTo>
                    <a:pt x="146" y="10"/>
                    <a:pt x="119" y="0"/>
                    <a:pt x="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6"/>
            <p:cNvSpPr/>
            <p:nvPr/>
          </p:nvSpPr>
          <p:spPr>
            <a:xfrm>
              <a:off x="1597209" y="2191471"/>
              <a:ext cx="13683" cy="49909"/>
            </a:xfrm>
            <a:custGeom>
              <a:avLst/>
              <a:gdLst/>
              <a:ahLst/>
              <a:cxnLst/>
              <a:rect l="l" t="t" r="r" b="b"/>
              <a:pathLst>
                <a:path w="278" h="1014" extrusionOk="0">
                  <a:moveTo>
                    <a:pt x="169" y="115"/>
                  </a:moveTo>
                  <a:cubicBezTo>
                    <a:pt x="180" y="115"/>
                    <a:pt x="192" y="128"/>
                    <a:pt x="205" y="160"/>
                  </a:cubicBezTo>
                  <a:cubicBezTo>
                    <a:pt x="242" y="245"/>
                    <a:pt x="180" y="452"/>
                    <a:pt x="169" y="537"/>
                  </a:cubicBezTo>
                  <a:cubicBezTo>
                    <a:pt x="162" y="618"/>
                    <a:pt x="151" y="703"/>
                    <a:pt x="141" y="787"/>
                  </a:cubicBezTo>
                  <a:lnTo>
                    <a:pt x="141" y="787"/>
                  </a:lnTo>
                  <a:cubicBezTo>
                    <a:pt x="115" y="687"/>
                    <a:pt x="93" y="585"/>
                    <a:pt x="83" y="476"/>
                  </a:cubicBezTo>
                  <a:cubicBezTo>
                    <a:pt x="83" y="416"/>
                    <a:pt x="116" y="115"/>
                    <a:pt x="169" y="115"/>
                  </a:cubicBezTo>
                  <a:close/>
                  <a:moveTo>
                    <a:pt x="184" y="1"/>
                  </a:moveTo>
                  <a:cubicBezTo>
                    <a:pt x="81" y="1"/>
                    <a:pt x="47" y="198"/>
                    <a:pt x="34" y="257"/>
                  </a:cubicBezTo>
                  <a:cubicBezTo>
                    <a:pt x="0" y="464"/>
                    <a:pt x="63" y="670"/>
                    <a:pt x="132" y="866"/>
                  </a:cubicBezTo>
                  <a:lnTo>
                    <a:pt x="132" y="866"/>
                  </a:lnTo>
                  <a:cubicBezTo>
                    <a:pt x="127" y="907"/>
                    <a:pt x="123" y="947"/>
                    <a:pt x="120" y="987"/>
                  </a:cubicBezTo>
                  <a:cubicBezTo>
                    <a:pt x="120" y="1005"/>
                    <a:pt x="132" y="1014"/>
                    <a:pt x="146" y="1014"/>
                  </a:cubicBezTo>
                  <a:cubicBezTo>
                    <a:pt x="159" y="1014"/>
                    <a:pt x="175" y="1005"/>
                    <a:pt x="180" y="987"/>
                  </a:cubicBezTo>
                  <a:cubicBezTo>
                    <a:pt x="205" y="731"/>
                    <a:pt x="253" y="476"/>
                    <a:pt x="266" y="220"/>
                  </a:cubicBezTo>
                  <a:cubicBezTo>
                    <a:pt x="266" y="160"/>
                    <a:pt x="278" y="1"/>
                    <a:pt x="193" y="1"/>
                  </a:cubicBezTo>
                  <a:cubicBezTo>
                    <a:pt x="190" y="1"/>
                    <a:pt x="187" y="1"/>
                    <a:pt x="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grpSp>
        <p:nvGrpSpPr>
          <p:cNvPr id="835" name="Google Shape;835;p51"/>
          <p:cNvGrpSpPr/>
          <p:nvPr/>
        </p:nvGrpSpPr>
        <p:grpSpPr>
          <a:xfrm rot="15847172">
            <a:off x="8590849" y="-6069"/>
            <a:ext cx="641084" cy="544394"/>
            <a:chOff x="5905475" y="2032050"/>
            <a:chExt cx="454350" cy="580175"/>
          </a:xfrm>
        </p:grpSpPr>
        <p:sp>
          <p:nvSpPr>
            <p:cNvPr id="836" name="Google Shape;836;p5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1"/>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1"/>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Arrow: Right 15">
            <a:extLst>
              <a:ext uri="{FF2B5EF4-FFF2-40B4-BE49-F238E27FC236}">
                <a16:creationId xmlns:a16="http://schemas.microsoft.com/office/drawing/2014/main" id="{0A9176CC-E2BC-3E3B-09CF-A902B97394D0}"/>
              </a:ext>
            </a:extLst>
          </p:cNvPr>
          <p:cNvSpPr/>
          <p:nvPr/>
        </p:nvSpPr>
        <p:spPr>
          <a:xfrm flipH="1">
            <a:off x="11532466" y="6889167"/>
            <a:ext cx="515662" cy="221264"/>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1" name="Google Shape;831;p51"/>
          <p:cNvGrpSpPr/>
          <p:nvPr/>
        </p:nvGrpSpPr>
        <p:grpSpPr>
          <a:xfrm>
            <a:off x="203363" y="170113"/>
            <a:ext cx="159704" cy="198203"/>
            <a:chOff x="7249250" y="2292238"/>
            <a:chExt cx="453448" cy="562758"/>
          </a:xfrm>
        </p:grpSpPr>
        <p:sp>
          <p:nvSpPr>
            <p:cNvPr id="832" name="Google Shape;832;p51"/>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1"/>
            <p:cNvSpPr/>
            <p:nvPr/>
          </p:nvSpPr>
          <p:spPr>
            <a:xfrm>
              <a:off x="7269381" y="2292238"/>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1"/>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829;p51">
            <a:extLst>
              <a:ext uri="{FF2B5EF4-FFF2-40B4-BE49-F238E27FC236}">
                <a16:creationId xmlns:a16="http://schemas.microsoft.com/office/drawing/2014/main" id="{B80A7F4F-E8D8-E8FE-4AD5-A96B0886427F}"/>
              </a:ext>
            </a:extLst>
          </p:cNvPr>
          <p:cNvSpPr txBox="1">
            <a:spLocks/>
          </p:cNvSpPr>
          <p:nvPr/>
        </p:nvSpPr>
        <p:spPr>
          <a:xfrm>
            <a:off x="5804024" y="2177744"/>
            <a:ext cx="1078625" cy="460682"/>
          </a:xfrm>
          <a:custGeom>
            <a:avLst/>
            <a:gdLst>
              <a:gd name="connsiteX0" fmla="*/ 0 w 1078625"/>
              <a:gd name="connsiteY0" fmla="*/ 0 h 460682"/>
              <a:gd name="connsiteX1" fmla="*/ 506954 w 1078625"/>
              <a:gd name="connsiteY1" fmla="*/ 0 h 460682"/>
              <a:gd name="connsiteX2" fmla="*/ 1078625 w 1078625"/>
              <a:gd name="connsiteY2" fmla="*/ 0 h 460682"/>
              <a:gd name="connsiteX3" fmla="*/ 1078625 w 1078625"/>
              <a:gd name="connsiteY3" fmla="*/ 460682 h 460682"/>
              <a:gd name="connsiteX4" fmla="*/ 517740 w 1078625"/>
              <a:gd name="connsiteY4" fmla="*/ 460682 h 460682"/>
              <a:gd name="connsiteX5" fmla="*/ 0 w 1078625"/>
              <a:gd name="connsiteY5" fmla="*/ 460682 h 460682"/>
              <a:gd name="connsiteX6" fmla="*/ 0 w 1078625"/>
              <a:gd name="connsiteY6" fmla="*/ 0 h 46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8625" h="460682" fill="none" extrusionOk="0">
                <a:moveTo>
                  <a:pt x="0" y="0"/>
                </a:moveTo>
                <a:cubicBezTo>
                  <a:pt x="237601" y="-35205"/>
                  <a:pt x="284965" y="4946"/>
                  <a:pt x="506954" y="0"/>
                </a:cubicBezTo>
                <a:cubicBezTo>
                  <a:pt x="728943" y="-4946"/>
                  <a:pt x="935481" y="52815"/>
                  <a:pt x="1078625" y="0"/>
                </a:cubicBezTo>
                <a:cubicBezTo>
                  <a:pt x="1128004" y="154990"/>
                  <a:pt x="1059371" y="329840"/>
                  <a:pt x="1078625" y="460682"/>
                </a:cubicBezTo>
                <a:cubicBezTo>
                  <a:pt x="940180" y="493007"/>
                  <a:pt x="648061" y="424245"/>
                  <a:pt x="517740" y="460682"/>
                </a:cubicBezTo>
                <a:cubicBezTo>
                  <a:pt x="387420" y="497119"/>
                  <a:pt x="216225" y="415768"/>
                  <a:pt x="0" y="460682"/>
                </a:cubicBezTo>
                <a:cubicBezTo>
                  <a:pt x="-9397" y="245722"/>
                  <a:pt x="29182" y="101654"/>
                  <a:pt x="0" y="0"/>
                </a:cubicBezTo>
                <a:close/>
              </a:path>
              <a:path w="1078625" h="460682" stroke="0" extrusionOk="0">
                <a:moveTo>
                  <a:pt x="0" y="0"/>
                </a:moveTo>
                <a:cubicBezTo>
                  <a:pt x="183077" y="-11760"/>
                  <a:pt x="276348" y="3718"/>
                  <a:pt x="528526" y="0"/>
                </a:cubicBezTo>
                <a:cubicBezTo>
                  <a:pt x="780704" y="-3718"/>
                  <a:pt x="950795" y="38432"/>
                  <a:pt x="1078625" y="0"/>
                </a:cubicBezTo>
                <a:cubicBezTo>
                  <a:pt x="1102053" y="198081"/>
                  <a:pt x="1058961" y="301960"/>
                  <a:pt x="1078625" y="460682"/>
                </a:cubicBezTo>
                <a:cubicBezTo>
                  <a:pt x="849950" y="490182"/>
                  <a:pt x="716596" y="451761"/>
                  <a:pt x="571671" y="460682"/>
                </a:cubicBezTo>
                <a:cubicBezTo>
                  <a:pt x="426746" y="469603"/>
                  <a:pt x="254077" y="424837"/>
                  <a:pt x="0" y="460682"/>
                </a:cubicBezTo>
                <a:cubicBezTo>
                  <a:pt x="-49130" y="306324"/>
                  <a:pt x="43638" y="130324"/>
                  <a:pt x="0" y="0"/>
                </a:cubicBezTo>
                <a:close/>
              </a:path>
            </a:pathLst>
          </a:custGeom>
          <a:solidFill>
            <a:schemeClr val="tx1">
              <a:lumMod val="20000"/>
              <a:lumOff val="80000"/>
            </a:schemeClr>
          </a:solidFill>
          <a:ln>
            <a:solidFill>
              <a:schemeClr val="tx1"/>
            </a:solidFill>
            <a:extLst>
              <a:ext uri="{C807C97D-BFC1-408E-A445-0C87EB9F89A2}">
                <ask:lineSketchStyleProps xmlns:ask="http://schemas.microsoft.com/office/drawing/2018/sketchyshapes" sd="1712390052">
                  <a:prstGeom prst="rect">
                    <a:avLst/>
                  </a:prstGeom>
                  <ask:type>
                    <ask:lineSketchScribble/>
                  </ask:type>
                </ask:lineSketchStyleProps>
              </a:ext>
            </a:extLst>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err="1">
                <a:latin typeface="Mali Medium"/>
              </a:rPr>
              <a:t>Firsly</a:t>
            </a:r>
            <a:r>
              <a:rPr lang="en-US" sz="1600">
                <a:latin typeface="Mali Medium"/>
              </a:rPr>
              <a:t>,…</a:t>
            </a:r>
            <a:endParaRPr lang="en" sz="1600">
              <a:latin typeface="Mali Medium"/>
            </a:endParaRPr>
          </a:p>
        </p:txBody>
      </p:sp>
      <p:cxnSp>
        <p:nvCxnSpPr>
          <p:cNvPr id="11" name="Straight Arrow Connector 10">
            <a:extLst>
              <a:ext uri="{FF2B5EF4-FFF2-40B4-BE49-F238E27FC236}">
                <a16:creationId xmlns:a16="http://schemas.microsoft.com/office/drawing/2014/main" id="{4D10BAED-9732-E5E4-52CC-577BDCB18580}"/>
              </a:ext>
            </a:extLst>
          </p:cNvPr>
          <p:cNvCxnSpPr>
            <a:cxnSpLocks/>
          </p:cNvCxnSpPr>
          <p:nvPr/>
        </p:nvCxnSpPr>
        <p:spPr>
          <a:xfrm flipV="1">
            <a:off x="6916714" y="1898975"/>
            <a:ext cx="139998" cy="50911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F4DEC1A-90F1-1158-40E0-BE10CB2B96A0}"/>
              </a:ext>
            </a:extLst>
          </p:cNvPr>
          <p:cNvCxnSpPr>
            <a:cxnSpLocks/>
          </p:cNvCxnSpPr>
          <p:nvPr/>
        </p:nvCxnSpPr>
        <p:spPr>
          <a:xfrm>
            <a:off x="6916714" y="2408085"/>
            <a:ext cx="250263" cy="108853"/>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926E242-5078-F4DF-D377-495BF31DC3F4}"/>
              </a:ext>
            </a:extLst>
          </p:cNvPr>
          <p:cNvCxnSpPr>
            <a:cxnSpLocks/>
          </p:cNvCxnSpPr>
          <p:nvPr/>
        </p:nvCxnSpPr>
        <p:spPr>
          <a:xfrm>
            <a:off x="6916714" y="2408085"/>
            <a:ext cx="143773" cy="89223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Google Shape;829;p51">
            <a:extLst>
              <a:ext uri="{FF2B5EF4-FFF2-40B4-BE49-F238E27FC236}">
                <a16:creationId xmlns:a16="http://schemas.microsoft.com/office/drawing/2014/main" id="{B72C0914-3AB1-6BF8-9071-76FB4F17DB82}"/>
              </a:ext>
            </a:extLst>
          </p:cNvPr>
          <p:cNvSpPr txBox="1">
            <a:spLocks/>
          </p:cNvSpPr>
          <p:nvPr/>
        </p:nvSpPr>
        <p:spPr>
          <a:xfrm>
            <a:off x="7132912" y="1741333"/>
            <a:ext cx="1547068" cy="315283"/>
          </a:xfrm>
          <a:custGeom>
            <a:avLst/>
            <a:gdLst>
              <a:gd name="connsiteX0" fmla="*/ 0 w 1547068"/>
              <a:gd name="connsiteY0" fmla="*/ 0 h 315283"/>
              <a:gd name="connsiteX1" fmla="*/ 484748 w 1547068"/>
              <a:gd name="connsiteY1" fmla="*/ 0 h 315283"/>
              <a:gd name="connsiteX2" fmla="*/ 1015908 w 1547068"/>
              <a:gd name="connsiteY2" fmla="*/ 0 h 315283"/>
              <a:gd name="connsiteX3" fmla="*/ 1547068 w 1547068"/>
              <a:gd name="connsiteY3" fmla="*/ 0 h 315283"/>
              <a:gd name="connsiteX4" fmla="*/ 1547068 w 1547068"/>
              <a:gd name="connsiteY4" fmla="*/ 315283 h 315283"/>
              <a:gd name="connsiteX5" fmla="*/ 1015908 w 1547068"/>
              <a:gd name="connsiteY5" fmla="*/ 315283 h 315283"/>
              <a:gd name="connsiteX6" fmla="*/ 546631 w 1547068"/>
              <a:gd name="connsiteY6" fmla="*/ 315283 h 315283"/>
              <a:gd name="connsiteX7" fmla="*/ 0 w 1547068"/>
              <a:gd name="connsiteY7" fmla="*/ 315283 h 315283"/>
              <a:gd name="connsiteX8" fmla="*/ 0 w 1547068"/>
              <a:gd name="connsiteY8" fmla="*/ 0 h 3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7068" h="315283" fill="none" extrusionOk="0">
                <a:moveTo>
                  <a:pt x="0" y="0"/>
                </a:moveTo>
                <a:cubicBezTo>
                  <a:pt x="101691" y="-17182"/>
                  <a:pt x="283034" y="15636"/>
                  <a:pt x="484748" y="0"/>
                </a:cubicBezTo>
                <a:cubicBezTo>
                  <a:pt x="686462" y="-15636"/>
                  <a:pt x="799389" y="27004"/>
                  <a:pt x="1015908" y="0"/>
                </a:cubicBezTo>
                <a:cubicBezTo>
                  <a:pt x="1232427" y="-27004"/>
                  <a:pt x="1380631" y="11312"/>
                  <a:pt x="1547068" y="0"/>
                </a:cubicBezTo>
                <a:cubicBezTo>
                  <a:pt x="1563489" y="151891"/>
                  <a:pt x="1512429" y="244089"/>
                  <a:pt x="1547068" y="315283"/>
                </a:cubicBezTo>
                <a:cubicBezTo>
                  <a:pt x="1309923" y="373552"/>
                  <a:pt x="1225443" y="291884"/>
                  <a:pt x="1015908" y="315283"/>
                </a:cubicBezTo>
                <a:cubicBezTo>
                  <a:pt x="806373" y="338682"/>
                  <a:pt x="677325" y="297050"/>
                  <a:pt x="546631" y="315283"/>
                </a:cubicBezTo>
                <a:cubicBezTo>
                  <a:pt x="415937" y="333516"/>
                  <a:pt x="236530" y="297578"/>
                  <a:pt x="0" y="315283"/>
                </a:cubicBezTo>
                <a:cubicBezTo>
                  <a:pt x="-9873" y="227916"/>
                  <a:pt x="30832" y="122690"/>
                  <a:pt x="0" y="0"/>
                </a:cubicBezTo>
                <a:close/>
              </a:path>
              <a:path w="1547068" h="315283" stroke="0" extrusionOk="0">
                <a:moveTo>
                  <a:pt x="0" y="0"/>
                </a:moveTo>
                <a:cubicBezTo>
                  <a:pt x="134528" y="-11315"/>
                  <a:pt x="254930" y="10340"/>
                  <a:pt x="484748" y="0"/>
                </a:cubicBezTo>
                <a:cubicBezTo>
                  <a:pt x="714566" y="-10340"/>
                  <a:pt x="791954" y="16030"/>
                  <a:pt x="984967" y="0"/>
                </a:cubicBezTo>
                <a:cubicBezTo>
                  <a:pt x="1177980" y="-16030"/>
                  <a:pt x="1418917" y="25905"/>
                  <a:pt x="1547068" y="0"/>
                </a:cubicBezTo>
                <a:cubicBezTo>
                  <a:pt x="1549669" y="144649"/>
                  <a:pt x="1542040" y="187005"/>
                  <a:pt x="1547068" y="315283"/>
                </a:cubicBezTo>
                <a:cubicBezTo>
                  <a:pt x="1364916" y="335208"/>
                  <a:pt x="1189302" y="303864"/>
                  <a:pt x="1031379" y="315283"/>
                </a:cubicBezTo>
                <a:cubicBezTo>
                  <a:pt x="873456" y="326702"/>
                  <a:pt x="737102" y="298360"/>
                  <a:pt x="546631" y="315283"/>
                </a:cubicBezTo>
                <a:cubicBezTo>
                  <a:pt x="356160" y="332206"/>
                  <a:pt x="161677" y="301384"/>
                  <a:pt x="0" y="315283"/>
                </a:cubicBezTo>
                <a:cubicBezTo>
                  <a:pt x="-22674" y="203216"/>
                  <a:pt x="47" y="149756"/>
                  <a:pt x="0" y="0"/>
                </a:cubicBezTo>
                <a:close/>
              </a:path>
            </a:pathLst>
          </a:custGeom>
          <a:solidFill>
            <a:schemeClr val="tx1">
              <a:lumMod val="20000"/>
              <a:lumOff val="80000"/>
            </a:schemeClr>
          </a:solidFill>
          <a:ln>
            <a:solidFill>
              <a:schemeClr val="tx1"/>
            </a:solidFill>
            <a:extLst>
              <a:ext uri="{C807C97D-BFC1-408E-A445-0C87EB9F89A2}">
                <ask:lineSketchStyleProps xmlns:ask="http://schemas.microsoft.com/office/drawing/2018/sketchyshapes" sd="4118991847">
                  <a:prstGeom prst="rect">
                    <a:avLst/>
                  </a:prstGeom>
                  <ask:type>
                    <ask:lineSketchScribble/>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a:latin typeface="Mali Medium"/>
              </a:rPr>
              <a:t>First of all,…</a:t>
            </a:r>
            <a:endParaRPr lang="en" sz="1600">
              <a:latin typeface="Mali Medium"/>
            </a:endParaRPr>
          </a:p>
        </p:txBody>
      </p:sp>
      <p:sp>
        <p:nvSpPr>
          <p:cNvPr id="43" name="Google Shape;829;p51">
            <a:extLst>
              <a:ext uri="{FF2B5EF4-FFF2-40B4-BE49-F238E27FC236}">
                <a16:creationId xmlns:a16="http://schemas.microsoft.com/office/drawing/2014/main" id="{FC6C1916-4E31-349F-9C03-48768AA0F549}"/>
              </a:ext>
            </a:extLst>
          </p:cNvPr>
          <p:cNvSpPr txBox="1">
            <a:spLocks/>
          </p:cNvSpPr>
          <p:nvPr/>
        </p:nvSpPr>
        <p:spPr>
          <a:xfrm>
            <a:off x="7243177" y="2202663"/>
            <a:ext cx="1361806" cy="628549"/>
          </a:xfrm>
          <a:custGeom>
            <a:avLst/>
            <a:gdLst>
              <a:gd name="connsiteX0" fmla="*/ 0 w 1361806"/>
              <a:gd name="connsiteY0" fmla="*/ 0 h 628549"/>
              <a:gd name="connsiteX1" fmla="*/ 413081 w 1361806"/>
              <a:gd name="connsiteY1" fmla="*/ 0 h 628549"/>
              <a:gd name="connsiteX2" fmla="*/ 894253 w 1361806"/>
              <a:gd name="connsiteY2" fmla="*/ 0 h 628549"/>
              <a:gd name="connsiteX3" fmla="*/ 1361806 w 1361806"/>
              <a:gd name="connsiteY3" fmla="*/ 0 h 628549"/>
              <a:gd name="connsiteX4" fmla="*/ 1361806 w 1361806"/>
              <a:gd name="connsiteY4" fmla="*/ 320560 h 628549"/>
              <a:gd name="connsiteX5" fmla="*/ 1361806 w 1361806"/>
              <a:gd name="connsiteY5" fmla="*/ 628549 h 628549"/>
              <a:gd name="connsiteX6" fmla="*/ 907871 w 1361806"/>
              <a:gd name="connsiteY6" fmla="*/ 628549 h 628549"/>
              <a:gd name="connsiteX7" fmla="*/ 494790 w 1361806"/>
              <a:gd name="connsiteY7" fmla="*/ 628549 h 628549"/>
              <a:gd name="connsiteX8" fmla="*/ 0 w 1361806"/>
              <a:gd name="connsiteY8" fmla="*/ 628549 h 628549"/>
              <a:gd name="connsiteX9" fmla="*/ 0 w 1361806"/>
              <a:gd name="connsiteY9" fmla="*/ 314275 h 628549"/>
              <a:gd name="connsiteX10" fmla="*/ 0 w 1361806"/>
              <a:gd name="connsiteY10" fmla="*/ 0 h 62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1806" h="628549" fill="none" extrusionOk="0">
                <a:moveTo>
                  <a:pt x="0" y="0"/>
                </a:moveTo>
                <a:cubicBezTo>
                  <a:pt x="201182" y="-24778"/>
                  <a:pt x="219979" y="20440"/>
                  <a:pt x="413081" y="0"/>
                </a:cubicBezTo>
                <a:cubicBezTo>
                  <a:pt x="606183" y="-20440"/>
                  <a:pt x="683063" y="45593"/>
                  <a:pt x="894253" y="0"/>
                </a:cubicBezTo>
                <a:cubicBezTo>
                  <a:pt x="1105443" y="-45593"/>
                  <a:pt x="1239870" y="41570"/>
                  <a:pt x="1361806" y="0"/>
                </a:cubicBezTo>
                <a:cubicBezTo>
                  <a:pt x="1378229" y="133746"/>
                  <a:pt x="1328249" y="169231"/>
                  <a:pt x="1361806" y="320560"/>
                </a:cubicBezTo>
                <a:cubicBezTo>
                  <a:pt x="1395363" y="471889"/>
                  <a:pt x="1328107" y="540507"/>
                  <a:pt x="1361806" y="628549"/>
                </a:cubicBezTo>
                <a:cubicBezTo>
                  <a:pt x="1141917" y="669254"/>
                  <a:pt x="999847" y="612083"/>
                  <a:pt x="907871" y="628549"/>
                </a:cubicBezTo>
                <a:cubicBezTo>
                  <a:pt x="815895" y="645015"/>
                  <a:pt x="628696" y="599174"/>
                  <a:pt x="494790" y="628549"/>
                </a:cubicBezTo>
                <a:cubicBezTo>
                  <a:pt x="360884" y="657924"/>
                  <a:pt x="173502" y="575368"/>
                  <a:pt x="0" y="628549"/>
                </a:cubicBezTo>
                <a:cubicBezTo>
                  <a:pt x="-20786" y="528477"/>
                  <a:pt x="26644" y="451186"/>
                  <a:pt x="0" y="314275"/>
                </a:cubicBezTo>
                <a:cubicBezTo>
                  <a:pt x="-26644" y="177364"/>
                  <a:pt x="32924" y="96806"/>
                  <a:pt x="0" y="0"/>
                </a:cubicBezTo>
                <a:close/>
              </a:path>
              <a:path w="1361806" h="628549" stroke="0" extrusionOk="0">
                <a:moveTo>
                  <a:pt x="0" y="0"/>
                </a:moveTo>
                <a:cubicBezTo>
                  <a:pt x="199107" y="-30249"/>
                  <a:pt x="310671" y="5986"/>
                  <a:pt x="467553" y="0"/>
                </a:cubicBezTo>
                <a:cubicBezTo>
                  <a:pt x="624435" y="-5986"/>
                  <a:pt x="682119" y="12153"/>
                  <a:pt x="894253" y="0"/>
                </a:cubicBezTo>
                <a:cubicBezTo>
                  <a:pt x="1106387" y="-12153"/>
                  <a:pt x="1255333" y="5456"/>
                  <a:pt x="1361806" y="0"/>
                </a:cubicBezTo>
                <a:cubicBezTo>
                  <a:pt x="1388451" y="86701"/>
                  <a:pt x="1355910" y="217795"/>
                  <a:pt x="1361806" y="307989"/>
                </a:cubicBezTo>
                <a:cubicBezTo>
                  <a:pt x="1367702" y="398183"/>
                  <a:pt x="1324403" y="544185"/>
                  <a:pt x="1361806" y="628549"/>
                </a:cubicBezTo>
                <a:cubicBezTo>
                  <a:pt x="1176919" y="636698"/>
                  <a:pt x="1127031" y="605658"/>
                  <a:pt x="935107" y="628549"/>
                </a:cubicBezTo>
                <a:cubicBezTo>
                  <a:pt x="743183" y="651440"/>
                  <a:pt x="697619" y="623048"/>
                  <a:pt x="467553" y="628549"/>
                </a:cubicBezTo>
                <a:cubicBezTo>
                  <a:pt x="237487" y="634050"/>
                  <a:pt x="119495" y="615226"/>
                  <a:pt x="0" y="628549"/>
                </a:cubicBezTo>
                <a:cubicBezTo>
                  <a:pt x="-10676" y="499711"/>
                  <a:pt x="15523" y="405221"/>
                  <a:pt x="0" y="333131"/>
                </a:cubicBezTo>
                <a:cubicBezTo>
                  <a:pt x="-15523" y="261041"/>
                  <a:pt x="18956" y="125088"/>
                  <a:pt x="0" y="0"/>
                </a:cubicBezTo>
                <a:close/>
              </a:path>
            </a:pathLst>
          </a:custGeom>
          <a:solidFill>
            <a:schemeClr val="tx1">
              <a:lumMod val="20000"/>
              <a:lumOff val="80000"/>
            </a:schemeClr>
          </a:solidFill>
          <a:ln>
            <a:solidFill>
              <a:schemeClr val="tx1"/>
            </a:solidFill>
            <a:extLst>
              <a:ext uri="{C807C97D-BFC1-408E-A445-0C87EB9F89A2}">
                <ask:lineSketchStyleProps xmlns:ask="http://schemas.microsoft.com/office/drawing/2018/sketchyshapes" sd="586798037">
                  <a:prstGeom prst="rect">
                    <a:avLst/>
                  </a:prstGeom>
                  <ask:type>
                    <ask:lineSketchScribble/>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a:latin typeface="Mali Medium"/>
              </a:rPr>
              <a:t>First and foremost,...</a:t>
            </a:r>
            <a:endParaRPr lang="en" sz="1600">
              <a:latin typeface="Mali Medium"/>
            </a:endParaRPr>
          </a:p>
        </p:txBody>
      </p:sp>
      <p:sp>
        <p:nvSpPr>
          <p:cNvPr id="45" name="Google Shape;829;p51">
            <a:extLst>
              <a:ext uri="{FF2B5EF4-FFF2-40B4-BE49-F238E27FC236}">
                <a16:creationId xmlns:a16="http://schemas.microsoft.com/office/drawing/2014/main" id="{32E87791-353F-A420-0796-F340022B297A}"/>
              </a:ext>
            </a:extLst>
          </p:cNvPr>
          <p:cNvSpPr txBox="1">
            <a:spLocks/>
          </p:cNvSpPr>
          <p:nvPr/>
        </p:nvSpPr>
        <p:spPr>
          <a:xfrm>
            <a:off x="7136687" y="2986040"/>
            <a:ext cx="1980277" cy="628549"/>
          </a:xfrm>
          <a:custGeom>
            <a:avLst/>
            <a:gdLst>
              <a:gd name="connsiteX0" fmla="*/ 0 w 1980277"/>
              <a:gd name="connsiteY0" fmla="*/ 0 h 628549"/>
              <a:gd name="connsiteX1" fmla="*/ 435661 w 1980277"/>
              <a:gd name="connsiteY1" fmla="*/ 0 h 628549"/>
              <a:gd name="connsiteX2" fmla="*/ 871322 w 1980277"/>
              <a:gd name="connsiteY2" fmla="*/ 0 h 628549"/>
              <a:gd name="connsiteX3" fmla="*/ 1366391 w 1980277"/>
              <a:gd name="connsiteY3" fmla="*/ 0 h 628549"/>
              <a:gd name="connsiteX4" fmla="*/ 1980277 w 1980277"/>
              <a:gd name="connsiteY4" fmla="*/ 0 h 628549"/>
              <a:gd name="connsiteX5" fmla="*/ 1980277 w 1980277"/>
              <a:gd name="connsiteY5" fmla="*/ 295418 h 628549"/>
              <a:gd name="connsiteX6" fmla="*/ 1980277 w 1980277"/>
              <a:gd name="connsiteY6" fmla="*/ 628549 h 628549"/>
              <a:gd name="connsiteX7" fmla="*/ 1465405 w 1980277"/>
              <a:gd name="connsiteY7" fmla="*/ 628549 h 628549"/>
              <a:gd name="connsiteX8" fmla="*/ 950533 w 1980277"/>
              <a:gd name="connsiteY8" fmla="*/ 628549 h 628549"/>
              <a:gd name="connsiteX9" fmla="*/ 455464 w 1980277"/>
              <a:gd name="connsiteY9" fmla="*/ 628549 h 628549"/>
              <a:gd name="connsiteX10" fmla="*/ 0 w 1980277"/>
              <a:gd name="connsiteY10" fmla="*/ 628549 h 628549"/>
              <a:gd name="connsiteX11" fmla="*/ 0 w 1980277"/>
              <a:gd name="connsiteY11" fmla="*/ 320560 h 628549"/>
              <a:gd name="connsiteX12" fmla="*/ 0 w 1980277"/>
              <a:gd name="connsiteY12" fmla="*/ 0 h 62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0277" h="628549" fill="none" extrusionOk="0">
                <a:moveTo>
                  <a:pt x="0" y="0"/>
                </a:moveTo>
                <a:cubicBezTo>
                  <a:pt x="110961" y="-38331"/>
                  <a:pt x="340371" y="5356"/>
                  <a:pt x="435661" y="0"/>
                </a:cubicBezTo>
                <a:cubicBezTo>
                  <a:pt x="530951" y="-5356"/>
                  <a:pt x="722025" y="27591"/>
                  <a:pt x="871322" y="0"/>
                </a:cubicBezTo>
                <a:cubicBezTo>
                  <a:pt x="1020619" y="-27591"/>
                  <a:pt x="1229168" y="39703"/>
                  <a:pt x="1366391" y="0"/>
                </a:cubicBezTo>
                <a:cubicBezTo>
                  <a:pt x="1503614" y="-39703"/>
                  <a:pt x="1771537" y="20578"/>
                  <a:pt x="1980277" y="0"/>
                </a:cubicBezTo>
                <a:cubicBezTo>
                  <a:pt x="2002187" y="81929"/>
                  <a:pt x="1950049" y="216198"/>
                  <a:pt x="1980277" y="295418"/>
                </a:cubicBezTo>
                <a:cubicBezTo>
                  <a:pt x="2010505" y="374638"/>
                  <a:pt x="1967372" y="491631"/>
                  <a:pt x="1980277" y="628549"/>
                </a:cubicBezTo>
                <a:cubicBezTo>
                  <a:pt x="1832772" y="645846"/>
                  <a:pt x="1693230" y="626000"/>
                  <a:pt x="1465405" y="628549"/>
                </a:cubicBezTo>
                <a:cubicBezTo>
                  <a:pt x="1237580" y="631098"/>
                  <a:pt x="1115379" y="578962"/>
                  <a:pt x="950533" y="628549"/>
                </a:cubicBezTo>
                <a:cubicBezTo>
                  <a:pt x="785687" y="678136"/>
                  <a:pt x="566711" y="597654"/>
                  <a:pt x="455464" y="628549"/>
                </a:cubicBezTo>
                <a:cubicBezTo>
                  <a:pt x="344217" y="659444"/>
                  <a:pt x="131865" y="587869"/>
                  <a:pt x="0" y="628549"/>
                </a:cubicBezTo>
                <a:cubicBezTo>
                  <a:pt x="-36795" y="522119"/>
                  <a:pt x="15175" y="455976"/>
                  <a:pt x="0" y="320560"/>
                </a:cubicBezTo>
                <a:cubicBezTo>
                  <a:pt x="-15175" y="185144"/>
                  <a:pt x="7311" y="77776"/>
                  <a:pt x="0" y="0"/>
                </a:cubicBezTo>
                <a:close/>
              </a:path>
              <a:path w="1980277" h="628549" stroke="0" extrusionOk="0">
                <a:moveTo>
                  <a:pt x="0" y="0"/>
                </a:moveTo>
                <a:cubicBezTo>
                  <a:pt x="214793" y="-29855"/>
                  <a:pt x="362754" y="51251"/>
                  <a:pt x="495069" y="0"/>
                </a:cubicBezTo>
                <a:cubicBezTo>
                  <a:pt x="627384" y="-51251"/>
                  <a:pt x="778839" y="33444"/>
                  <a:pt x="970336" y="0"/>
                </a:cubicBezTo>
                <a:cubicBezTo>
                  <a:pt x="1161833" y="-33444"/>
                  <a:pt x="1338536" y="29050"/>
                  <a:pt x="1445602" y="0"/>
                </a:cubicBezTo>
                <a:cubicBezTo>
                  <a:pt x="1552668" y="-29050"/>
                  <a:pt x="1784265" y="51537"/>
                  <a:pt x="1980277" y="0"/>
                </a:cubicBezTo>
                <a:cubicBezTo>
                  <a:pt x="1993204" y="125912"/>
                  <a:pt x="1971508" y="235608"/>
                  <a:pt x="1980277" y="320560"/>
                </a:cubicBezTo>
                <a:cubicBezTo>
                  <a:pt x="1989046" y="405512"/>
                  <a:pt x="1960437" y="493179"/>
                  <a:pt x="1980277" y="628549"/>
                </a:cubicBezTo>
                <a:cubicBezTo>
                  <a:pt x="1876760" y="656557"/>
                  <a:pt x="1588344" y="599682"/>
                  <a:pt x="1465405" y="628549"/>
                </a:cubicBezTo>
                <a:cubicBezTo>
                  <a:pt x="1342466" y="657416"/>
                  <a:pt x="1138818" y="580564"/>
                  <a:pt x="950533" y="628549"/>
                </a:cubicBezTo>
                <a:cubicBezTo>
                  <a:pt x="762248" y="676534"/>
                  <a:pt x="680384" y="619272"/>
                  <a:pt x="495069" y="628549"/>
                </a:cubicBezTo>
                <a:cubicBezTo>
                  <a:pt x="309754" y="637826"/>
                  <a:pt x="141699" y="623349"/>
                  <a:pt x="0" y="628549"/>
                </a:cubicBezTo>
                <a:cubicBezTo>
                  <a:pt x="-9528" y="521758"/>
                  <a:pt x="400" y="422610"/>
                  <a:pt x="0" y="333131"/>
                </a:cubicBezTo>
                <a:cubicBezTo>
                  <a:pt x="-400" y="243652"/>
                  <a:pt x="30111" y="163683"/>
                  <a:pt x="0" y="0"/>
                </a:cubicBezTo>
                <a:close/>
              </a:path>
            </a:pathLst>
          </a:custGeom>
          <a:solidFill>
            <a:schemeClr val="tx1">
              <a:lumMod val="20000"/>
              <a:lumOff val="80000"/>
            </a:schemeClr>
          </a:solidFill>
          <a:ln>
            <a:solidFill>
              <a:schemeClr val="tx1"/>
            </a:solidFill>
            <a:extLst>
              <a:ext uri="{C807C97D-BFC1-408E-A445-0C87EB9F89A2}">
                <ask:lineSketchStyleProps xmlns:ask="http://schemas.microsoft.com/office/drawing/2018/sketchyshapes" sd="2841879617">
                  <a:prstGeom prst="rect">
                    <a:avLst/>
                  </a:prstGeom>
                  <ask:type>
                    <ask:lineSketchScribble/>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a:latin typeface="Mali Medium"/>
              </a:rPr>
              <a:t>The first benefit is…</a:t>
            </a:r>
            <a:endParaRPr lang="en" sz="1600">
              <a:latin typeface="Mali Medium"/>
            </a:endParaRPr>
          </a:p>
        </p:txBody>
      </p:sp>
      <p:sp>
        <p:nvSpPr>
          <p:cNvPr id="52" name="Google Shape;829;p51">
            <a:extLst>
              <a:ext uri="{FF2B5EF4-FFF2-40B4-BE49-F238E27FC236}">
                <a16:creationId xmlns:a16="http://schemas.microsoft.com/office/drawing/2014/main" id="{7ED3A7B2-546D-CE9B-9667-94EEEE5E77F9}"/>
              </a:ext>
            </a:extLst>
          </p:cNvPr>
          <p:cNvSpPr txBox="1">
            <a:spLocks/>
          </p:cNvSpPr>
          <p:nvPr/>
        </p:nvSpPr>
        <p:spPr>
          <a:xfrm>
            <a:off x="5809000" y="2179830"/>
            <a:ext cx="1379883" cy="460682"/>
          </a:xfrm>
          <a:custGeom>
            <a:avLst/>
            <a:gdLst>
              <a:gd name="connsiteX0" fmla="*/ 0 w 1379883"/>
              <a:gd name="connsiteY0" fmla="*/ 0 h 460682"/>
              <a:gd name="connsiteX1" fmla="*/ 446162 w 1379883"/>
              <a:gd name="connsiteY1" fmla="*/ 0 h 460682"/>
              <a:gd name="connsiteX2" fmla="*/ 892324 w 1379883"/>
              <a:gd name="connsiteY2" fmla="*/ 0 h 460682"/>
              <a:gd name="connsiteX3" fmla="*/ 1379883 w 1379883"/>
              <a:gd name="connsiteY3" fmla="*/ 0 h 460682"/>
              <a:gd name="connsiteX4" fmla="*/ 1379883 w 1379883"/>
              <a:gd name="connsiteY4" fmla="*/ 460682 h 460682"/>
              <a:gd name="connsiteX5" fmla="*/ 933721 w 1379883"/>
              <a:gd name="connsiteY5" fmla="*/ 460682 h 460682"/>
              <a:gd name="connsiteX6" fmla="*/ 487559 w 1379883"/>
              <a:gd name="connsiteY6" fmla="*/ 460682 h 460682"/>
              <a:gd name="connsiteX7" fmla="*/ 0 w 1379883"/>
              <a:gd name="connsiteY7" fmla="*/ 460682 h 460682"/>
              <a:gd name="connsiteX8" fmla="*/ 0 w 1379883"/>
              <a:gd name="connsiteY8" fmla="*/ 0 h 46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883" h="460682" fill="none" extrusionOk="0">
                <a:moveTo>
                  <a:pt x="0" y="0"/>
                </a:moveTo>
                <a:cubicBezTo>
                  <a:pt x="215098" y="-47950"/>
                  <a:pt x="242217" y="6502"/>
                  <a:pt x="446162" y="0"/>
                </a:cubicBezTo>
                <a:cubicBezTo>
                  <a:pt x="650107" y="-6502"/>
                  <a:pt x="694197" y="8805"/>
                  <a:pt x="892324" y="0"/>
                </a:cubicBezTo>
                <a:cubicBezTo>
                  <a:pt x="1090451" y="-8805"/>
                  <a:pt x="1225171" y="12570"/>
                  <a:pt x="1379883" y="0"/>
                </a:cubicBezTo>
                <a:cubicBezTo>
                  <a:pt x="1418621" y="219545"/>
                  <a:pt x="1341092" y="358963"/>
                  <a:pt x="1379883" y="460682"/>
                </a:cubicBezTo>
                <a:cubicBezTo>
                  <a:pt x="1205062" y="496922"/>
                  <a:pt x="1054169" y="440980"/>
                  <a:pt x="933721" y="460682"/>
                </a:cubicBezTo>
                <a:cubicBezTo>
                  <a:pt x="813273" y="480384"/>
                  <a:pt x="588004" y="429340"/>
                  <a:pt x="487559" y="460682"/>
                </a:cubicBezTo>
                <a:cubicBezTo>
                  <a:pt x="387114" y="492024"/>
                  <a:pt x="168785" y="443234"/>
                  <a:pt x="0" y="460682"/>
                </a:cubicBezTo>
                <a:cubicBezTo>
                  <a:pt x="-25824" y="335823"/>
                  <a:pt x="7898" y="113307"/>
                  <a:pt x="0" y="0"/>
                </a:cubicBezTo>
                <a:close/>
              </a:path>
              <a:path w="1379883" h="460682" stroke="0" extrusionOk="0">
                <a:moveTo>
                  <a:pt x="0" y="0"/>
                </a:moveTo>
                <a:cubicBezTo>
                  <a:pt x="94765" y="-30601"/>
                  <a:pt x="299058" y="26026"/>
                  <a:pt x="432363" y="0"/>
                </a:cubicBezTo>
                <a:cubicBezTo>
                  <a:pt x="565668" y="-26026"/>
                  <a:pt x="739402" y="2448"/>
                  <a:pt x="878526" y="0"/>
                </a:cubicBezTo>
                <a:cubicBezTo>
                  <a:pt x="1017650" y="-2448"/>
                  <a:pt x="1182016" y="34503"/>
                  <a:pt x="1379883" y="0"/>
                </a:cubicBezTo>
                <a:cubicBezTo>
                  <a:pt x="1425322" y="120863"/>
                  <a:pt x="1367272" y="242717"/>
                  <a:pt x="1379883" y="460682"/>
                </a:cubicBezTo>
                <a:cubicBezTo>
                  <a:pt x="1284121" y="499514"/>
                  <a:pt x="1158330" y="458088"/>
                  <a:pt x="961318" y="460682"/>
                </a:cubicBezTo>
                <a:cubicBezTo>
                  <a:pt x="764306" y="463276"/>
                  <a:pt x="697298" y="423214"/>
                  <a:pt x="473760" y="460682"/>
                </a:cubicBezTo>
                <a:cubicBezTo>
                  <a:pt x="250222" y="498150"/>
                  <a:pt x="225915" y="413032"/>
                  <a:pt x="0" y="460682"/>
                </a:cubicBezTo>
                <a:cubicBezTo>
                  <a:pt x="-41036" y="330973"/>
                  <a:pt x="4679" y="203123"/>
                  <a:pt x="0" y="0"/>
                </a:cubicBezTo>
                <a:close/>
              </a:path>
            </a:pathLst>
          </a:custGeom>
          <a:solidFill>
            <a:srgbClr val="BFF2C0"/>
          </a:solidFill>
          <a:ln>
            <a:solidFill>
              <a:schemeClr val="tx1"/>
            </a:solidFill>
            <a:extLst>
              <a:ext uri="{C807C97D-BFC1-408E-A445-0C87EB9F89A2}">
                <ask:lineSketchStyleProps xmlns:ask="http://schemas.microsoft.com/office/drawing/2018/sketchyshapes" sd="1769753211">
                  <a:prstGeom prst="rect">
                    <a:avLst/>
                  </a:prstGeom>
                  <ask:type>
                    <ask:lineSketchScribble/>
                  </ask:type>
                </ask:lineSketchStyleProps>
              </a:ext>
            </a:extLst>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a:latin typeface="Mali Medium"/>
              </a:rPr>
              <a:t>Secondly,…</a:t>
            </a:r>
            <a:endParaRPr lang="en" sz="1600">
              <a:latin typeface="Mali Medium"/>
            </a:endParaRPr>
          </a:p>
        </p:txBody>
      </p:sp>
      <p:cxnSp>
        <p:nvCxnSpPr>
          <p:cNvPr id="54" name="Straight Arrow Connector 53">
            <a:extLst>
              <a:ext uri="{FF2B5EF4-FFF2-40B4-BE49-F238E27FC236}">
                <a16:creationId xmlns:a16="http://schemas.microsoft.com/office/drawing/2014/main" id="{FE8626F4-CC7A-111C-A4BC-CAA8F393F412}"/>
              </a:ext>
            </a:extLst>
          </p:cNvPr>
          <p:cNvCxnSpPr>
            <a:cxnSpLocks/>
          </p:cNvCxnSpPr>
          <p:nvPr/>
        </p:nvCxnSpPr>
        <p:spPr>
          <a:xfrm flipV="1">
            <a:off x="7090947" y="1973891"/>
            <a:ext cx="297390" cy="452044"/>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6AACE6E-6F89-7DF0-0B52-A1C4397568E8}"/>
              </a:ext>
            </a:extLst>
          </p:cNvPr>
          <p:cNvCxnSpPr>
            <a:cxnSpLocks/>
            <a:endCxn id="58" idx="9"/>
          </p:cNvCxnSpPr>
          <p:nvPr/>
        </p:nvCxnSpPr>
        <p:spPr>
          <a:xfrm>
            <a:off x="7090947" y="2425935"/>
            <a:ext cx="282799" cy="418229"/>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Google Shape;829;p51">
            <a:extLst>
              <a:ext uri="{FF2B5EF4-FFF2-40B4-BE49-F238E27FC236}">
                <a16:creationId xmlns:a16="http://schemas.microsoft.com/office/drawing/2014/main" id="{1650FDAB-064E-CD32-F31A-7446E8FA2AAB}"/>
              </a:ext>
            </a:extLst>
          </p:cNvPr>
          <p:cNvSpPr txBox="1">
            <a:spLocks/>
          </p:cNvSpPr>
          <p:nvPr/>
        </p:nvSpPr>
        <p:spPr>
          <a:xfrm>
            <a:off x="7388736" y="1745497"/>
            <a:ext cx="1468296" cy="628549"/>
          </a:xfrm>
          <a:custGeom>
            <a:avLst/>
            <a:gdLst>
              <a:gd name="connsiteX0" fmla="*/ 0 w 1468296"/>
              <a:gd name="connsiteY0" fmla="*/ 0 h 628549"/>
              <a:gd name="connsiteX1" fmla="*/ 489432 w 1468296"/>
              <a:gd name="connsiteY1" fmla="*/ 0 h 628549"/>
              <a:gd name="connsiteX2" fmla="*/ 964181 w 1468296"/>
              <a:gd name="connsiteY2" fmla="*/ 0 h 628549"/>
              <a:gd name="connsiteX3" fmla="*/ 1468296 w 1468296"/>
              <a:gd name="connsiteY3" fmla="*/ 0 h 628549"/>
              <a:gd name="connsiteX4" fmla="*/ 1468296 w 1468296"/>
              <a:gd name="connsiteY4" fmla="*/ 295418 h 628549"/>
              <a:gd name="connsiteX5" fmla="*/ 1468296 w 1468296"/>
              <a:gd name="connsiteY5" fmla="*/ 628549 h 628549"/>
              <a:gd name="connsiteX6" fmla="*/ 1022913 w 1468296"/>
              <a:gd name="connsiteY6" fmla="*/ 628549 h 628549"/>
              <a:gd name="connsiteX7" fmla="*/ 533481 w 1468296"/>
              <a:gd name="connsiteY7" fmla="*/ 628549 h 628549"/>
              <a:gd name="connsiteX8" fmla="*/ 0 w 1468296"/>
              <a:gd name="connsiteY8" fmla="*/ 628549 h 628549"/>
              <a:gd name="connsiteX9" fmla="*/ 0 w 1468296"/>
              <a:gd name="connsiteY9" fmla="*/ 320560 h 628549"/>
              <a:gd name="connsiteX10" fmla="*/ 0 w 1468296"/>
              <a:gd name="connsiteY10" fmla="*/ 0 h 62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8296" h="628549" fill="none" extrusionOk="0">
                <a:moveTo>
                  <a:pt x="0" y="0"/>
                </a:moveTo>
                <a:cubicBezTo>
                  <a:pt x="208731" y="-4252"/>
                  <a:pt x="248056" y="29317"/>
                  <a:pt x="489432" y="0"/>
                </a:cubicBezTo>
                <a:cubicBezTo>
                  <a:pt x="730808" y="-29317"/>
                  <a:pt x="860316" y="51997"/>
                  <a:pt x="964181" y="0"/>
                </a:cubicBezTo>
                <a:cubicBezTo>
                  <a:pt x="1068046" y="-51997"/>
                  <a:pt x="1290564" y="6776"/>
                  <a:pt x="1468296" y="0"/>
                </a:cubicBezTo>
                <a:cubicBezTo>
                  <a:pt x="1491681" y="111512"/>
                  <a:pt x="1462091" y="154983"/>
                  <a:pt x="1468296" y="295418"/>
                </a:cubicBezTo>
                <a:cubicBezTo>
                  <a:pt x="1474501" y="435853"/>
                  <a:pt x="1435854" y="527016"/>
                  <a:pt x="1468296" y="628549"/>
                </a:cubicBezTo>
                <a:cubicBezTo>
                  <a:pt x="1325376" y="641161"/>
                  <a:pt x="1197878" y="626119"/>
                  <a:pt x="1022913" y="628549"/>
                </a:cubicBezTo>
                <a:cubicBezTo>
                  <a:pt x="847948" y="630979"/>
                  <a:pt x="664892" y="573911"/>
                  <a:pt x="533481" y="628549"/>
                </a:cubicBezTo>
                <a:cubicBezTo>
                  <a:pt x="402070" y="683187"/>
                  <a:pt x="180116" y="614556"/>
                  <a:pt x="0" y="628549"/>
                </a:cubicBezTo>
                <a:cubicBezTo>
                  <a:pt x="-27275" y="558297"/>
                  <a:pt x="31906" y="405140"/>
                  <a:pt x="0" y="320560"/>
                </a:cubicBezTo>
                <a:cubicBezTo>
                  <a:pt x="-31906" y="235980"/>
                  <a:pt x="15094" y="126451"/>
                  <a:pt x="0" y="0"/>
                </a:cubicBezTo>
                <a:close/>
              </a:path>
              <a:path w="1468296" h="628549" stroke="0" extrusionOk="0">
                <a:moveTo>
                  <a:pt x="0" y="0"/>
                </a:moveTo>
                <a:cubicBezTo>
                  <a:pt x="229299" y="-20066"/>
                  <a:pt x="268804" y="12262"/>
                  <a:pt x="474749" y="0"/>
                </a:cubicBezTo>
                <a:cubicBezTo>
                  <a:pt x="680694" y="-12262"/>
                  <a:pt x="773605" y="21061"/>
                  <a:pt x="978864" y="0"/>
                </a:cubicBezTo>
                <a:cubicBezTo>
                  <a:pt x="1184124" y="-21061"/>
                  <a:pt x="1236942" y="39796"/>
                  <a:pt x="1468296" y="0"/>
                </a:cubicBezTo>
                <a:cubicBezTo>
                  <a:pt x="1475342" y="132031"/>
                  <a:pt x="1467533" y="194910"/>
                  <a:pt x="1468296" y="301704"/>
                </a:cubicBezTo>
                <a:cubicBezTo>
                  <a:pt x="1469059" y="408498"/>
                  <a:pt x="1463295" y="495818"/>
                  <a:pt x="1468296" y="628549"/>
                </a:cubicBezTo>
                <a:cubicBezTo>
                  <a:pt x="1303228" y="679407"/>
                  <a:pt x="1160071" y="583162"/>
                  <a:pt x="993547" y="628549"/>
                </a:cubicBezTo>
                <a:cubicBezTo>
                  <a:pt x="827023" y="673936"/>
                  <a:pt x="707580" y="581646"/>
                  <a:pt x="533481" y="628549"/>
                </a:cubicBezTo>
                <a:cubicBezTo>
                  <a:pt x="359382" y="675452"/>
                  <a:pt x="140959" y="575933"/>
                  <a:pt x="0" y="628549"/>
                </a:cubicBezTo>
                <a:cubicBezTo>
                  <a:pt x="-32016" y="489893"/>
                  <a:pt x="32861" y="373105"/>
                  <a:pt x="0" y="301704"/>
                </a:cubicBezTo>
                <a:cubicBezTo>
                  <a:pt x="-32861" y="230304"/>
                  <a:pt x="12843" y="112303"/>
                  <a:pt x="0" y="0"/>
                </a:cubicBezTo>
                <a:close/>
              </a:path>
            </a:pathLst>
          </a:custGeom>
          <a:solidFill>
            <a:srgbClr val="BFF2C0"/>
          </a:solidFill>
          <a:ln>
            <a:solidFill>
              <a:schemeClr val="tx1"/>
            </a:solidFill>
            <a:extLst>
              <a:ext uri="{C807C97D-BFC1-408E-A445-0C87EB9F89A2}">
                <ask:lineSketchStyleProps xmlns:ask="http://schemas.microsoft.com/office/drawing/2018/sketchyshapes" sd="1524460004">
                  <a:prstGeom prst="rect">
                    <a:avLst/>
                  </a:prstGeom>
                  <ask:type>
                    <ask:lineSketchScribble/>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a:latin typeface="Mali Medium"/>
              </a:rPr>
              <a:t>Moreover,...</a:t>
            </a:r>
            <a:endParaRPr lang="en" sz="1600">
              <a:latin typeface="Mali Medium"/>
            </a:endParaRPr>
          </a:p>
        </p:txBody>
      </p:sp>
      <p:sp>
        <p:nvSpPr>
          <p:cNvPr id="58" name="Google Shape;829;p51">
            <a:extLst>
              <a:ext uri="{FF2B5EF4-FFF2-40B4-BE49-F238E27FC236}">
                <a16:creationId xmlns:a16="http://schemas.microsoft.com/office/drawing/2014/main" id="{C83B9D72-5A3F-8C54-3E5B-97E3C13A9FF4}"/>
              </a:ext>
            </a:extLst>
          </p:cNvPr>
          <p:cNvSpPr txBox="1">
            <a:spLocks/>
          </p:cNvSpPr>
          <p:nvPr/>
        </p:nvSpPr>
        <p:spPr>
          <a:xfrm>
            <a:off x="7373746" y="2517319"/>
            <a:ext cx="1468296" cy="628549"/>
          </a:xfrm>
          <a:custGeom>
            <a:avLst/>
            <a:gdLst>
              <a:gd name="connsiteX0" fmla="*/ 0 w 1468296"/>
              <a:gd name="connsiteY0" fmla="*/ 0 h 628549"/>
              <a:gd name="connsiteX1" fmla="*/ 518798 w 1468296"/>
              <a:gd name="connsiteY1" fmla="*/ 0 h 628549"/>
              <a:gd name="connsiteX2" fmla="*/ 1037596 w 1468296"/>
              <a:gd name="connsiteY2" fmla="*/ 0 h 628549"/>
              <a:gd name="connsiteX3" fmla="*/ 1468296 w 1468296"/>
              <a:gd name="connsiteY3" fmla="*/ 0 h 628549"/>
              <a:gd name="connsiteX4" fmla="*/ 1468296 w 1468296"/>
              <a:gd name="connsiteY4" fmla="*/ 320560 h 628549"/>
              <a:gd name="connsiteX5" fmla="*/ 1468296 w 1468296"/>
              <a:gd name="connsiteY5" fmla="*/ 628549 h 628549"/>
              <a:gd name="connsiteX6" fmla="*/ 1022913 w 1468296"/>
              <a:gd name="connsiteY6" fmla="*/ 628549 h 628549"/>
              <a:gd name="connsiteX7" fmla="*/ 562847 w 1468296"/>
              <a:gd name="connsiteY7" fmla="*/ 628549 h 628549"/>
              <a:gd name="connsiteX8" fmla="*/ 0 w 1468296"/>
              <a:gd name="connsiteY8" fmla="*/ 628549 h 628549"/>
              <a:gd name="connsiteX9" fmla="*/ 0 w 1468296"/>
              <a:gd name="connsiteY9" fmla="*/ 326845 h 628549"/>
              <a:gd name="connsiteX10" fmla="*/ 0 w 1468296"/>
              <a:gd name="connsiteY10" fmla="*/ 0 h 62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8296" h="628549" fill="none" extrusionOk="0">
                <a:moveTo>
                  <a:pt x="0" y="0"/>
                </a:moveTo>
                <a:cubicBezTo>
                  <a:pt x="225201" y="-4109"/>
                  <a:pt x="293468" y="4167"/>
                  <a:pt x="518798" y="0"/>
                </a:cubicBezTo>
                <a:cubicBezTo>
                  <a:pt x="744128" y="-4167"/>
                  <a:pt x="808149" y="18864"/>
                  <a:pt x="1037596" y="0"/>
                </a:cubicBezTo>
                <a:cubicBezTo>
                  <a:pt x="1267043" y="-18864"/>
                  <a:pt x="1336841" y="17785"/>
                  <a:pt x="1468296" y="0"/>
                </a:cubicBezTo>
                <a:cubicBezTo>
                  <a:pt x="1493337" y="92272"/>
                  <a:pt x="1456131" y="163645"/>
                  <a:pt x="1468296" y="320560"/>
                </a:cubicBezTo>
                <a:cubicBezTo>
                  <a:pt x="1480461" y="477475"/>
                  <a:pt x="1447923" y="530620"/>
                  <a:pt x="1468296" y="628549"/>
                </a:cubicBezTo>
                <a:cubicBezTo>
                  <a:pt x="1351601" y="637868"/>
                  <a:pt x="1232485" y="595279"/>
                  <a:pt x="1022913" y="628549"/>
                </a:cubicBezTo>
                <a:cubicBezTo>
                  <a:pt x="813341" y="661819"/>
                  <a:pt x="701207" y="588969"/>
                  <a:pt x="562847" y="628549"/>
                </a:cubicBezTo>
                <a:cubicBezTo>
                  <a:pt x="424487" y="668129"/>
                  <a:pt x="218391" y="618619"/>
                  <a:pt x="0" y="628549"/>
                </a:cubicBezTo>
                <a:cubicBezTo>
                  <a:pt x="-30362" y="519100"/>
                  <a:pt x="12368" y="454302"/>
                  <a:pt x="0" y="326845"/>
                </a:cubicBezTo>
                <a:cubicBezTo>
                  <a:pt x="-12368" y="199388"/>
                  <a:pt x="14728" y="120594"/>
                  <a:pt x="0" y="0"/>
                </a:cubicBezTo>
                <a:close/>
              </a:path>
              <a:path w="1468296" h="628549" stroke="0" extrusionOk="0">
                <a:moveTo>
                  <a:pt x="0" y="0"/>
                </a:moveTo>
                <a:cubicBezTo>
                  <a:pt x="101474" y="-54120"/>
                  <a:pt x="359612" y="36972"/>
                  <a:pt x="474749" y="0"/>
                </a:cubicBezTo>
                <a:cubicBezTo>
                  <a:pt x="589886" y="-36972"/>
                  <a:pt x="827015" y="18370"/>
                  <a:pt x="949498" y="0"/>
                </a:cubicBezTo>
                <a:cubicBezTo>
                  <a:pt x="1071981" y="-18370"/>
                  <a:pt x="1209663" y="13002"/>
                  <a:pt x="1468296" y="0"/>
                </a:cubicBezTo>
                <a:cubicBezTo>
                  <a:pt x="1507068" y="103587"/>
                  <a:pt x="1459371" y="217487"/>
                  <a:pt x="1468296" y="326845"/>
                </a:cubicBezTo>
                <a:cubicBezTo>
                  <a:pt x="1477221" y="436204"/>
                  <a:pt x="1445407" y="503275"/>
                  <a:pt x="1468296" y="628549"/>
                </a:cubicBezTo>
                <a:cubicBezTo>
                  <a:pt x="1352243" y="635661"/>
                  <a:pt x="1196486" y="605872"/>
                  <a:pt x="993547" y="628549"/>
                </a:cubicBezTo>
                <a:cubicBezTo>
                  <a:pt x="790608" y="651226"/>
                  <a:pt x="725585" y="616189"/>
                  <a:pt x="518798" y="628549"/>
                </a:cubicBezTo>
                <a:cubicBezTo>
                  <a:pt x="312011" y="640909"/>
                  <a:pt x="204962" y="570281"/>
                  <a:pt x="0" y="628549"/>
                </a:cubicBezTo>
                <a:cubicBezTo>
                  <a:pt x="-10912" y="490435"/>
                  <a:pt x="28046" y="435994"/>
                  <a:pt x="0" y="320560"/>
                </a:cubicBezTo>
                <a:cubicBezTo>
                  <a:pt x="-28046" y="205126"/>
                  <a:pt x="34436" y="146127"/>
                  <a:pt x="0" y="0"/>
                </a:cubicBezTo>
                <a:close/>
              </a:path>
            </a:pathLst>
          </a:custGeom>
          <a:solidFill>
            <a:srgbClr val="BFF2C0"/>
          </a:solidFill>
          <a:ln>
            <a:solidFill>
              <a:schemeClr val="tx1"/>
            </a:solidFill>
            <a:extLst>
              <a:ext uri="{C807C97D-BFC1-408E-A445-0C87EB9F89A2}">
                <ask:lineSketchStyleProps xmlns:ask="http://schemas.microsoft.com/office/drawing/2018/sketchyshapes" sd="3127732142">
                  <a:prstGeom prst="rect">
                    <a:avLst/>
                  </a:prstGeom>
                  <ask:type>
                    <ask:lineSketchScribble/>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a:latin typeface="Mali Medium"/>
              </a:rPr>
              <a:t>The second benefit is…</a:t>
            </a:r>
            <a:endParaRPr lang="en" sz="1600">
              <a:latin typeface="Mali Medium"/>
            </a:endParaRPr>
          </a:p>
        </p:txBody>
      </p:sp>
      <p:sp>
        <p:nvSpPr>
          <p:cNvPr id="59" name="Google Shape;829;p51">
            <a:extLst>
              <a:ext uri="{FF2B5EF4-FFF2-40B4-BE49-F238E27FC236}">
                <a16:creationId xmlns:a16="http://schemas.microsoft.com/office/drawing/2014/main" id="{FAAB53DD-83BC-9DC5-E579-895F63A5C426}"/>
              </a:ext>
            </a:extLst>
          </p:cNvPr>
          <p:cNvSpPr txBox="1">
            <a:spLocks/>
          </p:cNvSpPr>
          <p:nvPr/>
        </p:nvSpPr>
        <p:spPr>
          <a:xfrm>
            <a:off x="5828523" y="2182291"/>
            <a:ext cx="1135571" cy="460682"/>
          </a:xfrm>
          <a:custGeom>
            <a:avLst/>
            <a:gdLst>
              <a:gd name="connsiteX0" fmla="*/ 0 w 1135571"/>
              <a:gd name="connsiteY0" fmla="*/ 0 h 460682"/>
              <a:gd name="connsiteX1" fmla="*/ 556430 w 1135571"/>
              <a:gd name="connsiteY1" fmla="*/ 0 h 460682"/>
              <a:gd name="connsiteX2" fmla="*/ 1135571 w 1135571"/>
              <a:gd name="connsiteY2" fmla="*/ 0 h 460682"/>
              <a:gd name="connsiteX3" fmla="*/ 1135571 w 1135571"/>
              <a:gd name="connsiteY3" fmla="*/ 460682 h 460682"/>
              <a:gd name="connsiteX4" fmla="*/ 545074 w 1135571"/>
              <a:gd name="connsiteY4" fmla="*/ 460682 h 460682"/>
              <a:gd name="connsiteX5" fmla="*/ 0 w 1135571"/>
              <a:gd name="connsiteY5" fmla="*/ 460682 h 460682"/>
              <a:gd name="connsiteX6" fmla="*/ 0 w 1135571"/>
              <a:gd name="connsiteY6" fmla="*/ 0 h 46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5571" h="460682" fill="none" extrusionOk="0">
                <a:moveTo>
                  <a:pt x="0" y="0"/>
                </a:moveTo>
                <a:cubicBezTo>
                  <a:pt x="257071" y="-15168"/>
                  <a:pt x="343282" y="34367"/>
                  <a:pt x="556430" y="0"/>
                </a:cubicBezTo>
                <a:cubicBezTo>
                  <a:pt x="769578" y="-34367"/>
                  <a:pt x="1014215" y="18359"/>
                  <a:pt x="1135571" y="0"/>
                </a:cubicBezTo>
                <a:cubicBezTo>
                  <a:pt x="1144139" y="196053"/>
                  <a:pt x="1129442" y="236660"/>
                  <a:pt x="1135571" y="460682"/>
                </a:cubicBezTo>
                <a:cubicBezTo>
                  <a:pt x="994627" y="515217"/>
                  <a:pt x="682518" y="403669"/>
                  <a:pt x="545074" y="460682"/>
                </a:cubicBezTo>
                <a:cubicBezTo>
                  <a:pt x="407630" y="517695"/>
                  <a:pt x="164685" y="422210"/>
                  <a:pt x="0" y="460682"/>
                </a:cubicBezTo>
                <a:cubicBezTo>
                  <a:pt x="-25454" y="350736"/>
                  <a:pt x="36151" y="155603"/>
                  <a:pt x="0" y="0"/>
                </a:cubicBezTo>
                <a:close/>
              </a:path>
              <a:path w="1135571" h="460682" stroke="0" extrusionOk="0">
                <a:moveTo>
                  <a:pt x="0" y="0"/>
                </a:moveTo>
                <a:cubicBezTo>
                  <a:pt x="252387" y="-46695"/>
                  <a:pt x="414642" y="42591"/>
                  <a:pt x="579141" y="0"/>
                </a:cubicBezTo>
                <a:cubicBezTo>
                  <a:pt x="743640" y="-42591"/>
                  <a:pt x="876561" y="38270"/>
                  <a:pt x="1135571" y="0"/>
                </a:cubicBezTo>
                <a:cubicBezTo>
                  <a:pt x="1182866" y="120937"/>
                  <a:pt x="1088504" y="264837"/>
                  <a:pt x="1135571" y="460682"/>
                </a:cubicBezTo>
                <a:cubicBezTo>
                  <a:pt x="895727" y="461361"/>
                  <a:pt x="851218" y="453894"/>
                  <a:pt x="567786" y="460682"/>
                </a:cubicBezTo>
                <a:cubicBezTo>
                  <a:pt x="284355" y="467470"/>
                  <a:pt x="233263" y="459550"/>
                  <a:pt x="0" y="460682"/>
                </a:cubicBezTo>
                <a:cubicBezTo>
                  <a:pt x="-38906" y="311463"/>
                  <a:pt x="11125" y="131137"/>
                  <a:pt x="0" y="0"/>
                </a:cubicBezTo>
                <a:close/>
              </a:path>
            </a:pathLst>
          </a:custGeom>
          <a:solidFill>
            <a:schemeClr val="bg2">
              <a:lumMod val="40000"/>
              <a:lumOff val="60000"/>
            </a:schemeClr>
          </a:solidFill>
          <a:ln>
            <a:solidFill>
              <a:schemeClr val="tx1"/>
            </a:solidFill>
            <a:extLst>
              <a:ext uri="{C807C97D-BFC1-408E-A445-0C87EB9F89A2}">
                <ask:lineSketchStyleProps xmlns:ask="http://schemas.microsoft.com/office/drawing/2018/sketchyshapes" sd="3888117539">
                  <a:prstGeom prst="rect">
                    <a:avLst/>
                  </a:prstGeom>
                  <ask:type>
                    <ask:lineSketchScribble/>
                  </ask:type>
                </ask:lineSketchStyleProps>
              </a:ext>
            </a:extLst>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a:latin typeface="Mali Medium"/>
              </a:rPr>
              <a:t>Finally,…</a:t>
            </a:r>
            <a:endParaRPr lang="en" sz="1600">
              <a:latin typeface="Mali Medium"/>
            </a:endParaRPr>
          </a:p>
        </p:txBody>
      </p:sp>
      <p:cxnSp>
        <p:nvCxnSpPr>
          <p:cNvPr id="60" name="Straight Arrow Connector 59">
            <a:extLst>
              <a:ext uri="{FF2B5EF4-FFF2-40B4-BE49-F238E27FC236}">
                <a16:creationId xmlns:a16="http://schemas.microsoft.com/office/drawing/2014/main" id="{068F217A-9D61-A7BB-CBFA-D81A489AA49E}"/>
              </a:ext>
            </a:extLst>
          </p:cNvPr>
          <p:cNvCxnSpPr>
            <a:cxnSpLocks/>
          </p:cNvCxnSpPr>
          <p:nvPr/>
        </p:nvCxnSpPr>
        <p:spPr>
          <a:xfrm flipV="1">
            <a:off x="6973011" y="1912321"/>
            <a:ext cx="341156" cy="542556"/>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FB3B8B60-087E-D03F-6542-3FF7D26ACBB6}"/>
              </a:ext>
            </a:extLst>
          </p:cNvPr>
          <p:cNvCxnSpPr>
            <a:cxnSpLocks/>
            <a:endCxn id="768" idx="9"/>
          </p:cNvCxnSpPr>
          <p:nvPr/>
        </p:nvCxnSpPr>
        <p:spPr>
          <a:xfrm>
            <a:off x="6917879" y="2434529"/>
            <a:ext cx="520689" cy="77487"/>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7E954D5-1E83-1C4C-074C-14600B1A6002}"/>
              </a:ext>
            </a:extLst>
          </p:cNvPr>
          <p:cNvCxnSpPr>
            <a:cxnSpLocks/>
            <a:endCxn id="769" idx="9"/>
          </p:cNvCxnSpPr>
          <p:nvPr/>
        </p:nvCxnSpPr>
        <p:spPr>
          <a:xfrm>
            <a:off x="6955177" y="2409449"/>
            <a:ext cx="376902" cy="885944"/>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Google Shape;829;p51">
            <a:extLst>
              <a:ext uri="{FF2B5EF4-FFF2-40B4-BE49-F238E27FC236}">
                <a16:creationId xmlns:a16="http://schemas.microsoft.com/office/drawing/2014/main" id="{12292ADD-C8C3-90A2-28BA-3A7AA18FA592}"/>
              </a:ext>
            </a:extLst>
          </p:cNvPr>
          <p:cNvSpPr txBox="1">
            <a:spLocks/>
          </p:cNvSpPr>
          <p:nvPr/>
        </p:nvSpPr>
        <p:spPr>
          <a:xfrm>
            <a:off x="7328303" y="1742697"/>
            <a:ext cx="1656260" cy="315283"/>
          </a:xfrm>
          <a:custGeom>
            <a:avLst/>
            <a:gdLst>
              <a:gd name="connsiteX0" fmla="*/ 0 w 1656260"/>
              <a:gd name="connsiteY0" fmla="*/ 0 h 315283"/>
              <a:gd name="connsiteX1" fmla="*/ 502399 w 1656260"/>
              <a:gd name="connsiteY1" fmla="*/ 0 h 315283"/>
              <a:gd name="connsiteX2" fmla="*/ 1071048 w 1656260"/>
              <a:gd name="connsiteY2" fmla="*/ 0 h 315283"/>
              <a:gd name="connsiteX3" fmla="*/ 1656260 w 1656260"/>
              <a:gd name="connsiteY3" fmla="*/ 0 h 315283"/>
              <a:gd name="connsiteX4" fmla="*/ 1656260 w 1656260"/>
              <a:gd name="connsiteY4" fmla="*/ 315283 h 315283"/>
              <a:gd name="connsiteX5" fmla="*/ 1120736 w 1656260"/>
              <a:gd name="connsiteY5" fmla="*/ 315283 h 315283"/>
              <a:gd name="connsiteX6" fmla="*/ 535524 w 1656260"/>
              <a:gd name="connsiteY6" fmla="*/ 315283 h 315283"/>
              <a:gd name="connsiteX7" fmla="*/ 0 w 1656260"/>
              <a:gd name="connsiteY7" fmla="*/ 315283 h 315283"/>
              <a:gd name="connsiteX8" fmla="*/ 0 w 1656260"/>
              <a:gd name="connsiteY8" fmla="*/ 0 h 3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6260" h="315283" fill="none" extrusionOk="0">
                <a:moveTo>
                  <a:pt x="0" y="0"/>
                </a:moveTo>
                <a:cubicBezTo>
                  <a:pt x="145527" y="-28860"/>
                  <a:pt x="278861" y="4458"/>
                  <a:pt x="502399" y="0"/>
                </a:cubicBezTo>
                <a:cubicBezTo>
                  <a:pt x="725937" y="-4458"/>
                  <a:pt x="888532" y="63294"/>
                  <a:pt x="1071048" y="0"/>
                </a:cubicBezTo>
                <a:cubicBezTo>
                  <a:pt x="1253564" y="-63294"/>
                  <a:pt x="1488783" y="53303"/>
                  <a:pt x="1656260" y="0"/>
                </a:cubicBezTo>
                <a:cubicBezTo>
                  <a:pt x="1675113" y="140245"/>
                  <a:pt x="1635515" y="162047"/>
                  <a:pt x="1656260" y="315283"/>
                </a:cubicBezTo>
                <a:cubicBezTo>
                  <a:pt x="1392858" y="336461"/>
                  <a:pt x="1295285" y="283425"/>
                  <a:pt x="1120736" y="315283"/>
                </a:cubicBezTo>
                <a:cubicBezTo>
                  <a:pt x="946187" y="347141"/>
                  <a:pt x="803773" y="270790"/>
                  <a:pt x="535524" y="315283"/>
                </a:cubicBezTo>
                <a:cubicBezTo>
                  <a:pt x="267275" y="359776"/>
                  <a:pt x="170762" y="262598"/>
                  <a:pt x="0" y="315283"/>
                </a:cubicBezTo>
                <a:cubicBezTo>
                  <a:pt x="-19387" y="208470"/>
                  <a:pt x="9579" y="98376"/>
                  <a:pt x="0" y="0"/>
                </a:cubicBezTo>
                <a:close/>
              </a:path>
              <a:path w="1656260" h="315283" stroke="0" extrusionOk="0">
                <a:moveTo>
                  <a:pt x="0" y="0"/>
                </a:moveTo>
                <a:cubicBezTo>
                  <a:pt x="189374" y="-59310"/>
                  <a:pt x="419287" y="41528"/>
                  <a:pt x="585212" y="0"/>
                </a:cubicBezTo>
                <a:cubicBezTo>
                  <a:pt x="751137" y="-41528"/>
                  <a:pt x="866653" y="26356"/>
                  <a:pt x="1137299" y="0"/>
                </a:cubicBezTo>
                <a:cubicBezTo>
                  <a:pt x="1407945" y="-26356"/>
                  <a:pt x="1426758" y="35330"/>
                  <a:pt x="1656260" y="0"/>
                </a:cubicBezTo>
                <a:cubicBezTo>
                  <a:pt x="1676576" y="152198"/>
                  <a:pt x="1627998" y="161033"/>
                  <a:pt x="1656260" y="315283"/>
                </a:cubicBezTo>
                <a:cubicBezTo>
                  <a:pt x="1512630" y="346332"/>
                  <a:pt x="1354099" y="284174"/>
                  <a:pt x="1071048" y="315283"/>
                </a:cubicBezTo>
                <a:cubicBezTo>
                  <a:pt x="787997" y="346392"/>
                  <a:pt x="760829" y="271910"/>
                  <a:pt x="502399" y="315283"/>
                </a:cubicBezTo>
                <a:cubicBezTo>
                  <a:pt x="243969" y="358656"/>
                  <a:pt x="219270" y="282933"/>
                  <a:pt x="0" y="315283"/>
                </a:cubicBezTo>
                <a:cubicBezTo>
                  <a:pt x="-26349" y="219015"/>
                  <a:pt x="3761" y="78213"/>
                  <a:pt x="0" y="0"/>
                </a:cubicBezTo>
                <a:close/>
              </a:path>
            </a:pathLst>
          </a:custGeom>
          <a:solidFill>
            <a:schemeClr val="bg2">
              <a:lumMod val="40000"/>
              <a:lumOff val="60000"/>
            </a:schemeClr>
          </a:solidFill>
          <a:ln>
            <a:solidFill>
              <a:schemeClr val="tx1"/>
            </a:solidFill>
            <a:extLst>
              <a:ext uri="{C807C97D-BFC1-408E-A445-0C87EB9F89A2}">
                <ask:lineSketchStyleProps xmlns:ask="http://schemas.microsoft.com/office/drawing/2018/sketchyshapes" sd="1928653326">
                  <a:prstGeom prst="rect">
                    <a:avLst/>
                  </a:prstGeom>
                  <ask:type>
                    <ask:lineSketchScribble/>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1600">
                <a:latin typeface="Mali Medium"/>
              </a:rPr>
              <a:t>Thirdly,…</a:t>
            </a:r>
          </a:p>
        </p:txBody>
      </p:sp>
      <p:sp>
        <p:nvSpPr>
          <p:cNvPr id="768" name="Google Shape;829;p51">
            <a:extLst>
              <a:ext uri="{FF2B5EF4-FFF2-40B4-BE49-F238E27FC236}">
                <a16:creationId xmlns:a16="http://schemas.microsoft.com/office/drawing/2014/main" id="{B8152B31-1CFD-4042-DB83-8766166624B5}"/>
              </a:ext>
            </a:extLst>
          </p:cNvPr>
          <p:cNvSpPr txBox="1">
            <a:spLocks/>
          </p:cNvSpPr>
          <p:nvPr/>
        </p:nvSpPr>
        <p:spPr>
          <a:xfrm>
            <a:off x="7438568" y="2204027"/>
            <a:ext cx="1468296" cy="628549"/>
          </a:xfrm>
          <a:custGeom>
            <a:avLst/>
            <a:gdLst>
              <a:gd name="connsiteX0" fmla="*/ 0 w 1468296"/>
              <a:gd name="connsiteY0" fmla="*/ 0 h 628549"/>
              <a:gd name="connsiteX1" fmla="*/ 460066 w 1468296"/>
              <a:gd name="connsiteY1" fmla="*/ 0 h 628549"/>
              <a:gd name="connsiteX2" fmla="*/ 949498 w 1468296"/>
              <a:gd name="connsiteY2" fmla="*/ 0 h 628549"/>
              <a:gd name="connsiteX3" fmla="*/ 1468296 w 1468296"/>
              <a:gd name="connsiteY3" fmla="*/ 0 h 628549"/>
              <a:gd name="connsiteX4" fmla="*/ 1468296 w 1468296"/>
              <a:gd name="connsiteY4" fmla="*/ 307989 h 628549"/>
              <a:gd name="connsiteX5" fmla="*/ 1468296 w 1468296"/>
              <a:gd name="connsiteY5" fmla="*/ 628549 h 628549"/>
              <a:gd name="connsiteX6" fmla="*/ 993547 w 1468296"/>
              <a:gd name="connsiteY6" fmla="*/ 628549 h 628549"/>
              <a:gd name="connsiteX7" fmla="*/ 489432 w 1468296"/>
              <a:gd name="connsiteY7" fmla="*/ 628549 h 628549"/>
              <a:gd name="connsiteX8" fmla="*/ 0 w 1468296"/>
              <a:gd name="connsiteY8" fmla="*/ 628549 h 628549"/>
              <a:gd name="connsiteX9" fmla="*/ 0 w 1468296"/>
              <a:gd name="connsiteY9" fmla="*/ 307989 h 628549"/>
              <a:gd name="connsiteX10" fmla="*/ 0 w 1468296"/>
              <a:gd name="connsiteY10" fmla="*/ 0 h 62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8296" h="628549" fill="none" extrusionOk="0">
                <a:moveTo>
                  <a:pt x="0" y="0"/>
                </a:moveTo>
                <a:cubicBezTo>
                  <a:pt x="179051" y="-36148"/>
                  <a:pt x="365212" y="16670"/>
                  <a:pt x="460066" y="0"/>
                </a:cubicBezTo>
                <a:cubicBezTo>
                  <a:pt x="554920" y="-16670"/>
                  <a:pt x="798935" y="31954"/>
                  <a:pt x="949498" y="0"/>
                </a:cubicBezTo>
                <a:cubicBezTo>
                  <a:pt x="1100061" y="-31954"/>
                  <a:pt x="1279071" y="52531"/>
                  <a:pt x="1468296" y="0"/>
                </a:cubicBezTo>
                <a:cubicBezTo>
                  <a:pt x="1497476" y="95723"/>
                  <a:pt x="1448070" y="210616"/>
                  <a:pt x="1468296" y="307989"/>
                </a:cubicBezTo>
                <a:cubicBezTo>
                  <a:pt x="1488522" y="405362"/>
                  <a:pt x="1446142" y="510825"/>
                  <a:pt x="1468296" y="628549"/>
                </a:cubicBezTo>
                <a:cubicBezTo>
                  <a:pt x="1266175" y="673385"/>
                  <a:pt x="1133174" y="582184"/>
                  <a:pt x="993547" y="628549"/>
                </a:cubicBezTo>
                <a:cubicBezTo>
                  <a:pt x="853920" y="674914"/>
                  <a:pt x="600990" y="580500"/>
                  <a:pt x="489432" y="628549"/>
                </a:cubicBezTo>
                <a:cubicBezTo>
                  <a:pt x="377874" y="676598"/>
                  <a:pt x="137717" y="595959"/>
                  <a:pt x="0" y="628549"/>
                </a:cubicBezTo>
                <a:cubicBezTo>
                  <a:pt x="-16042" y="494705"/>
                  <a:pt x="861" y="411513"/>
                  <a:pt x="0" y="307989"/>
                </a:cubicBezTo>
                <a:cubicBezTo>
                  <a:pt x="-861" y="204465"/>
                  <a:pt x="8835" y="133893"/>
                  <a:pt x="0" y="0"/>
                </a:cubicBezTo>
                <a:close/>
              </a:path>
              <a:path w="1468296" h="628549" stroke="0" extrusionOk="0">
                <a:moveTo>
                  <a:pt x="0" y="0"/>
                </a:moveTo>
                <a:cubicBezTo>
                  <a:pt x="134453" y="-39404"/>
                  <a:pt x="407249" y="48325"/>
                  <a:pt x="518798" y="0"/>
                </a:cubicBezTo>
                <a:cubicBezTo>
                  <a:pt x="630347" y="-48325"/>
                  <a:pt x="778790" y="13473"/>
                  <a:pt x="1022913" y="0"/>
                </a:cubicBezTo>
                <a:cubicBezTo>
                  <a:pt x="1267036" y="-13473"/>
                  <a:pt x="1271380" y="2467"/>
                  <a:pt x="1468296" y="0"/>
                </a:cubicBezTo>
                <a:cubicBezTo>
                  <a:pt x="1475045" y="135239"/>
                  <a:pt x="1440503" y="238522"/>
                  <a:pt x="1468296" y="307989"/>
                </a:cubicBezTo>
                <a:cubicBezTo>
                  <a:pt x="1496089" y="377456"/>
                  <a:pt x="1439501" y="504425"/>
                  <a:pt x="1468296" y="628549"/>
                </a:cubicBezTo>
                <a:cubicBezTo>
                  <a:pt x="1365703" y="642516"/>
                  <a:pt x="1179286" y="584465"/>
                  <a:pt x="993547" y="628549"/>
                </a:cubicBezTo>
                <a:cubicBezTo>
                  <a:pt x="807808" y="672633"/>
                  <a:pt x="640623" y="593946"/>
                  <a:pt x="548164" y="628549"/>
                </a:cubicBezTo>
                <a:cubicBezTo>
                  <a:pt x="455705" y="663152"/>
                  <a:pt x="172975" y="617008"/>
                  <a:pt x="0" y="628549"/>
                </a:cubicBezTo>
                <a:cubicBezTo>
                  <a:pt x="-6569" y="494882"/>
                  <a:pt x="14690" y="388152"/>
                  <a:pt x="0" y="326845"/>
                </a:cubicBezTo>
                <a:cubicBezTo>
                  <a:pt x="-14690" y="265538"/>
                  <a:pt x="36953" y="108991"/>
                  <a:pt x="0" y="0"/>
                </a:cubicBezTo>
                <a:close/>
              </a:path>
            </a:pathLst>
          </a:custGeom>
          <a:solidFill>
            <a:schemeClr val="bg2">
              <a:lumMod val="40000"/>
              <a:lumOff val="60000"/>
            </a:schemeClr>
          </a:solidFill>
          <a:ln>
            <a:solidFill>
              <a:schemeClr val="tx1"/>
            </a:solidFill>
            <a:extLst>
              <a:ext uri="{C807C97D-BFC1-408E-A445-0C87EB9F89A2}">
                <ask:lineSketchStyleProps xmlns:ask="http://schemas.microsoft.com/office/drawing/2018/sketchyshapes" sd="2564462306">
                  <a:prstGeom prst="rect">
                    <a:avLst/>
                  </a:prstGeom>
                  <ask:type>
                    <ask:lineSketchScribble/>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a:latin typeface="Mali Medium"/>
              </a:rPr>
              <a:t>Last but not least,...</a:t>
            </a:r>
            <a:endParaRPr lang="en" sz="1600">
              <a:latin typeface="Mali Medium"/>
            </a:endParaRPr>
          </a:p>
        </p:txBody>
      </p:sp>
      <p:sp>
        <p:nvSpPr>
          <p:cNvPr id="769" name="Google Shape;829;p51">
            <a:extLst>
              <a:ext uri="{FF2B5EF4-FFF2-40B4-BE49-F238E27FC236}">
                <a16:creationId xmlns:a16="http://schemas.microsoft.com/office/drawing/2014/main" id="{45B49764-0F48-E2FC-5EAD-D443270D8EA6}"/>
              </a:ext>
            </a:extLst>
          </p:cNvPr>
          <p:cNvSpPr txBox="1">
            <a:spLocks/>
          </p:cNvSpPr>
          <p:nvPr/>
        </p:nvSpPr>
        <p:spPr>
          <a:xfrm>
            <a:off x="7332079" y="2987404"/>
            <a:ext cx="1468296" cy="628549"/>
          </a:xfrm>
          <a:custGeom>
            <a:avLst/>
            <a:gdLst>
              <a:gd name="connsiteX0" fmla="*/ 0 w 1468296"/>
              <a:gd name="connsiteY0" fmla="*/ 0 h 628549"/>
              <a:gd name="connsiteX1" fmla="*/ 518798 w 1468296"/>
              <a:gd name="connsiteY1" fmla="*/ 0 h 628549"/>
              <a:gd name="connsiteX2" fmla="*/ 993547 w 1468296"/>
              <a:gd name="connsiteY2" fmla="*/ 0 h 628549"/>
              <a:gd name="connsiteX3" fmla="*/ 1468296 w 1468296"/>
              <a:gd name="connsiteY3" fmla="*/ 0 h 628549"/>
              <a:gd name="connsiteX4" fmla="*/ 1468296 w 1468296"/>
              <a:gd name="connsiteY4" fmla="*/ 301704 h 628549"/>
              <a:gd name="connsiteX5" fmla="*/ 1468296 w 1468296"/>
              <a:gd name="connsiteY5" fmla="*/ 628549 h 628549"/>
              <a:gd name="connsiteX6" fmla="*/ 964181 w 1468296"/>
              <a:gd name="connsiteY6" fmla="*/ 628549 h 628549"/>
              <a:gd name="connsiteX7" fmla="*/ 460066 w 1468296"/>
              <a:gd name="connsiteY7" fmla="*/ 628549 h 628549"/>
              <a:gd name="connsiteX8" fmla="*/ 0 w 1468296"/>
              <a:gd name="connsiteY8" fmla="*/ 628549 h 628549"/>
              <a:gd name="connsiteX9" fmla="*/ 0 w 1468296"/>
              <a:gd name="connsiteY9" fmla="*/ 307989 h 628549"/>
              <a:gd name="connsiteX10" fmla="*/ 0 w 1468296"/>
              <a:gd name="connsiteY10" fmla="*/ 0 h 62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8296" h="628549" fill="none" extrusionOk="0">
                <a:moveTo>
                  <a:pt x="0" y="0"/>
                </a:moveTo>
                <a:cubicBezTo>
                  <a:pt x="174727" y="-47989"/>
                  <a:pt x="261291" y="27464"/>
                  <a:pt x="518798" y="0"/>
                </a:cubicBezTo>
                <a:cubicBezTo>
                  <a:pt x="776305" y="-27464"/>
                  <a:pt x="799118" y="20455"/>
                  <a:pt x="993547" y="0"/>
                </a:cubicBezTo>
                <a:cubicBezTo>
                  <a:pt x="1187976" y="-20455"/>
                  <a:pt x="1274256" y="5600"/>
                  <a:pt x="1468296" y="0"/>
                </a:cubicBezTo>
                <a:cubicBezTo>
                  <a:pt x="1485765" y="65041"/>
                  <a:pt x="1452661" y="182595"/>
                  <a:pt x="1468296" y="301704"/>
                </a:cubicBezTo>
                <a:cubicBezTo>
                  <a:pt x="1483931" y="420813"/>
                  <a:pt x="1437221" y="517105"/>
                  <a:pt x="1468296" y="628549"/>
                </a:cubicBezTo>
                <a:cubicBezTo>
                  <a:pt x="1289752" y="633643"/>
                  <a:pt x="1196249" y="581319"/>
                  <a:pt x="964181" y="628549"/>
                </a:cubicBezTo>
                <a:cubicBezTo>
                  <a:pt x="732113" y="675779"/>
                  <a:pt x="693790" y="588915"/>
                  <a:pt x="460066" y="628549"/>
                </a:cubicBezTo>
                <a:cubicBezTo>
                  <a:pt x="226342" y="668183"/>
                  <a:pt x="212433" y="583774"/>
                  <a:pt x="0" y="628549"/>
                </a:cubicBezTo>
                <a:cubicBezTo>
                  <a:pt x="-30764" y="491913"/>
                  <a:pt x="19669" y="454649"/>
                  <a:pt x="0" y="307989"/>
                </a:cubicBezTo>
                <a:cubicBezTo>
                  <a:pt x="-19669" y="161329"/>
                  <a:pt x="22147" y="133483"/>
                  <a:pt x="0" y="0"/>
                </a:cubicBezTo>
                <a:close/>
              </a:path>
              <a:path w="1468296" h="628549" stroke="0" extrusionOk="0">
                <a:moveTo>
                  <a:pt x="0" y="0"/>
                </a:moveTo>
                <a:cubicBezTo>
                  <a:pt x="137449" y="-22992"/>
                  <a:pt x="399500" y="58907"/>
                  <a:pt x="504115" y="0"/>
                </a:cubicBezTo>
                <a:cubicBezTo>
                  <a:pt x="608731" y="-58907"/>
                  <a:pt x="778164" y="47848"/>
                  <a:pt x="1022913" y="0"/>
                </a:cubicBezTo>
                <a:cubicBezTo>
                  <a:pt x="1267662" y="-47848"/>
                  <a:pt x="1255815" y="7270"/>
                  <a:pt x="1468296" y="0"/>
                </a:cubicBezTo>
                <a:cubicBezTo>
                  <a:pt x="1493555" y="113259"/>
                  <a:pt x="1464610" y="165047"/>
                  <a:pt x="1468296" y="320560"/>
                </a:cubicBezTo>
                <a:cubicBezTo>
                  <a:pt x="1471982" y="476073"/>
                  <a:pt x="1461381" y="504934"/>
                  <a:pt x="1468296" y="628549"/>
                </a:cubicBezTo>
                <a:cubicBezTo>
                  <a:pt x="1289033" y="673792"/>
                  <a:pt x="1137193" y="627780"/>
                  <a:pt x="1022913" y="628549"/>
                </a:cubicBezTo>
                <a:cubicBezTo>
                  <a:pt x="908633" y="629318"/>
                  <a:pt x="727527" y="609732"/>
                  <a:pt x="562847" y="628549"/>
                </a:cubicBezTo>
                <a:cubicBezTo>
                  <a:pt x="398167" y="647366"/>
                  <a:pt x="235190" y="598799"/>
                  <a:pt x="0" y="628549"/>
                </a:cubicBezTo>
                <a:cubicBezTo>
                  <a:pt x="-22819" y="518677"/>
                  <a:pt x="31413" y="457964"/>
                  <a:pt x="0" y="333131"/>
                </a:cubicBezTo>
                <a:cubicBezTo>
                  <a:pt x="-31413" y="208298"/>
                  <a:pt x="23733" y="131784"/>
                  <a:pt x="0" y="0"/>
                </a:cubicBezTo>
                <a:close/>
              </a:path>
            </a:pathLst>
          </a:custGeom>
          <a:solidFill>
            <a:schemeClr val="bg2">
              <a:lumMod val="40000"/>
              <a:lumOff val="60000"/>
            </a:schemeClr>
          </a:solidFill>
          <a:ln>
            <a:solidFill>
              <a:schemeClr val="tx1"/>
            </a:solidFill>
            <a:extLst>
              <a:ext uri="{C807C97D-BFC1-408E-A445-0C87EB9F89A2}">
                <ask:lineSketchStyleProps xmlns:ask="http://schemas.microsoft.com/office/drawing/2018/sketchyshapes" sd="95452126">
                  <a:prstGeom prst="rect">
                    <a:avLst/>
                  </a:prstGeom>
                  <ask:type>
                    <ask:lineSketchScribble/>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a:latin typeface="Mali Medium"/>
              </a:rPr>
              <a:t>Another benefit is…</a:t>
            </a:r>
            <a:endParaRPr lang="en" sz="1600">
              <a:latin typeface="Mali Medium"/>
            </a:endParaRPr>
          </a:p>
        </p:txBody>
      </p:sp>
      <p:sp>
        <p:nvSpPr>
          <p:cNvPr id="2" name="TextBox 1">
            <a:extLst>
              <a:ext uri="{FF2B5EF4-FFF2-40B4-BE49-F238E27FC236}">
                <a16:creationId xmlns:a16="http://schemas.microsoft.com/office/drawing/2014/main" id="{0C810C74-E9DD-1E9E-2F2C-77D3572E4C3D}"/>
              </a:ext>
            </a:extLst>
          </p:cNvPr>
          <p:cNvSpPr txBox="1"/>
          <p:nvPr/>
        </p:nvSpPr>
        <p:spPr>
          <a:xfrm>
            <a:off x="147230" y="47108"/>
            <a:ext cx="5552720" cy="5262979"/>
          </a:xfrm>
          <a:prstGeom prst="rect">
            <a:avLst/>
          </a:prstGeom>
          <a:solidFill>
            <a:schemeClr val="tx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a:latin typeface="Comic Sans MS" panose="030F0702030302020204" pitchFamily="66" charset="0"/>
              </a:rPr>
              <a:t>Viet Nam has gained three main benefits since it joined different international organisations. Firstly, it is easier and more convenient for Viet Nam to promote its culture and learn about other cultures. For example, various cultural exchanges help foreigners know more about our country. In addition, Vietnamese people have a better chance of experiencing different cultures. Secondly, this has created greater education opportunities for both Vietnamese and foreign students. More education opportunities abroad are now open to Vietnamese students. For instance, Viet Nam's colleges and universities can also accept international students. Finally, joining these organisations has also helped Viet Nam increase both local and international tourism. </a:t>
            </a:r>
          </a:p>
          <a:p>
            <a:pPr algn="just"/>
            <a:r>
              <a:rPr lang="en-US" sz="1600">
                <a:latin typeface="Comic Sans MS" panose="030F0702030302020204" pitchFamily="66" charset="0"/>
              </a:rPr>
              <a:t>In fact, Viet Nam has become one of the most popular destinations for many foreign tourists in the region. It is also easier for Vietnamese people to travel abroad. </a:t>
            </a:r>
          </a:p>
          <a:p>
            <a:pPr algn="just"/>
            <a:r>
              <a:rPr lang="en-US" sz="1600">
                <a:latin typeface="Comic Sans MS" panose="030F0702030302020204" pitchFamily="66" charset="0"/>
              </a:rPr>
              <a:t>In conclusion, Viet Nam has benefited greatly from becoming a member of different international organisations.</a:t>
            </a:r>
          </a:p>
          <a:p>
            <a:pPr algn="just"/>
            <a:endParaRPr lang="en-US" sz="1600">
              <a:latin typeface="Comfortaa SemiBold" panose="020B0604020202020204" charset="0"/>
            </a:endParaRPr>
          </a:p>
        </p:txBody>
      </p:sp>
      <p:sp>
        <p:nvSpPr>
          <p:cNvPr id="33" name="Callout: Line 32">
            <a:extLst>
              <a:ext uri="{FF2B5EF4-FFF2-40B4-BE49-F238E27FC236}">
                <a16:creationId xmlns:a16="http://schemas.microsoft.com/office/drawing/2014/main" id="{E2792495-785C-BC3D-3E78-4D86F4EF5D28}"/>
              </a:ext>
            </a:extLst>
          </p:cNvPr>
          <p:cNvSpPr/>
          <p:nvPr/>
        </p:nvSpPr>
        <p:spPr>
          <a:xfrm>
            <a:off x="6174013" y="155662"/>
            <a:ext cx="2769422" cy="417810"/>
          </a:xfrm>
          <a:custGeom>
            <a:avLst/>
            <a:gdLst>
              <a:gd name="connsiteX0" fmla="*/ 0 w 2769422"/>
              <a:gd name="connsiteY0" fmla="*/ 0 h 417810"/>
              <a:gd name="connsiteX1" fmla="*/ 664661 w 2769422"/>
              <a:gd name="connsiteY1" fmla="*/ 0 h 417810"/>
              <a:gd name="connsiteX2" fmla="*/ 1357017 w 2769422"/>
              <a:gd name="connsiteY2" fmla="*/ 0 h 417810"/>
              <a:gd name="connsiteX3" fmla="*/ 2049372 w 2769422"/>
              <a:gd name="connsiteY3" fmla="*/ 0 h 417810"/>
              <a:gd name="connsiteX4" fmla="*/ 2769422 w 2769422"/>
              <a:gd name="connsiteY4" fmla="*/ 0 h 417810"/>
              <a:gd name="connsiteX5" fmla="*/ 2769422 w 2769422"/>
              <a:gd name="connsiteY5" fmla="*/ 417810 h 417810"/>
              <a:gd name="connsiteX6" fmla="*/ 2077067 w 2769422"/>
              <a:gd name="connsiteY6" fmla="*/ 417810 h 417810"/>
              <a:gd name="connsiteX7" fmla="*/ 1440099 w 2769422"/>
              <a:gd name="connsiteY7" fmla="*/ 417810 h 417810"/>
              <a:gd name="connsiteX8" fmla="*/ 803132 w 2769422"/>
              <a:gd name="connsiteY8" fmla="*/ 417810 h 417810"/>
              <a:gd name="connsiteX9" fmla="*/ 0 w 2769422"/>
              <a:gd name="connsiteY9" fmla="*/ 417810 h 417810"/>
              <a:gd name="connsiteX10" fmla="*/ 0 w 2769422"/>
              <a:gd name="connsiteY10" fmla="*/ 0 h 417810"/>
              <a:gd name="connsiteX0" fmla="*/ 1362279 w 2769422"/>
              <a:gd name="connsiteY0" fmla="*/ -4567 h 417810"/>
              <a:gd name="connsiteX1" fmla="*/ 1386262 w 2769422"/>
              <a:gd name="connsiteY1" fmla="*/ -172489 h 417810"/>
            </a:gdLst>
            <a:ahLst/>
            <a:cxnLst>
              <a:cxn ang="0">
                <a:pos x="connsiteX0" y="connsiteY0"/>
              </a:cxn>
              <a:cxn ang="0">
                <a:pos x="connsiteX1" y="connsiteY1"/>
              </a:cxn>
            </a:cxnLst>
            <a:rect l="l" t="t" r="r" b="b"/>
            <a:pathLst>
              <a:path w="2769422" h="417810" fill="none" extrusionOk="0">
                <a:moveTo>
                  <a:pt x="0" y="0"/>
                </a:moveTo>
                <a:cubicBezTo>
                  <a:pt x="190391" y="9746"/>
                  <a:pt x="377122" y="4"/>
                  <a:pt x="664661" y="0"/>
                </a:cubicBezTo>
                <a:cubicBezTo>
                  <a:pt x="952200" y="-4"/>
                  <a:pt x="1044648" y="-24324"/>
                  <a:pt x="1357017" y="0"/>
                </a:cubicBezTo>
                <a:cubicBezTo>
                  <a:pt x="1669386" y="24324"/>
                  <a:pt x="1775683" y="2679"/>
                  <a:pt x="2049372" y="0"/>
                </a:cubicBezTo>
                <a:cubicBezTo>
                  <a:pt x="2323061" y="-2679"/>
                  <a:pt x="2603368" y="26377"/>
                  <a:pt x="2769422" y="0"/>
                </a:cubicBezTo>
                <a:cubicBezTo>
                  <a:pt x="2778821" y="198909"/>
                  <a:pt x="2759576" y="243661"/>
                  <a:pt x="2769422" y="417810"/>
                </a:cubicBezTo>
                <a:cubicBezTo>
                  <a:pt x="2537574" y="442222"/>
                  <a:pt x="2353888" y="417406"/>
                  <a:pt x="2077067" y="417810"/>
                </a:cubicBezTo>
                <a:cubicBezTo>
                  <a:pt x="1800246" y="418214"/>
                  <a:pt x="1698662" y="431425"/>
                  <a:pt x="1440099" y="417810"/>
                </a:cubicBezTo>
                <a:cubicBezTo>
                  <a:pt x="1181536" y="404195"/>
                  <a:pt x="1106705" y="421386"/>
                  <a:pt x="803132" y="417810"/>
                </a:cubicBezTo>
                <a:cubicBezTo>
                  <a:pt x="499559" y="414234"/>
                  <a:pt x="200044" y="437710"/>
                  <a:pt x="0" y="417810"/>
                </a:cubicBezTo>
                <a:cubicBezTo>
                  <a:pt x="16905" y="210211"/>
                  <a:pt x="-2072" y="153760"/>
                  <a:pt x="0" y="0"/>
                </a:cubicBezTo>
                <a:close/>
              </a:path>
              <a:path w="2769422" h="417810" fill="none" extrusionOk="0">
                <a:moveTo>
                  <a:pt x="1362279" y="-4567"/>
                </a:moveTo>
                <a:cubicBezTo>
                  <a:pt x="1373286" y="-59349"/>
                  <a:pt x="1381733" y="-100607"/>
                  <a:pt x="1386262" y="-172489"/>
                </a:cubicBezTo>
              </a:path>
              <a:path w="2769422" h="417810" stroke="0" extrusionOk="0">
                <a:moveTo>
                  <a:pt x="0" y="0"/>
                </a:moveTo>
                <a:cubicBezTo>
                  <a:pt x="240157" y="31695"/>
                  <a:pt x="353624" y="20944"/>
                  <a:pt x="664661" y="0"/>
                </a:cubicBezTo>
                <a:cubicBezTo>
                  <a:pt x="975698" y="-20944"/>
                  <a:pt x="1121479" y="-14843"/>
                  <a:pt x="1273934" y="0"/>
                </a:cubicBezTo>
                <a:cubicBezTo>
                  <a:pt x="1426389" y="14843"/>
                  <a:pt x="1799189" y="15725"/>
                  <a:pt x="2021678" y="0"/>
                </a:cubicBezTo>
                <a:cubicBezTo>
                  <a:pt x="2244167" y="-15725"/>
                  <a:pt x="2403671" y="34461"/>
                  <a:pt x="2769422" y="0"/>
                </a:cubicBezTo>
                <a:cubicBezTo>
                  <a:pt x="2783931" y="158170"/>
                  <a:pt x="2760227" y="320060"/>
                  <a:pt x="2769422" y="417810"/>
                </a:cubicBezTo>
                <a:cubicBezTo>
                  <a:pt x="2546008" y="439962"/>
                  <a:pt x="2279118" y="434048"/>
                  <a:pt x="2132455" y="417810"/>
                </a:cubicBezTo>
                <a:cubicBezTo>
                  <a:pt x="1985792" y="401572"/>
                  <a:pt x="1798505" y="394366"/>
                  <a:pt x="1495488" y="417810"/>
                </a:cubicBezTo>
                <a:cubicBezTo>
                  <a:pt x="1192471" y="441254"/>
                  <a:pt x="1073217" y="383305"/>
                  <a:pt x="747744" y="417810"/>
                </a:cubicBezTo>
                <a:cubicBezTo>
                  <a:pt x="422271" y="452315"/>
                  <a:pt x="155946" y="402588"/>
                  <a:pt x="0" y="417810"/>
                </a:cubicBezTo>
                <a:cubicBezTo>
                  <a:pt x="-597" y="300723"/>
                  <a:pt x="-7408" y="197470"/>
                  <a:pt x="0" y="0"/>
                </a:cubicBezTo>
                <a:close/>
              </a:path>
              <a:path w="2769422" h="417810" fill="none" stroke="0" extrusionOk="0">
                <a:moveTo>
                  <a:pt x="1362279" y="-4567"/>
                </a:moveTo>
                <a:cubicBezTo>
                  <a:pt x="1369339" y="-77333"/>
                  <a:pt x="1379849" y="-135631"/>
                  <a:pt x="1386262" y="-172489"/>
                </a:cubicBezTo>
              </a:path>
            </a:pathLst>
          </a:custGeom>
          <a:solidFill>
            <a:schemeClr val="accent4">
              <a:lumMod val="90000"/>
            </a:schemeClr>
          </a:solidFill>
          <a:ln>
            <a:solidFill>
              <a:schemeClr val="accent4">
                <a:lumMod val="10000"/>
              </a:schemeClr>
            </a:solidFill>
            <a:extLst>
              <a:ext uri="{C807C97D-BFC1-408E-A445-0C87EB9F89A2}">
                <ask:lineSketchStyleProps xmlns:ask="http://schemas.microsoft.com/office/drawing/2018/sketchyshapes" sd="1219033472">
                  <a:prstGeom prst="borderCallout1">
                    <a:avLst>
                      <a:gd name="adj1" fmla="val -1093"/>
                      <a:gd name="adj2" fmla="val 49190"/>
                      <a:gd name="adj3" fmla="val -41284"/>
                      <a:gd name="adj4" fmla="val 5005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400">
                <a:solidFill>
                  <a:schemeClr val="tx2">
                    <a:lumMod val="50000"/>
                  </a:schemeClr>
                </a:solidFill>
                <a:latin typeface="Mali Medium"/>
              </a:rPr>
              <a:t>Supporting Sentences/ Body</a:t>
            </a:r>
            <a:endParaRPr lang="en-US">
              <a:solidFill>
                <a:schemeClr val="tx2">
                  <a:lumMod val="50000"/>
                </a:schemeClr>
              </a:solidFill>
            </a:endParaRPr>
          </a:p>
        </p:txBody>
      </p:sp>
      <p:sp>
        <p:nvSpPr>
          <p:cNvPr id="12" name="Rectangle 11">
            <a:extLst>
              <a:ext uri="{FF2B5EF4-FFF2-40B4-BE49-F238E27FC236}">
                <a16:creationId xmlns:a16="http://schemas.microsoft.com/office/drawing/2014/main" id="{3940BAE4-1CD1-6263-21B4-11E1CA0C0B27}"/>
              </a:ext>
            </a:extLst>
          </p:cNvPr>
          <p:cNvSpPr/>
          <p:nvPr/>
        </p:nvSpPr>
        <p:spPr>
          <a:xfrm>
            <a:off x="3814221" y="337766"/>
            <a:ext cx="696611" cy="24417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4D4D816-D235-317D-166C-E6B4314E1931}"/>
              </a:ext>
            </a:extLst>
          </p:cNvPr>
          <p:cNvSpPr/>
          <p:nvPr/>
        </p:nvSpPr>
        <p:spPr>
          <a:xfrm>
            <a:off x="203363" y="1810048"/>
            <a:ext cx="892776" cy="2308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4D4D816-D235-317D-166C-E6B4314E1931}"/>
              </a:ext>
            </a:extLst>
          </p:cNvPr>
          <p:cNvSpPr/>
          <p:nvPr/>
        </p:nvSpPr>
        <p:spPr>
          <a:xfrm>
            <a:off x="217870" y="3029532"/>
            <a:ext cx="663308" cy="25501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3940BAE4-1CD1-6263-21B4-11E1CA0C0B27}"/>
              </a:ext>
            </a:extLst>
          </p:cNvPr>
          <p:cNvSpPr/>
          <p:nvPr/>
        </p:nvSpPr>
        <p:spPr>
          <a:xfrm>
            <a:off x="4304796" y="826911"/>
            <a:ext cx="1273051" cy="25147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3940BAE4-1CD1-6263-21B4-11E1CA0C0B27}"/>
              </a:ext>
            </a:extLst>
          </p:cNvPr>
          <p:cNvSpPr/>
          <p:nvPr/>
        </p:nvSpPr>
        <p:spPr>
          <a:xfrm>
            <a:off x="203363" y="3518833"/>
            <a:ext cx="814578" cy="2543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3940BAE4-1CD1-6263-21B4-11E1CA0C0B27}"/>
              </a:ext>
            </a:extLst>
          </p:cNvPr>
          <p:cNvSpPr/>
          <p:nvPr/>
        </p:nvSpPr>
        <p:spPr>
          <a:xfrm>
            <a:off x="230805" y="4218110"/>
            <a:ext cx="1359770" cy="2701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Google Shape;829;p51">
            <a:extLst>
              <a:ext uri="{FF2B5EF4-FFF2-40B4-BE49-F238E27FC236}">
                <a16:creationId xmlns:a16="http://schemas.microsoft.com/office/drawing/2014/main" id="{412B5F75-4EFF-ADFF-6C32-6C7463B070CD}"/>
              </a:ext>
            </a:extLst>
          </p:cNvPr>
          <p:cNvSpPr txBox="1">
            <a:spLocks/>
          </p:cNvSpPr>
          <p:nvPr/>
        </p:nvSpPr>
        <p:spPr>
          <a:xfrm>
            <a:off x="6049014" y="3497136"/>
            <a:ext cx="2935549" cy="843485"/>
          </a:xfrm>
          <a:custGeom>
            <a:avLst/>
            <a:gdLst>
              <a:gd name="connsiteX0" fmla="*/ 0 w 2935549"/>
              <a:gd name="connsiteY0" fmla="*/ 0 h 843485"/>
              <a:gd name="connsiteX1" fmla="*/ 587110 w 2935549"/>
              <a:gd name="connsiteY1" fmla="*/ 0 h 843485"/>
              <a:gd name="connsiteX2" fmla="*/ 1115509 w 2935549"/>
              <a:gd name="connsiteY2" fmla="*/ 0 h 843485"/>
              <a:gd name="connsiteX3" fmla="*/ 1673263 w 2935549"/>
              <a:gd name="connsiteY3" fmla="*/ 0 h 843485"/>
              <a:gd name="connsiteX4" fmla="*/ 2172306 w 2935549"/>
              <a:gd name="connsiteY4" fmla="*/ 0 h 843485"/>
              <a:gd name="connsiteX5" fmla="*/ 2935549 w 2935549"/>
              <a:gd name="connsiteY5" fmla="*/ 0 h 843485"/>
              <a:gd name="connsiteX6" fmla="*/ 2935549 w 2935549"/>
              <a:gd name="connsiteY6" fmla="*/ 404873 h 843485"/>
              <a:gd name="connsiteX7" fmla="*/ 2935549 w 2935549"/>
              <a:gd name="connsiteY7" fmla="*/ 843485 h 843485"/>
              <a:gd name="connsiteX8" fmla="*/ 2407150 w 2935549"/>
              <a:gd name="connsiteY8" fmla="*/ 843485 h 843485"/>
              <a:gd name="connsiteX9" fmla="*/ 1849396 w 2935549"/>
              <a:gd name="connsiteY9" fmla="*/ 843485 h 843485"/>
              <a:gd name="connsiteX10" fmla="*/ 1350353 w 2935549"/>
              <a:gd name="connsiteY10" fmla="*/ 843485 h 843485"/>
              <a:gd name="connsiteX11" fmla="*/ 821954 w 2935549"/>
              <a:gd name="connsiteY11" fmla="*/ 843485 h 843485"/>
              <a:gd name="connsiteX12" fmla="*/ 0 w 2935549"/>
              <a:gd name="connsiteY12" fmla="*/ 843485 h 843485"/>
              <a:gd name="connsiteX13" fmla="*/ 0 w 2935549"/>
              <a:gd name="connsiteY13" fmla="*/ 404873 h 843485"/>
              <a:gd name="connsiteX14" fmla="*/ 0 w 2935549"/>
              <a:gd name="connsiteY14" fmla="*/ 0 h 84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5549" h="843485" fill="none" extrusionOk="0">
                <a:moveTo>
                  <a:pt x="0" y="0"/>
                </a:moveTo>
                <a:cubicBezTo>
                  <a:pt x="233207" y="-52978"/>
                  <a:pt x="356908" y="19534"/>
                  <a:pt x="587110" y="0"/>
                </a:cubicBezTo>
                <a:cubicBezTo>
                  <a:pt x="817312" y="-19534"/>
                  <a:pt x="884701" y="60713"/>
                  <a:pt x="1115509" y="0"/>
                </a:cubicBezTo>
                <a:cubicBezTo>
                  <a:pt x="1346317" y="-60713"/>
                  <a:pt x="1488576" y="21833"/>
                  <a:pt x="1673263" y="0"/>
                </a:cubicBezTo>
                <a:cubicBezTo>
                  <a:pt x="1857950" y="-21833"/>
                  <a:pt x="2009854" y="21669"/>
                  <a:pt x="2172306" y="0"/>
                </a:cubicBezTo>
                <a:cubicBezTo>
                  <a:pt x="2334758" y="-21669"/>
                  <a:pt x="2631383" y="28014"/>
                  <a:pt x="2935549" y="0"/>
                </a:cubicBezTo>
                <a:cubicBezTo>
                  <a:pt x="2940188" y="121541"/>
                  <a:pt x="2919716" y="299238"/>
                  <a:pt x="2935549" y="404873"/>
                </a:cubicBezTo>
                <a:cubicBezTo>
                  <a:pt x="2951382" y="510508"/>
                  <a:pt x="2890020" y="679830"/>
                  <a:pt x="2935549" y="843485"/>
                </a:cubicBezTo>
                <a:cubicBezTo>
                  <a:pt x="2687411" y="883718"/>
                  <a:pt x="2658397" y="802837"/>
                  <a:pt x="2407150" y="843485"/>
                </a:cubicBezTo>
                <a:cubicBezTo>
                  <a:pt x="2155903" y="884133"/>
                  <a:pt x="2058503" y="780007"/>
                  <a:pt x="1849396" y="843485"/>
                </a:cubicBezTo>
                <a:cubicBezTo>
                  <a:pt x="1640289" y="906963"/>
                  <a:pt x="1554105" y="823788"/>
                  <a:pt x="1350353" y="843485"/>
                </a:cubicBezTo>
                <a:cubicBezTo>
                  <a:pt x="1146601" y="863182"/>
                  <a:pt x="999968" y="797937"/>
                  <a:pt x="821954" y="843485"/>
                </a:cubicBezTo>
                <a:cubicBezTo>
                  <a:pt x="643940" y="889033"/>
                  <a:pt x="409452" y="780367"/>
                  <a:pt x="0" y="843485"/>
                </a:cubicBezTo>
                <a:cubicBezTo>
                  <a:pt x="-22044" y="710790"/>
                  <a:pt x="47496" y="510741"/>
                  <a:pt x="0" y="404873"/>
                </a:cubicBezTo>
                <a:cubicBezTo>
                  <a:pt x="-47496" y="299005"/>
                  <a:pt x="7069" y="159174"/>
                  <a:pt x="0" y="0"/>
                </a:cubicBezTo>
                <a:close/>
              </a:path>
              <a:path w="2935549" h="843485" stroke="0" extrusionOk="0">
                <a:moveTo>
                  <a:pt x="0" y="0"/>
                </a:moveTo>
                <a:cubicBezTo>
                  <a:pt x="192665" y="-17182"/>
                  <a:pt x="270677" y="15470"/>
                  <a:pt x="499043" y="0"/>
                </a:cubicBezTo>
                <a:cubicBezTo>
                  <a:pt x="727409" y="-15470"/>
                  <a:pt x="797762" y="1120"/>
                  <a:pt x="1027442" y="0"/>
                </a:cubicBezTo>
                <a:cubicBezTo>
                  <a:pt x="1257122" y="-1120"/>
                  <a:pt x="1437019" y="40717"/>
                  <a:pt x="1555841" y="0"/>
                </a:cubicBezTo>
                <a:cubicBezTo>
                  <a:pt x="1674663" y="-40717"/>
                  <a:pt x="2011129" y="68362"/>
                  <a:pt x="2201662" y="0"/>
                </a:cubicBezTo>
                <a:cubicBezTo>
                  <a:pt x="2392195" y="-68362"/>
                  <a:pt x="2641687" y="20508"/>
                  <a:pt x="2935549" y="0"/>
                </a:cubicBezTo>
                <a:cubicBezTo>
                  <a:pt x="2941302" y="157973"/>
                  <a:pt x="2924126" y="290421"/>
                  <a:pt x="2935549" y="404873"/>
                </a:cubicBezTo>
                <a:cubicBezTo>
                  <a:pt x="2946972" y="519325"/>
                  <a:pt x="2915220" y="663961"/>
                  <a:pt x="2935549" y="843485"/>
                </a:cubicBezTo>
                <a:cubicBezTo>
                  <a:pt x="2699570" y="851636"/>
                  <a:pt x="2521535" y="810547"/>
                  <a:pt x="2319084" y="843485"/>
                </a:cubicBezTo>
                <a:cubicBezTo>
                  <a:pt x="2116633" y="876423"/>
                  <a:pt x="1894504" y="806314"/>
                  <a:pt x="1702618" y="843485"/>
                </a:cubicBezTo>
                <a:cubicBezTo>
                  <a:pt x="1510732" y="880656"/>
                  <a:pt x="1340832" y="807174"/>
                  <a:pt x="1086153" y="843485"/>
                </a:cubicBezTo>
                <a:cubicBezTo>
                  <a:pt x="831474" y="879796"/>
                  <a:pt x="371615" y="801856"/>
                  <a:pt x="0" y="843485"/>
                </a:cubicBezTo>
                <a:cubicBezTo>
                  <a:pt x="-32448" y="697061"/>
                  <a:pt x="16604" y="528262"/>
                  <a:pt x="0" y="447047"/>
                </a:cubicBezTo>
                <a:cubicBezTo>
                  <a:pt x="-16604" y="365832"/>
                  <a:pt x="5124" y="186767"/>
                  <a:pt x="0" y="0"/>
                </a:cubicBezTo>
                <a:close/>
              </a:path>
            </a:pathLst>
          </a:custGeom>
          <a:solidFill>
            <a:schemeClr val="bg2">
              <a:lumMod val="20000"/>
              <a:lumOff val="80000"/>
            </a:schemeClr>
          </a:solidFill>
          <a:ln>
            <a:solidFill>
              <a:schemeClr val="tx1"/>
            </a:solidFill>
            <a:extLst>
              <a:ext uri="{C807C97D-BFC1-408E-A445-0C87EB9F89A2}">
                <ask:lineSketchStyleProps xmlns:ask="http://schemas.microsoft.com/office/drawing/2018/sketchyshapes" sd="1148033783">
                  <a:prstGeom prst="rect">
                    <a:avLst/>
                  </a:prstGeom>
                  <ask:type>
                    <ask:lineSketchScribble/>
                  </ask:type>
                </ask:lineSketchStyleProps>
              </a:ext>
            </a:extLst>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1800">
                <a:latin typeface="Mali Medium"/>
              </a:rPr>
              <a:t>HOW benificial is this organisation to Viet Nam ?</a:t>
            </a:r>
          </a:p>
        </p:txBody>
      </p:sp>
      <p:sp>
        <p:nvSpPr>
          <p:cNvPr id="44" name="Callout: Line 8">
            <a:extLst>
              <a:ext uri="{FF2B5EF4-FFF2-40B4-BE49-F238E27FC236}">
                <a16:creationId xmlns:a16="http://schemas.microsoft.com/office/drawing/2014/main" id="{12522150-04ED-297F-C3D3-CC6E6B6DAD2C}"/>
              </a:ext>
            </a:extLst>
          </p:cNvPr>
          <p:cNvSpPr/>
          <p:nvPr/>
        </p:nvSpPr>
        <p:spPr>
          <a:xfrm>
            <a:off x="6491613" y="4462659"/>
            <a:ext cx="1850799" cy="291747"/>
          </a:xfrm>
          <a:custGeom>
            <a:avLst/>
            <a:gdLst>
              <a:gd name="connsiteX0" fmla="*/ 0 w 1850799"/>
              <a:gd name="connsiteY0" fmla="*/ 0 h 291747"/>
              <a:gd name="connsiteX1" fmla="*/ 598425 w 1850799"/>
              <a:gd name="connsiteY1" fmla="*/ 0 h 291747"/>
              <a:gd name="connsiteX2" fmla="*/ 1159834 w 1850799"/>
              <a:gd name="connsiteY2" fmla="*/ 0 h 291747"/>
              <a:gd name="connsiteX3" fmla="*/ 1850799 w 1850799"/>
              <a:gd name="connsiteY3" fmla="*/ 0 h 291747"/>
              <a:gd name="connsiteX4" fmla="*/ 1850799 w 1850799"/>
              <a:gd name="connsiteY4" fmla="*/ 291747 h 291747"/>
              <a:gd name="connsiteX5" fmla="*/ 1270882 w 1850799"/>
              <a:gd name="connsiteY5" fmla="*/ 291747 h 291747"/>
              <a:gd name="connsiteX6" fmla="*/ 616933 w 1850799"/>
              <a:gd name="connsiteY6" fmla="*/ 291747 h 291747"/>
              <a:gd name="connsiteX7" fmla="*/ 0 w 1850799"/>
              <a:gd name="connsiteY7" fmla="*/ 291747 h 291747"/>
              <a:gd name="connsiteX8" fmla="*/ 0 w 1850799"/>
              <a:gd name="connsiteY8" fmla="*/ 0 h 291747"/>
              <a:gd name="connsiteX0" fmla="*/ 910408 w 1850799"/>
              <a:gd name="connsiteY0" fmla="*/ -3189 h 291747"/>
              <a:gd name="connsiteX1" fmla="*/ 926436 w 1850799"/>
              <a:gd name="connsiteY1" fmla="*/ -120445 h 291747"/>
            </a:gdLst>
            <a:ahLst/>
            <a:cxnLst>
              <a:cxn ang="0">
                <a:pos x="connsiteX0" y="connsiteY0"/>
              </a:cxn>
              <a:cxn ang="0">
                <a:pos x="connsiteX1" y="connsiteY1"/>
              </a:cxn>
            </a:cxnLst>
            <a:rect l="l" t="t" r="r" b="b"/>
            <a:pathLst>
              <a:path w="1850799" h="291747" extrusionOk="0">
                <a:moveTo>
                  <a:pt x="0" y="0"/>
                </a:moveTo>
                <a:cubicBezTo>
                  <a:pt x="145255" y="11406"/>
                  <a:pt x="375326" y="22416"/>
                  <a:pt x="598425" y="0"/>
                </a:cubicBezTo>
                <a:cubicBezTo>
                  <a:pt x="821525" y="-22416"/>
                  <a:pt x="1018678" y="15572"/>
                  <a:pt x="1159834" y="0"/>
                </a:cubicBezTo>
                <a:cubicBezTo>
                  <a:pt x="1300990" y="-15572"/>
                  <a:pt x="1587665" y="7538"/>
                  <a:pt x="1850799" y="0"/>
                </a:cubicBezTo>
                <a:cubicBezTo>
                  <a:pt x="1853514" y="67135"/>
                  <a:pt x="1864939" y="171125"/>
                  <a:pt x="1850799" y="291747"/>
                </a:cubicBezTo>
                <a:cubicBezTo>
                  <a:pt x="1685707" y="284800"/>
                  <a:pt x="1501484" y="305756"/>
                  <a:pt x="1270882" y="291747"/>
                </a:cubicBezTo>
                <a:cubicBezTo>
                  <a:pt x="1040280" y="277738"/>
                  <a:pt x="894980" y="324004"/>
                  <a:pt x="616933" y="291747"/>
                </a:cubicBezTo>
                <a:cubicBezTo>
                  <a:pt x="338886" y="259490"/>
                  <a:pt x="231496" y="291059"/>
                  <a:pt x="0" y="291747"/>
                </a:cubicBezTo>
                <a:cubicBezTo>
                  <a:pt x="-7101" y="176275"/>
                  <a:pt x="9547" y="108912"/>
                  <a:pt x="0" y="0"/>
                </a:cubicBezTo>
                <a:close/>
              </a:path>
              <a:path w="1850799" h="291747" fill="none" extrusionOk="0">
                <a:moveTo>
                  <a:pt x="910408" y="-3189"/>
                </a:moveTo>
                <a:cubicBezTo>
                  <a:pt x="914787" y="-39877"/>
                  <a:pt x="926776" y="-92691"/>
                  <a:pt x="926436" y="-120445"/>
                </a:cubicBezTo>
              </a:path>
            </a:pathLst>
          </a:custGeom>
          <a:noFill/>
          <a:ln>
            <a:extLst>
              <a:ext uri="{C807C97D-BFC1-408E-A445-0C87EB9F89A2}">
                <ask:lineSketchStyleProps xmlns:ask="http://schemas.microsoft.com/office/drawing/2018/sketchyshapes" sd="1219033472">
                  <a:prstGeom prst="borderCallout1">
                    <a:avLst>
                      <a:gd name="adj1" fmla="val -1093"/>
                      <a:gd name="adj2" fmla="val 49190"/>
                      <a:gd name="adj3" fmla="val -41284"/>
                      <a:gd name="adj4" fmla="val 5005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400" b="1">
                <a:solidFill>
                  <a:schemeClr val="accent4">
                    <a:lumMod val="10000"/>
                  </a:schemeClr>
                </a:solidFill>
                <a:latin typeface="Mali Medium"/>
              </a:rPr>
              <a:t>Conclusion</a:t>
            </a:r>
            <a:endParaRPr lang="en-US" b="1">
              <a:solidFill>
                <a:schemeClr val="accent4">
                  <a:lumMod val="10000"/>
                </a:schemeClr>
              </a:solidFill>
            </a:endParaRPr>
          </a:p>
        </p:txBody>
      </p:sp>
      <p:cxnSp>
        <p:nvCxnSpPr>
          <p:cNvPr id="47" name="Straight Connector 46"/>
          <p:cNvCxnSpPr/>
          <p:nvPr/>
        </p:nvCxnSpPr>
        <p:spPr>
          <a:xfrm>
            <a:off x="239522" y="1030794"/>
            <a:ext cx="3911101" cy="124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471525" y="795851"/>
            <a:ext cx="1106322" cy="82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836797" y="2051200"/>
            <a:ext cx="1741050" cy="143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239522" y="2301432"/>
            <a:ext cx="5259591" cy="27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21669" y="3518833"/>
            <a:ext cx="44359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Freeform: Shape 12">
            <a:extLst>
              <a:ext uri="{FF2B5EF4-FFF2-40B4-BE49-F238E27FC236}">
                <a16:creationId xmlns:a16="http://schemas.microsoft.com/office/drawing/2014/main" id="{2D82AA41-1FE4-30C6-A060-6AD1EE4BD930}"/>
              </a:ext>
            </a:extLst>
          </p:cNvPr>
          <p:cNvSpPr/>
          <p:nvPr/>
        </p:nvSpPr>
        <p:spPr>
          <a:xfrm rot="10800000">
            <a:off x="153838" y="4117659"/>
            <a:ext cx="5552721" cy="943249"/>
          </a:xfrm>
          <a:custGeom>
            <a:avLst/>
            <a:gdLst>
              <a:gd name="connsiteX0" fmla="*/ 1785124 w 5552721"/>
              <a:gd name="connsiteY0" fmla="*/ 241858 h 943249"/>
              <a:gd name="connsiteX1" fmla="*/ 1731301 w 5552721"/>
              <a:gd name="connsiteY1" fmla="*/ 48371 h 943249"/>
              <a:gd name="connsiteX2" fmla="*/ 1838946 w 5552721"/>
              <a:gd name="connsiteY2" fmla="*/ 0 h 943249"/>
              <a:gd name="connsiteX3" fmla="*/ 2401138 w 5552721"/>
              <a:gd name="connsiteY3" fmla="*/ 5545 h 943249"/>
              <a:gd name="connsiteX4" fmla="*/ 2926552 w 5552721"/>
              <a:gd name="connsiteY4" fmla="*/ 10728 h 943249"/>
              <a:gd name="connsiteX5" fmla="*/ 3415186 w 5552721"/>
              <a:gd name="connsiteY5" fmla="*/ 15548 h 943249"/>
              <a:gd name="connsiteX6" fmla="*/ 3977378 w 5552721"/>
              <a:gd name="connsiteY6" fmla="*/ 21093 h 943249"/>
              <a:gd name="connsiteX7" fmla="*/ 4392455 w 5552721"/>
              <a:gd name="connsiteY7" fmla="*/ 25187 h 943249"/>
              <a:gd name="connsiteX8" fmla="*/ 4954647 w 5552721"/>
              <a:gd name="connsiteY8" fmla="*/ 30733 h 943249"/>
              <a:gd name="connsiteX9" fmla="*/ 5516839 w 5552721"/>
              <a:gd name="connsiteY9" fmla="*/ 36278 h 943249"/>
              <a:gd name="connsiteX10" fmla="*/ 5552721 w 5552721"/>
              <a:gd name="connsiteY10" fmla="*/ 519995 h 943249"/>
              <a:gd name="connsiteX11" fmla="*/ 5283607 w 5552721"/>
              <a:gd name="connsiteY11" fmla="*/ 604646 h 943249"/>
              <a:gd name="connsiteX12" fmla="*/ 4772828 w 5552721"/>
              <a:gd name="connsiteY12" fmla="*/ 607790 h 943249"/>
              <a:gd name="connsiteX13" fmla="*/ 4320986 w 5552721"/>
              <a:gd name="connsiteY13" fmla="*/ 610572 h 943249"/>
              <a:gd name="connsiteX14" fmla="*/ 3790562 w 5552721"/>
              <a:gd name="connsiteY14" fmla="*/ 613837 h 943249"/>
              <a:gd name="connsiteX15" fmla="*/ 3319074 w 5552721"/>
              <a:gd name="connsiteY15" fmla="*/ 616740 h 943249"/>
              <a:gd name="connsiteX16" fmla="*/ 3211428 w 5552721"/>
              <a:gd name="connsiteY16" fmla="*/ 906970 h 943249"/>
              <a:gd name="connsiteX17" fmla="*/ 2686656 w 5552721"/>
              <a:gd name="connsiteY17" fmla="*/ 913017 h 943249"/>
              <a:gd name="connsiteX18" fmla="*/ 2161883 w 5552721"/>
              <a:gd name="connsiteY18" fmla="*/ 919063 h 943249"/>
              <a:gd name="connsiteX19" fmla="*/ 1637111 w 5552721"/>
              <a:gd name="connsiteY19" fmla="*/ 925110 h 943249"/>
              <a:gd name="connsiteX20" fmla="*/ 1206797 w 5552721"/>
              <a:gd name="connsiteY20" fmla="*/ 930068 h 943249"/>
              <a:gd name="connsiteX21" fmla="*/ 776484 w 5552721"/>
              <a:gd name="connsiteY21" fmla="*/ 935026 h 943249"/>
              <a:gd name="connsiteX22" fmla="*/ 62793 w 5552721"/>
              <a:gd name="connsiteY22" fmla="*/ 943249 h 943249"/>
              <a:gd name="connsiteX23" fmla="*/ 0 w 5552721"/>
              <a:gd name="connsiteY23" fmla="*/ 665111 h 943249"/>
              <a:gd name="connsiteX24" fmla="*/ 44852 w 5552721"/>
              <a:gd name="connsiteY24" fmla="*/ 290229 h 943249"/>
              <a:gd name="connsiteX25" fmla="*/ 607540 w 5552721"/>
              <a:gd name="connsiteY25" fmla="*/ 274589 h 943249"/>
              <a:gd name="connsiteX26" fmla="*/ 1135422 w 5552721"/>
              <a:gd name="connsiteY26" fmla="*/ 259917 h 943249"/>
              <a:gd name="connsiteX27" fmla="*/ 1785124 w 5552721"/>
              <a:gd name="connsiteY27" fmla="*/ 241858 h 94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2721" h="943249" extrusionOk="0">
                <a:moveTo>
                  <a:pt x="1785124" y="241858"/>
                </a:moveTo>
                <a:cubicBezTo>
                  <a:pt x="1742601" y="177987"/>
                  <a:pt x="1754869" y="92558"/>
                  <a:pt x="1731301" y="48371"/>
                </a:cubicBezTo>
                <a:cubicBezTo>
                  <a:pt x="1753909" y="29343"/>
                  <a:pt x="1801781" y="21854"/>
                  <a:pt x="1838946" y="0"/>
                </a:cubicBezTo>
                <a:cubicBezTo>
                  <a:pt x="2101217" y="-58855"/>
                  <a:pt x="2188875" y="23236"/>
                  <a:pt x="2401138" y="5545"/>
                </a:cubicBezTo>
                <a:cubicBezTo>
                  <a:pt x="2613401" y="-12145"/>
                  <a:pt x="2715908" y="52760"/>
                  <a:pt x="2926552" y="10728"/>
                </a:cubicBezTo>
                <a:cubicBezTo>
                  <a:pt x="3137196" y="-31305"/>
                  <a:pt x="3223836" y="42223"/>
                  <a:pt x="3415186" y="15548"/>
                </a:cubicBezTo>
                <a:cubicBezTo>
                  <a:pt x="3606536" y="-11127"/>
                  <a:pt x="3725710" y="44762"/>
                  <a:pt x="3977378" y="21093"/>
                </a:cubicBezTo>
                <a:cubicBezTo>
                  <a:pt x="4229046" y="-2576"/>
                  <a:pt x="4287982" y="47735"/>
                  <a:pt x="4392455" y="25187"/>
                </a:cubicBezTo>
                <a:cubicBezTo>
                  <a:pt x="4496928" y="2639"/>
                  <a:pt x="4837331" y="39738"/>
                  <a:pt x="4954647" y="30733"/>
                </a:cubicBezTo>
                <a:cubicBezTo>
                  <a:pt x="5071963" y="21728"/>
                  <a:pt x="5269569" y="40188"/>
                  <a:pt x="5516839" y="36278"/>
                </a:cubicBezTo>
                <a:cubicBezTo>
                  <a:pt x="5548834" y="196709"/>
                  <a:pt x="5539286" y="386954"/>
                  <a:pt x="5552721" y="519995"/>
                </a:cubicBezTo>
                <a:cubicBezTo>
                  <a:pt x="5444718" y="557325"/>
                  <a:pt x="5402095" y="545292"/>
                  <a:pt x="5283607" y="604646"/>
                </a:cubicBezTo>
                <a:cubicBezTo>
                  <a:pt x="5104397" y="667003"/>
                  <a:pt x="4996191" y="558125"/>
                  <a:pt x="4772828" y="607790"/>
                </a:cubicBezTo>
                <a:cubicBezTo>
                  <a:pt x="4549465" y="657455"/>
                  <a:pt x="4482362" y="609079"/>
                  <a:pt x="4320986" y="610572"/>
                </a:cubicBezTo>
                <a:cubicBezTo>
                  <a:pt x="4159610" y="612065"/>
                  <a:pt x="4043319" y="557147"/>
                  <a:pt x="3790562" y="613837"/>
                </a:cubicBezTo>
                <a:cubicBezTo>
                  <a:pt x="3537805" y="670528"/>
                  <a:pt x="3514492" y="572931"/>
                  <a:pt x="3319074" y="616740"/>
                </a:cubicBezTo>
                <a:cubicBezTo>
                  <a:pt x="3288489" y="708832"/>
                  <a:pt x="3213423" y="828373"/>
                  <a:pt x="3211428" y="906970"/>
                </a:cubicBezTo>
                <a:cubicBezTo>
                  <a:pt x="3008167" y="934007"/>
                  <a:pt x="2828644" y="858281"/>
                  <a:pt x="2686656" y="913017"/>
                </a:cubicBezTo>
                <a:cubicBezTo>
                  <a:pt x="2544668" y="967753"/>
                  <a:pt x="2323512" y="890390"/>
                  <a:pt x="2161883" y="919063"/>
                </a:cubicBezTo>
                <a:cubicBezTo>
                  <a:pt x="2000254" y="947736"/>
                  <a:pt x="1852658" y="888056"/>
                  <a:pt x="1637111" y="925110"/>
                </a:cubicBezTo>
                <a:cubicBezTo>
                  <a:pt x="1421564" y="962164"/>
                  <a:pt x="1401064" y="911563"/>
                  <a:pt x="1206797" y="930068"/>
                </a:cubicBezTo>
                <a:cubicBezTo>
                  <a:pt x="1012530" y="948573"/>
                  <a:pt x="974367" y="898730"/>
                  <a:pt x="776484" y="935026"/>
                </a:cubicBezTo>
                <a:cubicBezTo>
                  <a:pt x="578601" y="971322"/>
                  <a:pt x="292922" y="880836"/>
                  <a:pt x="62793" y="943249"/>
                </a:cubicBezTo>
                <a:cubicBezTo>
                  <a:pt x="5274" y="835563"/>
                  <a:pt x="31036" y="796354"/>
                  <a:pt x="0" y="665111"/>
                </a:cubicBezTo>
                <a:cubicBezTo>
                  <a:pt x="-1979" y="529009"/>
                  <a:pt x="35390" y="370496"/>
                  <a:pt x="44852" y="290229"/>
                </a:cubicBezTo>
                <a:cubicBezTo>
                  <a:pt x="271749" y="258877"/>
                  <a:pt x="327739" y="299831"/>
                  <a:pt x="607540" y="274589"/>
                </a:cubicBezTo>
                <a:cubicBezTo>
                  <a:pt x="887341" y="249347"/>
                  <a:pt x="872960" y="271203"/>
                  <a:pt x="1135422" y="259917"/>
                </a:cubicBezTo>
                <a:cubicBezTo>
                  <a:pt x="1397884" y="248631"/>
                  <a:pt x="1497903" y="299324"/>
                  <a:pt x="1785124" y="241858"/>
                </a:cubicBezTo>
                <a:close/>
              </a:path>
            </a:pathLst>
          </a:custGeom>
          <a:noFill/>
          <a:ln>
            <a:solidFill>
              <a:srgbClr val="109C4F"/>
            </a:solidFill>
            <a:extLst>
              <a:ext uri="{C807C97D-BFC1-408E-A445-0C87EB9F89A2}">
                <ask:lineSketchStyleProps xmlns:ask="http://schemas.microsoft.com/office/drawing/2018/sketchyshapes" sd="3693827859">
                  <a:custGeom>
                    <a:avLst/>
                    <a:gdLst>
                      <a:gd name="connsiteX0" fmla="*/ 1582310 w 4921857"/>
                      <a:gd name="connsiteY0" fmla="*/ 159026 h 620202"/>
                      <a:gd name="connsiteX1" fmla="*/ 1534602 w 4921857"/>
                      <a:gd name="connsiteY1" fmla="*/ 31805 h 620202"/>
                      <a:gd name="connsiteX2" fmla="*/ 1630017 w 4921857"/>
                      <a:gd name="connsiteY2" fmla="*/ 0 h 620202"/>
                      <a:gd name="connsiteX3" fmla="*/ 4890052 w 4921857"/>
                      <a:gd name="connsiteY3" fmla="*/ 23854 h 620202"/>
                      <a:gd name="connsiteX4" fmla="*/ 4921857 w 4921857"/>
                      <a:gd name="connsiteY4" fmla="*/ 341906 h 620202"/>
                      <a:gd name="connsiteX5" fmla="*/ 4683318 w 4921857"/>
                      <a:gd name="connsiteY5" fmla="*/ 397565 h 620202"/>
                      <a:gd name="connsiteX6" fmla="*/ 2941983 w 4921857"/>
                      <a:gd name="connsiteY6" fmla="*/ 405517 h 620202"/>
                      <a:gd name="connsiteX7" fmla="*/ 2846567 w 4921857"/>
                      <a:gd name="connsiteY7" fmla="*/ 596348 h 620202"/>
                      <a:gd name="connsiteX8" fmla="*/ 55659 w 4921857"/>
                      <a:gd name="connsiteY8" fmla="*/ 620202 h 620202"/>
                      <a:gd name="connsiteX9" fmla="*/ 0 w 4921857"/>
                      <a:gd name="connsiteY9" fmla="*/ 437322 h 620202"/>
                      <a:gd name="connsiteX10" fmla="*/ 39757 w 4921857"/>
                      <a:gd name="connsiteY10" fmla="*/ 190831 h 620202"/>
                      <a:gd name="connsiteX11" fmla="*/ 1582310 w 4921857"/>
                      <a:gd name="connsiteY11" fmla="*/ 159026 h 62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1857" h="620202">
                        <a:moveTo>
                          <a:pt x="1582310" y="159026"/>
                        </a:moveTo>
                        <a:lnTo>
                          <a:pt x="1534602" y="31805"/>
                        </a:lnTo>
                        <a:lnTo>
                          <a:pt x="1630017" y="0"/>
                        </a:lnTo>
                        <a:lnTo>
                          <a:pt x="4890052" y="23854"/>
                        </a:lnTo>
                        <a:lnTo>
                          <a:pt x="4921857" y="341906"/>
                        </a:lnTo>
                        <a:lnTo>
                          <a:pt x="4683318" y="397565"/>
                        </a:lnTo>
                        <a:lnTo>
                          <a:pt x="2941983" y="405517"/>
                        </a:lnTo>
                        <a:lnTo>
                          <a:pt x="2846567" y="596348"/>
                        </a:lnTo>
                        <a:lnTo>
                          <a:pt x="55659" y="620202"/>
                        </a:lnTo>
                        <a:lnTo>
                          <a:pt x="0" y="437322"/>
                        </a:lnTo>
                        <a:lnTo>
                          <a:pt x="39757" y="190831"/>
                        </a:lnTo>
                        <a:lnTo>
                          <a:pt x="1582310" y="159026"/>
                        </a:ln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3940BAE4-1CD1-6263-21B4-11E1CA0C0B27}"/>
              </a:ext>
            </a:extLst>
          </p:cNvPr>
          <p:cNvSpPr/>
          <p:nvPr/>
        </p:nvSpPr>
        <p:spPr>
          <a:xfrm>
            <a:off x="2331120" y="2546869"/>
            <a:ext cx="1273051" cy="25147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3940BAE4-1CD1-6263-21B4-11E1CA0C0B27}"/>
              </a:ext>
            </a:extLst>
          </p:cNvPr>
          <p:cNvSpPr/>
          <p:nvPr/>
        </p:nvSpPr>
        <p:spPr>
          <a:xfrm>
            <a:off x="1978580" y="1313318"/>
            <a:ext cx="1273051" cy="25147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p:cNvCxnSpPr/>
          <p:nvPr/>
        </p:nvCxnSpPr>
        <p:spPr>
          <a:xfrm>
            <a:off x="239522" y="1306358"/>
            <a:ext cx="5347838" cy="169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56280" y="1791230"/>
            <a:ext cx="5347838" cy="169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37691" y="2530841"/>
            <a:ext cx="4781596" cy="151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51510" y="3006524"/>
            <a:ext cx="5352608" cy="169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667999" y="2764692"/>
            <a:ext cx="1944014" cy="61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17870" y="3990924"/>
            <a:ext cx="51106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877300" y="3756640"/>
            <a:ext cx="7347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39522" y="1527243"/>
            <a:ext cx="1739058" cy="55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742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anim calcmode="lin" valueType="num">
                                      <p:cBhvr>
                                        <p:cTn id="8" dur="500" fill="hold"/>
                                        <p:tgtEl>
                                          <p:spTgt spid="48"/>
                                        </p:tgtEl>
                                        <p:attrNameLst>
                                          <p:attrName>ppt_x</p:attrName>
                                        </p:attrNameLst>
                                      </p:cBhvr>
                                      <p:tavLst>
                                        <p:tav tm="0">
                                          <p:val>
                                            <p:strVal val="#ppt_x"/>
                                          </p:val>
                                        </p:tav>
                                        <p:tav tm="100000">
                                          <p:val>
                                            <p:strVal val="#ppt_x"/>
                                          </p:val>
                                        </p:tav>
                                      </p:tavLst>
                                    </p:anim>
                                    <p:anim calcmode="lin" valueType="num">
                                      <p:cBhvr>
                                        <p:cTn id="9" dur="500" fill="hold"/>
                                        <p:tgtEl>
                                          <p:spTgt spid="4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anim calcmode="lin" valueType="num">
                                      <p:cBhvr>
                                        <p:cTn id="13" dur="500" fill="hold"/>
                                        <p:tgtEl>
                                          <p:spTgt spid="47"/>
                                        </p:tgtEl>
                                        <p:attrNameLst>
                                          <p:attrName>ppt_x</p:attrName>
                                        </p:attrNameLst>
                                      </p:cBhvr>
                                      <p:tavLst>
                                        <p:tav tm="0">
                                          <p:val>
                                            <p:strVal val="#ppt_x"/>
                                          </p:val>
                                        </p:tav>
                                        <p:tav tm="100000">
                                          <p:val>
                                            <p:strVal val="#ppt_x"/>
                                          </p:val>
                                        </p:tav>
                                      </p:tavLst>
                                    </p:anim>
                                    <p:anim calcmode="lin" valueType="num">
                                      <p:cBhvr>
                                        <p:cTn id="14"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barn(inVertical)">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arn(inVertical)">
                                      <p:cBhvr>
                                        <p:cTn id="40" dur="500"/>
                                        <p:tgtEl>
                                          <p:spTgt spid="2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barn(inVertical)">
                                      <p:cBhvr>
                                        <p:cTn id="43" dur="500"/>
                                        <p:tgtEl>
                                          <p:spTgt spid="4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inVertical)">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barn(inVertical)">
                                      <p:cBhvr>
                                        <p:cTn id="53" dur="500"/>
                                        <p:tgtEl>
                                          <p:spTgt spid="4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xit" presetSubtype="4" fill="hold" grpId="1" nodeType="clickEffect">
                                  <p:stCondLst>
                                    <p:cond delay="0"/>
                                  </p:stCondLst>
                                  <p:childTnLst>
                                    <p:animEffect transition="out" filter="wipe(down)">
                                      <p:cBhvr>
                                        <p:cTn id="57" dur="500"/>
                                        <p:tgtEl>
                                          <p:spTgt spid="15"/>
                                        </p:tgtEl>
                                      </p:cBhvr>
                                    </p:animEffect>
                                    <p:set>
                                      <p:cBhvr>
                                        <p:cTn id="58" dur="1" fill="hold">
                                          <p:stCondLst>
                                            <p:cond delay="499"/>
                                          </p:stCondLst>
                                        </p:cTn>
                                        <p:tgtEl>
                                          <p:spTgt spid="15"/>
                                        </p:tgtEl>
                                        <p:attrNameLst>
                                          <p:attrName>style.visibility</p:attrName>
                                        </p:attrNameLst>
                                      </p:cBhvr>
                                      <p:to>
                                        <p:strVal val="hidden"/>
                                      </p:to>
                                    </p:set>
                                  </p:childTnLst>
                                </p:cTn>
                              </p:par>
                              <p:par>
                                <p:cTn id="59" presetID="22" presetClass="exit" presetSubtype="4" fill="hold" nodeType="withEffect">
                                  <p:stCondLst>
                                    <p:cond delay="0"/>
                                  </p:stCondLst>
                                  <p:childTnLst>
                                    <p:animEffect transition="out" filter="wipe(down)">
                                      <p:cBhvr>
                                        <p:cTn id="60" dur="500"/>
                                        <p:tgtEl>
                                          <p:spTgt spid="11"/>
                                        </p:tgtEl>
                                      </p:cBhvr>
                                    </p:animEffect>
                                    <p:set>
                                      <p:cBhvr>
                                        <p:cTn id="61" dur="1" fill="hold">
                                          <p:stCondLst>
                                            <p:cond delay="499"/>
                                          </p:stCondLst>
                                        </p:cTn>
                                        <p:tgtEl>
                                          <p:spTgt spid="11"/>
                                        </p:tgtEl>
                                        <p:attrNameLst>
                                          <p:attrName>style.visibility</p:attrName>
                                        </p:attrNameLst>
                                      </p:cBhvr>
                                      <p:to>
                                        <p:strVal val="hidden"/>
                                      </p:to>
                                    </p:set>
                                  </p:childTnLst>
                                </p:cTn>
                              </p:par>
                              <p:par>
                                <p:cTn id="62" presetID="22" presetClass="exit" presetSubtype="4" fill="hold" grpId="1" nodeType="withEffect">
                                  <p:stCondLst>
                                    <p:cond delay="0"/>
                                  </p:stCondLst>
                                  <p:childTnLst>
                                    <p:animEffect transition="out" filter="wipe(down)">
                                      <p:cBhvr>
                                        <p:cTn id="63" dur="500"/>
                                        <p:tgtEl>
                                          <p:spTgt spid="34"/>
                                        </p:tgtEl>
                                      </p:cBhvr>
                                    </p:animEffect>
                                    <p:set>
                                      <p:cBhvr>
                                        <p:cTn id="64" dur="1" fill="hold">
                                          <p:stCondLst>
                                            <p:cond delay="499"/>
                                          </p:stCondLst>
                                        </p:cTn>
                                        <p:tgtEl>
                                          <p:spTgt spid="34"/>
                                        </p:tgtEl>
                                        <p:attrNameLst>
                                          <p:attrName>style.visibility</p:attrName>
                                        </p:attrNameLst>
                                      </p:cBhvr>
                                      <p:to>
                                        <p:strVal val="hidden"/>
                                      </p:to>
                                    </p:set>
                                  </p:childTnLst>
                                </p:cTn>
                              </p:par>
                              <p:par>
                                <p:cTn id="65" presetID="22" presetClass="exit" presetSubtype="4" fill="hold" nodeType="withEffect">
                                  <p:stCondLst>
                                    <p:cond delay="0"/>
                                  </p:stCondLst>
                                  <p:childTnLst>
                                    <p:animEffect transition="out" filter="wipe(down)">
                                      <p:cBhvr>
                                        <p:cTn id="66" dur="500"/>
                                        <p:tgtEl>
                                          <p:spTgt spid="27"/>
                                        </p:tgtEl>
                                      </p:cBhvr>
                                    </p:animEffect>
                                    <p:set>
                                      <p:cBhvr>
                                        <p:cTn id="67" dur="1" fill="hold">
                                          <p:stCondLst>
                                            <p:cond delay="499"/>
                                          </p:stCondLst>
                                        </p:cTn>
                                        <p:tgtEl>
                                          <p:spTgt spid="27"/>
                                        </p:tgtEl>
                                        <p:attrNameLst>
                                          <p:attrName>style.visibility</p:attrName>
                                        </p:attrNameLst>
                                      </p:cBhvr>
                                      <p:to>
                                        <p:strVal val="hidden"/>
                                      </p:to>
                                    </p:set>
                                  </p:childTnLst>
                                </p:cTn>
                              </p:par>
                              <p:par>
                                <p:cTn id="68" presetID="22" presetClass="exit" presetSubtype="4" fill="hold" grpId="1" nodeType="withEffect">
                                  <p:stCondLst>
                                    <p:cond delay="0"/>
                                  </p:stCondLst>
                                  <p:childTnLst>
                                    <p:animEffect transition="out" filter="wipe(down)">
                                      <p:cBhvr>
                                        <p:cTn id="69" dur="500"/>
                                        <p:tgtEl>
                                          <p:spTgt spid="43"/>
                                        </p:tgtEl>
                                      </p:cBhvr>
                                    </p:animEffect>
                                    <p:set>
                                      <p:cBhvr>
                                        <p:cTn id="70" dur="1" fill="hold">
                                          <p:stCondLst>
                                            <p:cond delay="499"/>
                                          </p:stCondLst>
                                        </p:cTn>
                                        <p:tgtEl>
                                          <p:spTgt spid="43"/>
                                        </p:tgtEl>
                                        <p:attrNameLst>
                                          <p:attrName>style.visibility</p:attrName>
                                        </p:attrNameLst>
                                      </p:cBhvr>
                                      <p:to>
                                        <p:strVal val="hidden"/>
                                      </p:to>
                                    </p:set>
                                  </p:childTnLst>
                                </p:cTn>
                              </p:par>
                              <p:par>
                                <p:cTn id="71" presetID="22" presetClass="exit" presetSubtype="4" fill="hold" nodeType="withEffect">
                                  <p:stCondLst>
                                    <p:cond delay="0"/>
                                  </p:stCondLst>
                                  <p:childTnLst>
                                    <p:animEffect transition="out" filter="wipe(down)">
                                      <p:cBhvr>
                                        <p:cTn id="72" dur="500"/>
                                        <p:tgtEl>
                                          <p:spTgt spid="30"/>
                                        </p:tgtEl>
                                      </p:cBhvr>
                                    </p:animEffect>
                                    <p:set>
                                      <p:cBhvr>
                                        <p:cTn id="73" dur="1" fill="hold">
                                          <p:stCondLst>
                                            <p:cond delay="499"/>
                                          </p:stCondLst>
                                        </p:cTn>
                                        <p:tgtEl>
                                          <p:spTgt spid="30"/>
                                        </p:tgtEl>
                                        <p:attrNameLst>
                                          <p:attrName>style.visibility</p:attrName>
                                        </p:attrNameLst>
                                      </p:cBhvr>
                                      <p:to>
                                        <p:strVal val="hidden"/>
                                      </p:to>
                                    </p:set>
                                  </p:childTnLst>
                                </p:cTn>
                              </p:par>
                              <p:par>
                                <p:cTn id="74" presetID="22" presetClass="exit" presetSubtype="4" fill="hold" grpId="1" nodeType="withEffect">
                                  <p:stCondLst>
                                    <p:cond delay="0"/>
                                  </p:stCondLst>
                                  <p:childTnLst>
                                    <p:animEffect transition="out" filter="wipe(down)">
                                      <p:cBhvr>
                                        <p:cTn id="75" dur="500"/>
                                        <p:tgtEl>
                                          <p:spTgt spid="45"/>
                                        </p:tgtEl>
                                      </p:cBhvr>
                                    </p:animEffect>
                                    <p:set>
                                      <p:cBhvr>
                                        <p:cTn id="76" dur="1" fill="hold">
                                          <p:stCondLst>
                                            <p:cond delay="499"/>
                                          </p:stCondLst>
                                        </p:cTn>
                                        <p:tgtEl>
                                          <p:spTgt spid="4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fade">
                                      <p:cBhvr>
                                        <p:cTn id="81" dur="500"/>
                                        <p:tgtEl>
                                          <p:spTgt spid="68"/>
                                        </p:tgtEl>
                                      </p:cBhvr>
                                    </p:animEffect>
                                    <p:anim calcmode="lin" valueType="num">
                                      <p:cBhvr>
                                        <p:cTn id="82" dur="500" fill="hold"/>
                                        <p:tgtEl>
                                          <p:spTgt spid="68"/>
                                        </p:tgtEl>
                                        <p:attrNameLst>
                                          <p:attrName>ppt_x</p:attrName>
                                        </p:attrNameLst>
                                      </p:cBhvr>
                                      <p:tavLst>
                                        <p:tav tm="0">
                                          <p:val>
                                            <p:strVal val="#ppt_x"/>
                                          </p:val>
                                        </p:tav>
                                        <p:tav tm="100000">
                                          <p:val>
                                            <p:strVal val="#ppt_x"/>
                                          </p:val>
                                        </p:tav>
                                      </p:tavLst>
                                    </p:anim>
                                    <p:anim calcmode="lin" valueType="num">
                                      <p:cBhvr>
                                        <p:cTn id="83" dur="5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500"/>
                                        <p:tgtEl>
                                          <p:spTgt spid="75"/>
                                        </p:tgtEl>
                                      </p:cBhvr>
                                    </p:animEffect>
                                    <p:anim calcmode="lin" valueType="num">
                                      <p:cBhvr>
                                        <p:cTn id="89" dur="500" fill="hold"/>
                                        <p:tgtEl>
                                          <p:spTgt spid="75"/>
                                        </p:tgtEl>
                                        <p:attrNameLst>
                                          <p:attrName>ppt_x</p:attrName>
                                        </p:attrNameLst>
                                      </p:cBhvr>
                                      <p:tavLst>
                                        <p:tav tm="0">
                                          <p:val>
                                            <p:strVal val="#ppt_x"/>
                                          </p:val>
                                        </p:tav>
                                        <p:tav tm="100000">
                                          <p:val>
                                            <p:strVal val="#ppt_x"/>
                                          </p:val>
                                        </p:tav>
                                      </p:tavLst>
                                    </p:anim>
                                    <p:anim calcmode="lin" valueType="num">
                                      <p:cBhvr>
                                        <p:cTn id="90" dur="5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additive="base">
                                        <p:cTn id="95" dur="500" fill="hold"/>
                                        <p:tgtEl>
                                          <p:spTgt spid="65"/>
                                        </p:tgtEl>
                                        <p:attrNameLst>
                                          <p:attrName>ppt_x</p:attrName>
                                        </p:attrNameLst>
                                      </p:cBhvr>
                                      <p:tavLst>
                                        <p:tav tm="0">
                                          <p:val>
                                            <p:strVal val="#ppt_x"/>
                                          </p:val>
                                        </p:tav>
                                        <p:tav tm="100000">
                                          <p:val>
                                            <p:strVal val="#ppt_x"/>
                                          </p:val>
                                        </p:tav>
                                      </p:tavLst>
                                    </p:anim>
                                    <p:anim calcmode="lin" valueType="num">
                                      <p:cBhvr additive="base">
                                        <p:cTn id="9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500"/>
                                        <p:tgtEl>
                                          <p:spTgt spid="69"/>
                                        </p:tgtEl>
                                      </p:cBhvr>
                                    </p:animEffect>
                                    <p:anim calcmode="lin" valueType="num">
                                      <p:cBhvr>
                                        <p:cTn id="102" dur="500" fill="hold"/>
                                        <p:tgtEl>
                                          <p:spTgt spid="69"/>
                                        </p:tgtEl>
                                        <p:attrNameLst>
                                          <p:attrName>ppt_x</p:attrName>
                                        </p:attrNameLst>
                                      </p:cBhvr>
                                      <p:tavLst>
                                        <p:tav tm="0">
                                          <p:val>
                                            <p:strVal val="#ppt_x"/>
                                          </p:val>
                                        </p:tav>
                                        <p:tav tm="100000">
                                          <p:val>
                                            <p:strVal val="#ppt_x"/>
                                          </p:val>
                                        </p:tav>
                                      </p:tavLst>
                                    </p:anim>
                                    <p:anim calcmode="lin" valueType="num">
                                      <p:cBhvr>
                                        <p:cTn id="103" dur="500" fill="hold"/>
                                        <p:tgtEl>
                                          <p:spTgt spid="69"/>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66"/>
                                        </p:tgtEl>
                                        <p:attrNameLst>
                                          <p:attrName>style.visibility</p:attrName>
                                        </p:attrNameLst>
                                      </p:cBhvr>
                                      <p:to>
                                        <p:strVal val="visible"/>
                                      </p:to>
                                    </p:set>
                                    <p:animEffect transition="in" filter="fade">
                                      <p:cBhvr>
                                        <p:cTn id="106" dur="500"/>
                                        <p:tgtEl>
                                          <p:spTgt spid="66"/>
                                        </p:tgtEl>
                                      </p:cBhvr>
                                    </p:animEffect>
                                    <p:anim calcmode="lin" valueType="num">
                                      <p:cBhvr>
                                        <p:cTn id="107" dur="500" fill="hold"/>
                                        <p:tgtEl>
                                          <p:spTgt spid="66"/>
                                        </p:tgtEl>
                                        <p:attrNameLst>
                                          <p:attrName>ppt_x</p:attrName>
                                        </p:attrNameLst>
                                      </p:cBhvr>
                                      <p:tavLst>
                                        <p:tav tm="0">
                                          <p:val>
                                            <p:strVal val="#ppt_x"/>
                                          </p:val>
                                        </p:tav>
                                        <p:tav tm="100000">
                                          <p:val>
                                            <p:strVal val="#ppt_x"/>
                                          </p:val>
                                        </p:tav>
                                      </p:tavLst>
                                    </p:anim>
                                    <p:anim calcmode="lin" valueType="num">
                                      <p:cBhvr>
                                        <p:cTn id="108" dur="5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xit" presetSubtype="4" fill="hold" nodeType="clickEffect">
                                  <p:stCondLst>
                                    <p:cond delay="0"/>
                                  </p:stCondLst>
                                  <p:childTnLst>
                                    <p:anim calcmode="lin" valueType="num">
                                      <p:cBhvr additive="base">
                                        <p:cTn id="112" dur="500"/>
                                        <p:tgtEl>
                                          <p:spTgt spid="48"/>
                                        </p:tgtEl>
                                        <p:attrNameLst>
                                          <p:attrName>ppt_x</p:attrName>
                                        </p:attrNameLst>
                                      </p:cBhvr>
                                      <p:tavLst>
                                        <p:tav tm="0">
                                          <p:val>
                                            <p:strVal val="ppt_x"/>
                                          </p:val>
                                        </p:tav>
                                        <p:tav tm="100000">
                                          <p:val>
                                            <p:strVal val="ppt_x"/>
                                          </p:val>
                                        </p:tav>
                                      </p:tavLst>
                                    </p:anim>
                                    <p:anim calcmode="lin" valueType="num">
                                      <p:cBhvr additive="base">
                                        <p:cTn id="113" dur="500"/>
                                        <p:tgtEl>
                                          <p:spTgt spid="48"/>
                                        </p:tgtEl>
                                        <p:attrNameLst>
                                          <p:attrName>ppt_y</p:attrName>
                                        </p:attrNameLst>
                                      </p:cBhvr>
                                      <p:tavLst>
                                        <p:tav tm="0">
                                          <p:val>
                                            <p:strVal val="ppt_y"/>
                                          </p:val>
                                        </p:tav>
                                        <p:tav tm="100000">
                                          <p:val>
                                            <p:strVal val="1+ppt_h/2"/>
                                          </p:val>
                                        </p:tav>
                                      </p:tavLst>
                                    </p:anim>
                                    <p:set>
                                      <p:cBhvr>
                                        <p:cTn id="114" dur="1" fill="hold">
                                          <p:stCondLst>
                                            <p:cond delay="499"/>
                                          </p:stCondLst>
                                        </p:cTn>
                                        <p:tgtEl>
                                          <p:spTgt spid="48"/>
                                        </p:tgtEl>
                                        <p:attrNameLst>
                                          <p:attrName>style.visibility</p:attrName>
                                        </p:attrNameLst>
                                      </p:cBhvr>
                                      <p:to>
                                        <p:strVal val="hidden"/>
                                      </p:to>
                                    </p:set>
                                  </p:childTnLst>
                                </p:cTn>
                              </p:par>
                              <p:par>
                                <p:cTn id="115" presetID="2" presetClass="exit" presetSubtype="4" fill="hold" nodeType="withEffect">
                                  <p:stCondLst>
                                    <p:cond delay="0"/>
                                  </p:stCondLst>
                                  <p:childTnLst>
                                    <p:anim calcmode="lin" valueType="num">
                                      <p:cBhvr additive="base">
                                        <p:cTn id="116" dur="500"/>
                                        <p:tgtEl>
                                          <p:spTgt spid="47"/>
                                        </p:tgtEl>
                                        <p:attrNameLst>
                                          <p:attrName>ppt_x</p:attrName>
                                        </p:attrNameLst>
                                      </p:cBhvr>
                                      <p:tavLst>
                                        <p:tav tm="0">
                                          <p:val>
                                            <p:strVal val="ppt_x"/>
                                          </p:val>
                                        </p:tav>
                                        <p:tav tm="100000">
                                          <p:val>
                                            <p:strVal val="ppt_x"/>
                                          </p:val>
                                        </p:tav>
                                      </p:tavLst>
                                    </p:anim>
                                    <p:anim calcmode="lin" valueType="num">
                                      <p:cBhvr additive="base">
                                        <p:cTn id="117" dur="500"/>
                                        <p:tgtEl>
                                          <p:spTgt spid="47"/>
                                        </p:tgtEl>
                                        <p:attrNameLst>
                                          <p:attrName>ppt_y</p:attrName>
                                        </p:attrNameLst>
                                      </p:cBhvr>
                                      <p:tavLst>
                                        <p:tav tm="0">
                                          <p:val>
                                            <p:strVal val="ppt_y"/>
                                          </p:val>
                                        </p:tav>
                                        <p:tav tm="100000">
                                          <p:val>
                                            <p:strVal val="1+ppt_h/2"/>
                                          </p:val>
                                        </p:tav>
                                      </p:tavLst>
                                    </p:anim>
                                    <p:set>
                                      <p:cBhvr>
                                        <p:cTn id="118" dur="1" fill="hold">
                                          <p:stCondLst>
                                            <p:cond delay="499"/>
                                          </p:stCondLst>
                                        </p:cTn>
                                        <p:tgtEl>
                                          <p:spTgt spid="47"/>
                                        </p:tgtEl>
                                        <p:attrNameLst>
                                          <p:attrName>style.visibility</p:attrName>
                                        </p:attrNameLst>
                                      </p:cBhvr>
                                      <p:to>
                                        <p:strVal val="hidden"/>
                                      </p:to>
                                    </p:set>
                                  </p:childTnLst>
                                </p:cTn>
                              </p:par>
                              <p:par>
                                <p:cTn id="119" presetID="2" presetClass="exit" presetSubtype="4" fill="hold" grpId="1" nodeType="withEffect">
                                  <p:stCondLst>
                                    <p:cond delay="0"/>
                                  </p:stCondLst>
                                  <p:childTnLst>
                                    <p:anim calcmode="lin" valueType="num">
                                      <p:cBhvr additive="base">
                                        <p:cTn id="120" dur="500"/>
                                        <p:tgtEl>
                                          <p:spTgt spid="12"/>
                                        </p:tgtEl>
                                        <p:attrNameLst>
                                          <p:attrName>ppt_x</p:attrName>
                                        </p:attrNameLst>
                                      </p:cBhvr>
                                      <p:tavLst>
                                        <p:tav tm="0">
                                          <p:val>
                                            <p:strVal val="ppt_x"/>
                                          </p:val>
                                        </p:tav>
                                        <p:tav tm="100000">
                                          <p:val>
                                            <p:strVal val="ppt_x"/>
                                          </p:val>
                                        </p:tav>
                                      </p:tavLst>
                                    </p:anim>
                                    <p:anim calcmode="lin" valueType="num">
                                      <p:cBhvr additive="base">
                                        <p:cTn id="121" dur="500"/>
                                        <p:tgtEl>
                                          <p:spTgt spid="12"/>
                                        </p:tgtEl>
                                        <p:attrNameLst>
                                          <p:attrName>ppt_y</p:attrName>
                                        </p:attrNameLst>
                                      </p:cBhvr>
                                      <p:tavLst>
                                        <p:tav tm="0">
                                          <p:val>
                                            <p:strVal val="ppt_y"/>
                                          </p:val>
                                        </p:tav>
                                        <p:tav tm="100000">
                                          <p:val>
                                            <p:strVal val="1+ppt_h/2"/>
                                          </p:val>
                                        </p:tav>
                                      </p:tavLst>
                                    </p:anim>
                                    <p:set>
                                      <p:cBhvr>
                                        <p:cTn id="122" dur="1" fill="hold">
                                          <p:stCondLst>
                                            <p:cond delay="499"/>
                                          </p:stCondLst>
                                        </p:cTn>
                                        <p:tgtEl>
                                          <p:spTgt spid="12"/>
                                        </p:tgtEl>
                                        <p:attrNameLst>
                                          <p:attrName>style.visibility</p:attrName>
                                        </p:attrNameLst>
                                      </p:cBhvr>
                                      <p:to>
                                        <p:strVal val="hidden"/>
                                      </p:to>
                                    </p:set>
                                  </p:childTnLst>
                                </p:cTn>
                              </p:par>
                              <p:par>
                                <p:cTn id="123" presetID="2" presetClass="exit" presetSubtype="4" fill="hold" nodeType="withEffect">
                                  <p:stCondLst>
                                    <p:cond delay="0"/>
                                  </p:stCondLst>
                                  <p:childTnLst>
                                    <p:anim calcmode="lin" valueType="num">
                                      <p:cBhvr additive="base">
                                        <p:cTn id="124" dur="500"/>
                                        <p:tgtEl>
                                          <p:spTgt spid="75"/>
                                        </p:tgtEl>
                                        <p:attrNameLst>
                                          <p:attrName>ppt_x</p:attrName>
                                        </p:attrNameLst>
                                      </p:cBhvr>
                                      <p:tavLst>
                                        <p:tav tm="0">
                                          <p:val>
                                            <p:strVal val="ppt_x"/>
                                          </p:val>
                                        </p:tav>
                                        <p:tav tm="100000">
                                          <p:val>
                                            <p:strVal val="ppt_x"/>
                                          </p:val>
                                        </p:tav>
                                      </p:tavLst>
                                    </p:anim>
                                    <p:anim calcmode="lin" valueType="num">
                                      <p:cBhvr additive="base">
                                        <p:cTn id="125" dur="500"/>
                                        <p:tgtEl>
                                          <p:spTgt spid="75"/>
                                        </p:tgtEl>
                                        <p:attrNameLst>
                                          <p:attrName>ppt_y</p:attrName>
                                        </p:attrNameLst>
                                      </p:cBhvr>
                                      <p:tavLst>
                                        <p:tav tm="0">
                                          <p:val>
                                            <p:strVal val="ppt_y"/>
                                          </p:val>
                                        </p:tav>
                                        <p:tav tm="100000">
                                          <p:val>
                                            <p:strVal val="1+ppt_h/2"/>
                                          </p:val>
                                        </p:tav>
                                      </p:tavLst>
                                    </p:anim>
                                    <p:set>
                                      <p:cBhvr>
                                        <p:cTn id="126" dur="1" fill="hold">
                                          <p:stCondLst>
                                            <p:cond delay="499"/>
                                          </p:stCondLst>
                                        </p:cTn>
                                        <p:tgtEl>
                                          <p:spTgt spid="75"/>
                                        </p:tgtEl>
                                        <p:attrNameLst>
                                          <p:attrName>style.visibility</p:attrName>
                                        </p:attrNameLst>
                                      </p:cBhvr>
                                      <p:to>
                                        <p:strVal val="hidden"/>
                                      </p:to>
                                    </p:set>
                                  </p:childTnLst>
                                </p:cTn>
                              </p:par>
                              <p:par>
                                <p:cTn id="127" presetID="2" presetClass="exit" presetSubtype="4" fill="hold" nodeType="withEffect">
                                  <p:stCondLst>
                                    <p:cond delay="0"/>
                                  </p:stCondLst>
                                  <p:childTnLst>
                                    <p:anim calcmode="lin" valueType="num">
                                      <p:cBhvr additive="base">
                                        <p:cTn id="128" dur="500"/>
                                        <p:tgtEl>
                                          <p:spTgt spid="68"/>
                                        </p:tgtEl>
                                        <p:attrNameLst>
                                          <p:attrName>ppt_x</p:attrName>
                                        </p:attrNameLst>
                                      </p:cBhvr>
                                      <p:tavLst>
                                        <p:tav tm="0">
                                          <p:val>
                                            <p:strVal val="ppt_x"/>
                                          </p:val>
                                        </p:tav>
                                        <p:tav tm="100000">
                                          <p:val>
                                            <p:strVal val="ppt_x"/>
                                          </p:val>
                                        </p:tav>
                                      </p:tavLst>
                                    </p:anim>
                                    <p:anim calcmode="lin" valueType="num">
                                      <p:cBhvr additive="base">
                                        <p:cTn id="129" dur="500"/>
                                        <p:tgtEl>
                                          <p:spTgt spid="68"/>
                                        </p:tgtEl>
                                        <p:attrNameLst>
                                          <p:attrName>ppt_y</p:attrName>
                                        </p:attrNameLst>
                                      </p:cBhvr>
                                      <p:tavLst>
                                        <p:tav tm="0">
                                          <p:val>
                                            <p:strVal val="ppt_y"/>
                                          </p:val>
                                        </p:tav>
                                        <p:tav tm="100000">
                                          <p:val>
                                            <p:strVal val="1+ppt_h/2"/>
                                          </p:val>
                                        </p:tav>
                                      </p:tavLst>
                                    </p:anim>
                                    <p:set>
                                      <p:cBhvr>
                                        <p:cTn id="130" dur="1" fill="hold">
                                          <p:stCondLst>
                                            <p:cond delay="499"/>
                                          </p:stCondLst>
                                        </p:cTn>
                                        <p:tgtEl>
                                          <p:spTgt spid="68"/>
                                        </p:tgtEl>
                                        <p:attrNameLst>
                                          <p:attrName>style.visibility</p:attrName>
                                        </p:attrNameLst>
                                      </p:cBhvr>
                                      <p:to>
                                        <p:strVal val="hidden"/>
                                      </p:to>
                                    </p:set>
                                  </p:childTnLst>
                                </p:cTn>
                              </p:par>
                              <p:par>
                                <p:cTn id="131" presetID="2" presetClass="exit" presetSubtype="4" fill="hold" grpId="1" nodeType="withEffect">
                                  <p:stCondLst>
                                    <p:cond delay="0"/>
                                  </p:stCondLst>
                                  <p:childTnLst>
                                    <p:anim calcmode="lin" valueType="num">
                                      <p:cBhvr additive="base">
                                        <p:cTn id="132" dur="500"/>
                                        <p:tgtEl>
                                          <p:spTgt spid="65"/>
                                        </p:tgtEl>
                                        <p:attrNameLst>
                                          <p:attrName>ppt_x</p:attrName>
                                        </p:attrNameLst>
                                      </p:cBhvr>
                                      <p:tavLst>
                                        <p:tav tm="0">
                                          <p:val>
                                            <p:strVal val="ppt_x"/>
                                          </p:val>
                                        </p:tav>
                                        <p:tav tm="100000">
                                          <p:val>
                                            <p:strVal val="ppt_x"/>
                                          </p:val>
                                        </p:tav>
                                      </p:tavLst>
                                    </p:anim>
                                    <p:anim calcmode="lin" valueType="num">
                                      <p:cBhvr additive="base">
                                        <p:cTn id="133" dur="500"/>
                                        <p:tgtEl>
                                          <p:spTgt spid="65"/>
                                        </p:tgtEl>
                                        <p:attrNameLst>
                                          <p:attrName>ppt_y</p:attrName>
                                        </p:attrNameLst>
                                      </p:cBhvr>
                                      <p:tavLst>
                                        <p:tav tm="0">
                                          <p:val>
                                            <p:strVal val="ppt_y"/>
                                          </p:val>
                                        </p:tav>
                                        <p:tav tm="100000">
                                          <p:val>
                                            <p:strVal val="1+ppt_h/2"/>
                                          </p:val>
                                        </p:tav>
                                      </p:tavLst>
                                    </p:anim>
                                    <p:set>
                                      <p:cBhvr>
                                        <p:cTn id="134" dur="1" fill="hold">
                                          <p:stCondLst>
                                            <p:cond delay="499"/>
                                          </p:stCondLst>
                                        </p:cTn>
                                        <p:tgtEl>
                                          <p:spTgt spid="65"/>
                                        </p:tgtEl>
                                        <p:attrNameLst>
                                          <p:attrName>style.visibility</p:attrName>
                                        </p:attrNameLst>
                                      </p:cBhvr>
                                      <p:to>
                                        <p:strVal val="hidden"/>
                                      </p:to>
                                    </p:set>
                                  </p:childTnLst>
                                </p:cTn>
                              </p:par>
                              <p:par>
                                <p:cTn id="135" presetID="2" presetClass="exit" presetSubtype="4" fill="hold" nodeType="withEffect">
                                  <p:stCondLst>
                                    <p:cond delay="0"/>
                                  </p:stCondLst>
                                  <p:childTnLst>
                                    <p:anim calcmode="lin" valueType="num">
                                      <p:cBhvr additive="base">
                                        <p:cTn id="136" dur="500"/>
                                        <p:tgtEl>
                                          <p:spTgt spid="69"/>
                                        </p:tgtEl>
                                        <p:attrNameLst>
                                          <p:attrName>ppt_x</p:attrName>
                                        </p:attrNameLst>
                                      </p:cBhvr>
                                      <p:tavLst>
                                        <p:tav tm="0">
                                          <p:val>
                                            <p:strVal val="ppt_x"/>
                                          </p:val>
                                        </p:tav>
                                        <p:tav tm="100000">
                                          <p:val>
                                            <p:strVal val="ppt_x"/>
                                          </p:val>
                                        </p:tav>
                                      </p:tavLst>
                                    </p:anim>
                                    <p:anim calcmode="lin" valueType="num">
                                      <p:cBhvr additive="base">
                                        <p:cTn id="137" dur="500"/>
                                        <p:tgtEl>
                                          <p:spTgt spid="69"/>
                                        </p:tgtEl>
                                        <p:attrNameLst>
                                          <p:attrName>ppt_y</p:attrName>
                                        </p:attrNameLst>
                                      </p:cBhvr>
                                      <p:tavLst>
                                        <p:tav tm="0">
                                          <p:val>
                                            <p:strVal val="ppt_y"/>
                                          </p:val>
                                        </p:tav>
                                        <p:tav tm="100000">
                                          <p:val>
                                            <p:strVal val="1+ppt_h/2"/>
                                          </p:val>
                                        </p:tav>
                                      </p:tavLst>
                                    </p:anim>
                                    <p:set>
                                      <p:cBhvr>
                                        <p:cTn id="138" dur="1" fill="hold">
                                          <p:stCondLst>
                                            <p:cond delay="499"/>
                                          </p:stCondLst>
                                        </p:cTn>
                                        <p:tgtEl>
                                          <p:spTgt spid="69"/>
                                        </p:tgtEl>
                                        <p:attrNameLst>
                                          <p:attrName>style.visibility</p:attrName>
                                        </p:attrNameLst>
                                      </p:cBhvr>
                                      <p:to>
                                        <p:strVal val="hidden"/>
                                      </p:to>
                                    </p:set>
                                  </p:childTnLst>
                                </p:cTn>
                              </p:par>
                              <p:par>
                                <p:cTn id="139" presetID="2" presetClass="exit" presetSubtype="4" fill="hold" grpId="1" nodeType="withEffect">
                                  <p:stCondLst>
                                    <p:cond delay="0"/>
                                  </p:stCondLst>
                                  <p:childTnLst>
                                    <p:anim calcmode="lin" valueType="num">
                                      <p:cBhvr additive="base">
                                        <p:cTn id="140" dur="500"/>
                                        <p:tgtEl>
                                          <p:spTgt spid="66"/>
                                        </p:tgtEl>
                                        <p:attrNameLst>
                                          <p:attrName>ppt_x</p:attrName>
                                        </p:attrNameLst>
                                      </p:cBhvr>
                                      <p:tavLst>
                                        <p:tav tm="0">
                                          <p:val>
                                            <p:strVal val="ppt_x"/>
                                          </p:val>
                                        </p:tav>
                                        <p:tav tm="100000">
                                          <p:val>
                                            <p:strVal val="ppt_x"/>
                                          </p:val>
                                        </p:tav>
                                      </p:tavLst>
                                    </p:anim>
                                    <p:anim calcmode="lin" valueType="num">
                                      <p:cBhvr additive="base">
                                        <p:cTn id="141" dur="500"/>
                                        <p:tgtEl>
                                          <p:spTgt spid="66"/>
                                        </p:tgtEl>
                                        <p:attrNameLst>
                                          <p:attrName>ppt_y</p:attrName>
                                        </p:attrNameLst>
                                      </p:cBhvr>
                                      <p:tavLst>
                                        <p:tav tm="0">
                                          <p:val>
                                            <p:strVal val="ppt_y"/>
                                          </p:val>
                                        </p:tav>
                                        <p:tav tm="100000">
                                          <p:val>
                                            <p:strVal val="1+ppt_h/2"/>
                                          </p:val>
                                        </p:tav>
                                      </p:tavLst>
                                    </p:anim>
                                    <p:set>
                                      <p:cBhvr>
                                        <p:cTn id="142" dur="1" fill="hold">
                                          <p:stCondLst>
                                            <p:cond delay="499"/>
                                          </p:stCondLst>
                                        </p:cTn>
                                        <p:tgtEl>
                                          <p:spTgt spid="66"/>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nodeType="click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500" fill="hold"/>
                                        <p:tgtEl>
                                          <p:spTgt spid="49"/>
                                        </p:tgtEl>
                                        <p:attrNameLst>
                                          <p:attrName>ppt_x</p:attrName>
                                        </p:attrNameLst>
                                      </p:cBhvr>
                                      <p:tavLst>
                                        <p:tav tm="0">
                                          <p:val>
                                            <p:strVal val="#ppt_x"/>
                                          </p:val>
                                        </p:tav>
                                        <p:tav tm="100000">
                                          <p:val>
                                            <p:strVal val="#ppt_x"/>
                                          </p:val>
                                        </p:tav>
                                      </p:tavLst>
                                    </p:anim>
                                    <p:anim calcmode="lin" valueType="num">
                                      <p:cBhvr additive="base">
                                        <p:cTn id="148" dur="5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500" fill="hold"/>
                                        <p:tgtEl>
                                          <p:spTgt spid="50"/>
                                        </p:tgtEl>
                                        <p:attrNameLst>
                                          <p:attrName>ppt_x</p:attrName>
                                        </p:attrNameLst>
                                      </p:cBhvr>
                                      <p:tavLst>
                                        <p:tav tm="0">
                                          <p:val>
                                            <p:strVal val="#ppt_x"/>
                                          </p:val>
                                        </p:tav>
                                        <p:tav tm="100000">
                                          <p:val>
                                            <p:strVal val="#ppt_x"/>
                                          </p:val>
                                        </p:tav>
                                      </p:tavLst>
                                    </p:anim>
                                    <p:anim calcmode="lin" valueType="num">
                                      <p:cBhvr additive="base">
                                        <p:cTn id="15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additive="base">
                                        <p:cTn id="157" dur="500" fill="hold"/>
                                        <p:tgtEl>
                                          <p:spTgt spid="28"/>
                                        </p:tgtEl>
                                        <p:attrNameLst>
                                          <p:attrName>ppt_x</p:attrName>
                                        </p:attrNameLst>
                                      </p:cBhvr>
                                      <p:tavLst>
                                        <p:tav tm="0">
                                          <p:val>
                                            <p:strVal val="#ppt_x"/>
                                          </p:val>
                                        </p:tav>
                                        <p:tav tm="100000">
                                          <p:val>
                                            <p:strVal val="#ppt_x"/>
                                          </p:val>
                                        </p:tav>
                                      </p:tavLst>
                                    </p:anim>
                                    <p:anim calcmode="lin" valueType="num">
                                      <p:cBhvr additive="base">
                                        <p:cTn id="15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52"/>
                                        </p:tgtEl>
                                        <p:attrNameLst>
                                          <p:attrName>style.visibility</p:attrName>
                                        </p:attrNameLst>
                                      </p:cBhvr>
                                      <p:to>
                                        <p:strVal val="visible"/>
                                      </p:to>
                                    </p:set>
                                    <p:anim calcmode="lin" valueType="num">
                                      <p:cBhvr additive="base">
                                        <p:cTn id="163" dur="500" fill="hold"/>
                                        <p:tgtEl>
                                          <p:spTgt spid="52"/>
                                        </p:tgtEl>
                                        <p:attrNameLst>
                                          <p:attrName>ppt_x</p:attrName>
                                        </p:attrNameLst>
                                      </p:cBhvr>
                                      <p:tavLst>
                                        <p:tav tm="0">
                                          <p:val>
                                            <p:strVal val="#ppt_x"/>
                                          </p:val>
                                        </p:tav>
                                        <p:tav tm="100000">
                                          <p:val>
                                            <p:strVal val="#ppt_x"/>
                                          </p:val>
                                        </p:tav>
                                      </p:tavLst>
                                    </p:anim>
                                    <p:anim calcmode="lin" valueType="num">
                                      <p:cBhvr additive="base">
                                        <p:cTn id="16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16" presetClass="entr" presetSubtype="21" fill="hold" nodeType="clickEffect">
                                  <p:stCondLst>
                                    <p:cond delay="0"/>
                                  </p:stCondLst>
                                  <p:childTnLst>
                                    <p:set>
                                      <p:cBhvr>
                                        <p:cTn id="168" dur="1" fill="hold">
                                          <p:stCondLst>
                                            <p:cond delay="0"/>
                                          </p:stCondLst>
                                        </p:cTn>
                                        <p:tgtEl>
                                          <p:spTgt spid="54"/>
                                        </p:tgtEl>
                                        <p:attrNameLst>
                                          <p:attrName>style.visibility</p:attrName>
                                        </p:attrNameLst>
                                      </p:cBhvr>
                                      <p:to>
                                        <p:strVal val="visible"/>
                                      </p:to>
                                    </p:set>
                                    <p:animEffect transition="in" filter="barn(inVertical)">
                                      <p:cBhvr>
                                        <p:cTn id="169" dur="500"/>
                                        <p:tgtEl>
                                          <p:spTgt spid="54"/>
                                        </p:tgtEl>
                                      </p:cBhvr>
                                    </p:animEffect>
                                  </p:childTnLst>
                                </p:cTn>
                              </p:par>
                              <p:par>
                                <p:cTn id="170" presetID="16" presetClass="entr" presetSubtype="21"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barn(inVertical)">
                                      <p:cBhvr>
                                        <p:cTn id="172" dur="500"/>
                                        <p:tgtEl>
                                          <p:spTgt spid="57"/>
                                        </p:tgtEl>
                                      </p:cBhvr>
                                    </p:animEffect>
                                  </p:childTnLst>
                                </p:cTn>
                              </p:par>
                            </p:childTnLst>
                          </p:cTn>
                        </p:par>
                      </p:childTnLst>
                    </p:cTn>
                  </p:par>
                  <p:par>
                    <p:cTn id="173" fill="hold">
                      <p:stCondLst>
                        <p:cond delay="indefinite"/>
                      </p:stCondLst>
                      <p:childTnLst>
                        <p:par>
                          <p:cTn id="174" fill="hold">
                            <p:stCondLst>
                              <p:cond delay="0"/>
                            </p:stCondLst>
                            <p:childTnLst>
                              <p:par>
                                <p:cTn id="175" presetID="16" presetClass="entr" presetSubtype="21" fill="hold" nodeType="clickEffect">
                                  <p:stCondLst>
                                    <p:cond delay="0"/>
                                  </p:stCondLst>
                                  <p:childTnLst>
                                    <p:set>
                                      <p:cBhvr>
                                        <p:cTn id="176" dur="1" fill="hold">
                                          <p:stCondLst>
                                            <p:cond delay="0"/>
                                          </p:stCondLst>
                                        </p:cTn>
                                        <p:tgtEl>
                                          <p:spTgt spid="55"/>
                                        </p:tgtEl>
                                        <p:attrNameLst>
                                          <p:attrName>style.visibility</p:attrName>
                                        </p:attrNameLst>
                                      </p:cBhvr>
                                      <p:to>
                                        <p:strVal val="visible"/>
                                      </p:to>
                                    </p:set>
                                    <p:animEffect transition="in" filter="barn(inVertical)">
                                      <p:cBhvr>
                                        <p:cTn id="177" dur="500"/>
                                        <p:tgtEl>
                                          <p:spTgt spid="55"/>
                                        </p:tgtEl>
                                      </p:cBhvr>
                                    </p:animEffect>
                                  </p:childTnLst>
                                </p:cTn>
                              </p:par>
                              <p:par>
                                <p:cTn id="178" presetID="16" presetClass="entr" presetSubtype="21" fill="hold" grpId="0" nodeType="withEffect">
                                  <p:stCondLst>
                                    <p:cond delay="0"/>
                                  </p:stCondLst>
                                  <p:childTnLst>
                                    <p:set>
                                      <p:cBhvr>
                                        <p:cTn id="179" dur="1" fill="hold">
                                          <p:stCondLst>
                                            <p:cond delay="0"/>
                                          </p:stCondLst>
                                        </p:cTn>
                                        <p:tgtEl>
                                          <p:spTgt spid="58"/>
                                        </p:tgtEl>
                                        <p:attrNameLst>
                                          <p:attrName>style.visibility</p:attrName>
                                        </p:attrNameLst>
                                      </p:cBhvr>
                                      <p:to>
                                        <p:strVal val="visible"/>
                                      </p:to>
                                    </p:set>
                                    <p:animEffect transition="in" filter="barn(inVertical)">
                                      <p:cBhvr>
                                        <p:cTn id="180" dur="500"/>
                                        <p:tgtEl>
                                          <p:spTgt spid="58"/>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xit" presetSubtype="0" fill="hold" grpId="1" nodeType="clickEffect">
                                  <p:stCondLst>
                                    <p:cond delay="0"/>
                                  </p:stCondLst>
                                  <p:childTnLst>
                                    <p:animEffect transition="out" filter="fade">
                                      <p:cBhvr>
                                        <p:cTn id="184" dur="500"/>
                                        <p:tgtEl>
                                          <p:spTgt spid="52"/>
                                        </p:tgtEl>
                                      </p:cBhvr>
                                    </p:animEffect>
                                    <p:set>
                                      <p:cBhvr>
                                        <p:cTn id="185" dur="1" fill="hold">
                                          <p:stCondLst>
                                            <p:cond delay="499"/>
                                          </p:stCondLst>
                                        </p:cTn>
                                        <p:tgtEl>
                                          <p:spTgt spid="52"/>
                                        </p:tgtEl>
                                        <p:attrNameLst>
                                          <p:attrName>style.visibility</p:attrName>
                                        </p:attrNameLst>
                                      </p:cBhvr>
                                      <p:to>
                                        <p:strVal val="hidden"/>
                                      </p:to>
                                    </p:set>
                                  </p:childTnLst>
                                </p:cTn>
                              </p:par>
                              <p:par>
                                <p:cTn id="186" presetID="10" presetClass="exit" presetSubtype="0" fill="hold" nodeType="withEffect">
                                  <p:stCondLst>
                                    <p:cond delay="0"/>
                                  </p:stCondLst>
                                  <p:childTnLst>
                                    <p:animEffect transition="out" filter="fade">
                                      <p:cBhvr>
                                        <p:cTn id="187" dur="500"/>
                                        <p:tgtEl>
                                          <p:spTgt spid="54"/>
                                        </p:tgtEl>
                                      </p:cBhvr>
                                    </p:animEffect>
                                    <p:set>
                                      <p:cBhvr>
                                        <p:cTn id="188" dur="1" fill="hold">
                                          <p:stCondLst>
                                            <p:cond delay="499"/>
                                          </p:stCondLst>
                                        </p:cTn>
                                        <p:tgtEl>
                                          <p:spTgt spid="54"/>
                                        </p:tgtEl>
                                        <p:attrNameLst>
                                          <p:attrName>style.visibility</p:attrName>
                                        </p:attrNameLst>
                                      </p:cBhvr>
                                      <p:to>
                                        <p:strVal val="hidden"/>
                                      </p:to>
                                    </p:set>
                                  </p:childTnLst>
                                </p:cTn>
                              </p:par>
                              <p:par>
                                <p:cTn id="189" presetID="10" presetClass="exit" presetSubtype="0" fill="hold" grpId="1" nodeType="withEffect">
                                  <p:stCondLst>
                                    <p:cond delay="0"/>
                                  </p:stCondLst>
                                  <p:childTnLst>
                                    <p:animEffect transition="out" filter="fade">
                                      <p:cBhvr>
                                        <p:cTn id="190" dur="500"/>
                                        <p:tgtEl>
                                          <p:spTgt spid="57"/>
                                        </p:tgtEl>
                                      </p:cBhvr>
                                    </p:animEffect>
                                    <p:set>
                                      <p:cBhvr>
                                        <p:cTn id="191" dur="1" fill="hold">
                                          <p:stCondLst>
                                            <p:cond delay="499"/>
                                          </p:stCondLst>
                                        </p:cTn>
                                        <p:tgtEl>
                                          <p:spTgt spid="57"/>
                                        </p:tgtEl>
                                        <p:attrNameLst>
                                          <p:attrName>style.visibility</p:attrName>
                                        </p:attrNameLst>
                                      </p:cBhvr>
                                      <p:to>
                                        <p:strVal val="hidden"/>
                                      </p:to>
                                    </p:set>
                                  </p:childTnLst>
                                </p:cTn>
                              </p:par>
                              <p:par>
                                <p:cTn id="192" presetID="10" presetClass="exit" presetSubtype="0" fill="hold" nodeType="withEffect">
                                  <p:stCondLst>
                                    <p:cond delay="0"/>
                                  </p:stCondLst>
                                  <p:childTnLst>
                                    <p:animEffect transition="out" filter="fade">
                                      <p:cBhvr>
                                        <p:cTn id="193" dur="500"/>
                                        <p:tgtEl>
                                          <p:spTgt spid="55"/>
                                        </p:tgtEl>
                                      </p:cBhvr>
                                    </p:animEffect>
                                    <p:set>
                                      <p:cBhvr>
                                        <p:cTn id="194" dur="1" fill="hold">
                                          <p:stCondLst>
                                            <p:cond delay="499"/>
                                          </p:stCondLst>
                                        </p:cTn>
                                        <p:tgtEl>
                                          <p:spTgt spid="55"/>
                                        </p:tgtEl>
                                        <p:attrNameLst>
                                          <p:attrName>style.visibility</p:attrName>
                                        </p:attrNameLst>
                                      </p:cBhvr>
                                      <p:to>
                                        <p:strVal val="hidden"/>
                                      </p:to>
                                    </p:set>
                                  </p:childTnLst>
                                </p:cTn>
                              </p:par>
                              <p:par>
                                <p:cTn id="195" presetID="10" presetClass="exit" presetSubtype="0" fill="hold" grpId="1" nodeType="withEffect">
                                  <p:stCondLst>
                                    <p:cond delay="0"/>
                                  </p:stCondLst>
                                  <p:childTnLst>
                                    <p:animEffect transition="out" filter="fade">
                                      <p:cBhvr>
                                        <p:cTn id="196" dur="500"/>
                                        <p:tgtEl>
                                          <p:spTgt spid="58"/>
                                        </p:tgtEl>
                                      </p:cBhvr>
                                    </p:animEffect>
                                    <p:set>
                                      <p:cBhvr>
                                        <p:cTn id="197" dur="1" fill="hold">
                                          <p:stCondLst>
                                            <p:cond delay="499"/>
                                          </p:stCondLst>
                                        </p:cTn>
                                        <p:tgtEl>
                                          <p:spTgt spid="58"/>
                                        </p:tgtEl>
                                        <p:attrNameLst>
                                          <p:attrName>style.visibility</p:attrName>
                                        </p:attrNameLst>
                                      </p:cBhvr>
                                      <p:to>
                                        <p:strVal val="hidden"/>
                                      </p:to>
                                    </p:set>
                                  </p:childTnLst>
                                </p:cTn>
                              </p:par>
                            </p:childTnLst>
                          </p:cTn>
                        </p:par>
                      </p:childTnLst>
                    </p:cTn>
                  </p:par>
                  <p:par>
                    <p:cTn id="198" fill="hold">
                      <p:stCondLst>
                        <p:cond delay="indefinite"/>
                      </p:stCondLst>
                      <p:childTnLst>
                        <p:par>
                          <p:cTn id="199" fill="hold">
                            <p:stCondLst>
                              <p:cond delay="0"/>
                            </p:stCondLst>
                            <p:childTnLst>
                              <p:par>
                                <p:cTn id="200" presetID="10" presetClass="exit" presetSubtype="0" fill="hold" nodeType="clickEffect">
                                  <p:stCondLst>
                                    <p:cond delay="0"/>
                                  </p:stCondLst>
                                  <p:childTnLst>
                                    <p:animEffect transition="out" filter="fade">
                                      <p:cBhvr>
                                        <p:cTn id="201" dur="500"/>
                                        <p:tgtEl>
                                          <p:spTgt spid="49"/>
                                        </p:tgtEl>
                                      </p:cBhvr>
                                    </p:animEffect>
                                    <p:set>
                                      <p:cBhvr>
                                        <p:cTn id="202" dur="1" fill="hold">
                                          <p:stCondLst>
                                            <p:cond delay="499"/>
                                          </p:stCondLst>
                                        </p:cTn>
                                        <p:tgtEl>
                                          <p:spTgt spid="49"/>
                                        </p:tgtEl>
                                        <p:attrNameLst>
                                          <p:attrName>style.visibility</p:attrName>
                                        </p:attrNameLst>
                                      </p:cBhvr>
                                      <p:to>
                                        <p:strVal val="hidden"/>
                                      </p:to>
                                    </p:set>
                                  </p:childTnLst>
                                </p:cTn>
                              </p:par>
                              <p:par>
                                <p:cTn id="203" presetID="10" presetClass="exit" presetSubtype="0" fill="hold" nodeType="withEffect">
                                  <p:stCondLst>
                                    <p:cond delay="0"/>
                                  </p:stCondLst>
                                  <p:childTnLst>
                                    <p:animEffect transition="out" filter="fade">
                                      <p:cBhvr>
                                        <p:cTn id="204" dur="500"/>
                                        <p:tgtEl>
                                          <p:spTgt spid="50"/>
                                        </p:tgtEl>
                                      </p:cBhvr>
                                    </p:animEffect>
                                    <p:set>
                                      <p:cBhvr>
                                        <p:cTn id="205" dur="1" fill="hold">
                                          <p:stCondLst>
                                            <p:cond delay="499"/>
                                          </p:stCondLst>
                                        </p:cTn>
                                        <p:tgtEl>
                                          <p:spTgt spid="50"/>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28"/>
                                        </p:tgtEl>
                                      </p:cBhvr>
                                    </p:animEffect>
                                    <p:set>
                                      <p:cBhvr>
                                        <p:cTn id="208" dur="1" fill="hold">
                                          <p:stCondLst>
                                            <p:cond delay="499"/>
                                          </p:stCondLst>
                                        </p:cTn>
                                        <p:tgtEl>
                                          <p:spTgt spid="28"/>
                                        </p:tgtEl>
                                        <p:attrNameLst>
                                          <p:attrName>style.visibility</p:attrName>
                                        </p:attrNameLst>
                                      </p:cBhvr>
                                      <p:to>
                                        <p:strVal val="hidden"/>
                                      </p:to>
                                    </p:set>
                                  </p:childTnLst>
                                </p:cTn>
                              </p:par>
                              <p:par>
                                <p:cTn id="209" presetID="10" presetClass="exit" presetSubtype="0" fill="hold" grpId="2" nodeType="withEffect">
                                  <p:stCondLst>
                                    <p:cond delay="0"/>
                                  </p:stCondLst>
                                  <p:childTnLst>
                                    <p:animEffect transition="out" filter="fade">
                                      <p:cBhvr>
                                        <p:cTn id="210" dur="500"/>
                                        <p:tgtEl>
                                          <p:spTgt spid="52"/>
                                        </p:tgtEl>
                                      </p:cBhvr>
                                    </p:animEffect>
                                    <p:set>
                                      <p:cBhvr>
                                        <p:cTn id="211" dur="1" fill="hold">
                                          <p:stCondLst>
                                            <p:cond delay="499"/>
                                          </p:stCondLst>
                                        </p:cTn>
                                        <p:tgtEl>
                                          <p:spTgt spid="52"/>
                                        </p:tgtEl>
                                        <p:attrNameLst>
                                          <p:attrName>style.visibility</p:attrName>
                                        </p:attrNameLst>
                                      </p:cBhvr>
                                      <p:to>
                                        <p:strVal val="hidden"/>
                                      </p:to>
                                    </p:set>
                                  </p:childTnLst>
                                </p:cTn>
                              </p:par>
                              <p:par>
                                <p:cTn id="212" presetID="10" presetClass="exit" presetSubtype="0" fill="hold" nodeType="withEffect">
                                  <p:stCondLst>
                                    <p:cond delay="0"/>
                                  </p:stCondLst>
                                  <p:childTnLst>
                                    <p:animEffect transition="out" filter="fade">
                                      <p:cBhvr>
                                        <p:cTn id="213" dur="500"/>
                                        <p:tgtEl>
                                          <p:spTgt spid="54"/>
                                        </p:tgtEl>
                                      </p:cBhvr>
                                    </p:animEffect>
                                    <p:set>
                                      <p:cBhvr>
                                        <p:cTn id="214" dur="1" fill="hold">
                                          <p:stCondLst>
                                            <p:cond delay="499"/>
                                          </p:stCondLst>
                                        </p:cTn>
                                        <p:tgtEl>
                                          <p:spTgt spid="54"/>
                                        </p:tgtEl>
                                        <p:attrNameLst>
                                          <p:attrName>style.visibility</p:attrName>
                                        </p:attrNameLst>
                                      </p:cBhvr>
                                      <p:to>
                                        <p:strVal val="hidden"/>
                                      </p:to>
                                    </p:set>
                                  </p:childTnLst>
                                </p:cTn>
                              </p:par>
                              <p:par>
                                <p:cTn id="215" presetID="10" presetClass="exit" presetSubtype="0" fill="hold" grpId="2" nodeType="withEffect">
                                  <p:stCondLst>
                                    <p:cond delay="0"/>
                                  </p:stCondLst>
                                  <p:childTnLst>
                                    <p:animEffect transition="out" filter="fade">
                                      <p:cBhvr>
                                        <p:cTn id="216" dur="500"/>
                                        <p:tgtEl>
                                          <p:spTgt spid="57"/>
                                        </p:tgtEl>
                                      </p:cBhvr>
                                    </p:animEffect>
                                    <p:set>
                                      <p:cBhvr>
                                        <p:cTn id="217" dur="1" fill="hold">
                                          <p:stCondLst>
                                            <p:cond delay="499"/>
                                          </p:stCondLst>
                                        </p:cTn>
                                        <p:tgtEl>
                                          <p:spTgt spid="57"/>
                                        </p:tgtEl>
                                        <p:attrNameLst>
                                          <p:attrName>style.visibility</p:attrName>
                                        </p:attrNameLst>
                                      </p:cBhvr>
                                      <p:to>
                                        <p:strVal val="hidden"/>
                                      </p:to>
                                    </p:set>
                                  </p:childTnLst>
                                </p:cTn>
                              </p:par>
                              <p:par>
                                <p:cTn id="218" presetID="10" presetClass="exit" presetSubtype="0" fill="hold" nodeType="withEffect">
                                  <p:stCondLst>
                                    <p:cond delay="0"/>
                                  </p:stCondLst>
                                  <p:childTnLst>
                                    <p:animEffect transition="out" filter="fade">
                                      <p:cBhvr>
                                        <p:cTn id="219" dur="500"/>
                                        <p:tgtEl>
                                          <p:spTgt spid="55"/>
                                        </p:tgtEl>
                                      </p:cBhvr>
                                    </p:animEffect>
                                    <p:set>
                                      <p:cBhvr>
                                        <p:cTn id="220" dur="1" fill="hold">
                                          <p:stCondLst>
                                            <p:cond delay="499"/>
                                          </p:stCondLst>
                                        </p:cTn>
                                        <p:tgtEl>
                                          <p:spTgt spid="55"/>
                                        </p:tgtEl>
                                        <p:attrNameLst>
                                          <p:attrName>style.visibility</p:attrName>
                                        </p:attrNameLst>
                                      </p:cBhvr>
                                      <p:to>
                                        <p:strVal val="hidden"/>
                                      </p:to>
                                    </p:set>
                                  </p:childTnLst>
                                </p:cTn>
                              </p:par>
                              <p:par>
                                <p:cTn id="221" presetID="10" presetClass="exit" presetSubtype="0" fill="hold" grpId="2" nodeType="withEffect">
                                  <p:stCondLst>
                                    <p:cond delay="0"/>
                                  </p:stCondLst>
                                  <p:childTnLst>
                                    <p:animEffect transition="out" filter="fade">
                                      <p:cBhvr>
                                        <p:cTn id="222" dur="500"/>
                                        <p:tgtEl>
                                          <p:spTgt spid="58"/>
                                        </p:tgtEl>
                                      </p:cBhvr>
                                    </p:animEffect>
                                    <p:set>
                                      <p:cBhvr>
                                        <p:cTn id="223" dur="1" fill="hold">
                                          <p:stCondLst>
                                            <p:cond delay="499"/>
                                          </p:stCondLst>
                                        </p:cTn>
                                        <p:tgtEl>
                                          <p:spTgt spid="58"/>
                                        </p:tgtEl>
                                        <p:attrNameLst>
                                          <p:attrName>style.visibility</p:attrName>
                                        </p:attrNameLst>
                                      </p:cBhvr>
                                      <p:to>
                                        <p:strVal val="hidden"/>
                                      </p:to>
                                    </p:set>
                                  </p:childTnLst>
                                </p:cTn>
                              </p:par>
                            </p:childTnLst>
                          </p:cTn>
                        </p:par>
                      </p:childTnLst>
                    </p:cTn>
                  </p:par>
                  <p:par>
                    <p:cTn id="224" fill="hold">
                      <p:stCondLst>
                        <p:cond delay="indefinite"/>
                      </p:stCondLst>
                      <p:childTnLst>
                        <p:par>
                          <p:cTn id="225" fill="hold">
                            <p:stCondLst>
                              <p:cond delay="0"/>
                            </p:stCondLst>
                            <p:childTnLst>
                              <p:par>
                                <p:cTn id="226" presetID="2" presetClass="entr" presetSubtype="4" fill="hold" nodeType="clickEffect">
                                  <p:stCondLst>
                                    <p:cond delay="0"/>
                                  </p:stCondLst>
                                  <p:childTnLst>
                                    <p:set>
                                      <p:cBhvr>
                                        <p:cTn id="227" dur="1" fill="hold">
                                          <p:stCondLst>
                                            <p:cond delay="0"/>
                                          </p:stCondLst>
                                        </p:cTn>
                                        <p:tgtEl>
                                          <p:spTgt spid="70"/>
                                        </p:tgtEl>
                                        <p:attrNameLst>
                                          <p:attrName>style.visibility</p:attrName>
                                        </p:attrNameLst>
                                      </p:cBhvr>
                                      <p:to>
                                        <p:strVal val="visible"/>
                                      </p:to>
                                    </p:set>
                                    <p:anim calcmode="lin" valueType="num">
                                      <p:cBhvr additive="base">
                                        <p:cTn id="228" dur="500" fill="hold"/>
                                        <p:tgtEl>
                                          <p:spTgt spid="70"/>
                                        </p:tgtEl>
                                        <p:attrNameLst>
                                          <p:attrName>ppt_x</p:attrName>
                                        </p:attrNameLst>
                                      </p:cBhvr>
                                      <p:tavLst>
                                        <p:tav tm="0">
                                          <p:val>
                                            <p:strVal val="#ppt_x"/>
                                          </p:val>
                                        </p:tav>
                                        <p:tav tm="100000">
                                          <p:val>
                                            <p:strVal val="#ppt_x"/>
                                          </p:val>
                                        </p:tav>
                                      </p:tavLst>
                                    </p:anim>
                                    <p:anim calcmode="lin" valueType="num">
                                      <p:cBhvr additive="base">
                                        <p:cTn id="229"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30" fill="hold">
                      <p:stCondLst>
                        <p:cond delay="indefinite"/>
                      </p:stCondLst>
                      <p:childTnLst>
                        <p:par>
                          <p:cTn id="231" fill="hold">
                            <p:stCondLst>
                              <p:cond delay="0"/>
                            </p:stCondLst>
                            <p:childTnLst>
                              <p:par>
                                <p:cTn id="232" presetID="16" presetClass="entr" presetSubtype="21" fill="hold" grpId="0" nodeType="clickEffect">
                                  <p:stCondLst>
                                    <p:cond delay="0"/>
                                  </p:stCondLst>
                                  <p:childTnLst>
                                    <p:set>
                                      <p:cBhvr>
                                        <p:cTn id="233" dur="1" fill="hold">
                                          <p:stCondLst>
                                            <p:cond delay="0"/>
                                          </p:stCondLst>
                                        </p:cTn>
                                        <p:tgtEl>
                                          <p:spTgt spid="56"/>
                                        </p:tgtEl>
                                        <p:attrNameLst>
                                          <p:attrName>style.visibility</p:attrName>
                                        </p:attrNameLst>
                                      </p:cBhvr>
                                      <p:to>
                                        <p:strVal val="visible"/>
                                      </p:to>
                                    </p:set>
                                    <p:animEffect transition="in" filter="barn(inVertical)">
                                      <p:cBhvr>
                                        <p:cTn id="234" dur="500"/>
                                        <p:tgtEl>
                                          <p:spTgt spid="56"/>
                                        </p:tgtEl>
                                      </p:cBhvr>
                                    </p:animEffect>
                                  </p:childTnLst>
                                </p:cTn>
                              </p:par>
                            </p:childTnLst>
                          </p:cTn>
                        </p:par>
                      </p:childTnLst>
                    </p:cTn>
                  </p:par>
                  <p:par>
                    <p:cTn id="235" fill="hold">
                      <p:stCondLst>
                        <p:cond delay="indefinite"/>
                      </p:stCondLst>
                      <p:childTnLst>
                        <p:par>
                          <p:cTn id="236" fill="hold">
                            <p:stCondLst>
                              <p:cond delay="0"/>
                            </p:stCondLst>
                            <p:childTnLst>
                              <p:par>
                                <p:cTn id="237" presetID="2" presetClass="entr" presetSubtype="4" fill="hold" nodeType="clickEffect">
                                  <p:stCondLst>
                                    <p:cond delay="0"/>
                                  </p:stCondLst>
                                  <p:childTnLst>
                                    <p:set>
                                      <p:cBhvr>
                                        <p:cTn id="238" dur="1" fill="hold">
                                          <p:stCondLst>
                                            <p:cond delay="0"/>
                                          </p:stCondLst>
                                        </p:cTn>
                                        <p:tgtEl>
                                          <p:spTgt spid="72"/>
                                        </p:tgtEl>
                                        <p:attrNameLst>
                                          <p:attrName>style.visibility</p:attrName>
                                        </p:attrNameLst>
                                      </p:cBhvr>
                                      <p:to>
                                        <p:strVal val="visible"/>
                                      </p:to>
                                    </p:set>
                                    <p:anim calcmode="lin" valueType="num">
                                      <p:cBhvr additive="base">
                                        <p:cTn id="239" dur="500" fill="hold"/>
                                        <p:tgtEl>
                                          <p:spTgt spid="72"/>
                                        </p:tgtEl>
                                        <p:attrNameLst>
                                          <p:attrName>ppt_x</p:attrName>
                                        </p:attrNameLst>
                                      </p:cBhvr>
                                      <p:tavLst>
                                        <p:tav tm="0">
                                          <p:val>
                                            <p:strVal val="#ppt_x"/>
                                          </p:val>
                                        </p:tav>
                                        <p:tav tm="100000">
                                          <p:val>
                                            <p:strVal val="#ppt_x"/>
                                          </p:val>
                                        </p:tav>
                                      </p:tavLst>
                                    </p:anim>
                                    <p:anim calcmode="lin" valueType="num">
                                      <p:cBhvr additive="base">
                                        <p:cTn id="240" dur="500" fill="hold"/>
                                        <p:tgtEl>
                                          <p:spTgt spid="72"/>
                                        </p:tgtEl>
                                        <p:attrNameLst>
                                          <p:attrName>ppt_y</p:attrName>
                                        </p:attrNameLst>
                                      </p:cBhvr>
                                      <p:tavLst>
                                        <p:tav tm="0">
                                          <p:val>
                                            <p:strVal val="1+#ppt_h/2"/>
                                          </p:val>
                                        </p:tav>
                                        <p:tav tm="100000">
                                          <p:val>
                                            <p:strVal val="#ppt_y"/>
                                          </p:val>
                                        </p:tav>
                                      </p:tavLst>
                                    </p:anim>
                                  </p:childTnLst>
                                </p:cTn>
                              </p:par>
                              <p:par>
                                <p:cTn id="241" presetID="2" presetClass="entr" presetSubtype="4" fill="hold" nodeType="withEffect">
                                  <p:stCondLst>
                                    <p:cond delay="0"/>
                                  </p:stCondLst>
                                  <p:childTnLst>
                                    <p:set>
                                      <p:cBhvr>
                                        <p:cTn id="242" dur="1" fill="hold">
                                          <p:stCondLst>
                                            <p:cond delay="0"/>
                                          </p:stCondLst>
                                        </p:cTn>
                                        <p:tgtEl>
                                          <p:spTgt spid="71"/>
                                        </p:tgtEl>
                                        <p:attrNameLst>
                                          <p:attrName>style.visibility</p:attrName>
                                        </p:attrNameLst>
                                      </p:cBhvr>
                                      <p:to>
                                        <p:strVal val="visible"/>
                                      </p:to>
                                    </p:set>
                                    <p:anim calcmode="lin" valueType="num">
                                      <p:cBhvr additive="base">
                                        <p:cTn id="243" dur="500" fill="hold"/>
                                        <p:tgtEl>
                                          <p:spTgt spid="71"/>
                                        </p:tgtEl>
                                        <p:attrNameLst>
                                          <p:attrName>ppt_x</p:attrName>
                                        </p:attrNameLst>
                                      </p:cBhvr>
                                      <p:tavLst>
                                        <p:tav tm="0">
                                          <p:val>
                                            <p:strVal val="#ppt_x"/>
                                          </p:val>
                                        </p:tav>
                                        <p:tav tm="100000">
                                          <p:val>
                                            <p:strVal val="#ppt_x"/>
                                          </p:val>
                                        </p:tav>
                                      </p:tavLst>
                                    </p:anim>
                                    <p:anim calcmode="lin" valueType="num">
                                      <p:cBhvr additive="base">
                                        <p:cTn id="244"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245" fill="hold">
                      <p:stCondLst>
                        <p:cond delay="indefinite"/>
                      </p:stCondLst>
                      <p:childTnLst>
                        <p:par>
                          <p:cTn id="246" fill="hold">
                            <p:stCondLst>
                              <p:cond delay="0"/>
                            </p:stCondLst>
                            <p:childTnLst>
                              <p:par>
                                <p:cTn id="247" presetID="10" presetClass="exit" presetSubtype="0" fill="hold" nodeType="clickEffect">
                                  <p:stCondLst>
                                    <p:cond delay="0"/>
                                  </p:stCondLst>
                                  <p:childTnLst>
                                    <p:animEffect transition="out" filter="fade">
                                      <p:cBhvr>
                                        <p:cTn id="248" dur="500"/>
                                        <p:tgtEl>
                                          <p:spTgt spid="70"/>
                                        </p:tgtEl>
                                      </p:cBhvr>
                                    </p:animEffect>
                                    <p:set>
                                      <p:cBhvr>
                                        <p:cTn id="249" dur="1" fill="hold">
                                          <p:stCondLst>
                                            <p:cond delay="499"/>
                                          </p:stCondLst>
                                        </p:cTn>
                                        <p:tgtEl>
                                          <p:spTgt spid="70"/>
                                        </p:tgtEl>
                                        <p:attrNameLst>
                                          <p:attrName>style.visibility</p:attrName>
                                        </p:attrNameLst>
                                      </p:cBhvr>
                                      <p:to>
                                        <p:strVal val="hidden"/>
                                      </p:to>
                                    </p:set>
                                  </p:childTnLst>
                                </p:cTn>
                              </p:par>
                              <p:par>
                                <p:cTn id="250" presetID="10" presetClass="exit" presetSubtype="0" fill="hold" grpId="1" nodeType="withEffect">
                                  <p:stCondLst>
                                    <p:cond delay="0"/>
                                  </p:stCondLst>
                                  <p:childTnLst>
                                    <p:animEffect transition="out" filter="fade">
                                      <p:cBhvr>
                                        <p:cTn id="251" dur="500"/>
                                        <p:tgtEl>
                                          <p:spTgt spid="56"/>
                                        </p:tgtEl>
                                      </p:cBhvr>
                                    </p:animEffect>
                                    <p:set>
                                      <p:cBhvr>
                                        <p:cTn id="252" dur="1" fill="hold">
                                          <p:stCondLst>
                                            <p:cond delay="499"/>
                                          </p:stCondLst>
                                        </p:cTn>
                                        <p:tgtEl>
                                          <p:spTgt spid="56"/>
                                        </p:tgtEl>
                                        <p:attrNameLst>
                                          <p:attrName>style.visibility</p:attrName>
                                        </p:attrNameLst>
                                      </p:cBhvr>
                                      <p:to>
                                        <p:strVal val="hidden"/>
                                      </p:to>
                                    </p:set>
                                  </p:childTnLst>
                                </p:cTn>
                              </p:par>
                              <p:par>
                                <p:cTn id="253" presetID="10" presetClass="exit" presetSubtype="0" fill="hold" nodeType="withEffect">
                                  <p:stCondLst>
                                    <p:cond delay="0"/>
                                  </p:stCondLst>
                                  <p:childTnLst>
                                    <p:animEffect transition="out" filter="fade">
                                      <p:cBhvr>
                                        <p:cTn id="254" dur="500"/>
                                        <p:tgtEl>
                                          <p:spTgt spid="72"/>
                                        </p:tgtEl>
                                      </p:cBhvr>
                                    </p:animEffect>
                                    <p:set>
                                      <p:cBhvr>
                                        <p:cTn id="255" dur="1" fill="hold">
                                          <p:stCondLst>
                                            <p:cond delay="499"/>
                                          </p:stCondLst>
                                        </p:cTn>
                                        <p:tgtEl>
                                          <p:spTgt spid="72"/>
                                        </p:tgtEl>
                                        <p:attrNameLst>
                                          <p:attrName>style.visibility</p:attrName>
                                        </p:attrNameLst>
                                      </p:cBhvr>
                                      <p:to>
                                        <p:strVal val="hidden"/>
                                      </p:to>
                                    </p:set>
                                  </p:childTnLst>
                                </p:cTn>
                              </p:par>
                              <p:par>
                                <p:cTn id="256" presetID="10" presetClass="exit" presetSubtype="0" fill="hold" nodeType="withEffect">
                                  <p:stCondLst>
                                    <p:cond delay="0"/>
                                  </p:stCondLst>
                                  <p:childTnLst>
                                    <p:animEffect transition="out" filter="fade">
                                      <p:cBhvr>
                                        <p:cTn id="257" dur="500"/>
                                        <p:tgtEl>
                                          <p:spTgt spid="71"/>
                                        </p:tgtEl>
                                      </p:cBhvr>
                                    </p:animEffect>
                                    <p:set>
                                      <p:cBhvr>
                                        <p:cTn id="258" dur="1" fill="hold">
                                          <p:stCondLst>
                                            <p:cond delay="499"/>
                                          </p:stCondLst>
                                        </p:cTn>
                                        <p:tgtEl>
                                          <p:spTgt spid="71"/>
                                        </p:tgtEl>
                                        <p:attrNameLst>
                                          <p:attrName>style.visibility</p:attrName>
                                        </p:attrNameLst>
                                      </p:cBhvr>
                                      <p:to>
                                        <p:strVal val="hidden"/>
                                      </p:to>
                                    </p:set>
                                  </p:childTnLst>
                                </p:cTn>
                              </p:par>
                            </p:childTnLst>
                          </p:cTn>
                        </p:par>
                      </p:childTnLst>
                    </p:cTn>
                  </p:par>
                  <p:par>
                    <p:cTn id="259" fill="hold">
                      <p:stCondLst>
                        <p:cond delay="indefinite"/>
                      </p:stCondLst>
                      <p:childTnLst>
                        <p:par>
                          <p:cTn id="260" fill="hold">
                            <p:stCondLst>
                              <p:cond delay="0"/>
                            </p:stCondLst>
                            <p:childTnLst>
                              <p:par>
                                <p:cTn id="261" presetID="2" presetClass="entr" presetSubtype="4" fill="hold" nodeType="clickEffect">
                                  <p:stCondLst>
                                    <p:cond delay="0"/>
                                  </p:stCondLst>
                                  <p:childTnLst>
                                    <p:set>
                                      <p:cBhvr>
                                        <p:cTn id="262" dur="1" fill="hold">
                                          <p:stCondLst>
                                            <p:cond delay="0"/>
                                          </p:stCondLst>
                                        </p:cTn>
                                        <p:tgtEl>
                                          <p:spTgt spid="51"/>
                                        </p:tgtEl>
                                        <p:attrNameLst>
                                          <p:attrName>style.visibility</p:attrName>
                                        </p:attrNameLst>
                                      </p:cBhvr>
                                      <p:to>
                                        <p:strVal val="visible"/>
                                      </p:to>
                                    </p:set>
                                    <p:anim calcmode="lin" valueType="num">
                                      <p:cBhvr additive="base">
                                        <p:cTn id="263" dur="500" fill="hold"/>
                                        <p:tgtEl>
                                          <p:spTgt spid="51"/>
                                        </p:tgtEl>
                                        <p:attrNameLst>
                                          <p:attrName>ppt_x</p:attrName>
                                        </p:attrNameLst>
                                      </p:cBhvr>
                                      <p:tavLst>
                                        <p:tav tm="0">
                                          <p:val>
                                            <p:strVal val="#ppt_x"/>
                                          </p:val>
                                        </p:tav>
                                        <p:tav tm="100000">
                                          <p:val>
                                            <p:strVal val="#ppt_x"/>
                                          </p:val>
                                        </p:tav>
                                      </p:tavLst>
                                    </p:anim>
                                    <p:anim calcmode="lin" valueType="num">
                                      <p:cBhvr additive="base">
                                        <p:cTn id="26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65" fill="hold">
                      <p:stCondLst>
                        <p:cond delay="indefinite"/>
                      </p:stCondLst>
                      <p:childTnLst>
                        <p:par>
                          <p:cTn id="266" fill="hold">
                            <p:stCondLst>
                              <p:cond delay="0"/>
                            </p:stCondLst>
                            <p:childTnLst>
                              <p:par>
                                <p:cTn id="267" presetID="2" presetClass="entr" presetSubtype="4" fill="hold" grpId="0" nodeType="clickEffect">
                                  <p:stCondLst>
                                    <p:cond delay="0"/>
                                  </p:stCondLst>
                                  <p:childTnLst>
                                    <p:set>
                                      <p:cBhvr>
                                        <p:cTn id="268" dur="1" fill="hold">
                                          <p:stCondLst>
                                            <p:cond delay="0"/>
                                          </p:stCondLst>
                                        </p:cTn>
                                        <p:tgtEl>
                                          <p:spTgt spid="64"/>
                                        </p:tgtEl>
                                        <p:attrNameLst>
                                          <p:attrName>style.visibility</p:attrName>
                                        </p:attrNameLst>
                                      </p:cBhvr>
                                      <p:to>
                                        <p:strVal val="visible"/>
                                      </p:to>
                                    </p:set>
                                    <p:anim calcmode="lin" valueType="num">
                                      <p:cBhvr additive="base">
                                        <p:cTn id="269" dur="500" fill="hold"/>
                                        <p:tgtEl>
                                          <p:spTgt spid="64"/>
                                        </p:tgtEl>
                                        <p:attrNameLst>
                                          <p:attrName>ppt_x</p:attrName>
                                        </p:attrNameLst>
                                      </p:cBhvr>
                                      <p:tavLst>
                                        <p:tav tm="0">
                                          <p:val>
                                            <p:strVal val="#ppt_x"/>
                                          </p:val>
                                        </p:tav>
                                        <p:tav tm="100000">
                                          <p:val>
                                            <p:strVal val="#ppt_x"/>
                                          </p:val>
                                        </p:tav>
                                      </p:tavLst>
                                    </p:anim>
                                    <p:anim calcmode="lin" valueType="num">
                                      <p:cBhvr additive="base">
                                        <p:cTn id="270"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271" fill="hold">
                      <p:stCondLst>
                        <p:cond delay="indefinite"/>
                      </p:stCondLst>
                      <p:childTnLst>
                        <p:par>
                          <p:cTn id="272" fill="hold">
                            <p:stCondLst>
                              <p:cond delay="0"/>
                            </p:stCondLst>
                            <p:childTnLst>
                              <p:par>
                                <p:cTn id="273" presetID="2" presetClass="entr" presetSubtype="4" fill="hold" grpId="0" nodeType="clickEffect">
                                  <p:stCondLst>
                                    <p:cond delay="0"/>
                                  </p:stCondLst>
                                  <p:childTnLst>
                                    <p:set>
                                      <p:cBhvr>
                                        <p:cTn id="274" dur="1" fill="hold">
                                          <p:stCondLst>
                                            <p:cond delay="0"/>
                                          </p:stCondLst>
                                        </p:cTn>
                                        <p:tgtEl>
                                          <p:spTgt spid="59"/>
                                        </p:tgtEl>
                                        <p:attrNameLst>
                                          <p:attrName>style.visibility</p:attrName>
                                        </p:attrNameLst>
                                      </p:cBhvr>
                                      <p:to>
                                        <p:strVal val="visible"/>
                                      </p:to>
                                    </p:set>
                                    <p:anim calcmode="lin" valueType="num">
                                      <p:cBhvr additive="base">
                                        <p:cTn id="275" dur="500" fill="hold"/>
                                        <p:tgtEl>
                                          <p:spTgt spid="59"/>
                                        </p:tgtEl>
                                        <p:attrNameLst>
                                          <p:attrName>ppt_x</p:attrName>
                                        </p:attrNameLst>
                                      </p:cBhvr>
                                      <p:tavLst>
                                        <p:tav tm="0">
                                          <p:val>
                                            <p:strVal val="#ppt_x"/>
                                          </p:val>
                                        </p:tav>
                                        <p:tav tm="100000">
                                          <p:val>
                                            <p:strVal val="#ppt_x"/>
                                          </p:val>
                                        </p:tav>
                                      </p:tavLst>
                                    </p:anim>
                                    <p:anim calcmode="lin" valueType="num">
                                      <p:cBhvr additive="base">
                                        <p:cTn id="27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77" fill="hold">
                      <p:stCondLst>
                        <p:cond delay="indefinite"/>
                      </p:stCondLst>
                      <p:childTnLst>
                        <p:par>
                          <p:cTn id="278" fill="hold">
                            <p:stCondLst>
                              <p:cond delay="0"/>
                            </p:stCondLst>
                            <p:childTnLst>
                              <p:par>
                                <p:cTn id="279" presetID="16" presetClass="entr" presetSubtype="21" fill="hold" nodeType="clickEffect">
                                  <p:stCondLst>
                                    <p:cond delay="0"/>
                                  </p:stCondLst>
                                  <p:childTnLst>
                                    <p:set>
                                      <p:cBhvr>
                                        <p:cTn id="280" dur="1" fill="hold">
                                          <p:stCondLst>
                                            <p:cond delay="0"/>
                                          </p:stCondLst>
                                        </p:cTn>
                                        <p:tgtEl>
                                          <p:spTgt spid="60"/>
                                        </p:tgtEl>
                                        <p:attrNameLst>
                                          <p:attrName>style.visibility</p:attrName>
                                        </p:attrNameLst>
                                      </p:cBhvr>
                                      <p:to>
                                        <p:strVal val="visible"/>
                                      </p:to>
                                    </p:set>
                                    <p:animEffect transition="in" filter="barn(inVertical)">
                                      <p:cBhvr>
                                        <p:cTn id="281" dur="500"/>
                                        <p:tgtEl>
                                          <p:spTgt spid="60"/>
                                        </p:tgtEl>
                                      </p:cBhvr>
                                    </p:animEffect>
                                  </p:childTnLst>
                                </p:cTn>
                              </p:par>
                              <p:par>
                                <p:cTn id="282" presetID="16" presetClass="entr" presetSubtype="21" fill="hold" grpId="0" nodeType="withEffect">
                                  <p:stCondLst>
                                    <p:cond delay="0"/>
                                  </p:stCondLst>
                                  <p:childTnLst>
                                    <p:set>
                                      <p:cBhvr>
                                        <p:cTn id="283" dur="1" fill="hold">
                                          <p:stCondLst>
                                            <p:cond delay="0"/>
                                          </p:stCondLst>
                                        </p:cTn>
                                        <p:tgtEl>
                                          <p:spTgt spid="63"/>
                                        </p:tgtEl>
                                        <p:attrNameLst>
                                          <p:attrName>style.visibility</p:attrName>
                                        </p:attrNameLst>
                                      </p:cBhvr>
                                      <p:to>
                                        <p:strVal val="visible"/>
                                      </p:to>
                                    </p:set>
                                    <p:animEffect transition="in" filter="barn(inVertical)">
                                      <p:cBhvr>
                                        <p:cTn id="284" dur="500"/>
                                        <p:tgtEl>
                                          <p:spTgt spid="63"/>
                                        </p:tgtEl>
                                      </p:cBhvr>
                                    </p:animEffect>
                                  </p:childTnLst>
                                </p:cTn>
                              </p:par>
                            </p:childTnLst>
                          </p:cTn>
                        </p:par>
                      </p:childTnLst>
                    </p:cTn>
                  </p:par>
                  <p:par>
                    <p:cTn id="285" fill="hold">
                      <p:stCondLst>
                        <p:cond delay="indefinite"/>
                      </p:stCondLst>
                      <p:childTnLst>
                        <p:par>
                          <p:cTn id="286" fill="hold">
                            <p:stCondLst>
                              <p:cond delay="0"/>
                            </p:stCondLst>
                            <p:childTnLst>
                              <p:par>
                                <p:cTn id="287" presetID="16" presetClass="entr" presetSubtype="21" fill="hold" nodeType="clickEffect">
                                  <p:stCondLst>
                                    <p:cond delay="0"/>
                                  </p:stCondLst>
                                  <p:childTnLst>
                                    <p:set>
                                      <p:cBhvr>
                                        <p:cTn id="288" dur="1" fill="hold">
                                          <p:stCondLst>
                                            <p:cond delay="0"/>
                                          </p:stCondLst>
                                        </p:cTn>
                                        <p:tgtEl>
                                          <p:spTgt spid="61"/>
                                        </p:tgtEl>
                                        <p:attrNameLst>
                                          <p:attrName>style.visibility</p:attrName>
                                        </p:attrNameLst>
                                      </p:cBhvr>
                                      <p:to>
                                        <p:strVal val="visible"/>
                                      </p:to>
                                    </p:set>
                                    <p:animEffect transition="in" filter="barn(inVertical)">
                                      <p:cBhvr>
                                        <p:cTn id="289" dur="500"/>
                                        <p:tgtEl>
                                          <p:spTgt spid="61"/>
                                        </p:tgtEl>
                                      </p:cBhvr>
                                    </p:animEffect>
                                  </p:childTnLst>
                                </p:cTn>
                              </p:par>
                              <p:par>
                                <p:cTn id="290" presetID="16" presetClass="entr" presetSubtype="21" fill="hold" grpId="0" nodeType="withEffect">
                                  <p:stCondLst>
                                    <p:cond delay="0"/>
                                  </p:stCondLst>
                                  <p:childTnLst>
                                    <p:set>
                                      <p:cBhvr>
                                        <p:cTn id="291" dur="1" fill="hold">
                                          <p:stCondLst>
                                            <p:cond delay="0"/>
                                          </p:stCondLst>
                                        </p:cTn>
                                        <p:tgtEl>
                                          <p:spTgt spid="768"/>
                                        </p:tgtEl>
                                        <p:attrNameLst>
                                          <p:attrName>style.visibility</p:attrName>
                                        </p:attrNameLst>
                                      </p:cBhvr>
                                      <p:to>
                                        <p:strVal val="visible"/>
                                      </p:to>
                                    </p:set>
                                    <p:animEffect transition="in" filter="barn(inVertical)">
                                      <p:cBhvr>
                                        <p:cTn id="292" dur="500"/>
                                        <p:tgtEl>
                                          <p:spTgt spid="768"/>
                                        </p:tgtEl>
                                      </p:cBhvr>
                                    </p:animEffect>
                                  </p:childTnLst>
                                </p:cTn>
                              </p:par>
                            </p:childTnLst>
                          </p:cTn>
                        </p:par>
                      </p:childTnLst>
                    </p:cTn>
                  </p:par>
                  <p:par>
                    <p:cTn id="293" fill="hold">
                      <p:stCondLst>
                        <p:cond delay="indefinite"/>
                      </p:stCondLst>
                      <p:childTnLst>
                        <p:par>
                          <p:cTn id="294" fill="hold">
                            <p:stCondLst>
                              <p:cond delay="0"/>
                            </p:stCondLst>
                            <p:childTnLst>
                              <p:par>
                                <p:cTn id="295" presetID="16" presetClass="entr" presetSubtype="21" fill="hold" nodeType="clickEffect">
                                  <p:stCondLst>
                                    <p:cond delay="0"/>
                                  </p:stCondLst>
                                  <p:childTnLst>
                                    <p:set>
                                      <p:cBhvr>
                                        <p:cTn id="296" dur="1" fill="hold">
                                          <p:stCondLst>
                                            <p:cond delay="0"/>
                                          </p:stCondLst>
                                        </p:cTn>
                                        <p:tgtEl>
                                          <p:spTgt spid="62"/>
                                        </p:tgtEl>
                                        <p:attrNameLst>
                                          <p:attrName>style.visibility</p:attrName>
                                        </p:attrNameLst>
                                      </p:cBhvr>
                                      <p:to>
                                        <p:strVal val="visible"/>
                                      </p:to>
                                    </p:set>
                                    <p:animEffect transition="in" filter="barn(inVertical)">
                                      <p:cBhvr>
                                        <p:cTn id="297" dur="500"/>
                                        <p:tgtEl>
                                          <p:spTgt spid="62"/>
                                        </p:tgtEl>
                                      </p:cBhvr>
                                    </p:animEffect>
                                  </p:childTnLst>
                                </p:cTn>
                              </p:par>
                              <p:par>
                                <p:cTn id="298" presetID="16" presetClass="entr" presetSubtype="21" fill="hold" grpId="0" nodeType="withEffect">
                                  <p:stCondLst>
                                    <p:cond delay="0"/>
                                  </p:stCondLst>
                                  <p:childTnLst>
                                    <p:set>
                                      <p:cBhvr>
                                        <p:cTn id="299" dur="1" fill="hold">
                                          <p:stCondLst>
                                            <p:cond delay="0"/>
                                          </p:stCondLst>
                                        </p:cTn>
                                        <p:tgtEl>
                                          <p:spTgt spid="769"/>
                                        </p:tgtEl>
                                        <p:attrNameLst>
                                          <p:attrName>style.visibility</p:attrName>
                                        </p:attrNameLst>
                                      </p:cBhvr>
                                      <p:to>
                                        <p:strVal val="visible"/>
                                      </p:to>
                                    </p:set>
                                    <p:animEffect transition="in" filter="barn(inVertical)">
                                      <p:cBhvr>
                                        <p:cTn id="300" dur="500"/>
                                        <p:tgtEl>
                                          <p:spTgt spid="769"/>
                                        </p:tgtEl>
                                      </p:cBhvr>
                                    </p:animEffect>
                                  </p:childTnLst>
                                </p:cTn>
                              </p:par>
                            </p:childTnLst>
                          </p:cTn>
                        </p:par>
                      </p:childTnLst>
                    </p:cTn>
                  </p:par>
                  <p:par>
                    <p:cTn id="301" fill="hold">
                      <p:stCondLst>
                        <p:cond delay="indefinite"/>
                      </p:stCondLst>
                      <p:childTnLst>
                        <p:par>
                          <p:cTn id="302" fill="hold">
                            <p:stCondLst>
                              <p:cond delay="0"/>
                            </p:stCondLst>
                            <p:childTnLst>
                              <p:par>
                                <p:cTn id="303" presetID="10" presetClass="exit" presetSubtype="0" fill="hold" grpId="1" nodeType="clickEffect">
                                  <p:stCondLst>
                                    <p:cond delay="0"/>
                                  </p:stCondLst>
                                  <p:childTnLst>
                                    <p:animEffect transition="out" filter="fade">
                                      <p:cBhvr>
                                        <p:cTn id="304" dur="500"/>
                                        <p:tgtEl>
                                          <p:spTgt spid="59"/>
                                        </p:tgtEl>
                                      </p:cBhvr>
                                    </p:animEffect>
                                    <p:set>
                                      <p:cBhvr>
                                        <p:cTn id="305" dur="1" fill="hold">
                                          <p:stCondLst>
                                            <p:cond delay="499"/>
                                          </p:stCondLst>
                                        </p:cTn>
                                        <p:tgtEl>
                                          <p:spTgt spid="59"/>
                                        </p:tgtEl>
                                        <p:attrNameLst>
                                          <p:attrName>style.visibility</p:attrName>
                                        </p:attrNameLst>
                                      </p:cBhvr>
                                      <p:to>
                                        <p:strVal val="hidden"/>
                                      </p:to>
                                    </p:set>
                                  </p:childTnLst>
                                </p:cTn>
                              </p:par>
                              <p:par>
                                <p:cTn id="306" presetID="10" presetClass="exit" presetSubtype="0" fill="hold" nodeType="withEffect">
                                  <p:stCondLst>
                                    <p:cond delay="0"/>
                                  </p:stCondLst>
                                  <p:childTnLst>
                                    <p:animEffect transition="out" filter="fade">
                                      <p:cBhvr>
                                        <p:cTn id="307" dur="500"/>
                                        <p:tgtEl>
                                          <p:spTgt spid="60"/>
                                        </p:tgtEl>
                                      </p:cBhvr>
                                    </p:animEffect>
                                    <p:set>
                                      <p:cBhvr>
                                        <p:cTn id="308" dur="1" fill="hold">
                                          <p:stCondLst>
                                            <p:cond delay="499"/>
                                          </p:stCondLst>
                                        </p:cTn>
                                        <p:tgtEl>
                                          <p:spTgt spid="60"/>
                                        </p:tgtEl>
                                        <p:attrNameLst>
                                          <p:attrName>style.visibility</p:attrName>
                                        </p:attrNameLst>
                                      </p:cBhvr>
                                      <p:to>
                                        <p:strVal val="hidden"/>
                                      </p:to>
                                    </p:set>
                                  </p:childTnLst>
                                </p:cTn>
                              </p:par>
                              <p:par>
                                <p:cTn id="309" presetID="10" presetClass="exit" presetSubtype="0" fill="hold" grpId="1" nodeType="withEffect">
                                  <p:stCondLst>
                                    <p:cond delay="0"/>
                                  </p:stCondLst>
                                  <p:childTnLst>
                                    <p:animEffect transition="out" filter="fade">
                                      <p:cBhvr>
                                        <p:cTn id="310" dur="500"/>
                                        <p:tgtEl>
                                          <p:spTgt spid="63"/>
                                        </p:tgtEl>
                                      </p:cBhvr>
                                    </p:animEffect>
                                    <p:set>
                                      <p:cBhvr>
                                        <p:cTn id="311" dur="1" fill="hold">
                                          <p:stCondLst>
                                            <p:cond delay="499"/>
                                          </p:stCondLst>
                                        </p:cTn>
                                        <p:tgtEl>
                                          <p:spTgt spid="63"/>
                                        </p:tgtEl>
                                        <p:attrNameLst>
                                          <p:attrName>style.visibility</p:attrName>
                                        </p:attrNameLst>
                                      </p:cBhvr>
                                      <p:to>
                                        <p:strVal val="hidden"/>
                                      </p:to>
                                    </p:set>
                                  </p:childTnLst>
                                </p:cTn>
                              </p:par>
                              <p:par>
                                <p:cTn id="312" presetID="10" presetClass="exit" presetSubtype="0" fill="hold" nodeType="withEffect">
                                  <p:stCondLst>
                                    <p:cond delay="0"/>
                                  </p:stCondLst>
                                  <p:childTnLst>
                                    <p:animEffect transition="out" filter="fade">
                                      <p:cBhvr>
                                        <p:cTn id="313" dur="500"/>
                                        <p:tgtEl>
                                          <p:spTgt spid="61"/>
                                        </p:tgtEl>
                                      </p:cBhvr>
                                    </p:animEffect>
                                    <p:set>
                                      <p:cBhvr>
                                        <p:cTn id="314" dur="1" fill="hold">
                                          <p:stCondLst>
                                            <p:cond delay="499"/>
                                          </p:stCondLst>
                                        </p:cTn>
                                        <p:tgtEl>
                                          <p:spTgt spid="61"/>
                                        </p:tgtEl>
                                        <p:attrNameLst>
                                          <p:attrName>style.visibility</p:attrName>
                                        </p:attrNameLst>
                                      </p:cBhvr>
                                      <p:to>
                                        <p:strVal val="hidden"/>
                                      </p:to>
                                    </p:set>
                                  </p:childTnLst>
                                </p:cTn>
                              </p:par>
                              <p:par>
                                <p:cTn id="315" presetID="10" presetClass="exit" presetSubtype="0" fill="hold" grpId="1" nodeType="withEffect">
                                  <p:stCondLst>
                                    <p:cond delay="0"/>
                                  </p:stCondLst>
                                  <p:childTnLst>
                                    <p:animEffect transition="out" filter="fade">
                                      <p:cBhvr>
                                        <p:cTn id="316" dur="500"/>
                                        <p:tgtEl>
                                          <p:spTgt spid="768"/>
                                        </p:tgtEl>
                                      </p:cBhvr>
                                    </p:animEffect>
                                    <p:set>
                                      <p:cBhvr>
                                        <p:cTn id="317" dur="1" fill="hold">
                                          <p:stCondLst>
                                            <p:cond delay="499"/>
                                          </p:stCondLst>
                                        </p:cTn>
                                        <p:tgtEl>
                                          <p:spTgt spid="768"/>
                                        </p:tgtEl>
                                        <p:attrNameLst>
                                          <p:attrName>style.visibility</p:attrName>
                                        </p:attrNameLst>
                                      </p:cBhvr>
                                      <p:to>
                                        <p:strVal val="hidden"/>
                                      </p:to>
                                    </p:set>
                                  </p:childTnLst>
                                </p:cTn>
                              </p:par>
                              <p:par>
                                <p:cTn id="318" presetID="10" presetClass="exit" presetSubtype="0" fill="hold" nodeType="withEffect">
                                  <p:stCondLst>
                                    <p:cond delay="0"/>
                                  </p:stCondLst>
                                  <p:childTnLst>
                                    <p:animEffect transition="out" filter="fade">
                                      <p:cBhvr>
                                        <p:cTn id="319" dur="500"/>
                                        <p:tgtEl>
                                          <p:spTgt spid="62"/>
                                        </p:tgtEl>
                                      </p:cBhvr>
                                    </p:animEffect>
                                    <p:set>
                                      <p:cBhvr>
                                        <p:cTn id="320" dur="1" fill="hold">
                                          <p:stCondLst>
                                            <p:cond delay="499"/>
                                          </p:stCondLst>
                                        </p:cTn>
                                        <p:tgtEl>
                                          <p:spTgt spid="62"/>
                                        </p:tgtEl>
                                        <p:attrNameLst>
                                          <p:attrName>style.visibility</p:attrName>
                                        </p:attrNameLst>
                                      </p:cBhvr>
                                      <p:to>
                                        <p:strVal val="hidden"/>
                                      </p:to>
                                    </p:set>
                                  </p:childTnLst>
                                </p:cTn>
                              </p:par>
                              <p:par>
                                <p:cTn id="321" presetID="10" presetClass="exit" presetSubtype="0" fill="hold" grpId="1" nodeType="withEffect">
                                  <p:stCondLst>
                                    <p:cond delay="0"/>
                                  </p:stCondLst>
                                  <p:childTnLst>
                                    <p:animEffect transition="out" filter="fade">
                                      <p:cBhvr>
                                        <p:cTn id="322" dur="500"/>
                                        <p:tgtEl>
                                          <p:spTgt spid="769"/>
                                        </p:tgtEl>
                                      </p:cBhvr>
                                    </p:animEffect>
                                    <p:set>
                                      <p:cBhvr>
                                        <p:cTn id="323" dur="1" fill="hold">
                                          <p:stCondLst>
                                            <p:cond delay="499"/>
                                          </p:stCondLst>
                                        </p:cTn>
                                        <p:tgtEl>
                                          <p:spTgt spid="769"/>
                                        </p:tgtEl>
                                        <p:attrNameLst>
                                          <p:attrName>style.visibility</p:attrName>
                                        </p:attrNameLst>
                                      </p:cBhvr>
                                      <p:to>
                                        <p:strVal val="hidden"/>
                                      </p:to>
                                    </p:set>
                                  </p:childTnLst>
                                </p:cTn>
                              </p:par>
                            </p:childTnLst>
                          </p:cTn>
                        </p:par>
                      </p:childTnLst>
                    </p:cTn>
                  </p:par>
                  <p:par>
                    <p:cTn id="324" fill="hold">
                      <p:stCondLst>
                        <p:cond delay="indefinite"/>
                      </p:stCondLst>
                      <p:childTnLst>
                        <p:par>
                          <p:cTn id="325" fill="hold">
                            <p:stCondLst>
                              <p:cond delay="0"/>
                            </p:stCondLst>
                            <p:childTnLst>
                              <p:par>
                                <p:cTn id="326" presetID="2" presetClass="entr" presetSubtype="4" fill="hold" nodeType="clickEffect">
                                  <p:stCondLst>
                                    <p:cond delay="0"/>
                                  </p:stCondLst>
                                  <p:childTnLst>
                                    <p:set>
                                      <p:cBhvr>
                                        <p:cTn id="327" dur="1" fill="hold">
                                          <p:stCondLst>
                                            <p:cond delay="0"/>
                                          </p:stCondLst>
                                        </p:cTn>
                                        <p:tgtEl>
                                          <p:spTgt spid="74"/>
                                        </p:tgtEl>
                                        <p:attrNameLst>
                                          <p:attrName>style.visibility</p:attrName>
                                        </p:attrNameLst>
                                      </p:cBhvr>
                                      <p:to>
                                        <p:strVal val="visible"/>
                                      </p:to>
                                    </p:set>
                                    <p:anim calcmode="lin" valueType="num">
                                      <p:cBhvr additive="base">
                                        <p:cTn id="328" dur="500" fill="hold"/>
                                        <p:tgtEl>
                                          <p:spTgt spid="74"/>
                                        </p:tgtEl>
                                        <p:attrNameLst>
                                          <p:attrName>ppt_x</p:attrName>
                                        </p:attrNameLst>
                                      </p:cBhvr>
                                      <p:tavLst>
                                        <p:tav tm="0">
                                          <p:val>
                                            <p:strVal val="#ppt_x"/>
                                          </p:val>
                                        </p:tav>
                                        <p:tav tm="100000">
                                          <p:val>
                                            <p:strVal val="#ppt_x"/>
                                          </p:val>
                                        </p:tav>
                                      </p:tavLst>
                                    </p:anim>
                                    <p:anim calcmode="lin" valueType="num">
                                      <p:cBhvr additive="base">
                                        <p:cTn id="329" dur="500" fill="hold"/>
                                        <p:tgtEl>
                                          <p:spTgt spid="74"/>
                                        </p:tgtEl>
                                        <p:attrNameLst>
                                          <p:attrName>ppt_y</p:attrName>
                                        </p:attrNameLst>
                                      </p:cBhvr>
                                      <p:tavLst>
                                        <p:tav tm="0">
                                          <p:val>
                                            <p:strVal val="1+#ppt_h/2"/>
                                          </p:val>
                                        </p:tav>
                                        <p:tav tm="100000">
                                          <p:val>
                                            <p:strVal val="#ppt_y"/>
                                          </p:val>
                                        </p:tav>
                                      </p:tavLst>
                                    </p:anim>
                                  </p:childTnLst>
                                </p:cTn>
                              </p:par>
                              <p:par>
                                <p:cTn id="330" presetID="2" presetClass="entr" presetSubtype="4" fill="hold" nodeType="withEffect">
                                  <p:stCondLst>
                                    <p:cond delay="0"/>
                                  </p:stCondLst>
                                  <p:childTnLst>
                                    <p:set>
                                      <p:cBhvr>
                                        <p:cTn id="331" dur="1" fill="hold">
                                          <p:stCondLst>
                                            <p:cond delay="0"/>
                                          </p:stCondLst>
                                        </p:cTn>
                                        <p:tgtEl>
                                          <p:spTgt spid="73"/>
                                        </p:tgtEl>
                                        <p:attrNameLst>
                                          <p:attrName>style.visibility</p:attrName>
                                        </p:attrNameLst>
                                      </p:cBhvr>
                                      <p:to>
                                        <p:strVal val="visible"/>
                                      </p:to>
                                    </p:set>
                                    <p:anim calcmode="lin" valueType="num">
                                      <p:cBhvr additive="base">
                                        <p:cTn id="332" dur="500" fill="hold"/>
                                        <p:tgtEl>
                                          <p:spTgt spid="73"/>
                                        </p:tgtEl>
                                        <p:attrNameLst>
                                          <p:attrName>ppt_x</p:attrName>
                                        </p:attrNameLst>
                                      </p:cBhvr>
                                      <p:tavLst>
                                        <p:tav tm="0">
                                          <p:val>
                                            <p:strVal val="#ppt_x"/>
                                          </p:val>
                                        </p:tav>
                                        <p:tav tm="100000">
                                          <p:val>
                                            <p:strVal val="#ppt_x"/>
                                          </p:val>
                                        </p:tav>
                                      </p:tavLst>
                                    </p:anim>
                                    <p:anim calcmode="lin" valueType="num">
                                      <p:cBhvr additive="base">
                                        <p:cTn id="333"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334" fill="hold">
                      <p:stCondLst>
                        <p:cond delay="indefinite"/>
                      </p:stCondLst>
                      <p:childTnLst>
                        <p:par>
                          <p:cTn id="335" fill="hold">
                            <p:stCondLst>
                              <p:cond delay="0"/>
                            </p:stCondLst>
                            <p:childTnLst>
                              <p:par>
                                <p:cTn id="336" presetID="2" presetClass="entr" presetSubtype="4" fill="hold" grpId="0" nodeType="clickEffect">
                                  <p:stCondLst>
                                    <p:cond delay="0"/>
                                  </p:stCondLst>
                                  <p:childTnLst>
                                    <p:set>
                                      <p:cBhvr>
                                        <p:cTn id="337" dur="1" fill="hold">
                                          <p:stCondLst>
                                            <p:cond delay="0"/>
                                          </p:stCondLst>
                                        </p:cTn>
                                        <p:tgtEl>
                                          <p:spTgt spid="67"/>
                                        </p:tgtEl>
                                        <p:attrNameLst>
                                          <p:attrName>style.visibility</p:attrName>
                                        </p:attrNameLst>
                                      </p:cBhvr>
                                      <p:to>
                                        <p:strVal val="visible"/>
                                      </p:to>
                                    </p:set>
                                    <p:anim calcmode="lin" valueType="num">
                                      <p:cBhvr additive="base">
                                        <p:cTn id="338" dur="500" fill="hold"/>
                                        <p:tgtEl>
                                          <p:spTgt spid="67"/>
                                        </p:tgtEl>
                                        <p:attrNameLst>
                                          <p:attrName>ppt_x</p:attrName>
                                        </p:attrNameLst>
                                      </p:cBhvr>
                                      <p:tavLst>
                                        <p:tav tm="0">
                                          <p:val>
                                            <p:strVal val="#ppt_x"/>
                                          </p:val>
                                        </p:tav>
                                        <p:tav tm="100000">
                                          <p:val>
                                            <p:strVal val="#ppt_x"/>
                                          </p:val>
                                        </p:tav>
                                      </p:tavLst>
                                    </p:anim>
                                    <p:anim calcmode="lin" valueType="num">
                                      <p:cBhvr additive="base">
                                        <p:cTn id="339"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340" fill="hold">
                      <p:stCondLst>
                        <p:cond delay="indefinite"/>
                      </p:stCondLst>
                      <p:childTnLst>
                        <p:par>
                          <p:cTn id="341" fill="hold">
                            <p:stCondLst>
                              <p:cond delay="0"/>
                            </p:stCondLst>
                            <p:childTnLst>
                              <p:par>
                                <p:cTn id="342" presetID="2" presetClass="entr" presetSubtype="4" fill="hold" grpId="0" nodeType="clickEffect">
                                  <p:stCondLst>
                                    <p:cond delay="0"/>
                                  </p:stCondLst>
                                  <p:childTnLst>
                                    <p:set>
                                      <p:cBhvr>
                                        <p:cTn id="343" dur="1" fill="hold">
                                          <p:stCondLst>
                                            <p:cond delay="0"/>
                                          </p:stCondLst>
                                        </p:cTn>
                                        <p:tgtEl>
                                          <p:spTgt spid="53"/>
                                        </p:tgtEl>
                                        <p:attrNameLst>
                                          <p:attrName>style.visibility</p:attrName>
                                        </p:attrNameLst>
                                      </p:cBhvr>
                                      <p:to>
                                        <p:strVal val="visible"/>
                                      </p:to>
                                    </p:set>
                                    <p:anim calcmode="lin" valueType="num">
                                      <p:cBhvr additive="base">
                                        <p:cTn id="344" dur="500" fill="hold"/>
                                        <p:tgtEl>
                                          <p:spTgt spid="53"/>
                                        </p:tgtEl>
                                        <p:attrNameLst>
                                          <p:attrName>ppt_x</p:attrName>
                                        </p:attrNameLst>
                                      </p:cBhvr>
                                      <p:tavLst>
                                        <p:tav tm="0">
                                          <p:val>
                                            <p:strVal val="#ppt_x"/>
                                          </p:val>
                                        </p:tav>
                                        <p:tav tm="100000">
                                          <p:val>
                                            <p:strVal val="#ppt_x"/>
                                          </p:val>
                                        </p:tav>
                                      </p:tavLst>
                                    </p:anim>
                                    <p:anim calcmode="lin" valueType="num">
                                      <p:cBhvr additive="base">
                                        <p:cTn id="345"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46" fill="hold">
                      <p:stCondLst>
                        <p:cond delay="indefinite"/>
                      </p:stCondLst>
                      <p:childTnLst>
                        <p:par>
                          <p:cTn id="347" fill="hold">
                            <p:stCondLst>
                              <p:cond delay="0"/>
                            </p:stCondLst>
                            <p:childTnLst>
                              <p:par>
                                <p:cTn id="348" presetID="42" presetClass="entr" presetSubtype="0" fill="hold" grpId="0" nodeType="clickEffect">
                                  <p:stCondLst>
                                    <p:cond delay="0"/>
                                  </p:stCondLst>
                                  <p:childTnLst>
                                    <p:set>
                                      <p:cBhvr>
                                        <p:cTn id="349" dur="1" fill="hold">
                                          <p:stCondLst>
                                            <p:cond delay="0"/>
                                          </p:stCondLst>
                                        </p:cTn>
                                        <p:tgtEl>
                                          <p:spTgt spid="42"/>
                                        </p:tgtEl>
                                        <p:attrNameLst>
                                          <p:attrName>style.visibility</p:attrName>
                                        </p:attrNameLst>
                                      </p:cBhvr>
                                      <p:to>
                                        <p:strVal val="visible"/>
                                      </p:to>
                                    </p:set>
                                    <p:animEffect transition="in" filter="fade">
                                      <p:cBhvr>
                                        <p:cTn id="350" dur="500"/>
                                        <p:tgtEl>
                                          <p:spTgt spid="42"/>
                                        </p:tgtEl>
                                      </p:cBhvr>
                                    </p:animEffect>
                                    <p:anim calcmode="lin" valueType="num">
                                      <p:cBhvr>
                                        <p:cTn id="351" dur="500" fill="hold"/>
                                        <p:tgtEl>
                                          <p:spTgt spid="42"/>
                                        </p:tgtEl>
                                        <p:attrNameLst>
                                          <p:attrName>ppt_x</p:attrName>
                                        </p:attrNameLst>
                                      </p:cBhvr>
                                      <p:tavLst>
                                        <p:tav tm="0">
                                          <p:val>
                                            <p:strVal val="#ppt_x"/>
                                          </p:val>
                                        </p:tav>
                                        <p:tav tm="100000">
                                          <p:val>
                                            <p:strVal val="#ppt_x"/>
                                          </p:val>
                                        </p:tav>
                                      </p:tavLst>
                                    </p:anim>
                                    <p:anim calcmode="lin" valueType="num">
                                      <p:cBhvr>
                                        <p:cTn id="352" dur="5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53" fill="hold">
                      <p:stCondLst>
                        <p:cond delay="indefinite"/>
                      </p:stCondLst>
                      <p:childTnLst>
                        <p:par>
                          <p:cTn id="354" fill="hold">
                            <p:stCondLst>
                              <p:cond delay="0"/>
                            </p:stCondLst>
                            <p:childTnLst>
                              <p:par>
                                <p:cTn id="355" presetID="2" presetClass="entr" presetSubtype="4" fill="hold" grpId="0" nodeType="clickEffect">
                                  <p:stCondLst>
                                    <p:cond delay="0"/>
                                  </p:stCondLst>
                                  <p:childTnLst>
                                    <p:set>
                                      <p:cBhvr>
                                        <p:cTn id="356" dur="1" fill="hold">
                                          <p:stCondLst>
                                            <p:cond delay="0"/>
                                          </p:stCondLst>
                                        </p:cTn>
                                        <p:tgtEl>
                                          <p:spTgt spid="44"/>
                                        </p:tgtEl>
                                        <p:attrNameLst>
                                          <p:attrName>style.visibility</p:attrName>
                                        </p:attrNameLst>
                                      </p:cBhvr>
                                      <p:to>
                                        <p:strVal val="visible"/>
                                      </p:to>
                                    </p:set>
                                    <p:anim calcmode="lin" valueType="num">
                                      <p:cBhvr additive="base">
                                        <p:cTn id="357" dur="500" fill="hold"/>
                                        <p:tgtEl>
                                          <p:spTgt spid="44"/>
                                        </p:tgtEl>
                                        <p:attrNameLst>
                                          <p:attrName>ppt_x</p:attrName>
                                        </p:attrNameLst>
                                      </p:cBhvr>
                                      <p:tavLst>
                                        <p:tav tm="0">
                                          <p:val>
                                            <p:strVal val="#ppt_x"/>
                                          </p:val>
                                        </p:tav>
                                        <p:tav tm="100000">
                                          <p:val>
                                            <p:strVal val="#ppt_x"/>
                                          </p:val>
                                        </p:tav>
                                      </p:tavLst>
                                    </p:anim>
                                    <p:anim calcmode="lin" valueType="num">
                                      <p:cBhvr additive="base">
                                        <p:cTn id="35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59" fill="hold">
                      <p:stCondLst>
                        <p:cond delay="indefinite"/>
                      </p:stCondLst>
                      <p:childTnLst>
                        <p:par>
                          <p:cTn id="360" fill="hold">
                            <p:stCondLst>
                              <p:cond delay="0"/>
                            </p:stCondLst>
                            <p:childTnLst>
                              <p:par>
                                <p:cTn id="361" presetID="2" presetClass="entr" presetSubtype="4" fill="hold" grpId="0" nodeType="clickEffect">
                                  <p:stCondLst>
                                    <p:cond delay="0"/>
                                  </p:stCondLst>
                                  <p:childTnLst>
                                    <p:set>
                                      <p:cBhvr>
                                        <p:cTn id="362" dur="1" fill="hold">
                                          <p:stCondLst>
                                            <p:cond delay="0"/>
                                          </p:stCondLst>
                                        </p:cTn>
                                        <p:tgtEl>
                                          <p:spTgt spid="80"/>
                                        </p:tgtEl>
                                        <p:attrNameLst>
                                          <p:attrName>style.visibility</p:attrName>
                                        </p:attrNameLst>
                                      </p:cBhvr>
                                      <p:to>
                                        <p:strVal val="visible"/>
                                      </p:to>
                                    </p:set>
                                    <p:anim calcmode="lin" valueType="num">
                                      <p:cBhvr additive="base">
                                        <p:cTn id="363" dur="500" fill="hold"/>
                                        <p:tgtEl>
                                          <p:spTgt spid="80"/>
                                        </p:tgtEl>
                                        <p:attrNameLst>
                                          <p:attrName>ppt_x</p:attrName>
                                        </p:attrNameLst>
                                      </p:cBhvr>
                                      <p:tavLst>
                                        <p:tav tm="0">
                                          <p:val>
                                            <p:strVal val="#ppt_x"/>
                                          </p:val>
                                        </p:tav>
                                        <p:tav tm="100000">
                                          <p:val>
                                            <p:strVal val="#ppt_x"/>
                                          </p:val>
                                        </p:tav>
                                      </p:tavLst>
                                    </p:anim>
                                    <p:anim calcmode="lin" valueType="num">
                                      <p:cBhvr additive="base">
                                        <p:cTn id="364"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34" grpId="0" animBg="1"/>
      <p:bldP spid="34" grpId="1" animBg="1"/>
      <p:bldP spid="43" grpId="0" animBg="1"/>
      <p:bldP spid="43" grpId="1" animBg="1"/>
      <p:bldP spid="45" grpId="0" animBg="1"/>
      <p:bldP spid="45" grpId="1" animBg="1"/>
      <p:bldP spid="52" grpId="0" animBg="1"/>
      <p:bldP spid="52" grpId="1" animBg="1"/>
      <p:bldP spid="52" grpId="2" animBg="1"/>
      <p:bldP spid="57" grpId="0" animBg="1"/>
      <p:bldP spid="57" grpId="1" animBg="1"/>
      <p:bldP spid="57" grpId="2" animBg="1"/>
      <p:bldP spid="58" grpId="0" animBg="1"/>
      <p:bldP spid="58" grpId="1" animBg="1"/>
      <p:bldP spid="58" grpId="2" animBg="1"/>
      <p:bldP spid="59" grpId="0" animBg="1"/>
      <p:bldP spid="59" grpId="1" animBg="1"/>
      <p:bldP spid="63" grpId="0" animBg="1"/>
      <p:bldP spid="63" grpId="1" animBg="1"/>
      <p:bldP spid="768" grpId="0" animBg="1"/>
      <p:bldP spid="768" grpId="1" animBg="1"/>
      <p:bldP spid="769" grpId="0" animBg="1"/>
      <p:bldP spid="769" grpId="1" animBg="1"/>
      <p:bldP spid="12" grpId="0" animBg="1"/>
      <p:bldP spid="12" grpId="1" animBg="1"/>
      <p:bldP spid="28" grpId="0" animBg="1"/>
      <p:bldP spid="28" grpId="1" animBg="1"/>
      <p:bldP spid="64" grpId="0" animBg="1"/>
      <p:bldP spid="65" grpId="0" animBg="1"/>
      <p:bldP spid="65" grpId="1" animBg="1"/>
      <p:bldP spid="67" grpId="0" animBg="1"/>
      <p:bldP spid="80" grpId="0" animBg="1"/>
      <p:bldP spid="42" grpId="0" animBg="1"/>
      <p:bldP spid="44" grpId="0" animBg="1"/>
      <p:bldP spid="53" grpId="0" animBg="1"/>
      <p:bldP spid="56" grpId="0" animBg="1"/>
      <p:bldP spid="56" grpId="1" animBg="1"/>
      <p:bldP spid="66" grpId="0" animBg="1"/>
      <p:bldP spid="6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grpSp>
        <p:nvGrpSpPr>
          <p:cNvPr id="46" name="Google Shape;831;p51"/>
          <p:cNvGrpSpPr/>
          <p:nvPr/>
        </p:nvGrpSpPr>
        <p:grpSpPr>
          <a:xfrm>
            <a:off x="102626" y="193360"/>
            <a:ext cx="159704" cy="198203"/>
            <a:chOff x="7249250" y="2292238"/>
            <a:chExt cx="453448" cy="562758"/>
          </a:xfrm>
        </p:grpSpPr>
        <p:sp>
          <p:nvSpPr>
            <p:cNvPr id="47" name="Google Shape;832;p51"/>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33;p51"/>
            <p:cNvSpPr/>
            <p:nvPr/>
          </p:nvSpPr>
          <p:spPr>
            <a:xfrm>
              <a:off x="7269381" y="2292238"/>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34;p51"/>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831;p51">
            <a:extLst>
              <a:ext uri="{FF2B5EF4-FFF2-40B4-BE49-F238E27FC236}">
                <a16:creationId xmlns:a16="http://schemas.microsoft.com/office/drawing/2014/main" id="{5C346FFF-79BD-166A-28B5-B25A479FD65F}"/>
              </a:ext>
            </a:extLst>
          </p:cNvPr>
          <p:cNvGrpSpPr/>
          <p:nvPr/>
        </p:nvGrpSpPr>
        <p:grpSpPr>
          <a:xfrm>
            <a:off x="99081" y="1222035"/>
            <a:ext cx="159704" cy="198203"/>
            <a:chOff x="7249250" y="2292238"/>
            <a:chExt cx="453448" cy="562758"/>
          </a:xfrm>
        </p:grpSpPr>
        <p:sp>
          <p:nvSpPr>
            <p:cNvPr id="51" name="Google Shape;832;p51">
              <a:extLst>
                <a:ext uri="{FF2B5EF4-FFF2-40B4-BE49-F238E27FC236}">
                  <a16:creationId xmlns:a16="http://schemas.microsoft.com/office/drawing/2014/main" id="{9AD64B97-1035-F704-D2AB-55988FB5EFC1}"/>
                </a:ext>
              </a:extLst>
            </p:cNvPr>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33;p51">
              <a:extLst>
                <a:ext uri="{FF2B5EF4-FFF2-40B4-BE49-F238E27FC236}">
                  <a16:creationId xmlns:a16="http://schemas.microsoft.com/office/drawing/2014/main" id="{D3E080D2-3EEE-784E-E1AB-79F867535510}"/>
                </a:ext>
              </a:extLst>
            </p:cNvPr>
            <p:cNvSpPr/>
            <p:nvPr/>
          </p:nvSpPr>
          <p:spPr>
            <a:xfrm>
              <a:off x="7269381" y="2292238"/>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34;p51">
              <a:extLst>
                <a:ext uri="{FF2B5EF4-FFF2-40B4-BE49-F238E27FC236}">
                  <a16:creationId xmlns:a16="http://schemas.microsoft.com/office/drawing/2014/main" id="{FF32E298-0CA8-C90C-0ACA-74D84D9876D1}"/>
                </a:ext>
              </a:extLst>
            </p:cNvPr>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831;p51">
            <a:extLst>
              <a:ext uri="{FF2B5EF4-FFF2-40B4-BE49-F238E27FC236}">
                <a16:creationId xmlns:a16="http://schemas.microsoft.com/office/drawing/2014/main" id="{10345909-249B-86AB-8D28-B4333474265B}"/>
              </a:ext>
            </a:extLst>
          </p:cNvPr>
          <p:cNvGrpSpPr/>
          <p:nvPr/>
        </p:nvGrpSpPr>
        <p:grpSpPr>
          <a:xfrm>
            <a:off x="91991" y="4539668"/>
            <a:ext cx="159704" cy="198203"/>
            <a:chOff x="7249250" y="2292238"/>
            <a:chExt cx="453448" cy="562758"/>
          </a:xfrm>
        </p:grpSpPr>
        <p:sp>
          <p:nvSpPr>
            <p:cNvPr id="55" name="Google Shape;832;p51">
              <a:extLst>
                <a:ext uri="{FF2B5EF4-FFF2-40B4-BE49-F238E27FC236}">
                  <a16:creationId xmlns:a16="http://schemas.microsoft.com/office/drawing/2014/main" id="{51D598E2-CC82-4324-4FB4-A91620163E64}"/>
                </a:ext>
              </a:extLst>
            </p:cNvPr>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33;p51">
              <a:extLst>
                <a:ext uri="{FF2B5EF4-FFF2-40B4-BE49-F238E27FC236}">
                  <a16:creationId xmlns:a16="http://schemas.microsoft.com/office/drawing/2014/main" id="{302E05E1-7CDF-3FFF-8DF0-43B89950FCF2}"/>
                </a:ext>
              </a:extLst>
            </p:cNvPr>
            <p:cNvSpPr/>
            <p:nvPr/>
          </p:nvSpPr>
          <p:spPr>
            <a:xfrm>
              <a:off x="7269381" y="2292238"/>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34;p51">
              <a:extLst>
                <a:ext uri="{FF2B5EF4-FFF2-40B4-BE49-F238E27FC236}">
                  <a16:creationId xmlns:a16="http://schemas.microsoft.com/office/drawing/2014/main" id="{F3697062-38A3-6FB0-CAAB-77A7DC027924}"/>
                </a:ext>
              </a:extLst>
            </p:cNvPr>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Rectangle 57"/>
          <p:cNvSpPr/>
          <p:nvPr/>
        </p:nvSpPr>
        <p:spPr>
          <a:xfrm>
            <a:off x="287854" y="167822"/>
            <a:ext cx="5435933" cy="5262979"/>
          </a:xfrm>
          <a:prstGeom prst="rect">
            <a:avLst/>
          </a:prstGeom>
        </p:spPr>
        <p:txBody>
          <a:bodyPr wrap="square">
            <a:spAutoFit/>
          </a:bodyPr>
          <a:lstStyle/>
          <a:p>
            <a:pPr algn="just"/>
            <a:r>
              <a:rPr lang="en-US" sz="1600">
                <a:latin typeface="Comic Sans MS" panose="030F0702030302020204" pitchFamily="66" charset="0"/>
              </a:rPr>
              <a:t>Viet Nam has gained three main benefits since it joined different international organisations. Firstly, </a:t>
            </a:r>
          </a:p>
          <a:p>
            <a:pPr algn="just"/>
            <a:r>
              <a:rPr lang="en-US" sz="1600">
                <a:latin typeface="Comic Sans MS" panose="030F0702030302020204" pitchFamily="66" charset="0"/>
              </a:rPr>
              <a:t>it is easier and more convenient for Viet Nam to promote its culture and learn about other cultures. For example, various cultural exchanges help foreigners know more about our country. In addition, Vietnamese people have a better chance of experiencing different cultures. Secondly, this has created greater education opportunities for both Vietnamese and foreign students. More education opportunities abroad are now open to Vietnamese students. Viet Nam's colleges and universities can also accept international students. Finally, joining these organisations has also helped Viet Nam increase both local and international tourism. In fact, Viet Nam has become one of the most popular destinations for many foreign tourists in the region. It is also easier for Vietnamese people to travel abroad. In conclusion, Viet Nam has benefited greatly from becoming a member of different international organisations.</a:t>
            </a:r>
          </a:p>
          <a:p>
            <a:pPr algn="just"/>
            <a:endParaRPr lang="en-US" sz="1600">
              <a:latin typeface="Comfortaa SemiBold" panose="020B0604020202020204" charset="0"/>
            </a:endParaRPr>
          </a:p>
        </p:txBody>
      </p:sp>
      <p:cxnSp>
        <p:nvCxnSpPr>
          <p:cNvPr id="25" name="Straight Connector 24"/>
          <p:cNvCxnSpPr/>
          <p:nvPr/>
        </p:nvCxnSpPr>
        <p:spPr>
          <a:xfrm>
            <a:off x="388897" y="1184502"/>
            <a:ext cx="48285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88897" y="936496"/>
            <a:ext cx="5233843" cy="165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Google Shape;829;p51">
            <a:extLst>
              <a:ext uri="{FF2B5EF4-FFF2-40B4-BE49-F238E27FC236}">
                <a16:creationId xmlns:a16="http://schemas.microsoft.com/office/drawing/2014/main" id="{8B155471-7DD6-FFCE-EA89-0203BA922292}"/>
              </a:ext>
            </a:extLst>
          </p:cNvPr>
          <p:cNvSpPr txBox="1">
            <a:spLocks/>
          </p:cNvSpPr>
          <p:nvPr/>
        </p:nvSpPr>
        <p:spPr>
          <a:xfrm>
            <a:off x="6275079" y="709664"/>
            <a:ext cx="1915477" cy="474838"/>
          </a:xfrm>
          <a:custGeom>
            <a:avLst/>
            <a:gdLst>
              <a:gd name="connsiteX0" fmla="*/ 0 w 1915477"/>
              <a:gd name="connsiteY0" fmla="*/ 0 h 474838"/>
              <a:gd name="connsiteX1" fmla="*/ 459714 w 1915477"/>
              <a:gd name="connsiteY1" fmla="*/ 0 h 474838"/>
              <a:gd name="connsiteX2" fmla="*/ 881119 w 1915477"/>
              <a:gd name="connsiteY2" fmla="*/ 0 h 474838"/>
              <a:gd name="connsiteX3" fmla="*/ 1398298 w 1915477"/>
              <a:gd name="connsiteY3" fmla="*/ 0 h 474838"/>
              <a:gd name="connsiteX4" fmla="*/ 1915477 w 1915477"/>
              <a:gd name="connsiteY4" fmla="*/ 0 h 474838"/>
              <a:gd name="connsiteX5" fmla="*/ 1915477 w 1915477"/>
              <a:gd name="connsiteY5" fmla="*/ 474838 h 474838"/>
              <a:gd name="connsiteX6" fmla="*/ 1474917 w 1915477"/>
              <a:gd name="connsiteY6" fmla="*/ 474838 h 474838"/>
              <a:gd name="connsiteX7" fmla="*/ 1053512 w 1915477"/>
              <a:gd name="connsiteY7" fmla="*/ 474838 h 474838"/>
              <a:gd name="connsiteX8" fmla="*/ 612953 w 1915477"/>
              <a:gd name="connsiteY8" fmla="*/ 474838 h 474838"/>
              <a:gd name="connsiteX9" fmla="*/ 0 w 1915477"/>
              <a:gd name="connsiteY9" fmla="*/ 474838 h 474838"/>
              <a:gd name="connsiteX10" fmla="*/ 0 w 1915477"/>
              <a:gd name="connsiteY10" fmla="*/ 0 h 4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5477" h="474838" fill="none" extrusionOk="0">
                <a:moveTo>
                  <a:pt x="0" y="0"/>
                </a:moveTo>
                <a:cubicBezTo>
                  <a:pt x="169356" y="-23785"/>
                  <a:pt x="312113" y="10441"/>
                  <a:pt x="459714" y="0"/>
                </a:cubicBezTo>
                <a:cubicBezTo>
                  <a:pt x="607315" y="-10441"/>
                  <a:pt x="721370" y="21549"/>
                  <a:pt x="881119" y="0"/>
                </a:cubicBezTo>
                <a:cubicBezTo>
                  <a:pt x="1040869" y="-21549"/>
                  <a:pt x="1185077" y="4496"/>
                  <a:pt x="1398298" y="0"/>
                </a:cubicBezTo>
                <a:cubicBezTo>
                  <a:pt x="1611519" y="-4496"/>
                  <a:pt x="1752107" y="36570"/>
                  <a:pt x="1915477" y="0"/>
                </a:cubicBezTo>
                <a:cubicBezTo>
                  <a:pt x="1932123" y="150902"/>
                  <a:pt x="1888196" y="319168"/>
                  <a:pt x="1915477" y="474838"/>
                </a:cubicBezTo>
                <a:cubicBezTo>
                  <a:pt x="1710898" y="504357"/>
                  <a:pt x="1630425" y="444434"/>
                  <a:pt x="1474917" y="474838"/>
                </a:cubicBezTo>
                <a:cubicBezTo>
                  <a:pt x="1319409" y="505242"/>
                  <a:pt x="1204292" y="460237"/>
                  <a:pt x="1053512" y="474838"/>
                </a:cubicBezTo>
                <a:cubicBezTo>
                  <a:pt x="902733" y="489439"/>
                  <a:pt x="809717" y="474836"/>
                  <a:pt x="612953" y="474838"/>
                </a:cubicBezTo>
                <a:cubicBezTo>
                  <a:pt x="416189" y="474840"/>
                  <a:pt x="296283" y="422325"/>
                  <a:pt x="0" y="474838"/>
                </a:cubicBezTo>
                <a:cubicBezTo>
                  <a:pt x="-17125" y="314873"/>
                  <a:pt x="5529" y="133986"/>
                  <a:pt x="0" y="0"/>
                </a:cubicBezTo>
                <a:close/>
              </a:path>
              <a:path w="1915477" h="474838" stroke="0" extrusionOk="0">
                <a:moveTo>
                  <a:pt x="0" y="0"/>
                </a:moveTo>
                <a:cubicBezTo>
                  <a:pt x="163921" y="-19443"/>
                  <a:pt x="333360" y="42284"/>
                  <a:pt x="421405" y="0"/>
                </a:cubicBezTo>
                <a:cubicBezTo>
                  <a:pt x="509451" y="-42284"/>
                  <a:pt x="666675" y="8975"/>
                  <a:pt x="861965" y="0"/>
                </a:cubicBezTo>
                <a:cubicBezTo>
                  <a:pt x="1057255" y="-8975"/>
                  <a:pt x="1124946" y="14622"/>
                  <a:pt x="1302524" y="0"/>
                </a:cubicBezTo>
                <a:cubicBezTo>
                  <a:pt x="1480102" y="-14622"/>
                  <a:pt x="1611084" y="39773"/>
                  <a:pt x="1915477" y="0"/>
                </a:cubicBezTo>
                <a:cubicBezTo>
                  <a:pt x="1959065" y="97686"/>
                  <a:pt x="1910963" y="280814"/>
                  <a:pt x="1915477" y="474838"/>
                </a:cubicBezTo>
                <a:cubicBezTo>
                  <a:pt x="1765255" y="515283"/>
                  <a:pt x="1631246" y="440339"/>
                  <a:pt x="1417453" y="474838"/>
                </a:cubicBezTo>
                <a:cubicBezTo>
                  <a:pt x="1203660" y="509337"/>
                  <a:pt x="1166999" y="428972"/>
                  <a:pt x="938584" y="474838"/>
                </a:cubicBezTo>
                <a:cubicBezTo>
                  <a:pt x="710169" y="520704"/>
                  <a:pt x="594683" y="442150"/>
                  <a:pt x="440560" y="474838"/>
                </a:cubicBezTo>
                <a:cubicBezTo>
                  <a:pt x="286437" y="507526"/>
                  <a:pt x="122100" y="435046"/>
                  <a:pt x="0" y="474838"/>
                </a:cubicBezTo>
                <a:cubicBezTo>
                  <a:pt x="-38756" y="374761"/>
                  <a:pt x="18943" y="172822"/>
                  <a:pt x="0" y="0"/>
                </a:cubicBezTo>
                <a:close/>
              </a:path>
            </a:pathLst>
          </a:custGeom>
          <a:solidFill>
            <a:schemeClr val="bg2">
              <a:lumMod val="20000"/>
              <a:lumOff val="80000"/>
            </a:schemeClr>
          </a:solidFill>
          <a:ln>
            <a:solidFill>
              <a:schemeClr val="tx1"/>
            </a:solidFill>
            <a:extLst>
              <a:ext uri="{C807C97D-BFC1-408E-A445-0C87EB9F89A2}">
                <ask:lineSketchStyleProps xmlns:ask="http://schemas.microsoft.com/office/drawing/2018/sketchyshapes" sd="1148033783">
                  <a:prstGeom prst="rect">
                    <a:avLst/>
                  </a:prstGeom>
                  <ask:type>
                    <ask:lineSketchScribble/>
                  </ask:type>
                </ask:lineSketchStyleProps>
              </a:ext>
            </a:extLst>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1800">
                <a:latin typeface="Mali Medium"/>
              </a:rPr>
              <a:t>It + is + </a:t>
            </a:r>
            <a:r>
              <a:rPr lang="en" sz="1800">
                <a:solidFill>
                  <a:srgbClr val="FF0000"/>
                </a:solidFill>
                <a:latin typeface="Mali Medium"/>
              </a:rPr>
              <a:t>adj</a:t>
            </a:r>
            <a:r>
              <a:rPr lang="en" sz="1800">
                <a:latin typeface="Mali Medium"/>
              </a:rPr>
              <a:t> +</a:t>
            </a:r>
            <a:r>
              <a:rPr lang="en" sz="1800">
                <a:solidFill>
                  <a:srgbClr val="FF0000"/>
                </a:solidFill>
                <a:latin typeface="Mali Medium"/>
              </a:rPr>
              <a:t>to V</a:t>
            </a:r>
          </a:p>
        </p:txBody>
      </p:sp>
      <p:sp>
        <p:nvSpPr>
          <p:cNvPr id="5" name="Right Arrow 4"/>
          <p:cNvSpPr/>
          <p:nvPr/>
        </p:nvSpPr>
        <p:spPr>
          <a:xfrm flipH="1">
            <a:off x="5749311" y="819144"/>
            <a:ext cx="455331" cy="267899"/>
          </a:xfrm>
          <a:prstGeom prst="rightArrow">
            <a:avLst/>
          </a:prstGeom>
          <a:solidFill>
            <a:srgbClr val="000000"/>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9" name="Straight Connector 28"/>
          <p:cNvCxnSpPr/>
          <p:nvPr/>
        </p:nvCxnSpPr>
        <p:spPr>
          <a:xfrm>
            <a:off x="993729" y="1926779"/>
            <a:ext cx="46290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88897" y="2174205"/>
            <a:ext cx="8052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Google Shape;829;p51">
            <a:extLst>
              <a:ext uri="{FF2B5EF4-FFF2-40B4-BE49-F238E27FC236}">
                <a16:creationId xmlns:a16="http://schemas.microsoft.com/office/drawing/2014/main" id="{8B155471-7DD6-FFCE-EA89-0203BA922292}"/>
              </a:ext>
            </a:extLst>
          </p:cNvPr>
          <p:cNvSpPr txBox="1">
            <a:spLocks/>
          </p:cNvSpPr>
          <p:nvPr/>
        </p:nvSpPr>
        <p:spPr>
          <a:xfrm>
            <a:off x="6275079" y="1593121"/>
            <a:ext cx="2697051" cy="667315"/>
          </a:xfrm>
          <a:custGeom>
            <a:avLst/>
            <a:gdLst>
              <a:gd name="connsiteX0" fmla="*/ 0 w 2697051"/>
              <a:gd name="connsiteY0" fmla="*/ 0 h 667315"/>
              <a:gd name="connsiteX1" fmla="*/ 539410 w 2697051"/>
              <a:gd name="connsiteY1" fmla="*/ 0 h 667315"/>
              <a:gd name="connsiteX2" fmla="*/ 1024879 w 2697051"/>
              <a:gd name="connsiteY2" fmla="*/ 0 h 667315"/>
              <a:gd name="connsiteX3" fmla="*/ 1537319 w 2697051"/>
              <a:gd name="connsiteY3" fmla="*/ 0 h 667315"/>
              <a:gd name="connsiteX4" fmla="*/ 1995818 w 2697051"/>
              <a:gd name="connsiteY4" fmla="*/ 0 h 667315"/>
              <a:gd name="connsiteX5" fmla="*/ 2697051 w 2697051"/>
              <a:gd name="connsiteY5" fmla="*/ 0 h 667315"/>
              <a:gd name="connsiteX6" fmla="*/ 2697051 w 2697051"/>
              <a:gd name="connsiteY6" fmla="*/ 320311 h 667315"/>
              <a:gd name="connsiteX7" fmla="*/ 2697051 w 2697051"/>
              <a:gd name="connsiteY7" fmla="*/ 667315 h 667315"/>
              <a:gd name="connsiteX8" fmla="*/ 2211582 w 2697051"/>
              <a:gd name="connsiteY8" fmla="*/ 667315 h 667315"/>
              <a:gd name="connsiteX9" fmla="*/ 1699142 w 2697051"/>
              <a:gd name="connsiteY9" fmla="*/ 667315 h 667315"/>
              <a:gd name="connsiteX10" fmla="*/ 1240643 w 2697051"/>
              <a:gd name="connsiteY10" fmla="*/ 667315 h 667315"/>
              <a:gd name="connsiteX11" fmla="*/ 755174 w 2697051"/>
              <a:gd name="connsiteY11" fmla="*/ 667315 h 667315"/>
              <a:gd name="connsiteX12" fmla="*/ 0 w 2697051"/>
              <a:gd name="connsiteY12" fmla="*/ 667315 h 667315"/>
              <a:gd name="connsiteX13" fmla="*/ 0 w 2697051"/>
              <a:gd name="connsiteY13" fmla="*/ 320311 h 667315"/>
              <a:gd name="connsiteX14" fmla="*/ 0 w 2697051"/>
              <a:gd name="connsiteY14" fmla="*/ 0 h 66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7051" h="667315" fill="none" extrusionOk="0">
                <a:moveTo>
                  <a:pt x="0" y="0"/>
                </a:moveTo>
                <a:cubicBezTo>
                  <a:pt x="221129" y="-12740"/>
                  <a:pt x="391402" y="41704"/>
                  <a:pt x="539410" y="0"/>
                </a:cubicBezTo>
                <a:cubicBezTo>
                  <a:pt x="687418" y="-41704"/>
                  <a:pt x="837777" y="6306"/>
                  <a:pt x="1024879" y="0"/>
                </a:cubicBezTo>
                <a:cubicBezTo>
                  <a:pt x="1211981" y="-6306"/>
                  <a:pt x="1428349" y="61197"/>
                  <a:pt x="1537319" y="0"/>
                </a:cubicBezTo>
                <a:cubicBezTo>
                  <a:pt x="1646289" y="-61197"/>
                  <a:pt x="1850066" y="17621"/>
                  <a:pt x="1995818" y="0"/>
                </a:cubicBezTo>
                <a:cubicBezTo>
                  <a:pt x="2141570" y="-17621"/>
                  <a:pt x="2382608" y="55547"/>
                  <a:pt x="2697051" y="0"/>
                </a:cubicBezTo>
                <a:cubicBezTo>
                  <a:pt x="2728772" y="71574"/>
                  <a:pt x="2667765" y="233112"/>
                  <a:pt x="2697051" y="320311"/>
                </a:cubicBezTo>
                <a:cubicBezTo>
                  <a:pt x="2726337" y="407510"/>
                  <a:pt x="2695307" y="543170"/>
                  <a:pt x="2697051" y="667315"/>
                </a:cubicBezTo>
                <a:cubicBezTo>
                  <a:pt x="2467513" y="709857"/>
                  <a:pt x="2380414" y="632222"/>
                  <a:pt x="2211582" y="667315"/>
                </a:cubicBezTo>
                <a:cubicBezTo>
                  <a:pt x="2042750" y="702408"/>
                  <a:pt x="1898607" y="642648"/>
                  <a:pt x="1699142" y="667315"/>
                </a:cubicBezTo>
                <a:cubicBezTo>
                  <a:pt x="1499677" y="691982"/>
                  <a:pt x="1464582" y="628759"/>
                  <a:pt x="1240643" y="667315"/>
                </a:cubicBezTo>
                <a:cubicBezTo>
                  <a:pt x="1016704" y="705871"/>
                  <a:pt x="957850" y="624430"/>
                  <a:pt x="755174" y="667315"/>
                </a:cubicBezTo>
                <a:cubicBezTo>
                  <a:pt x="552498" y="710200"/>
                  <a:pt x="151497" y="664734"/>
                  <a:pt x="0" y="667315"/>
                </a:cubicBezTo>
                <a:cubicBezTo>
                  <a:pt x="-22764" y="581452"/>
                  <a:pt x="19357" y="459000"/>
                  <a:pt x="0" y="320311"/>
                </a:cubicBezTo>
                <a:cubicBezTo>
                  <a:pt x="-19357" y="181622"/>
                  <a:pt x="1205" y="153462"/>
                  <a:pt x="0" y="0"/>
                </a:cubicBezTo>
                <a:close/>
              </a:path>
              <a:path w="2697051" h="667315" stroke="0" extrusionOk="0">
                <a:moveTo>
                  <a:pt x="0" y="0"/>
                </a:moveTo>
                <a:cubicBezTo>
                  <a:pt x="124484" y="-50622"/>
                  <a:pt x="362671" y="10357"/>
                  <a:pt x="458499" y="0"/>
                </a:cubicBezTo>
                <a:cubicBezTo>
                  <a:pt x="554327" y="-10357"/>
                  <a:pt x="845365" y="42718"/>
                  <a:pt x="943968" y="0"/>
                </a:cubicBezTo>
                <a:cubicBezTo>
                  <a:pt x="1042571" y="-42718"/>
                  <a:pt x="1193189" y="7299"/>
                  <a:pt x="1429437" y="0"/>
                </a:cubicBezTo>
                <a:cubicBezTo>
                  <a:pt x="1665685" y="-7299"/>
                  <a:pt x="1881714" y="54028"/>
                  <a:pt x="2022788" y="0"/>
                </a:cubicBezTo>
                <a:cubicBezTo>
                  <a:pt x="2163862" y="-54028"/>
                  <a:pt x="2464399" y="67753"/>
                  <a:pt x="2697051" y="0"/>
                </a:cubicBezTo>
                <a:cubicBezTo>
                  <a:pt x="2701896" y="152892"/>
                  <a:pt x="2680136" y="236061"/>
                  <a:pt x="2697051" y="320311"/>
                </a:cubicBezTo>
                <a:cubicBezTo>
                  <a:pt x="2713966" y="404561"/>
                  <a:pt x="2676744" y="496996"/>
                  <a:pt x="2697051" y="667315"/>
                </a:cubicBezTo>
                <a:cubicBezTo>
                  <a:pt x="2415472" y="731328"/>
                  <a:pt x="2366601" y="616807"/>
                  <a:pt x="2130670" y="667315"/>
                </a:cubicBezTo>
                <a:cubicBezTo>
                  <a:pt x="1894739" y="717823"/>
                  <a:pt x="1698885" y="660439"/>
                  <a:pt x="1564290" y="667315"/>
                </a:cubicBezTo>
                <a:cubicBezTo>
                  <a:pt x="1429695" y="674191"/>
                  <a:pt x="1233908" y="606246"/>
                  <a:pt x="997909" y="667315"/>
                </a:cubicBezTo>
                <a:cubicBezTo>
                  <a:pt x="761910" y="728384"/>
                  <a:pt x="435651" y="566321"/>
                  <a:pt x="0" y="667315"/>
                </a:cubicBezTo>
                <a:cubicBezTo>
                  <a:pt x="-577" y="602587"/>
                  <a:pt x="9745" y="440481"/>
                  <a:pt x="0" y="353677"/>
                </a:cubicBezTo>
                <a:cubicBezTo>
                  <a:pt x="-9745" y="266873"/>
                  <a:pt x="41434" y="126001"/>
                  <a:pt x="0" y="0"/>
                </a:cubicBezTo>
                <a:close/>
              </a:path>
            </a:pathLst>
          </a:custGeom>
          <a:solidFill>
            <a:schemeClr val="bg2">
              <a:lumMod val="20000"/>
              <a:lumOff val="80000"/>
            </a:schemeClr>
          </a:solidFill>
          <a:ln>
            <a:solidFill>
              <a:schemeClr val="tx1"/>
            </a:solidFill>
            <a:extLst>
              <a:ext uri="{C807C97D-BFC1-408E-A445-0C87EB9F89A2}">
                <ask:lineSketchStyleProps xmlns:ask="http://schemas.microsoft.com/office/drawing/2018/sketchyshapes" sd="1148033783">
                  <a:prstGeom prst="rect">
                    <a:avLst/>
                  </a:prstGeom>
                  <ask:type>
                    <ask:lineSketchScribble/>
                  </ask:type>
                </ask:lineSketchStyleProps>
              </a:ext>
            </a:extLst>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a:latin typeface="Mali Medium"/>
              </a:rPr>
              <a:t>H</a:t>
            </a:r>
            <a:r>
              <a:rPr lang="en" sz="1800">
                <a:latin typeface="Mali Medium"/>
              </a:rPr>
              <a:t>ave a better chance of + </a:t>
            </a:r>
            <a:r>
              <a:rPr lang="en" sz="1800">
                <a:solidFill>
                  <a:srgbClr val="FF0000"/>
                </a:solidFill>
                <a:latin typeface="Mali Medium"/>
              </a:rPr>
              <a:t>V-ing</a:t>
            </a:r>
          </a:p>
        </p:txBody>
      </p:sp>
      <p:sp>
        <p:nvSpPr>
          <p:cNvPr id="34" name="Right Arrow 33"/>
          <p:cNvSpPr/>
          <p:nvPr/>
        </p:nvSpPr>
        <p:spPr>
          <a:xfrm flipH="1">
            <a:off x="5721244" y="1840547"/>
            <a:ext cx="455331" cy="267899"/>
          </a:xfrm>
          <a:prstGeom prst="rightArrow">
            <a:avLst/>
          </a:prstGeom>
          <a:solidFill>
            <a:srgbClr val="000000"/>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5" name="Straight Connector 34"/>
          <p:cNvCxnSpPr/>
          <p:nvPr/>
        </p:nvCxnSpPr>
        <p:spPr>
          <a:xfrm>
            <a:off x="3304220" y="4605716"/>
            <a:ext cx="23185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Right Arrow 37"/>
          <p:cNvSpPr/>
          <p:nvPr/>
        </p:nvSpPr>
        <p:spPr>
          <a:xfrm flipH="1">
            <a:off x="5734278" y="4284629"/>
            <a:ext cx="455331" cy="267899"/>
          </a:xfrm>
          <a:prstGeom prst="rightArrow">
            <a:avLst/>
          </a:prstGeom>
          <a:solidFill>
            <a:srgbClr val="000000"/>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Google Shape;829;p51">
            <a:extLst>
              <a:ext uri="{FF2B5EF4-FFF2-40B4-BE49-F238E27FC236}">
                <a16:creationId xmlns:a16="http://schemas.microsoft.com/office/drawing/2014/main" id="{8B155471-7DD6-FFCE-EA89-0203BA922292}"/>
              </a:ext>
            </a:extLst>
          </p:cNvPr>
          <p:cNvSpPr txBox="1">
            <a:spLocks/>
          </p:cNvSpPr>
          <p:nvPr/>
        </p:nvSpPr>
        <p:spPr>
          <a:xfrm>
            <a:off x="6275079" y="4074447"/>
            <a:ext cx="2697051" cy="472234"/>
          </a:xfrm>
          <a:custGeom>
            <a:avLst/>
            <a:gdLst>
              <a:gd name="connsiteX0" fmla="*/ 0 w 2697051"/>
              <a:gd name="connsiteY0" fmla="*/ 0 h 472234"/>
              <a:gd name="connsiteX1" fmla="*/ 485469 w 2697051"/>
              <a:gd name="connsiteY1" fmla="*/ 0 h 472234"/>
              <a:gd name="connsiteX2" fmla="*/ 1051850 w 2697051"/>
              <a:gd name="connsiteY2" fmla="*/ 0 h 472234"/>
              <a:gd name="connsiteX3" fmla="*/ 1537319 w 2697051"/>
              <a:gd name="connsiteY3" fmla="*/ 0 h 472234"/>
              <a:gd name="connsiteX4" fmla="*/ 2049759 w 2697051"/>
              <a:gd name="connsiteY4" fmla="*/ 0 h 472234"/>
              <a:gd name="connsiteX5" fmla="*/ 2697051 w 2697051"/>
              <a:gd name="connsiteY5" fmla="*/ 0 h 472234"/>
              <a:gd name="connsiteX6" fmla="*/ 2697051 w 2697051"/>
              <a:gd name="connsiteY6" fmla="*/ 472234 h 472234"/>
              <a:gd name="connsiteX7" fmla="*/ 2103700 w 2697051"/>
              <a:gd name="connsiteY7" fmla="*/ 472234 h 472234"/>
              <a:gd name="connsiteX8" fmla="*/ 1591260 w 2697051"/>
              <a:gd name="connsiteY8" fmla="*/ 472234 h 472234"/>
              <a:gd name="connsiteX9" fmla="*/ 1078820 w 2697051"/>
              <a:gd name="connsiteY9" fmla="*/ 472234 h 472234"/>
              <a:gd name="connsiteX10" fmla="*/ 566381 w 2697051"/>
              <a:gd name="connsiteY10" fmla="*/ 472234 h 472234"/>
              <a:gd name="connsiteX11" fmla="*/ 0 w 2697051"/>
              <a:gd name="connsiteY11" fmla="*/ 472234 h 472234"/>
              <a:gd name="connsiteX12" fmla="*/ 0 w 2697051"/>
              <a:gd name="connsiteY12" fmla="*/ 0 h 4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7051" h="472234" fill="none" extrusionOk="0">
                <a:moveTo>
                  <a:pt x="0" y="0"/>
                </a:moveTo>
                <a:cubicBezTo>
                  <a:pt x="232242" y="-23439"/>
                  <a:pt x="324681" y="45874"/>
                  <a:pt x="485469" y="0"/>
                </a:cubicBezTo>
                <a:cubicBezTo>
                  <a:pt x="646257" y="-45874"/>
                  <a:pt x="921304" y="66453"/>
                  <a:pt x="1051850" y="0"/>
                </a:cubicBezTo>
                <a:cubicBezTo>
                  <a:pt x="1182396" y="-66453"/>
                  <a:pt x="1350217" y="6306"/>
                  <a:pt x="1537319" y="0"/>
                </a:cubicBezTo>
                <a:cubicBezTo>
                  <a:pt x="1724421" y="-6306"/>
                  <a:pt x="1940789" y="61197"/>
                  <a:pt x="2049759" y="0"/>
                </a:cubicBezTo>
                <a:cubicBezTo>
                  <a:pt x="2158729" y="-61197"/>
                  <a:pt x="2566468" y="70028"/>
                  <a:pt x="2697051" y="0"/>
                </a:cubicBezTo>
                <a:cubicBezTo>
                  <a:pt x="2700534" y="214882"/>
                  <a:pt x="2694396" y="363879"/>
                  <a:pt x="2697051" y="472234"/>
                </a:cubicBezTo>
                <a:cubicBezTo>
                  <a:pt x="2552435" y="475324"/>
                  <a:pt x="2271717" y="408406"/>
                  <a:pt x="2103700" y="472234"/>
                </a:cubicBezTo>
                <a:cubicBezTo>
                  <a:pt x="1935683" y="536062"/>
                  <a:pt x="1712827" y="422175"/>
                  <a:pt x="1591260" y="472234"/>
                </a:cubicBezTo>
                <a:cubicBezTo>
                  <a:pt x="1469693" y="522293"/>
                  <a:pt x="1181926" y="467201"/>
                  <a:pt x="1078820" y="472234"/>
                </a:cubicBezTo>
                <a:cubicBezTo>
                  <a:pt x="975714" y="477267"/>
                  <a:pt x="759088" y="446998"/>
                  <a:pt x="566381" y="472234"/>
                </a:cubicBezTo>
                <a:cubicBezTo>
                  <a:pt x="373674" y="497470"/>
                  <a:pt x="274918" y="417445"/>
                  <a:pt x="0" y="472234"/>
                </a:cubicBezTo>
                <a:cubicBezTo>
                  <a:pt x="-12328" y="370047"/>
                  <a:pt x="48740" y="186142"/>
                  <a:pt x="0" y="0"/>
                </a:cubicBezTo>
                <a:close/>
              </a:path>
              <a:path w="2697051" h="472234" stroke="0" extrusionOk="0">
                <a:moveTo>
                  <a:pt x="0" y="0"/>
                </a:moveTo>
                <a:cubicBezTo>
                  <a:pt x="124484" y="-50622"/>
                  <a:pt x="362671" y="10357"/>
                  <a:pt x="458499" y="0"/>
                </a:cubicBezTo>
                <a:cubicBezTo>
                  <a:pt x="554327" y="-10357"/>
                  <a:pt x="845365" y="42718"/>
                  <a:pt x="943968" y="0"/>
                </a:cubicBezTo>
                <a:cubicBezTo>
                  <a:pt x="1042571" y="-42718"/>
                  <a:pt x="1193189" y="7299"/>
                  <a:pt x="1429437" y="0"/>
                </a:cubicBezTo>
                <a:cubicBezTo>
                  <a:pt x="1665685" y="-7299"/>
                  <a:pt x="1881714" y="54028"/>
                  <a:pt x="2022788" y="0"/>
                </a:cubicBezTo>
                <a:cubicBezTo>
                  <a:pt x="2163862" y="-54028"/>
                  <a:pt x="2464399" y="67753"/>
                  <a:pt x="2697051" y="0"/>
                </a:cubicBezTo>
                <a:cubicBezTo>
                  <a:pt x="2730262" y="115231"/>
                  <a:pt x="2684643" y="377240"/>
                  <a:pt x="2697051" y="472234"/>
                </a:cubicBezTo>
                <a:cubicBezTo>
                  <a:pt x="2571989" y="497306"/>
                  <a:pt x="2352433" y="460729"/>
                  <a:pt x="2238552" y="472234"/>
                </a:cubicBezTo>
                <a:cubicBezTo>
                  <a:pt x="2124671" y="483739"/>
                  <a:pt x="1905641" y="417447"/>
                  <a:pt x="1672172" y="472234"/>
                </a:cubicBezTo>
                <a:cubicBezTo>
                  <a:pt x="1438703" y="527021"/>
                  <a:pt x="1243692" y="466978"/>
                  <a:pt x="1105791" y="472234"/>
                </a:cubicBezTo>
                <a:cubicBezTo>
                  <a:pt x="967890" y="477490"/>
                  <a:pt x="775409" y="411165"/>
                  <a:pt x="539410" y="472234"/>
                </a:cubicBezTo>
                <a:cubicBezTo>
                  <a:pt x="303411" y="533303"/>
                  <a:pt x="182211" y="454486"/>
                  <a:pt x="0" y="472234"/>
                </a:cubicBezTo>
                <a:cubicBezTo>
                  <a:pt x="-17162" y="267507"/>
                  <a:pt x="19952" y="124935"/>
                  <a:pt x="0" y="0"/>
                </a:cubicBezTo>
                <a:close/>
              </a:path>
            </a:pathLst>
          </a:custGeom>
          <a:solidFill>
            <a:schemeClr val="bg2">
              <a:lumMod val="20000"/>
              <a:lumOff val="80000"/>
            </a:schemeClr>
          </a:solidFill>
          <a:ln>
            <a:solidFill>
              <a:schemeClr val="tx1"/>
            </a:solidFill>
            <a:extLst>
              <a:ext uri="{C807C97D-BFC1-408E-A445-0C87EB9F89A2}">
                <ask:lineSketchStyleProps xmlns:ask="http://schemas.microsoft.com/office/drawing/2018/sketchyshapes" sd="1148033783">
                  <a:prstGeom prst="rect">
                    <a:avLst/>
                  </a:prstGeom>
                  <ask:type>
                    <ask:lineSketchScribble/>
                  </ask:type>
                </ask:lineSketchStyleProps>
              </a:ext>
            </a:extLst>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a:latin typeface="Mali Medium"/>
              </a:rPr>
              <a:t>Benefit from + </a:t>
            </a:r>
            <a:r>
              <a:rPr lang="en-US" sz="1800">
                <a:solidFill>
                  <a:srgbClr val="FF0000"/>
                </a:solidFill>
                <a:latin typeface="Mali Medium"/>
              </a:rPr>
              <a:t>V-ing</a:t>
            </a:r>
            <a:endParaRPr lang="en" sz="1800">
              <a:solidFill>
                <a:srgbClr val="FF0000"/>
              </a:solidFill>
              <a:latin typeface="Mali Medium"/>
            </a:endParaRPr>
          </a:p>
        </p:txBody>
      </p:sp>
      <p:cxnSp>
        <p:nvCxnSpPr>
          <p:cNvPr id="40" name="Straight Connector 39"/>
          <p:cNvCxnSpPr/>
          <p:nvPr/>
        </p:nvCxnSpPr>
        <p:spPr>
          <a:xfrm>
            <a:off x="388897" y="4876649"/>
            <a:ext cx="8052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700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heel(1)">
                                      <p:cBhvr>
                                        <p:cTn id="33" dur="1000"/>
                                        <p:tgtEl>
                                          <p:spTgt spid="29"/>
                                        </p:tgtEl>
                                      </p:cBhvr>
                                    </p:animEffect>
                                  </p:childTnLst>
                                </p:cTn>
                              </p:par>
                              <p:par>
                                <p:cTn id="34" presetID="21" presetClass="entr" presetSubtype="1"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heel(1)">
                                      <p:cBhvr>
                                        <p:cTn id="36" dur="10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arn(inVertical)">
                                      <p:cBhvr>
                                        <p:cTn id="41" dur="500"/>
                                        <p:tgtEl>
                                          <p:spTgt spid="3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arn(inVertical)">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anim calcmode="lin" valueType="num">
                                      <p:cBhvr>
                                        <p:cTn id="50" dur="500" fill="hold"/>
                                        <p:tgtEl>
                                          <p:spTgt spid="35"/>
                                        </p:tgtEl>
                                        <p:attrNameLst>
                                          <p:attrName>ppt_x</p:attrName>
                                        </p:attrNameLst>
                                      </p:cBhvr>
                                      <p:tavLst>
                                        <p:tav tm="0">
                                          <p:val>
                                            <p:strVal val="#ppt_x"/>
                                          </p:val>
                                        </p:tav>
                                        <p:tav tm="100000">
                                          <p:val>
                                            <p:strVal val="#ppt_x"/>
                                          </p:val>
                                        </p:tav>
                                      </p:tavLst>
                                    </p:anim>
                                    <p:anim calcmode="lin" valueType="num">
                                      <p:cBhvr>
                                        <p:cTn id="51" dur="5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circle(in)">
                                      <p:cBhvr>
                                        <p:cTn id="56" dur="500"/>
                                        <p:tgtEl>
                                          <p:spTgt spid="38"/>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circle(in)">
                                      <p:cBhvr>
                                        <p:cTn id="59" dur="500"/>
                                        <p:tgtEl>
                                          <p:spTgt spid="39"/>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anim calcmode="lin" valueType="num">
                                      <p:cBhvr>
                                        <p:cTn id="65" dur="500" fill="hold"/>
                                        <p:tgtEl>
                                          <p:spTgt spid="40"/>
                                        </p:tgtEl>
                                        <p:attrNameLst>
                                          <p:attrName>ppt_x</p:attrName>
                                        </p:attrNameLst>
                                      </p:cBhvr>
                                      <p:tavLst>
                                        <p:tav tm="0">
                                          <p:val>
                                            <p:strVal val="#ppt_x"/>
                                          </p:val>
                                        </p:tav>
                                        <p:tav tm="100000">
                                          <p:val>
                                            <p:strVal val="#ppt_x"/>
                                          </p:val>
                                        </p:tav>
                                      </p:tavLst>
                                    </p:anim>
                                    <p:anim calcmode="lin" valueType="num">
                                      <p:cBhvr>
                                        <p:cTn id="66"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 grpId="0" animBg="1"/>
      <p:bldP spid="33" grpId="0" animBg="1"/>
      <p:bldP spid="34" grpId="0" animBg="1"/>
      <p:bldP spid="38"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19"/>
        <p:cNvGrpSpPr/>
        <p:nvPr/>
      </p:nvGrpSpPr>
      <p:grpSpPr>
        <a:xfrm>
          <a:off x="0" y="0"/>
          <a:ext cx="0" cy="0"/>
          <a:chOff x="0" y="0"/>
          <a:chExt cx="0" cy="0"/>
        </a:xfrm>
      </p:grpSpPr>
      <p:sp>
        <p:nvSpPr>
          <p:cNvPr id="3820" name="Google Shape;3820;p40"/>
          <p:cNvSpPr txBox="1">
            <a:spLocks noGrp="1"/>
          </p:cNvSpPr>
          <p:nvPr>
            <p:ph type="title"/>
          </p:nvPr>
        </p:nvSpPr>
        <p:spPr>
          <a:xfrm>
            <a:off x="1324450" y="591275"/>
            <a:ext cx="7099500" cy="426300"/>
          </a:xfrm>
          <a:prstGeom prst="rect">
            <a:avLst/>
          </a:prstGeom>
        </p:spPr>
        <p:txBody>
          <a:bodyPr spcFirstLastPara="1" wrap="square" lIns="91425" tIns="0" rIns="91425" bIns="0" anchor="t" anchorCtr="0">
            <a:noAutofit/>
          </a:bodyPr>
          <a:lstStyle/>
          <a:p>
            <a:pPr marL="0" lvl="0" indent="0" algn="l" rtl="0">
              <a:spcBef>
                <a:spcPts val="0"/>
              </a:spcBef>
              <a:spcAft>
                <a:spcPts val="0"/>
              </a:spcAft>
              <a:buNone/>
            </a:pPr>
            <a:r>
              <a:rPr lang="en">
                <a:ln>
                  <a:solidFill>
                    <a:srgbClr val="000000"/>
                  </a:solidFill>
                </a:ln>
              </a:rPr>
              <a:t>EXERCISE 1: Rewrite the sentences</a:t>
            </a:r>
            <a:endParaRPr>
              <a:ln>
                <a:solidFill>
                  <a:srgbClr val="000000"/>
                </a:solidFill>
              </a:ln>
            </a:endParaRPr>
          </a:p>
        </p:txBody>
      </p:sp>
      <p:sp>
        <p:nvSpPr>
          <p:cNvPr id="3829" name="Google Shape;3829;p40"/>
          <p:cNvSpPr/>
          <p:nvPr/>
        </p:nvSpPr>
        <p:spPr>
          <a:xfrm rot="2365981">
            <a:off x="625289" y="455214"/>
            <a:ext cx="586690" cy="552314"/>
          </a:xfrm>
          <a:custGeom>
            <a:avLst/>
            <a:gdLst/>
            <a:ahLst/>
            <a:cxnLst/>
            <a:rect l="l" t="t" r="r" b="b"/>
            <a:pathLst>
              <a:path w="3102" h="2920" extrusionOk="0">
                <a:moveTo>
                  <a:pt x="2858" y="98"/>
                </a:moveTo>
                <a:cubicBezTo>
                  <a:pt x="2871" y="110"/>
                  <a:pt x="2968" y="208"/>
                  <a:pt x="2993" y="208"/>
                </a:cubicBezTo>
                <a:cubicBezTo>
                  <a:pt x="2993" y="268"/>
                  <a:pt x="2993" y="329"/>
                  <a:pt x="3004" y="378"/>
                </a:cubicBezTo>
                <a:cubicBezTo>
                  <a:pt x="2993" y="365"/>
                  <a:pt x="2871" y="268"/>
                  <a:pt x="2858" y="268"/>
                </a:cubicBezTo>
                <a:lnTo>
                  <a:pt x="2858" y="98"/>
                </a:lnTo>
                <a:close/>
                <a:moveTo>
                  <a:pt x="2871" y="365"/>
                </a:moveTo>
                <a:cubicBezTo>
                  <a:pt x="2883" y="378"/>
                  <a:pt x="3004" y="475"/>
                  <a:pt x="3004" y="487"/>
                </a:cubicBezTo>
                <a:cubicBezTo>
                  <a:pt x="3004" y="511"/>
                  <a:pt x="3017" y="609"/>
                  <a:pt x="3017" y="646"/>
                </a:cubicBezTo>
                <a:cubicBezTo>
                  <a:pt x="3004" y="633"/>
                  <a:pt x="2883" y="573"/>
                  <a:pt x="2871" y="573"/>
                </a:cubicBezTo>
                <a:lnTo>
                  <a:pt x="2871" y="365"/>
                </a:lnTo>
                <a:close/>
                <a:moveTo>
                  <a:pt x="2871" y="657"/>
                </a:moveTo>
                <a:lnTo>
                  <a:pt x="3017" y="730"/>
                </a:lnTo>
                <a:cubicBezTo>
                  <a:pt x="3017" y="779"/>
                  <a:pt x="3029" y="816"/>
                  <a:pt x="3029" y="864"/>
                </a:cubicBezTo>
                <a:lnTo>
                  <a:pt x="2883" y="864"/>
                </a:lnTo>
                <a:cubicBezTo>
                  <a:pt x="2883" y="791"/>
                  <a:pt x="2883" y="730"/>
                  <a:pt x="2871" y="657"/>
                </a:cubicBezTo>
                <a:close/>
                <a:moveTo>
                  <a:pt x="2725" y="827"/>
                </a:moveTo>
                <a:cubicBezTo>
                  <a:pt x="2761" y="852"/>
                  <a:pt x="2858" y="900"/>
                  <a:pt x="2871" y="900"/>
                </a:cubicBezTo>
                <a:cubicBezTo>
                  <a:pt x="2822" y="937"/>
                  <a:pt x="2774" y="986"/>
                  <a:pt x="2737" y="1022"/>
                </a:cubicBezTo>
                <a:lnTo>
                  <a:pt x="2639" y="925"/>
                </a:lnTo>
                <a:cubicBezTo>
                  <a:pt x="2664" y="900"/>
                  <a:pt x="2701" y="864"/>
                  <a:pt x="2725" y="827"/>
                </a:cubicBezTo>
                <a:close/>
                <a:moveTo>
                  <a:pt x="2591" y="986"/>
                </a:moveTo>
                <a:lnTo>
                  <a:pt x="2688" y="1083"/>
                </a:lnTo>
                <a:cubicBezTo>
                  <a:pt x="2639" y="1132"/>
                  <a:pt x="2603" y="1181"/>
                  <a:pt x="2555" y="1229"/>
                </a:cubicBezTo>
                <a:cubicBezTo>
                  <a:pt x="2555" y="1229"/>
                  <a:pt x="2469" y="1144"/>
                  <a:pt x="2457" y="1144"/>
                </a:cubicBezTo>
                <a:cubicBezTo>
                  <a:pt x="2506" y="1095"/>
                  <a:pt x="2542" y="1035"/>
                  <a:pt x="2591" y="986"/>
                </a:cubicBezTo>
                <a:close/>
                <a:moveTo>
                  <a:pt x="2420" y="1192"/>
                </a:moveTo>
                <a:lnTo>
                  <a:pt x="2420" y="1205"/>
                </a:lnTo>
                <a:cubicBezTo>
                  <a:pt x="2433" y="1229"/>
                  <a:pt x="2445" y="1241"/>
                  <a:pt x="2469" y="1254"/>
                </a:cubicBezTo>
                <a:lnTo>
                  <a:pt x="2506" y="1290"/>
                </a:lnTo>
                <a:lnTo>
                  <a:pt x="2360" y="1473"/>
                </a:lnTo>
                <a:cubicBezTo>
                  <a:pt x="2348" y="1460"/>
                  <a:pt x="2336" y="1448"/>
                  <a:pt x="2336" y="1436"/>
                </a:cubicBezTo>
                <a:cubicBezTo>
                  <a:pt x="2312" y="1411"/>
                  <a:pt x="2287" y="1400"/>
                  <a:pt x="2263" y="1375"/>
                </a:cubicBezTo>
                <a:cubicBezTo>
                  <a:pt x="2312" y="1327"/>
                  <a:pt x="2360" y="1265"/>
                  <a:pt x="2409" y="1205"/>
                </a:cubicBezTo>
                <a:lnTo>
                  <a:pt x="2420" y="1192"/>
                </a:lnTo>
                <a:close/>
                <a:moveTo>
                  <a:pt x="2214" y="1436"/>
                </a:moveTo>
                <a:cubicBezTo>
                  <a:pt x="2239" y="1460"/>
                  <a:pt x="2263" y="1473"/>
                  <a:pt x="2275" y="1497"/>
                </a:cubicBezTo>
                <a:lnTo>
                  <a:pt x="2312" y="1533"/>
                </a:lnTo>
                <a:cubicBezTo>
                  <a:pt x="2299" y="1545"/>
                  <a:pt x="2275" y="1570"/>
                  <a:pt x="2263" y="1594"/>
                </a:cubicBezTo>
                <a:cubicBezTo>
                  <a:pt x="2246" y="1602"/>
                  <a:pt x="2224" y="1622"/>
                  <a:pt x="2200" y="1622"/>
                </a:cubicBezTo>
                <a:cubicBezTo>
                  <a:pt x="2189" y="1622"/>
                  <a:pt x="2177" y="1618"/>
                  <a:pt x="2166" y="1606"/>
                </a:cubicBezTo>
                <a:cubicBezTo>
                  <a:pt x="2117" y="1570"/>
                  <a:pt x="2177" y="1484"/>
                  <a:pt x="2214" y="1436"/>
                </a:cubicBezTo>
                <a:close/>
                <a:moveTo>
                  <a:pt x="1898" y="1545"/>
                </a:moveTo>
                <a:cubicBezTo>
                  <a:pt x="1934" y="1581"/>
                  <a:pt x="2044" y="1643"/>
                  <a:pt x="2044" y="1643"/>
                </a:cubicBezTo>
                <a:cubicBezTo>
                  <a:pt x="2007" y="1679"/>
                  <a:pt x="1971" y="1716"/>
                  <a:pt x="1947" y="1752"/>
                </a:cubicBezTo>
                <a:cubicBezTo>
                  <a:pt x="1934" y="1740"/>
                  <a:pt x="1825" y="1630"/>
                  <a:pt x="1812" y="1630"/>
                </a:cubicBezTo>
                <a:cubicBezTo>
                  <a:pt x="1837" y="1606"/>
                  <a:pt x="1861" y="1570"/>
                  <a:pt x="1898" y="1545"/>
                </a:cubicBezTo>
                <a:close/>
                <a:moveTo>
                  <a:pt x="1776" y="1679"/>
                </a:moveTo>
                <a:cubicBezTo>
                  <a:pt x="1776" y="1691"/>
                  <a:pt x="1885" y="1800"/>
                  <a:pt x="1898" y="1800"/>
                </a:cubicBezTo>
                <a:cubicBezTo>
                  <a:pt x="1849" y="1849"/>
                  <a:pt x="1812" y="1898"/>
                  <a:pt x="1764" y="1946"/>
                </a:cubicBezTo>
                <a:lnTo>
                  <a:pt x="1642" y="1825"/>
                </a:lnTo>
                <a:cubicBezTo>
                  <a:pt x="1679" y="1776"/>
                  <a:pt x="1728" y="1727"/>
                  <a:pt x="1776" y="1679"/>
                </a:cubicBezTo>
                <a:close/>
                <a:moveTo>
                  <a:pt x="1594" y="1873"/>
                </a:moveTo>
                <a:cubicBezTo>
                  <a:pt x="1594" y="1886"/>
                  <a:pt x="1715" y="1983"/>
                  <a:pt x="1728" y="1983"/>
                </a:cubicBezTo>
                <a:cubicBezTo>
                  <a:pt x="1679" y="2032"/>
                  <a:pt x="1630" y="2081"/>
                  <a:pt x="1594" y="2129"/>
                </a:cubicBezTo>
                <a:cubicBezTo>
                  <a:pt x="1582" y="2129"/>
                  <a:pt x="1485" y="2044"/>
                  <a:pt x="1472" y="2019"/>
                </a:cubicBezTo>
                <a:cubicBezTo>
                  <a:pt x="1472" y="2019"/>
                  <a:pt x="1558" y="1922"/>
                  <a:pt x="1594" y="1873"/>
                </a:cubicBezTo>
                <a:close/>
                <a:moveTo>
                  <a:pt x="1423" y="2068"/>
                </a:moveTo>
                <a:cubicBezTo>
                  <a:pt x="1448" y="2092"/>
                  <a:pt x="1545" y="2178"/>
                  <a:pt x="1545" y="2178"/>
                </a:cubicBezTo>
                <a:lnTo>
                  <a:pt x="1399" y="2324"/>
                </a:lnTo>
                <a:cubicBezTo>
                  <a:pt x="1363" y="2287"/>
                  <a:pt x="1266" y="2251"/>
                  <a:pt x="1266" y="2238"/>
                </a:cubicBezTo>
                <a:cubicBezTo>
                  <a:pt x="1302" y="2214"/>
                  <a:pt x="1326" y="2178"/>
                  <a:pt x="1350" y="2154"/>
                </a:cubicBezTo>
                <a:cubicBezTo>
                  <a:pt x="1375" y="2129"/>
                  <a:pt x="1399" y="2092"/>
                  <a:pt x="1423" y="2068"/>
                </a:cubicBezTo>
                <a:close/>
                <a:moveTo>
                  <a:pt x="1010" y="2154"/>
                </a:moveTo>
                <a:cubicBezTo>
                  <a:pt x="1058" y="2178"/>
                  <a:pt x="1156" y="2251"/>
                  <a:pt x="1168" y="2263"/>
                </a:cubicBezTo>
                <a:lnTo>
                  <a:pt x="1071" y="2360"/>
                </a:lnTo>
                <a:cubicBezTo>
                  <a:pt x="1071" y="2348"/>
                  <a:pt x="949" y="2251"/>
                  <a:pt x="937" y="2251"/>
                </a:cubicBezTo>
                <a:cubicBezTo>
                  <a:pt x="961" y="2214"/>
                  <a:pt x="985" y="2190"/>
                  <a:pt x="1010" y="2154"/>
                </a:cubicBezTo>
                <a:close/>
                <a:moveTo>
                  <a:pt x="901" y="2299"/>
                </a:moveTo>
                <a:lnTo>
                  <a:pt x="1022" y="2408"/>
                </a:lnTo>
                <a:cubicBezTo>
                  <a:pt x="985" y="2445"/>
                  <a:pt x="949" y="2494"/>
                  <a:pt x="912" y="2530"/>
                </a:cubicBezTo>
                <a:cubicBezTo>
                  <a:pt x="901" y="2530"/>
                  <a:pt x="767" y="2457"/>
                  <a:pt x="767" y="2457"/>
                </a:cubicBezTo>
                <a:cubicBezTo>
                  <a:pt x="815" y="2397"/>
                  <a:pt x="852" y="2348"/>
                  <a:pt x="901" y="2299"/>
                </a:cubicBezTo>
                <a:close/>
                <a:moveTo>
                  <a:pt x="718" y="2506"/>
                </a:moveTo>
                <a:cubicBezTo>
                  <a:pt x="731" y="2518"/>
                  <a:pt x="852" y="2579"/>
                  <a:pt x="864" y="2591"/>
                </a:cubicBezTo>
                <a:cubicBezTo>
                  <a:pt x="852" y="2603"/>
                  <a:pt x="767" y="2676"/>
                  <a:pt x="742" y="2713"/>
                </a:cubicBezTo>
                <a:cubicBezTo>
                  <a:pt x="742" y="2700"/>
                  <a:pt x="645" y="2640"/>
                  <a:pt x="621" y="2627"/>
                </a:cubicBezTo>
                <a:cubicBezTo>
                  <a:pt x="658" y="2591"/>
                  <a:pt x="682" y="2543"/>
                  <a:pt x="718" y="2506"/>
                </a:cubicBezTo>
                <a:close/>
                <a:moveTo>
                  <a:pt x="2785" y="98"/>
                </a:moveTo>
                <a:cubicBezTo>
                  <a:pt x="2785" y="329"/>
                  <a:pt x="2798" y="560"/>
                  <a:pt x="2810" y="791"/>
                </a:cubicBezTo>
                <a:cubicBezTo>
                  <a:pt x="2785" y="779"/>
                  <a:pt x="2761" y="754"/>
                  <a:pt x="2737" y="743"/>
                </a:cubicBezTo>
                <a:cubicBezTo>
                  <a:pt x="2733" y="739"/>
                  <a:pt x="2729" y="738"/>
                  <a:pt x="2724" y="738"/>
                </a:cubicBezTo>
                <a:cubicBezTo>
                  <a:pt x="2713" y="738"/>
                  <a:pt x="2701" y="746"/>
                  <a:pt x="2701" y="754"/>
                </a:cubicBezTo>
                <a:cubicBezTo>
                  <a:pt x="2579" y="889"/>
                  <a:pt x="2469" y="1022"/>
                  <a:pt x="2348" y="1156"/>
                </a:cubicBezTo>
                <a:cubicBezTo>
                  <a:pt x="2250" y="1290"/>
                  <a:pt x="2141" y="1411"/>
                  <a:pt x="2031" y="1545"/>
                </a:cubicBezTo>
                <a:cubicBezTo>
                  <a:pt x="1995" y="1521"/>
                  <a:pt x="1958" y="1497"/>
                  <a:pt x="1922" y="1460"/>
                </a:cubicBezTo>
                <a:cubicBezTo>
                  <a:pt x="1910" y="1454"/>
                  <a:pt x="1898" y="1451"/>
                  <a:pt x="1887" y="1451"/>
                </a:cubicBezTo>
                <a:cubicBezTo>
                  <a:pt x="1877" y="1451"/>
                  <a:pt x="1867" y="1454"/>
                  <a:pt x="1861" y="1460"/>
                </a:cubicBezTo>
                <a:cubicBezTo>
                  <a:pt x="1728" y="1606"/>
                  <a:pt x="1594" y="1764"/>
                  <a:pt x="1472" y="1910"/>
                </a:cubicBezTo>
                <a:cubicBezTo>
                  <a:pt x="1399" y="1983"/>
                  <a:pt x="1339" y="2056"/>
                  <a:pt x="1277" y="2129"/>
                </a:cubicBezTo>
                <a:cubicBezTo>
                  <a:pt x="1253" y="2154"/>
                  <a:pt x="1241" y="2178"/>
                  <a:pt x="1217" y="2190"/>
                </a:cubicBezTo>
                <a:cubicBezTo>
                  <a:pt x="1193" y="2190"/>
                  <a:pt x="1180" y="2165"/>
                  <a:pt x="1156" y="2154"/>
                </a:cubicBezTo>
                <a:cubicBezTo>
                  <a:pt x="1120" y="2129"/>
                  <a:pt x="1071" y="2105"/>
                  <a:pt x="1022" y="2068"/>
                </a:cubicBezTo>
                <a:cubicBezTo>
                  <a:pt x="1010" y="2068"/>
                  <a:pt x="985" y="2068"/>
                  <a:pt x="985" y="2081"/>
                </a:cubicBezTo>
                <a:cubicBezTo>
                  <a:pt x="779" y="2311"/>
                  <a:pt x="572" y="2554"/>
                  <a:pt x="366" y="2786"/>
                </a:cubicBezTo>
                <a:cubicBezTo>
                  <a:pt x="268" y="2700"/>
                  <a:pt x="171" y="2627"/>
                  <a:pt x="74" y="2543"/>
                </a:cubicBezTo>
                <a:cubicBezTo>
                  <a:pt x="329" y="2202"/>
                  <a:pt x="572" y="1873"/>
                  <a:pt x="828" y="1533"/>
                </a:cubicBezTo>
                <a:cubicBezTo>
                  <a:pt x="888" y="1594"/>
                  <a:pt x="961" y="1654"/>
                  <a:pt x="1034" y="1716"/>
                </a:cubicBezTo>
                <a:cubicBezTo>
                  <a:pt x="1040" y="1722"/>
                  <a:pt x="1050" y="1724"/>
                  <a:pt x="1057" y="1724"/>
                </a:cubicBezTo>
                <a:cubicBezTo>
                  <a:pt x="1065" y="1724"/>
                  <a:pt x="1071" y="1722"/>
                  <a:pt x="1071" y="1716"/>
                </a:cubicBezTo>
                <a:cubicBezTo>
                  <a:pt x="1168" y="1594"/>
                  <a:pt x="1569" y="1071"/>
                  <a:pt x="1618" y="1022"/>
                </a:cubicBezTo>
                <a:lnTo>
                  <a:pt x="1801" y="1168"/>
                </a:lnTo>
                <a:cubicBezTo>
                  <a:pt x="1807" y="1174"/>
                  <a:pt x="1816" y="1177"/>
                  <a:pt x="1825" y="1177"/>
                </a:cubicBezTo>
                <a:cubicBezTo>
                  <a:pt x="1834" y="1177"/>
                  <a:pt x="1843" y="1174"/>
                  <a:pt x="1849" y="1168"/>
                </a:cubicBezTo>
                <a:cubicBezTo>
                  <a:pt x="2044" y="937"/>
                  <a:pt x="2239" y="718"/>
                  <a:pt x="2445" y="511"/>
                </a:cubicBezTo>
                <a:cubicBezTo>
                  <a:pt x="2457" y="500"/>
                  <a:pt x="2457" y="475"/>
                  <a:pt x="2445" y="463"/>
                </a:cubicBezTo>
                <a:cubicBezTo>
                  <a:pt x="2372" y="402"/>
                  <a:pt x="2312" y="354"/>
                  <a:pt x="2250" y="292"/>
                </a:cubicBezTo>
                <a:cubicBezTo>
                  <a:pt x="2433" y="244"/>
                  <a:pt x="2603" y="171"/>
                  <a:pt x="2785" y="98"/>
                </a:cubicBezTo>
                <a:close/>
                <a:moveTo>
                  <a:pt x="572" y="2689"/>
                </a:moveTo>
                <a:cubicBezTo>
                  <a:pt x="596" y="2689"/>
                  <a:pt x="694" y="2762"/>
                  <a:pt x="694" y="2762"/>
                </a:cubicBezTo>
                <a:cubicBezTo>
                  <a:pt x="682" y="2786"/>
                  <a:pt x="658" y="2810"/>
                  <a:pt x="633" y="2835"/>
                </a:cubicBezTo>
                <a:cubicBezTo>
                  <a:pt x="615" y="2847"/>
                  <a:pt x="571" y="2850"/>
                  <a:pt x="529" y="2850"/>
                </a:cubicBezTo>
                <a:cubicBezTo>
                  <a:pt x="485" y="2850"/>
                  <a:pt x="445" y="2846"/>
                  <a:pt x="439" y="2846"/>
                </a:cubicBezTo>
                <a:cubicBezTo>
                  <a:pt x="487" y="2786"/>
                  <a:pt x="523" y="2737"/>
                  <a:pt x="572" y="2689"/>
                </a:cubicBezTo>
                <a:close/>
                <a:moveTo>
                  <a:pt x="2810" y="0"/>
                </a:moveTo>
                <a:cubicBezTo>
                  <a:pt x="2798" y="0"/>
                  <a:pt x="2384" y="183"/>
                  <a:pt x="2166" y="232"/>
                </a:cubicBezTo>
                <a:cubicBezTo>
                  <a:pt x="2129" y="244"/>
                  <a:pt x="2129" y="281"/>
                  <a:pt x="2153" y="305"/>
                </a:cubicBezTo>
                <a:cubicBezTo>
                  <a:pt x="2214" y="365"/>
                  <a:pt x="2287" y="427"/>
                  <a:pt x="2360" y="487"/>
                </a:cubicBezTo>
                <a:cubicBezTo>
                  <a:pt x="2166" y="682"/>
                  <a:pt x="1995" y="876"/>
                  <a:pt x="1812" y="1083"/>
                </a:cubicBezTo>
                <a:lnTo>
                  <a:pt x="1630" y="937"/>
                </a:lnTo>
                <a:cubicBezTo>
                  <a:pt x="1624" y="931"/>
                  <a:pt x="1615" y="928"/>
                  <a:pt x="1606" y="928"/>
                </a:cubicBezTo>
                <a:cubicBezTo>
                  <a:pt x="1597" y="928"/>
                  <a:pt x="1588" y="931"/>
                  <a:pt x="1582" y="937"/>
                </a:cubicBezTo>
                <a:cubicBezTo>
                  <a:pt x="1533" y="998"/>
                  <a:pt x="1131" y="1533"/>
                  <a:pt x="1047" y="1643"/>
                </a:cubicBezTo>
                <a:cubicBezTo>
                  <a:pt x="974" y="1581"/>
                  <a:pt x="912" y="1533"/>
                  <a:pt x="840" y="1473"/>
                </a:cubicBezTo>
                <a:cubicBezTo>
                  <a:pt x="834" y="1466"/>
                  <a:pt x="825" y="1463"/>
                  <a:pt x="816" y="1463"/>
                </a:cubicBezTo>
                <a:cubicBezTo>
                  <a:pt x="806" y="1463"/>
                  <a:pt x="797" y="1466"/>
                  <a:pt x="791" y="1473"/>
                </a:cubicBezTo>
                <a:cubicBezTo>
                  <a:pt x="536" y="1825"/>
                  <a:pt x="256" y="2190"/>
                  <a:pt x="1" y="2530"/>
                </a:cubicBezTo>
                <a:cubicBezTo>
                  <a:pt x="1" y="2543"/>
                  <a:pt x="1" y="2579"/>
                  <a:pt x="13" y="2591"/>
                </a:cubicBezTo>
                <a:cubicBezTo>
                  <a:pt x="122" y="2689"/>
                  <a:pt x="366" y="2919"/>
                  <a:pt x="390" y="2919"/>
                </a:cubicBezTo>
                <a:cubicBezTo>
                  <a:pt x="401" y="2917"/>
                  <a:pt x="417" y="2916"/>
                  <a:pt x="437" y="2916"/>
                </a:cubicBezTo>
                <a:cubicBezTo>
                  <a:pt x="474" y="2916"/>
                  <a:pt x="522" y="2919"/>
                  <a:pt x="564" y="2919"/>
                </a:cubicBezTo>
                <a:cubicBezTo>
                  <a:pt x="600" y="2919"/>
                  <a:pt x="632" y="2917"/>
                  <a:pt x="645" y="2908"/>
                </a:cubicBezTo>
                <a:cubicBezTo>
                  <a:pt x="682" y="2883"/>
                  <a:pt x="1204" y="2324"/>
                  <a:pt x="1217" y="2311"/>
                </a:cubicBezTo>
                <a:lnTo>
                  <a:pt x="1399" y="2384"/>
                </a:lnTo>
                <a:cubicBezTo>
                  <a:pt x="1405" y="2390"/>
                  <a:pt x="1411" y="2394"/>
                  <a:pt x="1417" y="2394"/>
                </a:cubicBezTo>
                <a:cubicBezTo>
                  <a:pt x="1423" y="2394"/>
                  <a:pt x="1430" y="2390"/>
                  <a:pt x="1436" y="2384"/>
                </a:cubicBezTo>
                <a:cubicBezTo>
                  <a:pt x="1558" y="2263"/>
                  <a:pt x="1679" y="2141"/>
                  <a:pt x="1788" y="2019"/>
                </a:cubicBezTo>
                <a:cubicBezTo>
                  <a:pt x="1898" y="1910"/>
                  <a:pt x="2020" y="1789"/>
                  <a:pt x="2117" y="1667"/>
                </a:cubicBezTo>
                <a:cubicBezTo>
                  <a:pt x="2135" y="1685"/>
                  <a:pt x="2162" y="1694"/>
                  <a:pt x="2191" y="1694"/>
                </a:cubicBezTo>
                <a:cubicBezTo>
                  <a:pt x="2220" y="1694"/>
                  <a:pt x="2250" y="1685"/>
                  <a:pt x="2275" y="1667"/>
                </a:cubicBezTo>
                <a:cubicBezTo>
                  <a:pt x="2323" y="1643"/>
                  <a:pt x="2348" y="1594"/>
                  <a:pt x="2384" y="1557"/>
                </a:cubicBezTo>
                <a:cubicBezTo>
                  <a:pt x="2420" y="1521"/>
                  <a:pt x="2457" y="1484"/>
                  <a:pt x="2493" y="1436"/>
                </a:cubicBezTo>
                <a:cubicBezTo>
                  <a:pt x="2555" y="1351"/>
                  <a:pt x="2628" y="1265"/>
                  <a:pt x="2701" y="1192"/>
                </a:cubicBezTo>
                <a:cubicBezTo>
                  <a:pt x="2737" y="1144"/>
                  <a:pt x="2774" y="1108"/>
                  <a:pt x="2810" y="1071"/>
                </a:cubicBezTo>
                <a:cubicBezTo>
                  <a:pt x="2847" y="1022"/>
                  <a:pt x="2920" y="937"/>
                  <a:pt x="2920" y="937"/>
                </a:cubicBezTo>
                <a:lnTo>
                  <a:pt x="3066" y="937"/>
                </a:lnTo>
                <a:cubicBezTo>
                  <a:pt x="3090" y="937"/>
                  <a:pt x="3102" y="925"/>
                  <a:pt x="3102" y="900"/>
                </a:cubicBezTo>
                <a:cubicBezTo>
                  <a:pt x="3102" y="791"/>
                  <a:pt x="3090" y="670"/>
                  <a:pt x="3090" y="548"/>
                </a:cubicBezTo>
                <a:cubicBezTo>
                  <a:pt x="3077" y="438"/>
                  <a:pt x="3066" y="317"/>
                  <a:pt x="3066" y="208"/>
                </a:cubicBezTo>
                <a:cubicBezTo>
                  <a:pt x="3066" y="183"/>
                  <a:pt x="3004" y="135"/>
                  <a:pt x="2993" y="122"/>
                </a:cubicBezTo>
                <a:cubicBezTo>
                  <a:pt x="2980" y="110"/>
                  <a:pt x="2883" y="37"/>
                  <a:pt x="2847" y="13"/>
                </a:cubicBezTo>
                <a:cubicBezTo>
                  <a:pt x="2834" y="0"/>
                  <a:pt x="2822" y="0"/>
                  <a:pt x="28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angle 9"/>
          <p:cNvSpPr/>
          <p:nvPr/>
        </p:nvSpPr>
        <p:spPr>
          <a:xfrm>
            <a:off x="221261" y="1190462"/>
            <a:ext cx="8519722" cy="400110"/>
          </a:xfrm>
          <a:prstGeom prst="rect">
            <a:avLst/>
          </a:prstGeom>
        </p:spPr>
        <p:txBody>
          <a:bodyPr wrap="square">
            <a:spAutoFit/>
          </a:bodyPr>
          <a:lstStyle/>
          <a:p>
            <a:r>
              <a:rPr lang="en-US" sz="2000" b="1">
                <a:latin typeface="Times New Roman" panose="02020603050405020304" pitchFamily="18" charset="0"/>
                <a:cs typeface="Times New Roman" panose="02020603050405020304" pitchFamily="18" charset="0"/>
              </a:rPr>
              <a:t>1. Building relationships with larger states is very necessary for Viet Nam.</a:t>
            </a:r>
            <a:endParaRPr lang="en-US" sz="2000">
              <a:latin typeface="Times New Roman" panose="02020603050405020304" pitchFamily="18" charset="0"/>
              <a:cs typeface="Times New Roman" panose="02020603050405020304" pitchFamily="18" charset="0"/>
            </a:endParaRPr>
          </a:p>
        </p:txBody>
      </p:sp>
      <p:sp>
        <p:nvSpPr>
          <p:cNvPr id="666" name="Rectangle 665"/>
          <p:cNvSpPr/>
          <p:nvPr/>
        </p:nvSpPr>
        <p:spPr>
          <a:xfrm>
            <a:off x="221261" y="2192605"/>
            <a:ext cx="8788400" cy="400110"/>
          </a:xfrm>
          <a:prstGeom prst="rect">
            <a:avLst/>
          </a:prstGeom>
        </p:spPr>
        <p:txBody>
          <a:bodyPr wrap="square">
            <a:spAutoFit/>
          </a:bodyPr>
          <a:lstStyle/>
          <a:p>
            <a:r>
              <a:rPr lang="en-US" sz="2000" b="1">
                <a:latin typeface="Times New Roman" panose="02020603050405020304" pitchFamily="18" charset="0"/>
                <a:cs typeface="Times New Roman" panose="02020603050405020304" pitchFamily="18" charset="0"/>
              </a:rPr>
              <a:t>2. Viet Nam has a lot of benefits when participating in the United Nations (UN).</a:t>
            </a:r>
            <a:endParaRPr lang="en-US" sz="2000">
              <a:latin typeface="Times New Roman" panose="02020603050405020304" pitchFamily="18" charset="0"/>
              <a:cs typeface="Times New Roman" panose="02020603050405020304" pitchFamily="18" charset="0"/>
            </a:endParaRPr>
          </a:p>
        </p:txBody>
      </p:sp>
      <p:sp>
        <p:nvSpPr>
          <p:cNvPr id="667" name="Rectangle 666"/>
          <p:cNvSpPr/>
          <p:nvPr/>
        </p:nvSpPr>
        <p:spPr>
          <a:xfrm>
            <a:off x="221261" y="3134566"/>
            <a:ext cx="8519722" cy="553998"/>
          </a:xfrm>
          <a:prstGeom prst="rect">
            <a:avLst/>
          </a:prstGeom>
        </p:spPr>
        <p:txBody>
          <a:bodyPr wrap="square">
            <a:spAutoFit/>
          </a:bodyPr>
          <a:lstStyle/>
          <a:p>
            <a:pPr>
              <a:lnSpc>
                <a:spcPct val="150000"/>
              </a:lnSpc>
            </a:pPr>
            <a:r>
              <a:rPr lang="en-US" sz="2000" b="1">
                <a:latin typeface="Times New Roman" panose="02020603050405020304" pitchFamily="18" charset="0"/>
                <a:cs typeface="Times New Roman" panose="02020603050405020304" pitchFamily="18" charset="0"/>
              </a:rPr>
              <a:t>3. Vietnamese students have more opportunities of studying abroad. </a:t>
            </a:r>
            <a:endParaRPr lang="en-US" sz="2000">
              <a:latin typeface="Times New Roman" panose="02020603050405020304" pitchFamily="18" charset="0"/>
              <a:cs typeface="Times New Roman" panose="02020603050405020304" pitchFamily="18" charset="0"/>
            </a:endParaRPr>
          </a:p>
        </p:txBody>
      </p:sp>
      <p:sp>
        <p:nvSpPr>
          <p:cNvPr id="668" name="Rectangle 667"/>
          <p:cNvSpPr/>
          <p:nvPr/>
        </p:nvSpPr>
        <p:spPr>
          <a:xfrm>
            <a:off x="355600" y="1699429"/>
            <a:ext cx="965013" cy="400110"/>
          </a:xfrm>
          <a:prstGeom prst="rect">
            <a:avLst/>
          </a:prstGeom>
        </p:spPr>
        <p:txBody>
          <a:bodyPr wrap="square">
            <a:spAutoFit/>
          </a:bodyPr>
          <a:lstStyle/>
          <a:p>
            <a:r>
              <a:rPr lang="en-US" sz="2000">
                <a:latin typeface="Times New Roman" panose="02020603050405020304" pitchFamily="18" charset="0"/>
                <a:cs typeface="Times New Roman" panose="02020603050405020304" pitchFamily="18" charset="0"/>
                <a:sym typeface="Wingdings" panose="05000000000000000000" pitchFamily="2" charset="2"/>
              </a:rPr>
              <a:t> It is </a:t>
            </a:r>
            <a:endParaRPr lang="en-US" sz="2000">
              <a:latin typeface="Times New Roman" panose="02020603050405020304" pitchFamily="18" charset="0"/>
              <a:cs typeface="Times New Roman" panose="02020603050405020304" pitchFamily="18" charset="0"/>
            </a:endParaRPr>
          </a:p>
        </p:txBody>
      </p:sp>
      <p:sp>
        <p:nvSpPr>
          <p:cNvPr id="669" name="Rectangle 668"/>
          <p:cNvSpPr/>
          <p:nvPr/>
        </p:nvSpPr>
        <p:spPr>
          <a:xfrm>
            <a:off x="1198131" y="1728693"/>
            <a:ext cx="7677191" cy="400110"/>
          </a:xfrm>
          <a:prstGeom prst="rect">
            <a:avLst/>
          </a:prstGeom>
        </p:spPr>
        <p:txBody>
          <a:bodyPr wrap="square">
            <a:spAutoFit/>
          </a:bodyPr>
          <a:lstStyle/>
          <a:p>
            <a:r>
              <a:rPr lang="en-US" sz="2000">
                <a:latin typeface="Times New Roman" panose="02020603050405020304" pitchFamily="18" charset="0"/>
                <a:cs typeface="Times New Roman" panose="02020603050405020304" pitchFamily="18" charset="0"/>
                <a:sym typeface="Wingdings" panose="05000000000000000000" pitchFamily="2" charset="2"/>
              </a:rPr>
              <a:t>………………………………………………………………………… </a:t>
            </a:r>
            <a:endParaRPr lang="en-US" sz="2000">
              <a:latin typeface="Times New Roman" panose="02020603050405020304" pitchFamily="18" charset="0"/>
              <a:cs typeface="Times New Roman" panose="02020603050405020304" pitchFamily="18" charset="0"/>
            </a:endParaRPr>
          </a:p>
        </p:txBody>
      </p:sp>
      <p:sp>
        <p:nvSpPr>
          <p:cNvPr id="670" name="Rectangle 669"/>
          <p:cNvSpPr/>
          <p:nvPr/>
        </p:nvSpPr>
        <p:spPr>
          <a:xfrm>
            <a:off x="355600" y="2704622"/>
            <a:ext cx="2556933" cy="400110"/>
          </a:xfrm>
          <a:prstGeom prst="rect">
            <a:avLst/>
          </a:prstGeom>
        </p:spPr>
        <p:txBody>
          <a:bodyPr wrap="square">
            <a:spAutoFit/>
          </a:bodyPr>
          <a:lstStyle/>
          <a:p>
            <a:r>
              <a:rPr lang="en-US" sz="2000">
                <a:latin typeface="Times New Roman" panose="02020603050405020304" pitchFamily="18" charset="0"/>
                <a:cs typeface="Times New Roman" panose="02020603050405020304" pitchFamily="18" charset="0"/>
                <a:sym typeface="Wingdings" panose="05000000000000000000" pitchFamily="2" charset="2"/>
              </a:rPr>
              <a:t>Viet Nam benefits </a:t>
            </a:r>
            <a:endParaRPr lang="en-US" sz="2000">
              <a:latin typeface="Times New Roman" panose="02020603050405020304" pitchFamily="18" charset="0"/>
              <a:cs typeface="Times New Roman" panose="02020603050405020304" pitchFamily="18" charset="0"/>
            </a:endParaRPr>
          </a:p>
        </p:txBody>
      </p:sp>
      <p:sp>
        <p:nvSpPr>
          <p:cNvPr id="673" name="Rectangle 672"/>
          <p:cNvSpPr/>
          <p:nvPr/>
        </p:nvSpPr>
        <p:spPr>
          <a:xfrm>
            <a:off x="2518928" y="2744799"/>
            <a:ext cx="7677191" cy="400110"/>
          </a:xfrm>
          <a:prstGeom prst="rect">
            <a:avLst/>
          </a:prstGeom>
        </p:spPr>
        <p:txBody>
          <a:bodyPr wrap="square">
            <a:spAutoFit/>
          </a:bodyPr>
          <a:lstStyle/>
          <a:p>
            <a:r>
              <a:rPr lang="en-US" sz="2000">
                <a:latin typeface="Times New Roman" panose="02020603050405020304" pitchFamily="18" charset="0"/>
                <a:cs typeface="Times New Roman" panose="02020603050405020304" pitchFamily="18" charset="0"/>
                <a:sym typeface="Wingdings" panose="05000000000000000000" pitchFamily="2" charset="2"/>
              </a:rPr>
              <a:t>…………………………………………………………… </a:t>
            </a:r>
            <a:endParaRPr lang="en-US" sz="2000">
              <a:latin typeface="Times New Roman" panose="02020603050405020304" pitchFamily="18" charset="0"/>
              <a:cs typeface="Times New Roman" panose="02020603050405020304" pitchFamily="18" charset="0"/>
            </a:endParaRPr>
          </a:p>
        </p:txBody>
      </p:sp>
      <p:sp>
        <p:nvSpPr>
          <p:cNvPr id="674" name="Rectangle 673"/>
          <p:cNvSpPr/>
          <p:nvPr/>
        </p:nvSpPr>
        <p:spPr>
          <a:xfrm>
            <a:off x="2827493" y="3715361"/>
            <a:ext cx="7677191" cy="400110"/>
          </a:xfrm>
          <a:prstGeom prst="rect">
            <a:avLst/>
          </a:prstGeom>
        </p:spPr>
        <p:txBody>
          <a:bodyPr wrap="square">
            <a:spAutoFit/>
          </a:bodyPr>
          <a:lstStyle/>
          <a:p>
            <a:r>
              <a:rPr lang="en-US" sz="2000">
                <a:latin typeface="Times New Roman" panose="02020603050405020304" pitchFamily="18" charset="0"/>
                <a:cs typeface="Times New Roman" panose="02020603050405020304" pitchFamily="18" charset="0"/>
                <a:sym typeface="Wingdings" panose="05000000000000000000" pitchFamily="2" charset="2"/>
              </a:rPr>
              <a:t>……………………………………………………………… </a:t>
            </a:r>
            <a:endParaRPr lang="en-US" sz="2000">
              <a:latin typeface="Times New Roman" panose="02020603050405020304" pitchFamily="18" charset="0"/>
              <a:cs typeface="Times New Roman" panose="02020603050405020304" pitchFamily="18" charset="0"/>
            </a:endParaRPr>
          </a:p>
        </p:txBody>
      </p:sp>
      <p:sp>
        <p:nvSpPr>
          <p:cNvPr id="675" name="Rectangle 674"/>
          <p:cNvSpPr/>
          <p:nvPr/>
        </p:nvSpPr>
        <p:spPr>
          <a:xfrm>
            <a:off x="355600" y="3691638"/>
            <a:ext cx="3123825" cy="400110"/>
          </a:xfrm>
          <a:prstGeom prst="rect">
            <a:avLst/>
          </a:prstGeom>
        </p:spPr>
        <p:txBody>
          <a:bodyPr wrap="square">
            <a:spAutoFit/>
          </a:bodyPr>
          <a:lstStyle/>
          <a:p>
            <a:r>
              <a:rPr lang="en-US" sz="2000">
                <a:latin typeface="Times New Roman" panose="02020603050405020304" pitchFamily="18" charset="0"/>
                <a:cs typeface="Times New Roman" panose="02020603050405020304" pitchFamily="18" charset="0"/>
                <a:sym typeface="Wingdings" panose="05000000000000000000" pitchFamily="2" charset="2"/>
              </a:rPr>
              <a:t> Vietnamese students</a:t>
            </a:r>
            <a:endParaRPr lang="en-US" sz="2000">
              <a:latin typeface="Times New Roman" panose="02020603050405020304" pitchFamily="18" charset="0"/>
              <a:cs typeface="Times New Roman" panose="02020603050405020304" pitchFamily="18" charset="0"/>
            </a:endParaRPr>
          </a:p>
        </p:txBody>
      </p:sp>
      <p:sp>
        <p:nvSpPr>
          <p:cNvPr id="679" name="Rectangle 678"/>
          <p:cNvSpPr/>
          <p:nvPr/>
        </p:nvSpPr>
        <p:spPr>
          <a:xfrm>
            <a:off x="1121930" y="1706178"/>
            <a:ext cx="7677191" cy="400110"/>
          </a:xfrm>
          <a:prstGeom prst="rect">
            <a:avLst/>
          </a:prstGeom>
        </p:spPr>
        <p:txBody>
          <a:bodyPr wrap="square">
            <a:spAutoFit/>
          </a:bodyPr>
          <a:lstStyle/>
          <a:p>
            <a:r>
              <a:rPr lang="en-US" sz="20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very necessary for Viet Nam to build relationships with larger states.</a:t>
            </a:r>
            <a:endParaRPr lang="en-US" sz="2000">
              <a:solidFill>
                <a:srgbClr val="FF0000"/>
              </a:solidFill>
              <a:latin typeface="Times New Roman" panose="02020603050405020304" pitchFamily="18" charset="0"/>
              <a:cs typeface="Times New Roman" panose="02020603050405020304" pitchFamily="18" charset="0"/>
            </a:endParaRPr>
          </a:p>
        </p:txBody>
      </p:sp>
      <p:sp>
        <p:nvSpPr>
          <p:cNvPr id="680" name="Rectangle 679"/>
          <p:cNvSpPr/>
          <p:nvPr/>
        </p:nvSpPr>
        <p:spPr>
          <a:xfrm>
            <a:off x="2518927" y="2701548"/>
            <a:ext cx="7677191" cy="400110"/>
          </a:xfrm>
          <a:prstGeom prst="rect">
            <a:avLst/>
          </a:prstGeom>
        </p:spPr>
        <p:txBody>
          <a:bodyPr wrap="square">
            <a:spAutoFit/>
          </a:bodyPr>
          <a:lstStyle/>
          <a:p>
            <a:r>
              <a:rPr lang="en-US" sz="20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from participating in the United Nations (UN). </a:t>
            </a:r>
            <a:endParaRPr lang="en-US" sz="2000">
              <a:solidFill>
                <a:srgbClr val="FF0000"/>
              </a:solidFill>
              <a:latin typeface="Times New Roman" panose="02020603050405020304" pitchFamily="18" charset="0"/>
              <a:cs typeface="Times New Roman" panose="02020603050405020304" pitchFamily="18" charset="0"/>
            </a:endParaRPr>
          </a:p>
        </p:txBody>
      </p:sp>
      <p:sp>
        <p:nvSpPr>
          <p:cNvPr id="682" name="Rectangle 681"/>
          <p:cNvSpPr/>
          <p:nvPr/>
        </p:nvSpPr>
        <p:spPr>
          <a:xfrm>
            <a:off x="2827493" y="3691638"/>
            <a:ext cx="7677191" cy="400110"/>
          </a:xfrm>
          <a:prstGeom prst="rect">
            <a:avLst/>
          </a:prstGeom>
        </p:spPr>
        <p:txBody>
          <a:bodyPr wrap="square">
            <a:spAutoFit/>
          </a:bodyPr>
          <a:lstStyle/>
          <a:p>
            <a:r>
              <a:rPr lang="en-US" sz="20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have a better chance of studying abroad.</a:t>
            </a:r>
            <a:endParaRPr lang="en-US" sz="20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669"/>
                                        </p:tgtEl>
                                      </p:cBhvr>
                                    </p:animEffect>
                                    <p:anim calcmode="lin" valueType="num">
                                      <p:cBhvr>
                                        <p:cTn id="7" dur="1000"/>
                                        <p:tgtEl>
                                          <p:spTgt spid="669"/>
                                        </p:tgtEl>
                                        <p:attrNameLst>
                                          <p:attrName>ppt_x</p:attrName>
                                        </p:attrNameLst>
                                      </p:cBhvr>
                                      <p:tavLst>
                                        <p:tav tm="0">
                                          <p:val>
                                            <p:strVal val="ppt_x"/>
                                          </p:val>
                                        </p:tav>
                                        <p:tav tm="100000">
                                          <p:val>
                                            <p:strVal val="ppt_x"/>
                                          </p:val>
                                        </p:tav>
                                      </p:tavLst>
                                    </p:anim>
                                    <p:anim calcmode="lin" valueType="num">
                                      <p:cBhvr>
                                        <p:cTn id="8" dur="1000"/>
                                        <p:tgtEl>
                                          <p:spTgt spid="669"/>
                                        </p:tgtEl>
                                        <p:attrNameLst>
                                          <p:attrName>ppt_y</p:attrName>
                                        </p:attrNameLst>
                                      </p:cBhvr>
                                      <p:tavLst>
                                        <p:tav tm="0">
                                          <p:val>
                                            <p:strVal val="ppt_y"/>
                                          </p:val>
                                        </p:tav>
                                        <p:tav tm="100000">
                                          <p:val>
                                            <p:strVal val="ppt_y+.1"/>
                                          </p:val>
                                        </p:tav>
                                      </p:tavLst>
                                    </p:anim>
                                    <p:set>
                                      <p:cBhvr>
                                        <p:cTn id="9" dur="1" fill="hold">
                                          <p:stCondLst>
                                            <p:cond delay="999"/>
                                          </p:stCondLst>
                                        </p:cTn>
                                        <p:tgtEl>
                                          <p:spTgt spid="669"/>
                                        </p:tgtEl>
                                        <p:attrNameLst>
                                          <p:attrName>style.visibility</p:attrName>
                                        </p:attrNameLst>
                                      </p:cBhvr>
                                      <p:to>
                                        <p:strVal val="hidden"/>
                                      </p:to>
                                    </p:set>
                                  </p:childTnLst>
                                </p:cTn>
                              </p:par>
                              <p:par>
                                <p:cTn id="10" presetID="2" presetClass="entr" presetSubtype="4" fill="hold" grpId="0" nodeType="withEffect">
                                  <p:stCondLst>
                                    <p:cond delay="0"/>
                                  </p:stCondLst>
                                  <p:childTnLst>
                                    <p:set>
                                      <p:cBhvr>
                                        <p:cTn id="11" dur="1" fill="hold">
                                          <p:stCondLst>
                                            <p:cond delay="0"/>
                                          </p:stCondLst>
                                        </p:cTn>
                                        <p:tgtEl>
                                          <p:spTgt spid="679"/>
                                        </p:tgtEl>
                                        <p:attrNameLst>
                                          <p:attrName>style.visibility</p:attrName>
                                        </p:attrNameLst>
                                      </p:cBhvr>
                                      <p:to>
                                        <p:strVal val="visible"/>
                                      </p:to>
                                    </p:set>
                                    <p:anim calcmode="lin" valueType="num">
                                      <p:cBhvr additive="base">
                                        <p:cTn id="12" dur="500" fill="hold"/>
                                        <p:tgtEl>
                                          <p:spTgt spid="679"/>
                                        </p:tgtEl>
                                        <p:attrNameLst>
                                          <p:attrName>ppt_x</p:attrName>
                                        </p:attrNameLst>
                                      </p:cBhvr>
                                      <p:tavLst>
                                        <p:tav tm="0">
                                          <p:val>
                                            <p:strVal val="#ppt_x"/>
                                          </p:val>
                                        </p:tav>
                                        <p:tav tm="100000">
                                          <p:val>
                                            <p:strVal val="#ppt_x"/>
                                          </p:val>
                                        </p:tav>
                                      </p:tavLst>
                                    </p:anim>
                                    <p:anim calcmode="lin" valueType="num">
                                      <p:cBhvr additive="base">
                                        <p:cTn id="13" dur="500" fill="hold"/>
                                        <p:tgtEl>
                                          <p:spTgt spid="67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xit" presetSubtype="21" fill="hold" grpId="0" nodeType="clickEffect">
                                  <p:stCondLst>
                                    <p:cond delay="0"/>
                                  </p:stCondLst>
                                  <p:childTnLst>
                                    <p:animEffect transition="out" filter="barn(inVertical)">
                                      <p:cBhvr>
                                        <p:cTn id="17" dur="500"/>
                                        <p:tgtEl>
                                          <p:spTgt spid="673"/>
                                        </p:tgtEl>
                                      </p:cBhvr>
                                    </p:animEffect>
                                    <p:set>
                                      <p:cBhvr>
                                        <p:cTn id="18" dur="1" fill="hold">
                                          <p:stCondLst>
                                            <p:cond delay="499"/>
                                          </p:stCondLst>
                                        </p:cTn>
                                        <p:tgtEl>
                                          <p:spTgt spid="673"/>
                                        </p:tgtEl>
                                        <p:attrNameLst>
                                          <p:attrName>style.visibility</p:attrName>
                                        </p:attrNameLst>
                                      </p:cBhvr>
                                      <p:to>
                                        <p:strVal val="hidden"/>
                                      </p:to>
                                    </p:set>
                                  </p:childTnLst>
                                </p:cTn>
                              </p:par>
                              <p:par>
                                <p:cTn id="19" presetID="2" presetClass="entr" presetSubtype="4" fill="hold" grpId="0" nodeType="withEffect">
                                  <p:stCondLst>
                                    <p:cond delay="0"/>
                                  </p:stCondLst>
                                  <p:childTnLst>
                                    <p:set>
                                      <p:cBhvr>
                                        <p:cTn id="20" dur="1" fill="hold">
                                          <p:stCondLst>
                                            <p:cond delay="0"/>
                                          </p:stCondLst>
                                        </p:cTn>
                                        <p:tgtEl>
                                          <p:spTgt spid="680"/>
                                        </p:tgtEl>
                                        <p:attrNameLst>
                                          <p:attrName>style.visibility</p:attrName>
                                        </p:attrNameLst>
                                      </p:cBhvr>
                                      <p:to>
                                        <p:strVal val="visible"/>
                                      </p:to>
                                    </p:set>
                                    <p:anim calcmode="lin" valueType="num">
                                      <p:cBhvr additive="base">
                                        <p:cTn id="21" dur="500" fill="hold"/>
                                        <p:tgtEl>
                                          <p:spTgt spid="680"/>
                                        </p:tgtEl>
                                        <p:attrNameLst>
                                          <p:attrName>ppt_x</p:attrName>
                                        </p:attrNameLst>
                                      </p:cBhvr>
                                      <p:tavLst>
                                        <p:tav tm="0">
                                          <p:val>
                                            <p:strVal val="#ppt_x"/>
                                          </p:val>
                                        </p:tav>
                                        <p:tav tm="100000">
                                          <p:val>
                                            <p:strVal val="#ppt_x"/>
                                          </p:val>
                                        </p:tav>
                                      </p:tavLst>
                                    </p:anim>
                                    <p:anim calcmode="lin" valueType="num">
                                      <p:cBhvr additive="base">
                                        <p:cTn id="22" dur="500" fill="hold"/>
                                        <p:tgtEl>
                                          <p:spTgt spid="68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grpId="0" nodeType="clickEffect">
                                  <p:stCondLst>
                                    <p:cond delay="0"/>
                                  </p:stCondLst>
                                  <p:childTnLst>
                                    <p:animEffect transition="out" filter="fade">
                                      <p:cBhvr>
                                        <p:cTn id="26" dur="1000"/>
                                        <p:tgtEl>
                                          <p:spTgt spid="674"/>
                                        </p:tgtEl>
                                      </p:cBhvr>
                                    </p:animEffect>
                                    <p:anim calcmode="lin" valueType="num">
                                      <p:cBhvr>
                                        <p:cTn id="27" dur="1000"/>
                                        <p:tgtEl>
                                          <p:spTgt spid="674"/>
                                        </p:tgtEl>
                                        <p:attrNameLst>
                                          <p:attrName>ppt_x</p:attrName>
                                        </p:attrNameLst>
                                      </p:cBhvr>
                                      <p:tavLst>
                                        <p:tav tm="0">
                                          <p:val>
                                            <p:strVal val="ppt_x"/>
                                          </p:val>
                                        </p:tav>
                                        <p:tav tm="100000">
                                          <p:val>
                                            <p:strVal val="ppt_x"/>
                                          </p:val>
                                        </p:tav>
                                      </p:tavLst>
                                    </p:anim>
                                    <p:anim calcmode="lin" valueType="num">
                                      <p:cBhvr>
                                        <p:cTn id="28" dur="1000"/>
                                        <p:tgtEl>
                                          <p:spTgt spid="674"/>
                                        </p:tgtEl>
                                        <p:attrNameLst>
                                          <p:attrName>ppt_y</p:attrName>
                                        </p:attrNameLst>
                                      </p:cBhvr>
                                      <p:tavLst>
                                        <p:tav tm="0">
                                          <p:val>
                                            <p:strVal val="ppt_y"/>
                                          </p:val>
                                        </p:tav>
                                        <p:tav tm="100000">
                                          <p:val>
                                            <p:strVal val="ppt_y+.1"/>
                                          </p:val>
                                        </p:tav>
                                      </p:tavLst>
                                    </p:anim>
                                    <p:set>
                                      <p:cBhvr>
                                        <p:cTn id="29" dur="1" fill="hold">
                                          <p:stCondLst>
                                            <p:cond delay="999"/>
                                          </p:stCondLst>
                                        </p:cTn>
                                        <p:tgtEl>
                                          <p:spTgt spid="674"/>
                                        </p:tgtEl>
                                        <p:attrNameLst>
                                          <p:attrName>style.visibility</p:attrName>
                                        </p:attrNameLst>
                                      </p:cBhvr>
                                      <p:to>
                                        <p:strVal val="hidden"/>
                                      </p:to>
                                    </p:set>
                                  </p:childTnLst>
                                </p:cTn>
                              </p:par>
                              <p:par>
                                <p:cTn id="30" presetID="2" presetClass="entr" presetSubtype="4" fill="hold" grpId="0" nodeType="withEffect">
                                  <p:stCondLst>
                                    <p:cond delay="0"/>
                                  </p:stCondLst>
                                  <p:childTnLst>
                                    <p:set>
                                      <p:cBhvr>
                                        <p:cTn id="31" dur="1" fill="hold">
                                          <p:stCondLst>
                                            <p:cond delay="0"/>
                                          </p:stCondLst>
                                        </p:cTn>
                                        <p:tgtEl>
                                          <p:spTgt spid="682"/>
                                        </p:tgtEl>
                                        <p:attrNameLst>
                                          <p:attrName>style.visibility</p:attrName>
                                        </p:attrNameLst>
                                      </p:cBhvr>
                                      <p:to>
                                        <p:strVal val="visible"/>
                                      </p:to>
                                    </p:set>
                                    <p:anim calcmode="lin" valueType="num">
                                      <p:cBhvr additive="base">
                                        <p:cTn id="32" dur="500" fill="hold"/>
                                        <p:tgtEl>
                                          <p:spTgt spid="682"/>
                                        </p:tgtEl>
                                        <p:attrNameLst>
                                          <p:attrName>ppt_x</p:attrName>
                                        </p:attrNameLst>
                                      </p:cBhvr>
                                      <p:tavLst>
                                        <p:tav tm="0">
                                          <p:val>
                                            <p:strVal val="#ppt_x"/>
                                          </p:val>
                                        </p:tav>
                                        <p:tav tm="100000">
                                          <p:val>
                                            <p:strVal val="#ppt_x"/>
                                          </p:val>
                                        </p:tav>
                                      </p:tavLst>
                                    </p:anim>
                                    <p:anim calcmode="lin" valueType="num">
                                      <p:cBhvr additive="base">
                                        <p:cTn id="33" dur="500" fill="hold"/>
                                        <p:tgtEl>
                                          <p:spTgt spid="6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 grpId="0"/>
      <p:bldP spid="673" grpId="0"/>
      <p:bldP spid="674" grpId="0"/>
      <p:bldP spid="679" grpId="0"/>
      <p:bldP spid="680" grpId="0"/>
      <p:bldP spid="6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6"/>
          <p:cNvSpPr>
            <a:spLocks noGrp="1"/>
          </p:cNvSpPr>
          <p:nvPr>
            <p:ph type="subTitle" idx="1"/>
          </p:nvPr>
        </p:nvSpPr>
        <p:spPr>
          <a:xfrm>
            <a:off x="0" y="215919"/>
            <a:ext cx="9296400" cy="2134382"/>
          </a:xfrm>
        </p:spPr>
        <p:txBody>
          <a:bodyPr/>
          <a:lstStyle/>
          <a:p>
            <a:pPr marL="177800" indent="-50800" algn="l">
              <a:tabLst>
                <a:tab pos="342900" algn="l"/>
              </a:tabLst>
            </a:pPr>
            <a:r>
              <a:rPr lang="en-US" sz="3200" b="1">
                <a:solidFill>
                  <a:srgbClr val="000000"/>
                </a:solidFill>
              </a:rPr>
              <a:t>- Choose </a:t>
            </a:r>
            <a:r>
              <a:rPr lang="en-US" sz="3200" b="1">
                <a:solidFill>
                  <a:srgbClr val="FF0000"/>
                </a:solidFill>
              </a:rPr>
              <a:t>ONE</a:t>
            </a:r>
            <a:r>
              <a:rPr lang="en-US" sz="3200" b="1">
                <a:solidFill>
                  <a:srgbClr val="000000"/>
                </a:solidFill>
              </a:rPr>
              <a:t> of the international organisations given below </a:t>
            </a:r>
          </a:p>
          <a:p>
            <a:pPr marL="177800" indent="-50800" algn="l">
              <a:tabLst>
                <a:tab pos="342900" algn="l"/>
              </a:tabLst>
            </a:pPr>
            <a:r>
              <a:rPr lang="en-US" sz="3200" b="1">
                <a:solidFill>
                  <a:srgbClr val="000000"/>
                </a:solidFill>
              </a:rPr>
              <a:t>- Write a paragraph </a:t>
            </a:r>
            <a:r>
              <a:rPr lang="en-US" sz="3200" b="1">
                <a:solidFill>
                  <a:srgbClr val="FF0000"/>
                </a:solidFill>
              </a:rPr>
              <a:t>(120-150 words) </a:t>
            </a:r>
            <a:r>
              <a:rPr lang="en-US" sz="3200" b="1">
                <a:solidFill>
                  <a:srgbClr val="000000"/>
                </a:solidFill>
              </a:rPr>
              <a:t>about benefits of Viet Nam as a member of it.</a:t>
            </a:r>
          </a:p>
        </p:txBody>
      </p:sp>
      <p:pic>
        <p:nvPicPr>
          <p:cNvPr id="1026" name="Picture 2" descr="http://logos-download.com/wp-content/uploads/2016/07/United_Nations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122" y="2468270"/>
            <a:ext cx="1490625" cy="12643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pnguniverse.com/wp-content/uploads/2020/10/UNICEF-logo-1024x8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921" y="2412925"/>
            <a:ext cx="1654835" cy="1368168"/>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920;p38"/>
          <p:cNvSpPr txBox="1">
            <a:spLocks noGrp="1"/>
          </p:cNvSpPr>
          <p:nvPr>
            <p:ph type="subTitle" idx="2"/>
          </p:nvPr>
        </p:nvSpPr>
        <p:spPr>
          <a:xfrm>
            <a:off x="-990004" y="3732618"/>
            <a:ext cx="4512685" cy="1192705"/>
          </a:xfrm>
          <a:prstGeom prst="rect">
            <a:avLst/>
          </a:prstGeom>
        </p:spPr>
        <p:txBody>
          <a:bodyPr spcFirstLastPara="1" wrap="square" lIns="91425" tIns="0" rIns="91425" bIns="0" anchor="t" anchorCtr="0">
            <a:noAutofit/>
          </a:bodyPr>
          <a:lstStyle/>
          <a:p>
            <a:pPr>
              <a:lnSpc>
                <a:spcPct val="150000"/>
              </a:lnSpc>
            </a:pPr>
            <a:r>
              <a:rPr lang="en-US" sz="2400" b="1">
                <a:solidFill>
                  <a:srgbClr val="000000"/>
                </a:solidFill>
                <a:latin typeface="Coming Soon" panose="020B0604020202020204" charset="0"/>
                <a:cs typeface="Times New Roman" panose="02020603050405020304" pitchFamily="18" charset="0"/>
              </a:rPr>
              <a:t>The United Nations </a:t>
            </a:r>
            <a:endParaRPr lang="en-US" b="1">
              <a:solidFill>
                <a:srgbClr val="000000"/>
              </a:solidFill>
              <a:latin typeface="Coming Soon" panose="020B0604020202020204" charset="0"/>
              <a:cs typeface="Times New Roman" panose="02020603050405020304" pitchFamily="18" charset="0"/>
            </a:endParaRPr>
          </a:p>
          <a:p>
            <a:pPr>
              <a:lnSpc>
                <a:spcPct val="150000"/>
              </a:lnSpc>
            </a:pPr>
            <a:r>
              <a:rPr lang="en-US" b="1">
                <a:solidFill>
                  <a:srgbClr val="000000"/>
                </a:solidFill>
                <a:latin typeface="Coming Soon" panose="020B0604020202020204" charset="0"/>
                <a:cs typeface="Times New Roman" panose="02020603050405020304" pitchFamily="18" charset="0"/>
              </a:rPr>
              <a:t>(UN)</a:t>
            </a:r>
            <a:endParaRPr lang="en-US">
              <a:solidFill>
                <a:srgbClr val="000000"/>
              </a:solidFill>
              <a:latin typeface="Coming Soon" panose="020B0604020202020204" charset="0"/>
              <a:cs typeface="Times New Roman" panose="02020603050405020304" pitchFamily="18" charset="0"/>
            </a:endParaRPr>
          </a:p>
        </p:txBody>
      </p:sp>
      <p:sp>
        <p:nvSpPr>
          <p:cNvPr id="13" name="Google Shape;2920;p38"/>
          <p:cNvSpPr txBox="1">
            <a:spLocks/>
          </p:cNvSpPr>
          <p:nvPr/>
        </p:nvSpPr>
        <p:spPr>
          <a:xfrm>
            <a:off x="1418995" y="3857867"/>
            <a:ext cx="4512685" cy="827020"/>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2400"/>
              <a:buFont typeface="Nerko One"/>
              <a:buNone/>
              <a:defRPr sz="2800" b="0" i="0" u="none" strike="noStrike" cap="none">
                <a:solidFill>
                  <a:schemeClr val="dk2"/>
                </a:solidFill>
                <a:latin typeface="Nerko One"/>
                <a:ea typeface="Nerko One"/>
                <a:cs typeface="Nerko One"/>
                <a:sym typeface="Nerko One"/>
              </a:defRPr>
            </a:lvl1pPr>
            <a:lvl2pPr marL="914400" marR="0" lvl="1" indent="-330200" algn="ctr" rtl="0">
              <a:lnSpc>
                <a:spcPct val="100000"/>
              </a:lnSpc>
              <a:spcBef>
                <a:spcPts val="0"/>
              </a:spcBef>
              <a:spcAft>
                <a:spcPts val="0"/>
              </a:spcAft>
              <a:buClr>
                <a:schemeClr val="dk1"/>
              </a:buClr>
              <a:buSzPts val="2400"/>
              <a:buFont typeface="Coming Soon"/>
              <a:buNone/>
              <a:defRPr sz="2400" b="0" i="0" u="none" strike="noStrike" cap="none">
                <a:solidFill>
                  <a:schemeClr val="dk1"/>
                </a:solidFill>
                <a:latin typeface="Coming Soon"/>
                <a:ea typeface="Coming Soon"/>
                <a:cs typeface="Coming Soon"/>
                <a:sym typeface="Coming Soon"/>
              </a:defRPr>
            </a:lvl2pPr>
            <a:lvl3pPr marL="1371600" marR="0" lvl="2" indent="-330200" algn="ctr" rtl="0">
              <a:lnSpc>
                <a:spcPct val="100000"/>
              </a:lnSpc>
              <a:spcBef>
                <a:spcPts val="0"/>
              </a:spcBef>
              <a:spcAft>
                <a:spcPts val="0"/>
              </a:spcAft>
              <a:buClr>
                <a:schemeClr val="dk1"/>
              </a:buClr>
              <a:buSzPts val="2400"/>
              <a:buFont typeface="Coming Soon"/>
              <a:buNone/>
              <a:defRPr sz="2400" b="0" i="0" u="none" strike="noStrike" cap="none">
                <a:solidFill>
                  <a:schemeClr val="dk1"/>
                </a:solidFill>
                <a:latin typeface="Coming Soon"/>
                <a:ea typeface="Coming Soon"/>
                <a:cs typeface="Coming Soon"/>
                <a:sym typeface="Coming Soon"/>
              </a:defRPr>
            </a:lvl3pPr>
            <a:lvl4pPr marL="1828800" marR="0" lvl="3" indent="-330200" algn="ctr" rtl="0">
              <a:lnSpc>
                <a:spcPct val="100000"/>
              </a:lnSpc>
              <a:spcBef>
                <a:spcPts val="0"/>
              </a:spcBef>
              <a:spcAft>
                <a:spcPts val="0"/>
              </a:spcAft>
              <a:buClr>
                <a:schemeClr val="dk1"/>
              </a:buClr>
              <a:buSzPts val="2400"/>
              <a:buFont typeface="Coming Soon"/>
              <a:buNone/>
              <a:defRPr sz="2400" b="0" i="0" u="none" strike="noStrike" cap="none">
                <a:solidFill>
                  <a:schemeClr val="dk1"/>
                </a:solidFill>
                <a:latin typeface="Coming Soon"/>
                <a:ea typeface="Coming Soon"/>
                <a:cs typeface="Coming Soon"/>
                <a:sym typeface="Coming Soon"/>
              </a:defRPr>
            </a:lvl4pPr>
            <a:lvl5pPr marL="2286000" marR="0" lvl="4" indent="-330200" algn="ctr" rtl="0">
              <a:lnSpc>
                <a:spcPct val="100000"/>
              </a:lnSpc>
              <a:spcBef>
                <a:spcPts val="0"/>
              </a:spcBef>
              <a:spcAft>
                <a:spcPts val="0"/>
              </a:spcAft>
              <a:buClr>
                <a:schemeClr val="dk1"/>
              </a:buClr>
              <a:buSzPts val="2400"/>
              <a:buFont typeface="Coming Soon"/>
              <a:buNone/>
              <a:defRPr sz="2400" b="0" i="0" u="none" strike="noStrike" cap="none">
                <a:solidFill>
                  <a:schemeClr val="dk1"/>
                </a:solidFill>
                <a:latin typeface="Coming Soon"/>
                <a:ea typeface="Coming Soon"/>
                <a:cs typeface="Coming Soon"/>
                <a:sym typeface="Coming Soon"/>
              </a:defRPr>
            </a:lvl5pPr>
            <a:lvl6pPr marL="2743200" marR="0" lvl="5" indent="-330200" algn="ctr" rtl="0">
              <a:lnSpc>
                <a:spcPct val="100000"/>
              </a:lnSpc>
              <a:spcBef>
                <a:spcPts val="0"/>
              </a:spcBef>
              <a:spcAft>
                <a:spcPts val="0"/>
              </a:spcAft>
              <a:buClr>
                <a:schemeClr val="dk1"/>
              </a:buClr>
              <a:buSzPts val="2400"/>
              <a:buFont typeface="Coming Soon"/>
              <a:buNone/>
              <a:defRPr sz="2400" b="0" i="0" u="none" strike="noStrike" cap="none">
                <a:solidFill>
                  <a:schemeClr val="dk1"/>
                </a:solidFill>
                <a:latin typeface="Coming Soon"/>
                <a:ea typeface="Coming Soon"/>
                <a:cs typeface="Coming Soon"/>
                <a:sym typeface="Coming Soon"/>
              </a:defRPr>
            </a:lvl6pPr>
            <a:lvl7pPr marL="3200400" marR="0" lvl="6" indent="-330200" algn="ctr" rtl="0">
              <a:lnSpc>
                <a:spcPct val="100000"/>
              </a:lnSpc>
              <a:spcBef>
                <a:spcPts val="0"/>
              </a:spcBef>
              <a:spcAft>
                <a:spcPts val="0"/>
              </a:spcAft>
              <a:buClr>
                <a:schemeClr val="dk1"/>
              </a:buClr>
              <a:buSzPts val="2400"/>
              <a:buFont typeface="Coming Soon"/>
              <a:buNone/>
              <a:defRPr sz="2400" b="0" i="0" u="none" strike="noStrike" cap="none">
                <a:solidFill>
                  <a:schemeClr val="dk1"/>
                </a:solidFill>
                <a:latin typeface="Coming Soon"/>
                <a:ea typeface="Coming Soon"/>
                <a:cs typeface="Coming Soon"/>
                <a:sym typeface="Coming Soon"/>
              </a:defRPr>
            </a:lvl7pPr>
            <a:lvl8pPr marL="3657600" marR="0" lvl="7" indent="-330200" algn="ctr" rtl="0">
              <a:lnSpc>
                <a:spcPct val="100000"/>
              </a:lnSpc>
              <a:spcBef>
                <a:spcPts val="0"/>
              </a:spcBef>
              <a:spcAft>
                <a:spcPts val="0"/>
              </a:spcAft>
              <a:buClr>
                <a:schemeClr val="dk1"/>
              </a:buClr>
              <a:buSzPts val="2400"/>
              <a:buFont typeface="Coming Soon"/>
              <a:buNone/>
              <a:defRPr sz="2400" b="0" i="0" u="none" strike="noStrike" cap="none">
                <a:solidFill>
                  <a:schemeClr val="dk1"/>
                </a:solidFill>
                <a:latin typeface="Coming Soon"/>
                <a:ea typeface="Coming Soon"/>
                <a:cs typeface="Coming Soon"/>
                <a:sym typeface="Coming Soon"/>
              </a:defRPr>
            </a:lvl8pPr>
            <a:lvl9pPr marL="4114800" marR="0" lvl="8" indent="-330200" algn="ctr" rtl="0">
              <a:lnSpc>
                <a:spcPct val="100000"/>
              </a:lnSpc>
              <a:spcBef>
                <a:spcPts val="0"/>
              </a:spcBef>
              <a:spcAft>
                <a:spcPts val="0"/>
              </a:spcAft>
              <a:buClr>
                <a:schemeClr val="dk1"/>
              </a:buClr>
              <a:buSzPts val="2400"/>
              <a:buFont typeface="Coming Soon"/>
              <a:buNone/>
              <a:defRPr sz="2400" b="0" i="0" u="none" strike="noStrike" cap="none">
                <a:solidFill>
                  <a:schemeClr val="dk1"/>
                </a:solidFill>
                <a:latin typeface="Coming Soon"/>
                <a:ea typeface="Coming Soon"/>
                <a:cs typeface="Coming Soon"/>
                <a:sym typeface="Coming Soon"/>
              </a:defRPr>
            </a:lvl9pPr>
          </a:lstStyle>
          <a:p>
            <a:pPr>
              <a:lnSpc>
                <a:spcPct val="150000"/>
              </a:lnSpc>
            </a:pPr>
            <a:r>
              <a:rPr lang="en-US" b="1">
                <a:solidFill>
                  <a:srgbClr val="000000"/>
                </a:solidFill>
                <a:latin typeface="Coming Soon" panose="020B0604020202020204" charset="0"/>
                <a:cs typeface="Times New Roman" panose="02020603050405020304" pitchFamily="18" charset="0"/>
              </a:rPr>
              <a:t>UNICEF</a:t>
            </a:r>
            <a:endParaRPr lang="en-US">
              <a:solidFill>
                <a:srgbClr val="000000"/>
              </a:solidFill>
              <a:latin typeface="Coming Soon" panose="020B0604020202020204" charset="0"/>
              <a:cs typeface="Times New Roman" panose="02020603050405020304" pitchFamily="18" charset="0"/>
            </a:endParaRPr>
          </a:p>
        </p:txBody>
      </p:sp>
      <p:pic>
        <p:nvPicPr>
          <p:cNvPr id="1030" name="Picture 6" descr="United Nations Development Programme, UNDP | socialprotection.o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0738" y="2412925"/>
            <a:ext cx="1355404" cy="1373638"/>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2920;p38"/>
          <p:cNvSpPr txBox="1">
            <a:spLocks/>
          </p:cNvSpPr>
          <p:nvPr/>
        </p:nvSpPr>
        <p:spPr>
          <a:xfrm>
            <a:off x="3712097" y="3863337"/>
            <a:ext cx="4512685" cy="827020"/>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2400"/>
              <a:buFont typeface="Nerko One"/>
              <a:buNone/>
              <a:defRPr sz="2800" b="0" i="0" u="none" strike="noStrike" cap="none">
                <a:solidFill>
                  <a:schemeClr val="dk2"/>
                </a:solidFill>
                <a:latin typeface="Nerko One"/>
                <a:ea typeface="Nerko One"/>
                <a:cs typeface="Nerko One"/>
                <a:sym typeface="Nerko One"/>
              </a:defRPr>
            </a:lvl1pPr>
            <a:lvl2pPr marL="914400" marR="0" lvl="1" indent="-330200" algn="ctr" rtl="0">
              <a:lnSpc>
                <a:spcPct val="100000"/>
              </a:lnSpc>
              <a:spcBef>
                <a:spcPts val="0"/>
              </a:spcBef>
              <a:spcAft>
                <a:spcPts val="0"/>
              </a:spcAft>
              <a:buClr>
                <a:schemeClr val="dk1"/>
              </a:buClr>
              <a:buSzPts val="2400"/>
              <a:buFont typeface="Coming Soon"/>
              <a:buNone/>
              <a:defRPr sz="2400" b="0" i="0" u="none" strike="noStrike" cap="none">
                <a:solidFill>
                  <a:schemeClr val="dk1"/>
                </a:solidFill>
                <a:latin typeface="Coming Soon"/>
                <a:ea typeface="Coming Soon"/>
                <a:cs typeface="Coming Soon"/>
                <a:sym typeface="Coming Soon"/>
              </a:defRPr>
            </a:lvl2pPr>
            <a:lvl3pPr marL="1371600" marR="0" lvl="2" indent="-330200" algn="ctr" rtl="0">
              <a:lnSpc>
                <a:spcPct val="100000"/>
              </a:lnSpc>
              <a:spcBef>
                <a:spcPts val="0"/>
              </a:spcBef>
              <a:spcAft>
                <a:spcPts val="0"/>
              </a:spcAft>
              <a:buClr>
                <a:schemeClr val="dk1"/>
              </a:buClr>
              <a:buSzPts val="2400"/>
              <a:buFont typeface="Coming Soon"/>
              <a:buNone/>
              <a:defRPr sz="2400" b="0" i="0" u="none" strike="noStrike" cap="none">
                <a:solidFill>
                  <a:schemeClr val="dk1"/>
                </a:solidFill>
                <a:latin typeface="Coming Soon"/>
                <a:ea typeface="Coming Soon"/>
                <a:cs typeface="Coming Soon"/>
                <a:sym typeface="Coming Soon"/>
              </a:defRPr>
            </a:lvl3pPr>
            <a:lvl4pPr marL="1828800" marR="0" lvl="3" indent="-330200" algn="ctr" rtl="0">
              <a:lnSpc>
                <a:spcPct val="100000"/>
              </a:lnSpc>
              <a:spcBef>
                <a:spcPts val="0"/>
              </a:spcBef>
              <a:spcAft>
                <a:spcPts val="0"/>
              </a:spcAft>
              <a:buClr>
                <a:schemeClr val="dk1"/>
              </a:buClr>
              <a:buSzPts val="2400"/>
              <a:buFont typeface="Coming Soon"/>
              <a:buNone/>
              <a:defRPr sz="2400" b="0" i="0" u="none" strike="noStrike" cap="none">
                <a:solidFill>
                  <a:schemeClr val="dk1"/>
                </a:solidFill>
                <a:latin typeface="Coming Soon"/>
                <a:ea typeface="Coming Soon"/>
                <a:cs typeface="Coming Soon"/>
                <a:sym typeface="Coming Soon"/>
              </a:defRPr>
            </a:lvl4pPr>
            <a:lvl5pPr marL="2286000" marR="0" lvl="4" indent="-330200" algn="ctr" rtl="0">
              <a:lnSpc>
                <a:spcPct val="100000"/>
              </a:lnSpc>
              <a:spcBef>
                <a:spcPts val="0"/>
              </a:spcBef>
              <a:spcAft>
                <a:spcPts val="0"/>
              </a:spcAft>
              <a:buClr>
                <a:schemeClr val="dk1"/>
              </a:buClr>
              <a:buSzPts val="2400"/>
              <a:buFont typeface="Coming Soon"/>
              <a:buNone/>
              <a:defRPr sz="2400" b="0" i="0" u="none" strike="noStrike" cap="none">
                <a:solidFill>
                  <a:schemeClr val="dk1"/>
                </a:solidFill>
                <a:latin typeface="Coming Soon"/>
                <a:ea typeface="Coming Soon"/>
                <a:cs typeface="Coming Soon"/>
                <a:sym typeface="Coming Soon"/>
              </a:defRPr>
            </a:lvl5pPr>
            <a:lvl6pPr marL="2743200" marR="0" lvl="5" indent="-330200" algn="ctr" rtl="0">
              <a:lnSpc>
                <a:spcPct val="100000"/>
              </a:lnSpc>
              <a:spcBef>
                <a:spcPts val="0"/>
              </a:spcBef>
              <a:spcAft>
                <a:spcPts val="0"/>
              </a:spcAft>
              <a:buClr>
                <a:schemeClr val="dk1"/>
              </a:buClr>
              <a:buSzPts val="2400"/>
              <a:buFont typeface="Coming Soon"/>
              <a:buNone/>
              <a:defRPr sz="2400" b="0" i="0" u="none" strike="noStrike" cap="none">
                <a:solidFill>
                  <a:schemeClr val="dk1"/>
                </a:solidFill>
                <a:latin typeface="Coming Soon"/>
                <a:ea typeface="Coming Soon"/>
                <a:cs typeface="Coming Soon"/>
                <a:sym typeface="Coming Soon"/>
              </a:defRPr>
            </a:lvl6pPr>
            <a:lvl7pPr marL="3200400" marR="0" lvl="6" indent="-330200" algn="ctr" rtl="0">
              <a:lnSpc>
                <a:spcPct val="100000"/>
              </a:lnSpc>
              <a:spcBef>
                <a:spcPts val="0"/>
              </a:spcBef>
              <a:spcAft>
                <a:spcPts val="0"/>
              </a:spcAft>
              <a:buClr>
                <a:schemeClr val="dk1"/>
              </a:buClr>
              <a:buSzPts val="2400"/>
              <a:buFont typeface="Coming Soon"/>
              <a:buNone/>
              <a:defRPr sz="2400" b="0" i="0" u="none" strike="noStrike" cap="none">
                <a:solidFill>
                  <a:schemeClr val="dk1"/>
                </a:solidFill>
                <a:latin typeface="Coming Soon"/>
                <a:ea typeface="Coming Soon"/>
                <a:cs typeface="Coming Soon"/>
                <a:sym typeface="Coming Soon"/>
              </a:defRPr>
            </a:lvl7pPr>
            <a:lvl8pPr marL="3657600" marR="0" lvl="7" indent="-330200" algn="ctr" rtl="0">
              <a:lnSpc>
                <a:spcPct val="100000"/>
              </a:lnSpc>
              <a:spcBef>
                <a:spcPts val="0"/>
              </a:spcBef>
              <a:spcAft>
                <a:spcPts val="0"/>
              </a:spcAft>
              <a:buClr>
                <a:schemeClr val="dk1"/>
              </a:buClr>
              <a:buSzPts val="2400"/>
              <a:buFont typeface="Coming Soon"/>
              <a:buNone/>
              <a:defRPr sz="2400" b="0" i="0" u="none" strike="noStrike" cap="none">
                <a:solidFill>
                  <a:schemeClr val="dk1"/>
                </a:solidFill>
                <a:latin typeface="Coming Soon"/>
                <a:ea typeface="Coming Soon"/>
                <a:cs typeface="Coming Soon"/>
                <a:sym typeface="Coming Soon"/>
              </a:defRPr>
            </a:lvl8pPr>
            <a:lvl9pPr marL="4114800" marR="0" lvl="8" indent="-330200" algn="ctr" rtl="0">
              <a:lnSpc>
                <a:spcPct val="100000"/>
              </a:lnSpc>
              <a:spcBef>
                <a:spcPts val="0"/>
              </a:spcBef>
              <a:spcAft>
                <a:spcPts val="0"/>
              </a:spcAft>
              <a:buClr>
                <a:schemeClr val="dk1"/>
              </a:buClr>
              <a:buSzPts val="2400"/>
              <a:buFont typeface="Coming Soon"/>
              <a:buNone/>
              <a:defRPr sz="2400" b="0" i="0" u="none" strike="noStrike" cap="none">
                <a:solidFill>
                  <a:schemeClr val="dk1"/>
                </a:solidFill>
                <a:latin typeface="Coming Soon"/>
                <a:ea typeface="Coming Soon"/>
                <a:cs typeface="Coming Soon"/>
                <a:sym typeface="Coming Soon"/>
              </a:defRPr>
            </a:lvl9pPr>
          </a:lstStyle>
          <a:p>
            <a:pPr>
              <a:lnSpc>
                <a:spcPct val="150000"/>
              </a:lnSpc>
            </a:pPr>
            <a:r>
              <a:rPr lang="en-US" b="1">
                <a:solidFill>
                  <a:srgbClr val="000000"/>
                </a:solidFill>
                <a:latin typeface="Coming Soon" panose="020B0604020202020204" charset="0"/>
                <a:cs typeface="Times New Roman" panose="02020603050405020304" pitchFamily="18" charset="0"/>
              </a:rPr>
              <a:t>UNDP</a:t>
            </a:r>
            <a:endParaRPr lang="en-US">
              <a:solidFill>
                <a:srgbClr val="000000"/>
              </a:solidFill>
              <a:latin typeface="Coming Soon" panose="020B0604020202020204" charset="0"/>
              <a:cs typeface="Times New Roman" panose="02020603050405020304" pitchFamily="18" charset="0"/>
            </a:endParaRPr>
          </a:p>
        </p:txBody>
      </p:sp>
      <p:pic>
        <p:nvPicPr>
          <p:cNvPr id="1032" name="Picture 8" descr="Tập tin:WTO Logo.svg – Wikipedia tiếng Việ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5564" y="2379984"/>
            <a:ext cx="1564037" cy="1449388"/>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2920;p38"/>
          <p:cNvSpPr txBox="1">
            <a:spLocks/>
          </p:cNvSpPr>
          <p:nvPr/>
        </p:nvSpPr>
        <p:spPr>
          <a:xfrm>
            <a:off x="5741239" y="3857040"/>
            <a:ext cx="4512685" cy="827020"/>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2400"/>
              <a:buFont typeface="Nerko One"/>
              <a:buNone/>
              <a:defRPr sz="2800" b="0" i="0" u="none" strike="noStrike" cap="none">
                <a:solidFill>
                  <a:schemeClr val="dk2"/>
                </a:solidFill>
                <a:latin typeface="Nerko One"/>
                <a:ea typeface="Nerko One"/>
                <a:cs typeface="Nerko One"/>
                <a:sym typeface="Nerko One"/>
              </a:defRPr>
            </a:lvl1pPr>
            <a:lvl2pPr marL="914400" marR="0" lvl="1" indent="-330200" algn="ctr" rtl="0">
              <a:lnSpc>
                <a:spcPct val="100000"/>
              </a:lnSpc>
              <a:spcBef>
                <a:spcPts val="0"/>
              </a:spcBef>
              <a:spcAft>
                <a:spcPts val="0"/>
              </a:spcAft>
              <a:buClr>
                <a:schemeClr val="dk1"/>
              </a:buClr>
              <a:buSzPts val="2400"/>
              <a:buFont typeface="Coming Soon"/>
              <a:buNone/>
              <a:defRPr sz="2400" b="0" i="0" u="none" strike="noStrike" cap="none">
                <a:solidFill>
                  <a:schemeClr val="dk1"/>
                </a:solidFill>
                <a:latin typeface="Coming Soon"/>
                <a:ea typeface="Coming Soon"/>
                <a:cs typeface="Coming Soon"/>
                <a:sym typeface="Coming Soon"/>
              </a:defRPr>
            </a:lvl2pPr>
            <a:lvl3pPr marL="1371600" marR="0" lvl="2" indent="-330200" algn="ctr" rtl="0">
              <a:lnSpc>
                <a:spcPct val="100000"/>
              </a:lnSpc>
              <a:spcBef>
                <a:spcPts val="0"/>
              </a:spcBef>
              <a:spcAft>
                <a:spcPts val="0"/>
              </a:spcAft>
              <a:buClr>
                <a:schemeClr val="dk1"/>
              </a:buClr>
              <a:buSzPts val="2400"/>
              <a:buFont typeface="Coming Soon"/>
              <a:buNone/>
              <a:defRPr sz="2400" b="0" i="0" u="none" strike="noStrike" cap="none">
                <a:solidFill>
                  <a:schemeClr val="dk1"/>
                </a:solidFill>
                <a:latin typeface="Coming Soon"/>
                <a:ea typeface="Coming Soon"/>
                <a:cs typeface="Coming Soon"/>
                <a:sym typeface="Coming Soon"/>
              </a:defRPr>
            </a:lvl3pPr>
            <a:lvl4pPr marL="1828800" marR="0" lvl="3" indent="-330200" algn="ctr" rtl="0">
              <a:lnSpc>
                <a:spcPct val="100000"/>
              </a:lnSpc>
              <a:spcBef>
                <a:spcPts val="0"/>
              </a:spcBef>
              <a:spcAft>
                <a:spcPts val="0"/>
              </a:spcAft>
              <a:buClr>
                <a:schemeClr val="dk1"/>
              </a:buClr>
              <a:buSzPts val="2400"/>
              <a:buFont typeface="Coming Soon"/>
              <a:buNone/>
              <a:defRPr sz="2400" b="0" i="0" u="none" strike="noStrike" cap="none">
                <a:solidFill>
                  <a:schemeClr val="dk1"/>
                </a:solidFill>
                <a:latin typeface="Coming Soon"/>
                <a:ea typeface="Coming Soon"/>
                <a:cs typeface="Coming Soon"/>
                <a:sym typeface="Coming Soon"/>
              </a:defRPr>
            </a:lvl4pPr>
            <a:lvl5pPr marL="2286000" marR="0" lvl="4" indent="-330200" algn="ctr" rtl="0">
              <a:lnSpc>
                <a:spcPct val="100000"/>
              </a:lnSpc>
              <a:spcBef>
                <a:spcPts val="0"/>
              </a:spcBef>
              <a:spcAft>
                <a:spcPts val="0"/>
              </a:spcAft>
              <a:buClr>
                <a:schemeClr val="dk1"/>
              </a:buClr>
              <a:buSzPts val="2400"/>
              <a:buFont typeface="Coming Soon"/>
              <a:buNone/>
              <a:defRPr sz="2400" b="0" i="0" u="none" strike="noStrike" cap="none">
                <a:solidFill>
                  <a:schemeClr val="dk1"/>
                </a:solidFill>
                <a:latin typeface="Coming Soon"/>
                <a:ea typeface="Coming Soon"/>
                <a:cs typeface="Coming Soon"/>
                <a:sym typeface="Coming Soon"/>
              </a:defRPr>
            </a:lvl5pPr>
            <a:lvl6pPr marL="2743200" marR="0" lvl="5" indent="-330200" algn="ctr" rtl="0">
              <a:lnSpc>
                <a:spcPct val="100000"/>
              </a:lnSpc>
              <a:spcBef>
                <a:spcPts val="0"/>
              </a:spcBef>
              <a:spcAft>
                <a:spcPts val="0"/>
              </a:spcAft>
              <a:buClr>
                <a:schemeClr val="dk1"/>
              </a:buClr>
              <a:buSzPts val="2400"/>
              <a:buFont typeface="Coming Soon"/>
              <a:buNone/>
              <a:defRPr sz="2400" b="0" i="0" u="none" strike="noStrike" cap="none">
                <a:solidFill>
                  <a:schemeClr val="dk1"/>
                </a:solidFill>
                <a:latin typeface="Coming Soon"/>
                <a:ea typeface="Coming Soon"/>
                <a:cs typeface="Coming Soon"/>
                <a:sym typeface="Coming Soon"/>
              </a:defRPr>
            </a:lvl6pPr>
            <a:lvl7pPr marL="3200400" marR="0" lvl="6" indent="-330200" algn="ctr" rtl="0">
              <a:lnSpc>
                <a:spcPct val="100000"/>
              </a:lnSpc>
              <a:spcBef>
                <a:spcPts val="0"/>
              </a:spcBef>
              <a:spcAft>
                <a:spcPts val="0"/>
              </a:spcAft>
              <a:buClr>
                <a:schemeClr val="dk1"/>
              </a:buClr>
              <a:buSzPts val="2400"/>
              <a:buFont typeface="Coming Soon"/>
              <a:buNone/>
              <a:defRPr sz="2400" b="0" i="0" u="none" strike="noStrike" cap="none">
                <a:solidFill>
                  <a:schemeClr val="dk1"/>
                </a:solidFill>
                <a:latin typeface="Coming Soon"/>
                <a:ea typeface="Coming Soon"/>
                <a:cs typeface="Coming Soon"/>
                <a:sym typeface="Coming Soon"/>
              </a:defRPr>
            </a:lvl7pPr>
            <a:lvl8pPr marL="3657600" marR="0" lvl="7" indent="-330200" algn="ctr" rtl="0">
              <a:lnSpc>
                <a:spcPct val="100000"/>
              </a:lnSpc>
              <a:spcBef>
                <a:spcPts val="0"/>
              </a:spcBef>
              <a:spcAft>
                <a:spcPts val="0"/>
              </a:spcAft>
              <a:buClr>
                <a:schemeClr val="dk1"/>
              </a:buClr>
              <a:buSzPts val="2400"/>
              <a:buFont typeface="Coming Soon"/>
              <a:buNone/>
              <a:defRPr sz="2400" b="0" i="0" u="none" strike="noStrike" cap="none">
                <a:solidFill>
                  <a:schemeClr val="dk1"/>
                </a:solidFill>
                <a:latin typeface="Coming Soon"/>
                <a:ea typeface="Coming Soon"/>
                <a:cs typeface="Coming Soon"/>
                <a:sym typeface="Coming Soon"/>
              </a:defRPr>
            </a:lvl8pPr>
            <a:lvl9pPr marL="4114800" marR="0" lvl="8" indent="-330200" algn="ctr" rtl="0">
              <a:lnSpc>
                <a:spcPct val="100000"/>
              </a:lnSpc>
              <a:spcBef>
                <a:spcPts val="0"/>
              </a:spcBef>
              <a:spcAft>
                <a:spcPts val="0"/>
              </a:spcAft>
              <a:buClr>
                <a:schemeClr val="dk1"/>
              </a:buClr>
              <a:buSzPts val="2400"/>
              <a:buFont typeface="Coming Soon"/>
              <a:buNone/>
              <a:defRPr sz="2400" b="0" i="0" u="none" strike="noStrike" cap="none">
                <a:solidFill>
                  <a:schemeClr val="dk1"/>
                </a:solidFill>
                <a:latin typeface="Coming Soon"/>
                <a:ea typeface="Coming Soon"/>
                <a:cs typeface="Coming Soon"/>
                <a:sym typeface="Coming Soon"/>
              </a:defRPr>
            </a:lvl9pPr>
          </a:lstStyle>
          <a:p>
            <a:pPr>
              <a:lnSpc>
                <a:spcPct val="150000"/>
              </a:lnSpc>
            </a:pPr>
            <a:r>
              <a:rPr lang="en-US" b="1">
                <a:solidFill>
                  <a:srgbClr val="000000"/>
                </a:solidFill>
                <a:latin typeface="Coming Soon" panose="020B0604020202020204" charset="0"/>
                <a:cs typeface="Times New Roman" panose="02020603050405020304" pitchFamily="18" charset="0"/>
              </a:rPr>
              <a:t>WTO</a:t>
            </a:r>
            <a:endParaRPr lang="en-US">
              <a:solidFill>
                <a:srgbClr val="000000"/>
              </a:solidFill>
              <a:latin typeface="Coming Soon" panose="020B0604020202020204" charset="0"/>
              <a:cs typeface="Times New Roman" panose="02020603050405020304" pitchFamily="18" charset="0"/>
            </a:endParaRPr>
          </a:p>
        </p:txBody>
      </p:sp>
    </p:spTree>
    <p:extLst>
      <p:ext uri="{BB962C8B-B14F-4D97-AF65-F5344CB8AC3E}">
        <p14:creationId xmlns:p14="http://schemas.microsoft.com/office/powerpoint/2010/main" val="96196854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17110" y="1484144"/>
            <a:ext cx="7456033" cy="2275200"/>
          </a:xfrm>
        </p:spPr>
        <p:txBody>
          <a:bodyPr/>
          <a:lstStyle/>
          <a:p>
            <a:pPr algn="ctr"/>
            <a:r>
              <a:rPr lang="en-US" sz="11500">
                <a:ln>
                  <a:solidFill>
                    <a:srgbClr val="000000"/>
                  </a:solidFill>
                </a:ln>
              </a:rPr>
              <a:t>THANKS FOR LISTENING </a:t>
            </a:r>
          </a:p>
        </p:txBody>
      </p:sp>
    </p:spTree>
    <p:extLst>
      <p:ext uri="{BB962C8B-B14F-4D97-AF65-F5344CB8AC3E}">
        <p14:creationId xmlns:p14="http://schemas.microsoft.com/office/powerpoint/2010/main" val="158485018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920;p38"/>
          <p:cNvSpPr txBox="1">
            <a:spLocks noGrp="1"/>
          </p:cNvSpPr>
          <p:nvPr>
            <p:ph type="subTitle" idx="2"/>
          </p:nvPr>
        </p:nvSpPr>
        <p:spPr>
          <a:xfrm>
            <a:off x="582190" y="388841"/>
            <a:ext cx="3519787" cy="827020"/>
          </a:xfrm>
          <a:prstGeom prst="rect">
            <a:avLst/>
          </a:prstGeom>
        </p:spPr>
        <p:txBody>
          <a:bodyPr spcFirstLastPara="1" wrap="square" lIns="91425" tIns="0" rIns="91425" bIns="0" anchor="t" anchorCtr="0">
            <a:noAutofit/>
          </a:bodyPr>
          <a:lstStyle/>
          <a:p>
            <a:pPr>
              <a:lnSpc>
                <a:spcPct val="150000"/>
              </a:lnSpc>
            </a:pPr>
            <a:r>
              <a:rPr lang="en-US" sz="4000" b="1">
                <a:solidFill>
                  <a:srgbClr val="000000"/>
                </a:solidFill>
                <a:latin typeface="Times New Roman" panose="02020603050405020304" pitchFamily="18" charset="0"/>
                <a:cs typeface="Times New Roman" panose="02020603050405020304" pitchFamily="18" charset="0"/>
              </a:rPr>
              <a:t>Experience  </a:t>
            </a:r>
            <a:endParaRPr lang="en-US" sz="4000">
              <a:solidFill>
                <a:srgbClr val="00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486722" y="1249490"/>
            <a:ext cx="1710725" cy="400110"/>
          </a:xfrm>
          <a:prstGeom prst="rect">
            <a:avLst/>
          </a:prstGeom>
        </p:spPr>
        <p:txBody>
          <a:bodyPr wrap="none">
            <a:spAutoFit/>
          </a:bodyPr>
          <a:lstStyle/>
          <a:p>
            <a:r>
              <a:rPr lang="en-US" sz="2000">
                <a:latin typeface="Times New Roman" panose="02020603050405020304" pitchFamily="18" charset="0"/>
                <a:cs typeface="Times New Roman" panose="02020603050405020304" pitchFamily="18" charset="0"/>
              </a:rPr>
              <a:t> /ɪkˈspɪə.ri.əns/</a:t>
            </a:r>
          </a:p>
        </p:txBody>
      </p:sp>
      <p:sp>
        <p:nvSpPr>
          <p:cNvPr id="10" name="Google Shape;2920;p38"/>
          <p:cNvSpPr txBox="1">
            <a:spLocks noGrp="1"/>
          </p:cNvSpPr>
          <p:nvPr>
            <p:ph type="subTitle" idx="2"/>
          </p:nvPr>
        </p:nvSpPr>
        <p:spPr>
          <a:xfrm>
            <a:off x="-812800" y="3125166"/>
            <a:ext cx="9731153" cy="1644334"/>
          </a:xfrm>
          <a:prstGeom prst="rect">
            <a:avLst/>
          </a:prstGeom>
        </p:spPr>
        <p:txBody>
          <a:bodyPr spcFirstLastPara="1" wrap="square" lIns="91425" tIns="0" rIns="91425" bIns="0" anchor="t" anchorCtr="0">
            <a:noAutofit/>
          </a:bodyPr>
          <a:lstStyle/>
          <a:p>
            <a:pPr marL="1206500" indent="0" algn="l">
              <a:lnSpc>
                <a:spcPct val="150000"/>
              </a:lnSpc>
            </a:pPr>
            <a:r>
              <a:rPr lang="en-US" sz="2200" b="1">
                <a:solidFill>
                  <a:srgbClr val="000000"/>
                </a:solidFill>
                <a:latin typeface="Times New Roman" panose="02020603050405020304" pitchFamily="18" charset="0"/>
                <a:cs typeface="Times New Roman" panose="02020603050405020304" pitchFamily="18" charset="0"/>
              </a:rPr>
              <a:t>E.g.</a:t>
            </a:r>
          </a:p>
          <a:p>
            <a:pPr marL="1206500" indent="0" algn="l">
              <a:lnSpc>
                <a:spcPct val="150000"/>
              </a:lnSpc>
            </a:pPr>
            <a:r>
              <a:rPr lang="en-US" sz="2200">
                <a:solidFill>
                  <a:srgbClr val="000000"/>
                </a:solidFill>
                <a:latin typeface="Times New Roman" panose="02020603050405020304" pitchFamily="18" charset="0"/>
                <a:cs typeface="Times New Roman" panose="02020603050405020304" pitchFamily="18" charset="0"/>
              </a:rPr>
              <a:t>I have travelled to many countries, so I have </a:t>
            </a:r>
            <a:r>
              <a:rPr lang="en-US" sz="2200">
                <a:solidFill>
                  <a:srgbClr val="FF0000"/>
                </a:solidFill>
                <a:latin typeface="Times New Roman" panose="02020603050405020304" pitchFamily="18" charset="0"/>
                <a:cs typeface="Times New Roman" panose="02020603050405020304" pitchFamily="18" charset="0"/>
              </a:rPr>
              <a:t>experienced</a:t>
            </a:r>
            <a:r>
              <a:rPr lang="en-US" sz="2200">
                <a:solidFill>
                  <a:srgbClr val="000000"/>
                </a:solidFill>
                <a:latin typeface="Times New Roman" panose="02020603050405020304" pitchFamily="18" charset="0"/>
                <a:cs typeface="Times New Roman" panose="02020603050405020304" pitchFamily="18" charset="0"/>
              </a:rPr>
              <a:t> many cultures.</a:t>
            </a:r>
          </a:p>
        </p:txBody>
      </p:sp>
      <p:sp>
        <p:nvSpPr>
          <p:cNvPr id="11" name="Rectangle 10"/>
          <p:cNvSpPr/>
          <p:nvPr/>
        </p:nvSpPr>
        <p:spPr>
          <a:xfrm>
            <a:off x="380103" y="1743386"/>
            <a:ext cx="4610100" cy="769441"/>
          </a:xfrm>
          <a:prstGeom prst="rect">
            <a:avLst/>
          </a:prstGeom>
        </p:spPr>
        <p:txBody>
          <a:bodyPr wrap="square">
            <a:spAutoFit/>
          </a:bodyPr>
          <a:lstStyle/>
          <a:p>
            <a:r>
              <a:rPr lang="en-US" sz="2200" i="1">
                <a:latin typeface="Times New Roman" panose="02020603050405020304" pitchFamily="18" charset="0"/>
                <a:cs typeface="Times New Roman" panose="02020603050405020304" pitchFamily="18" charset="0"/>
              </a:rPr>
              <a:t>to have something </a:t>
            </a:r>
            <a:r>
              <a:rPr lang="en-US" sz="2200" i="1" u="sng">
                <a:latin typeface="Times New Roman" panose="02020603050405020304" pitchFamily="18" charset="0"/>
                <a:cs typeface="Times New Roman" panose="02020603050405020304" pitchFamily="18" charset="0"/>
              </a:rPr>
              <a:t>happen</a:t>
            </a:r>
            <a:r>
              <a:rPr lang="en-US" sz="2200" i="1">
                <a:latin typeface="Times New Roman" panose="02020603050405020304" pitchFamily="18" charset="0"/>
                <a:cs typeface="Times New Roman" panose="02020603050405020304" pitchFamily="18" charset="0"/>
              </a:rPr>
              <a:t> to you, or to </a:t>
            </a:r>
            <a:r>
              <a:rPr lang="en-US" sz="2200" i="1" u="sng">
                <a:latin typeface="Times New Roman" panose="02020603050405020304" pitchFamily="18" charset="0"/>
                <a:cs typeface="Times New Roman" panose="02020603050405020304" pitchFamily="18" charset="0"/>
              </a:rPr>
              <a:t>do</a:t>
            </a:r>
            <a:r>
              <a:rPr lang="en-US" sz="2200" i="1">
                <a:latin typeface="Times New Roman" panose="02020603050405020304" pitchFamily="18" charset="0"/>
                <a:cs typeface="Times New Roman" panose="02020603050405020304" pitchFamily="18" charset="0"/>
              </a:rPr>
              <a:t> or </a:t>
            </a:r>
            <a:r>
              <a:rPr lang="en-US" sz="2200" i="1" u="sng">
                <a:latin typeface="Times New Roman" panose="02020603050405020304" pitchFamily="18" charset="0"/>
                <a:cs typeface="Times New Roman" panose="02020603050405020304" pitchFamily="18" charset="0"/>
              </a:rPr>
              <a:t>feel</a:t>
            </a:r>
            <a:r>
              <a:rPr lang="en-US" sz="2200" i="1">
                <a:latin typeface="Times New Roman" panose="02020603050405020304" pitchFamily="18" charset="0"/>
                <a:cs typeface="Times New Roman" panose="02020603050405020304" pitchFamily="18" charset="0"/>
              </a:rPr>
              <a:t> something</a:t>
            </a:r>
          </a:p>
        </p:txBody>
      </p:sp>
      <p:sp>
        <p:nvSpPr>
          <p:cNvPr id="9" name="Rectangle 8"/>
          <p:cNvSpPr/>
          <p:nvPr/>
        </p:nvSpPr>
        <p:spPr>
          <a:xfrm>
            <a:off x="-885081" y="2585788"/>
            <a:ext cx="4838184" cy="600164"/>
          </a:xfrm>
          <a:prstGeom prst="rect">
            <a:avLst/>
          </a:prstGeom>
        </p:spPr>
        <p:txBody>
          <a:bodyPr wrap="none">
            <a:spAutoFit/>
          </a:bodyPr>
          <a:lstStyle/>
          <a:p>
            <a:pPr marL="1206500">
              <a:lnSpc>
                <a:spcPct val="150000"/>
              </a:lnSpc>
            </a:pPr>
            <a:r>
              <a:rPr lang="en-US" sz="2200" b="1">
                <a:latin typeface="Times New Roman" panose="02020603050405020304" pitchFamily="18" charset="0"/>
                <a:cs typeface="Times New Roman" panose="02020603050405020304" pitchFamily="18" charset="0"/>
                <a:sym typeface="Wingdings" panose="05000000000000000000" pitchFamily="2" charset="2"/>
              </a:rPr>
              <a:t>Family word</a:t>
            </a:r>
            <a:r>
              <a:rPr lang="en-US" sz="2200">
                <a:latin typeface="Times New Roman" panose="02020603050405020304" pitchFamily="18" charset="0"/>
                <a:cs typeface="Times New Roman" panose="02020603050405020304" pitchFamily="18" charset="0"/>
                <a:sym typeface="Wingdings" panose="05000000000000000000" pitchFamily="2" charset="2"/>
              </a:rPr>
              <a:t>: Experience (n) </a:t>
            </a:r>
            <a:endParaRPr lang="en-US" sz="2200">
              <a:latin typeface="Times New Roman" panose="02020603050405020304" pitchFamily="18" charset="0"/>
              <a:cs typeface="Times New Roman" panose="02020603050405020304" pitchFamily="18" charset="0"/>
            </a:endParaRPr>
          </a:p>
        </p:txBody>
      </p:sp>
      <p:pic>
        <p:nvPicPr>
          <p:cNvPr id="12" name="Picture 2" descr="https://images.pexels.com/photos/4751421/pexels-photo-4751421.jpeg?auto=compress&amp;cs=tinysrgb&amp;fit=crop&amp;h=627&amp;w=1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4449" y="539502"/>
            <a:ext cx="2265691" cy="1223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cottagelife.com/wp-content/uploads/2018/06/shutterstock_6527513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9737" y="539502"/>
            <a:ext cx="1878437" cy="12239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s://travelgear.vn/blog/wp-content/uploads/2019/07/co-phan-l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4449" y="1601549"/>
            <a:ext cx="1675287" cy="10448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s://blog.continentalcurrency.ca/wp-content/uploads/2015/12/spain-flag-922x69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9738" y="1601548"/>
            <a:ext cx="1878436" cy="1055903"/>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hlinkClick r:id="rId7" action="ppaction://hlinksldjump"/>
          </p:cNvPr>
          <p:cNvSpPr/>
          <p:nvPr/>
        </p:nvSpPr>
        <p:spPr>
          <a:xfrm>
            <a:off x="8401723" y="4504006"/>
            <a:ext cx="634701" cy="5309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24271" y="507975"/>
            <a:ext cx="912429" cy="707886"/>
          </a:xfrm>
          <a:prstGeom prst="rect">
            <a:avLst/>
          </a:prstGeom>
        </p:spPr>
        <p:txBody>
          <a:bodyPr wrap="none">
            <a:spAutoFit/>
          </a:bodyPr>
          <a:lstStyle/>
          <a:p>
            <a:r>
              <a:rPr lang="en-US" sz="4000" b="1">
                <a:latin typeface="Times New Roman" panose="02020603050405020304" pitchFamily="18" charset="0"/>
                <a:cs typeface="Times New Roman" panose="02020603050405020304" pitchFamily="18" charset="0"/>
              </a:rPr>
              <a:t>(v) </a:t>
            </a:r>
            <a:endParaRPr lang="en-US" sz="4000"/>
          </a:p>
        </p:txBody>
      </p:sp>
    </p:spTree>
    <p:extLst>
      <p:ext uri="{BB962C8B-B14F-4D97-AF65-F5344CB8AC3E}">
        <p14:creationId xmlns:p14="http://schemas.microsoft.com/office/powerpoint/2010/main" val="25700727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additive="base">
                                        <p:cTn id="2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 calcmode="lin" valueType="num">
                                      <p:cBhvr additive="base">
                                        <p:cTn id="30"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10" grpId="0" build="p"/>
      <p:bldP spid="11" grpId="0"/>
      <p:bldP spid="9"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920;p38"/>
          <p:cNvSpPr txBox="1">
            <a:spLocks noGrp="1"/>
          </p:cNvSpPr>
          <p:nvPr>
            <p:ph type="subTitle" idx="2"/>
          </p:nvPr>
        </p:nvSpPr>
        <p:spPr>
          <a:xfrm>
            <a:off x="4823130" y="919151"/>
            <a:ext cx="3717086" cy="827020"/>
          </a:xfrm>
          <a:prstGeom prst="rect">
            <a:avLst/>
          </a:prstGeom>
        </p:spPr>
        <p:txBody>
          <a:bodyPr spcFirstLastPara="1" wrap="square" lIns="91425" tIns="0" rIns="91425" bIns="0" anchor="t" anchorCtr="0">
            <a:noAutofit/>
          </a:bodyPr>
          <a:lstStyle/>
          <a:p>
            <a:pPr>
              <a:lnSpc>
                <a:spcPct val="150000"/>
              </a:lnSpc>
            </a:pPr>
            <a:r>
              <a:rPr lang="en-US" sz="4000" b="1">
                <a:solidFill>
                  <a:srgbClr val="000000"/>
                </a:solidFill>
                <a:latin typeface="Times New Roman" panose="02020603050405020304" pitchFamily="18" charset="0"/>
                <a:cs typeface="Times New Roman" panose="02020603050405020304" pitchFamily="18" charset="0"/>
              </a:rPr>
              <a:t>Cultural (adj) </a:t>
            </a:r>
            <a:endParaRPr lang="en-US" sz="4000">
              <a:solidFill>
                <a:srgbClr val="00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826311" y="1743232"/>
            <a:ext cx="1651414" cy="461665"/>
          </a:xfrm>
          <a:prstGeom prst="rect">
            <a:avLst/>
          </a:prstGeom>
        </p:spPr>
        <p:txBody>
          <a:bodyPr wrap="none">
            <a:spAutoFit/>
          </a:bodyPr>
          <a:lstStyle/>
          <a:p>
            <a:r>
              <a:rPr lang="en-US" sz="2400">
                <a:latin typeface="Times New Roman" panose="02020603050405020304" pitchFamily="18" charset="0"/>
                <a:cs typeface="Times New Roman" panose="02020603050405020304" pitchFamily="18" charset="0"/>
              </a:rPr>
              <a:t>/ˈkʌl.tʃər.əl/</a:t>
            </a:r>
          </a:p>
        </p:txBody>
      </p:sp>
      <p:sp>
        <p:nvSpPr>
          <p:cNvPr id="10" name="Google Shape;2920;p38"/>
          <p:cNvSpPr txBox="1">
            <a:spLocks noGrp="1"/>
          </p:cNvSpPr>
          <p:nvPr>
            <p:ph type="subTitle" idx="2"/>
          </p:nvPr>
        </p:nvSpPr>
        <p:spPr>
          <a:xfrm>
            <a:off x="-1032922" y="3499166"/>
            <a:ext cx="10176922" cy="1644334"/>
          </a:xfrm>
          <a:prstGeom prst="rect">
            <a:avLst/>
          </a:prstGeom>
        </p:spPr>
        <p:txBody>
          <a:bodyPr spcFirstLastPara="1" wrap="square" lIns="91425" tIns="0" rIns="91425" bIns="0" anchor="t" anchorCtr="0">
            <a:noAutofit/>
          </a:bodyPr>
          <a:lstStyle/>
          <a:p>
            <a:pPr marL="1206500" indent="0" algn="l">
              <a:lnSpc>
                <a:spcPct val="150000"/>
              </a:lnSpc>
            </a:pPr>
            <a:r>
              <a:rPr lang="en-US" sz="2400" b="1">
                <a:solidFill>
                  <a:srgbClr val="000000"/>
                </a:solidFill>
                <a:latin typeface="Times New Roman" panose="02020603050405020304" pitchFamily="18" charset="0"/>
                <a:cs typeface="Times New Roman" panose="02020603050405020304" pitchFamily="18" charset="0"/>
              </a:rPr>
              <a:t>E.g.</a:t>
            </a:r>
          </a:p>
          <a:p>
            <a:pPr marL="1206500" indent="0" algn="l">
              <a:lnSpc>
                <a:spcPct val="150000"/>
              </a:lnSpc>
            </a:pPr>
            <a:r>
              <a:rPr lang="en-US" sz="2400">
                <a:solidFill>
                  <a:srgbClr val="000000"/>
                </a:solidFill>
                <a:latin typeface="Times New Roman" panose="02020603050405020304" pitchFamily="18" charset="0"/>
                <a:cs typeface="Times New Roman" panose="02020603050405020304" pitchFamily="18" charset="0"/>
              </a:rPr>
              <a:t>Various </a:t>
            </a:r>
            <a:r>
              <a:rPr lang="en-US" sz="2400">
                <a:solidFill>
                  <a:srgbClr val="FF0000"/>
                </a:solidFill>
                <a:latin typeface="Times New Roman" panose="02020603050405020304" pitchFamily="18" charset="0"/>
                <a:cs typeface="Times New Roman" panose="02020603050405020304" pitchFamily="18" charset="0"/>
              </a:rPr>
              <a:t>cultural</a:t>
            </a:r>
            <a:r>
              <a:rPr lang="en-US" sz="2400">
                <a:solidFill>
                  <a:srgbClr val="000000"/>
                </a:solidFill>
                <a:latin typeface="Times New Roman" panose="02020603050405020304" pitchFamily="18" charset="0"/>
                <a:cs typeface="Times New Roman" panose="02020603050405020304" pitchFamily="18" charset="0"/>
              </a:rPr>
              <a:t> exchanges help visitors know more about Viet Nam.</a:t>
            </a:r>
          </a:p>
        </p:txBody>
      </p:sp>
      <p:sp>
        <p:nvSpPr>
          <p:cNvPr id="11" name="Rectangle 10"/>
          <p:cNvSpPr/>
          <p:nvPr/>
        </p:nvSpPr>
        <p:spPr>
          <a:xfrm>
            <a:off x="183068" y="2534250"/>
            <a:ext cx="9120951" cy="461665"/>
          </a:xfrm>
          <a:prstGeom prst="rect">
            <a:avLst/>
          </a:prstGeom>
        </p:spPr>
        <p:txBody>
          <a:bodyPr wrap="square">
            <a:spAutoFit/>
          </a:bodyPr>
          <a:lstStyle/>
          <a:p>
            <a:r>
              <a:rPr lang="en-US" sz="2400" i="1">
                <a:latin typeface="Times New Roman" panose="02020603050405020304" pitchFamily="18" charset="0"/>
                <a:cs typeface="Times New Roman" panose="02020603050405020304" pitchFamily="18" charset="0"/>
              </a:rPr>
              <a:t>relating to the habits, traditions, and beliefs of a society, a company, ...</a:t>
            </a:r>
          </a:p>
        </p:txBody>
      </p:sp>
      <p:pic>
        <p:nvPicPr>
          <p:cNvPr id="2" name="Picture 2" descr="https://imagevietnam.vnanet.vn/Upload/2018/8/24/2408201816214435-01-VIET-NHAT_resize.JPG"/>
          <p:cNvPicPr>
            <a:picLocks noChangeAspect="1" noChangeArrowheads="1"/>
          </p:cNvPicPr>
          <p:nvPr/>
        </p:nvPicPr>
        <p:blipFill rotWithShape="1">
          <a:blip r:embed="rId2">
            <a:extLst>
              <a:ext uri="{28A0092B-C50C-407E-A947-70E740481C1C}">
                <a14:useLocalDpi xmlns:a14="http://schemas.microsoft.com/office/drawing/2010/main" val="0"/>
              </a:ext>
            </a:extLst>
          </a:blip>
          <a:srcRect l="3026" b="13996"/>
          <a:stretch/>
        </p:blipFill>
        <p:spPr bwMode="auto">
          <a:xfrm>
            <a:off x="420975" y="317613"/>
            <a:ext cx="3999697" cy="203009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05922" y="2995915"/>
            <a:ext cx="4320413" cy="600164"/>
          </a:xfrm>
          <a:prstGeom prst="rect">
            <a:avLst/>
          </a:prstGeom>
        </p:spPr>
        <p:txBody>
          <a:bodyPr wrap="none">
            <a:spAutoFit/>
          </a:bodyPr>
          <a:lstStyle/>
          <a:p>
            <a:pPr marL="1206500">
              <a:lnSpc>
                <a:spcPct val="150000"/>
              </a:lnSpc>
            </a:pPr>
            <a:r>
              <a:rPr lang="en-US" sz="2200">
                <a:latin typeface="Times New Roman" panose="02020603050405020304" pitchFamily="18" charset="0"/>
                <a:cs typeface="Times New Roman" panose="02020603050405020304" pitchFamily="18" charset="0"/>
                <a:sym typeface="Wingdings" panose="05000000000000000000" pitchFamily="2" charset="2"/>
              </a:rPr>
              <a:t>Family word: Culture (n) </a:t>
            </a:r>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450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920;p38"/>
          <p:cNvSpPr txBox="1">
            <a:spLocks noGrp="1"/>
          </p:cNvSpPr>
          <p:nvPr>
            <p:ph type="subTitle" idx="2"/>
          </p:nvPr>
        </p:nvSpPr>
        <p:spPr>
          <a:xfrm>
            <a:off x="-2365002" y="654794"/>
            <a:ext cx="8750300" cy="827020"/>
          </a:xfrm>
          <a:prstGeom prst="rect">
            <a:avLst/>
          </a:prstGeom>
        </p:spPr>
        <p:txBody>
          <a:bodyPr spcFirstLastPara="1" wrap="square" lIns="91425" tIns="0" rIns="91425" bIns="0" anchor="t" anchorCtr="0">
            <a:noAutofit/>
          </a:bodyPr>
          <a:lstStyle/>
          <a:p>
            <a:pPr>
              <a:lnSpc>
                <a:spcPct val="150000"/>
              </a:lnSpc>
            </a:pPr>
            <a:r>
              <a:rPr lang="en-US" sz="4000" b="1">
                <a:solidFill>
                  <a:srgbClr val="000000"/>
                </a:solidFill>
                <a:latin typeface="Times New Roman" panose="02020603050405020304" pitchFamily="18" charset="0"/>
                <a:cs typeface="Times New Roman" panose="02020603050405020304" pitchFamily="18" charset="0"/>
              </a:rPr>
              <a:t>Open to (adj)</a:t>
            </a:r>
            <a:endParaRPr lang="en-US" sz="4000">
              <a:solidFill>
                <a:srgbClr val="00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334322" y="1481814"/>
            <a:ext cx="1351652" cy="461665"/>
          </a:xfrm>
          <a:prstGeom prst="rect">
            <a:avLst/>
          </a:prstGeom>
        </p:spPr>
        <p:txBody>
          <a:bodyPr wrap="none">
            <a:spAutoFit/>
          </a:bodyPr>
          <a:lstStyle/>
          <a:p>
            <a:r>
              <a:rPr lang="en-US" sz="2400" i="1">
                <a:latin typeface="Times New Roman" panose="02020603050405020304" pitchFamily="18" charset="0"/>
                <a:cs typeface="Times New Roman" panose="02020603050405020304" pitchFamily="18" charset="0"/>
              </a:rPr>
              <a:t> /ˈəʊ.pən/</a:t>
            </a:r>
          </a:p>
        </p:txBody>
      </p:sp>
      <p:sp>
        <p:nvSpPr>
          <p:cNvPr id="10" name="Google Shape;2920;p38"/>
          <p:cNvSpPr txBox="1">
            <a:spLocks noGrp="1"/>
          </p:cNvSpPr>
          <p:nvPr>
            <p:ph type="subTitle" idx="2"/>
          </p:nvPr>
        </p:nvSpPr>
        <p:spPr>
          <a:xfrm>
            <a:off x="-873903" y="2989876"/>
            <a:ext cx="9731153" cy="1644334"/>
          </a:xfrm>
          <a:prstGeom prst="rect">
            <a:avLst/>
          </a:prstGeom>
        </p:spPr>
        <p:txBody>
          <a:bodyPr spcFirstLastPara="1" wrap="square" lIns="91425" tIns="0" rIns="91425" bIns="0" anchor="t" anchorCtr="0">
            <a:noAutofit/>
          </a:bodyPr>
          <a:lstStyle/>
          <a:p>
            <a:pPr marL="1206500" indent="0" algn="l">
              <a:lnSpc>
                <a:spcPct val="150000"/>
              </a:lnSpc>
            </a:pPr>
            <a:r>
              <a:rPr lang="en-US" sz="2200" b="1">
                <a:solidFill>
                  <a:srgbClr val="000000"/>
                </a:solidFill>
                <a:latin typeface="Times New Roman" panose="02020603050405020304" pitchFamily="18" charset="0"/>
                <a:cs typeface="Times New Roman" panose="02020603050405020304" pitchFamily="18" charset="0"/>
              </a:rPr>
              <a:t>E.g.</a:t>
            </a:r>
          </a:p>
          <a:p>
            <a:pPr marL="1206500" indent="0" algn="l">
              <a:lnSpc>
                <a:spcPct val="150000"/>
              </a:lnSpc>
            </a:pPr>
            <a:r>
              <a:rPr lang="en-US" sz="2200">
                <a:solidFill>
                  <a:srgbClr val="000000"/>
                </a:solidFill>
                <a:latin typeface="Times New Roman" panose="02020603050405020304" pitchFamily="18" charset="0"/>
                <a:cs typeface="Times New Roman" panose="02020603050405020304" pitchFamily="18" charset="0"/>
              </a:rPr>
              <a:t>Greater educational opportunities abroad are now </a:t>
            </a:r>
            <a:r>
              <a:rPr lang="en-US" sz="2200">
                <a:solidFill>
                  <a:srgbClr val="FF0000"/>
                </a:solidFill>
                <a:latin typeface="Times New Roman" panose="02020603050405020304" pitchFamily="18" charset="0"/>
                <a:cs typeface="Times New Roman" panose="02020603050405020304" pitchFamily="18" charset="0"/>
              </a:rPr>
              <a:t>open to </a:t>
            </a:r>
            <a:r>
              <a:rPr lang="en-US" sz="2200">
                <a:solidFill>
                  <a:srgbClr val="000000"/>
                </a:solidFill>
                <a:latin typeface="Times New Roman" panose="02020603050405020304" pitchFamily="18" charset="0"/>
                <a:cs typeface="Times New Roman" panose="02020603050405020304" pitchFamily="18" charset="0"/>
              </a:rPr>
              <a:t>Vietnamese students.</a:t>
            </a:r>
          </a:p>
        </p:txBody>
      </p:sp>
      <p:sp>
        <p:nvSpPr>
          <p:cNvPr id="11" name="Rectangle 10"/>
          <p:cNvSpPr/>
          <p:nvPr/>
        </p:nvSpPr>
        <p:spPr>
          <a:xfrm>
            <a:off x="380924" y="2078001"/>
            <a:ext cx="4610100" cy="461665"/>
          </a:xfrm>
          <a:prstGeom prst="rect">
            <a:avLst/>
          </a:prstGeom>
        </p:spPr>
        <p:txBody>
          <a:bodyPr wrap="square">
            <a:spAutoFit/>
          </a:bodyPr>
          <a:lstStyle/>
          <a:p>
            <a:r>
              <a:rPr lang="en-US" sz="2400" i="1">
                <a:latin typeface="Times New Roman" panose="02020603050405020304" pitchFamily="18" charset="0"/>
                <a:cs typeface="Times New Roman" panose="02020603050405020304" pitchFamily="18" charset="0"/>
              </a:rPr>
              <a:t>Receptive to or welcoming of s.th.</a:t>
            </a:r>
          </a:p>
        </p:txBody>
      </p:sp>
      <p:pic>
        <p:nvPicPr>
          <p:cNvPr id="2052" name="Picture 4" descr="https://data.voh.com.vn/voh/Image/2020/07/24/viethomenguoivietsongoAnh22_202007241632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5658" y="95593"/>
            <a:ext cx="4190510" cy="2939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18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920;p38"/>
          <p:cNvSpPr txBox="1">
            <a:spLocks noGrp="1"/>
          </p:cNvSpPr>
          <p:nvPr>
            <p:ph type="subTitle" idx="2"/>
          </p:nvPr>
        </p:nvSpPr>
        <p:spPr>
          <a:xfrm>
            <a:off x="1754765" y="223560"/>
            <a:ext cx="8750300" cy="827020"/>
          </a:xfrm>
          <a:prstGeom prst="rect">
            <a:avLst/>
          </a:prstGeom>
        </p:spPr>
        <p:txBody>
          <a:bodyPr spcFirstLastPara="1" wrap="square" lIns="91425" tIns="0" rIns="91425" bIns="0" anchor="t" anchorCtr="0">
            <a:noAutofit/>
          </a:bodyPr>
          <a:lstStyle/>
          <a:p>
            <a:pPr>
              <a:lnSpc>
                <a:spcPct val="150000"/>
              </a:lnSpc>
            </a:pPr>
            <a:r>
              <a:rPr lang="en-US" sz="3600" b="1">
                <a:solidFill>
                  <a:srgbClr val="000000"/>
                </a:solidFill>
                <a:latin typeface="Times New Roman" panose="02020603050405020304" pitchFamily="18" charset="0"/>
                <a:cs typeface="Times New Roman" panose="02020603050405020304" pitchFamily="18" charset="0"/>
              </a:rPr>
              <a:t>Popular (adj)</a:t>
            </a:r>
            <a:endParaRPr lang="en-US" sz="3600">
              <a:solidFill>
                <a:srgbClr val="000000"/>
              </a:solidFill>
              <a:latin typeface="Times New Roman" panose="02020603050405020304" pitchFamily="18" charset="0"/>
              <a:cs typeface="Times New Roman" panose="02020603050405020304" pitchFamily="18" charset="0"/>
            </a:endParaRPr>
          </a:p>
        </p:txBody>
      </p:sp>
      <p:sp>
        <p:nvSpPr>
          <p:cNvPr id="10" name="Google Shape;2920;p38"/>
          <p:cNvSpPr txBox="1">
            <a:spLocks noGrp="1"/>
          </p:cNvSpPr>
          <p:nvPr>
            <p:ph type="subTitle" idx="2"/>
          </p:nvPr>
        </p:nvSpPr>
        <p:spPr>
          <a:xfrm>
            <a:off x="3022971" y="3378207"/>
            <a:ext cx="5885411" cy="1644334"/>
          </a:xfrm>
          <a:prstGeom prst="rect">
            <a:avLst/>
          </a:prstGeom>
        </p:spPr>
        <p:txBody>
          <a:bodyPr spcFirstLastPara="1" wrap="square" lIns="91425" tIns="0" rIns="91425" bIns="0" anchor="t" anchorCtr="0">
            <a:noAutofit/>
          </a:bodyPr>
          <a:lstStyle/>
          <a:p>
            <a:pPr marL="1206500" indent="0" algn="l">
              <a:lnSpc>
                <a:spcPct val="150000"/>
              </a:lnSpc>
            </a:pPr>
            <a:r>
              <a:rPr lang="en-US" sz="2200" b="1">
                <a:solidFill>
                  <a:srgbClr val="000000"/>
                </a:solidFill>
                <a:latin typeface="Times New Roman" panose="02020603050405020304" pitchFamily="18" charset="0"/>
                <a:cs typeface="Times New Roman" panose="02020603050405020304" pitchFamily="18" charset="0"/>
              </a:rPr>
              <a:t>E.g.</a:t>
            </a:r>
          </a:p>
          <a:p>
            <a:pPr marL="1206500" indent="0" algn="l">
              <a:lnSpc>
                <a:spcPct val="150000"/>
              </a:lnSpc>
            </a:pPr>
            <a:r>
              <a:rPr lang="en-US" sz="2200">
                <a:solidFill>
                  <a:srgbClr val="000000"/>
                </a:solidFill>
                <a:latin typeface="Times New Roman" panose="02020603050405020304" pitchFamily="18" charset="0"/>
                <a:cs typeface="Times New Roman" panose="02020603050405020304" pitchFamily="18" charset="0"/>
              </a:rPr>
              <a:t>Viet Nam has become one of the most </a:t>
            </a:r>
            <a:r>
              <a:rPr lang="en-US" sz="2200">
                <a:solidFill>
                  <a:srgbClr val="FF0000"/>
                </a:solidFill>
                <a:latin typeface="Times New Roman" panose="02020603050405020304" pitchFamily="18" charset="0"/>
                <a:cs typeface="Times New Roman" panose="02020603050405020304" pitchFamily="18" charset="0"/>
              </a:rPr>
              <a:t>popular</a:t>
            </a:r>
            <a:r>
              <a:rPr lang="en-US" sz="2200">
                <a:solidFill>
                  <a:srgbClr val="000000"/>
                </a:solidFill>
                <a:latin typeface="Times New Roman" panose="02020603050405020304" pitchFamily="18" charset="0"/>
                <a:cs typeface="Times New Roman" panose="02020603050405020304" pitchFamily="18" charset="0"/>
              </a:rPr>
              <a:t> destinations for foreign tourists.</a:t>
            </a:r>
          </a:p>
        </p:txBody>
      </p:sp>
      <p:sp>
        <p:nvSpPr>
          <p:cNvPr id="11" name="Rectangle 10"/>
          <p:cNvSpPr/>
          <p:nvPr/>
        </p:nvSpPr>
        <p:spPr>
          <a:xfrm>
            <a:off x="5348287" y="1006404"/>
            <a:ext cx="1563255" cy="430887"/>
          </a:xfrm>
          <a:prstGeom prst="rect">
            <a:avLst/>
          </a:prstGeom>
        </p:spPr>
        <p:txBody>
          <a:bodyPr wrap="square">
            <a:spAutoFit/>
          </a:bodyPr>
          <a:lstStyle/>
          <a:p>
            <a:r>
              <a:rPr lang="en-US" sz="2200" i="1">
                <a:latin typeface="Times New Roman" panose="02020603050405020304" pitchFamily="18" charset="0"/>
                <a:cs typeface="Times New Roman" panose="02020603050405020304" pitchFamily="18" charset="0"/>
              </a:rPr>
              <a:t>/ˈpɒp.jə.lər/</a:t>
            </a:r>
          </a:p>
        </p:txBody>
      </p:sp>
      <p:sp>
        <p:nvSpPr>
          <p:cNvPr id="9" name="Rectangle 8"/>
          <p:cNvSpPr/>
          <p:nvPr/>
        </p:nvSpPr>
        <p:spPr>
          <a:xfrm>
            <a:off x="4275437" y="1479456"/>
            <a:ext cx="4868563" cy="830997"/>
          </a:xfrm>
          <a:prstGeom prst="rect">
            <a:avLst/>
          </a:prstGeom>
        </p:spPr>
        <p:txBody>
          <a:bodyPr wrap="square">
            <a:spAutoFit/>
          </a:bodyPr>
          <a:lstStyle/>
          <a:p>
            <a:r>
              <a:rPr lang="en-US" sz="2400" i="1">
                <a:latin typeface="Times New Roman" panose="02020603050405020304" pitchFamily="18" charset="0"/>
                <a:cs typeface="Times New Roman" panose="02020603050405020304" pitchFamily="18" charset="0"/>
              </a:rPr>
              <a:t>liked, enjoyed, or admired by many people</a:t>
            </a:r>
          </a:p>
        </p:txBody>
      </p:sp>
      <p:pic>
        <p:nvPicPr>
          <p:cNvPr id="2" name="Picture 2" descr="https://vietnamexpresstravel.com/wp-content/uploads/2015/11/Da-Nang-Tour-Vietnam-Trav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5" y="2620303"/>
            <a:ext cx="3920994" cy="2535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vietcetera.com/wp-content/uploads/2017/08/doodle-diaries-com-Featu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5" y="6960"/>
            <a:ext cx="3920994" cy="261334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022971" y="2259661"/>
            <a:ext cx="4650632" cy="1107996"/>
          </a:xfrm>
          <a:prstGeom prst="rect">
            <a:avLst/>
          </a:prstGeom>
        </p:spPr>
        <p:txBody>
          <a:bodyPr wrap="none">
            <a:spAutoFit/>
          </a:bodyPr>
          <a:lstStyle/>
          <a:p>
            <a:pPr marL="1206500">
              <a:lnSpc>
                <a:spcPct val="150000"/>
              </a:lnSpc>
            </a:pPr>
            <a:r>
              <a:rPr lang="en-US" sz="2200">
                <a:latin typeface="Times New Roman" panose="02020603050405020304" pitchFamily="18" charset="0"/>
                <a:ea typeface="Yu Gothic" panose="020B0400000000000000" pitchFamily="34" charset="-128"/>
                <a:cs typeface="Times New Roman" panose="02020603050405020304" pitchFamily="18" charset="0"/>
                <a:sym typeface="Wingdings" panose="05000000000000000000" pitchFamily="2" charset="2"/>
              </a:rPr>
              <a:t>≠ unpopular (adj)</a:t>
            </a:r>
            <a:endParaRPr lang="en-US" sz="2200">
              <a:latin typeface="Times New Roman" panose="02020603050405020304" pitchFamily="18" charset="0"/>
              <a:cs typeface="Times New Roman" panose="02020603050405020304" pitchFamily="18" charset="0"/>
              <a:sym typeface="Wingdings" panose="05000000000000000000" pitchFamily="2" charset="2"/>
            </a:endParaRPr>
          </a:p>
          <a:p>
            <a:pPr marL="1206500">
              <a:lnSpc>
                <a:spcPct val="150000"/>
              </a:lnSpc>
            </a:pPr>
            <a:r>
              <a:rPr lang="en-US" sz="2200">
                <a:latin typeface="Times New Roman" panose="02020603050405020304" pitchFamily="18" charset="0"/>
                <a:cs typeface="Times New Roman" panose="02020603050405020304" pitchFamily="18" charset="0"/>
                <a:sym typeface="Wingdings" panose="05000000000000000000" pitchFamily="2" charset="2"/>
              </a:rPr>
              <a:t>Family word: Popularity (n) </a:t>
            </a:r>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0738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0" y="1698618"/>
            <a:ext cx="8991600" cy="2134382"/>
          </a:xfrm>
        </p:spPr>
        <p:txBody>
          <a:bodyPr/>
          <a:lstStyle/>
          <a:p>
            <a:r>
              <a:rPr lang="en-US" sz="3600" b="1" dirty="0">
                <a:solidFill>
                  <a:schemeClr val="tx1">
                    <a:lumMod val="50000"/>
                  </a:schemeClr>
                </a:solidFill>
              </a:rPr>
              <a:t>Write a paragraph (120 - 150 words) about the benefits for Viet Nam as a member of international </a:t>
            </a:r>
            <a:r>
              <a:rPr lang="en-US" sz="3600" b="1" dirty="0" err="1">
                <a:solidFill>
                  <a:schemeClr val="tx1">
                    <a:lumMod val="50000"/>
                  </a:schemeClr>
                </a:solidFill>
              </a:rPr>
              <a:t>organisations</a:t>
            </a:r>
            <a:r>
              <a:rPr lang="en-US" sz="3600" b="1" dirty="0">
                <a:solidFill>
                  <a:schemeClr val="tx1">
                    <a:lumMod val="50000"/>
                  </a:schemeClr>
                </a:solidFill>
              </a:rPr>
              <a:t>. </a:t>
            </a:r>
          </a:p>
        </p:txBody>
      </p:sp>
    </p:spTree>
    <p:extLst>
      <p:ext uri="{BB962C8B-B14F-4D97-AF65-F5344CB8AC3E}">
        <p14:creationId xmlns:p14="http://schemas.microsoft.com/office/powerpoint/2010/main" val="368056152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78"/>
        <p:cNvGrpSpPr/>
        <p:nvPr/>
      </p:nvGrpSpPr>
      <p:grpSpPr>
        <a:xfrm>
          <a:off x="0" y="0"/>
          <a:ext cx="0" cy="0"/>
          <a:chOff x="0" y="0"/>
          <a:chExt cx="0" cy="0"/>
        </a:xfrm>
      </p:grpSpPr>
      <p:sp>
        <p:nvSpPr>
          <p:cNvPr id="53" name="TextBox 52">
            <a:extLst>
              <a:ext uri="{FF2B5EF4-FFF2-40B4-BE49-F238E27FC236}">
                <a16:creationId xmlns:a16="http://schemas.microsoft.com/office/drawing/2014/main" id="{CECA8973-4381-3BE2-78A7-FBFBBE49BE74}"/>
              </a:ext>
            </a:extLst>
          </p:cNvPr>
          <p:cNvSpPr txBox="1"/>
          <p:nvPr/>
        </p:nvSpPr>
        <p:spPr>
          <a:xfrm>
            <a:off x="145267" y="691193"/>
            <a:ext cx="8926930" cy="4185761"/>
          </a:xfrm>
          <a:prstGeom prst="rect">
            <a:avLst/>
          </a:prstGeom>
          <a:solidFill>
            <a:schemeClr val="tx2">
              <a:lumMod val="20000"/>
              <a:lumOff val="80000"/>
            </a:schemeClr>
          </a:solidFill>
          <a:ln>
            <a:solidFill>
              <a:schemeClr val="tx1">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900">
                <a:latin typeface="Comic Sans MS" panose="030F0702030302020204" pitchFamily="66" charset="0"/>
              </a:rPr>
              <a:t>Viet Nam has gained three main benefits since it joined different international organisations. Firstly, it is easier and more convenient for Viet Nam to promote its culture and learn about other cultures. For example, various cultural exchanges help foreigners know more about our country. In addition, Vietnamese people have a better chance of experiencing different cultures. Secondly, this has created greater education opportunities for both Vietnamese and foreign students. More education opportunities abroad are now open to Vietnamese students. For instance, Viet Nam's colleges and universities can also accept international students. Finally, joining these organisations has also helped Viet Nam increase both local and international tourism. In fact, Viet Nam has become one of the most popular destinations for many foreign tourists in the region. It is also easier for Vietnamese people to travel abroad. In conclusion, Viet Nam has benefited greatly from becoming a member of different international organisations.</a:t>
            </a:r>
          </a:p>
        </p:txBody>
      </p:sp>
      <p:sp>
        <p:nvSpPr>
          <p:cNvPr id="22" name="Google Shape;2235;p36"/>
          <p:cNvSpPr txBox="1">
            <a:spLocks noGrp="1"/>
          </p:cNvSpPr>
          <p:nvPr>
            <p:ph type="title"/>
          </p:nvPr>
        </p:nvSpPr>
        <p:spPr>
          <a:xfrm>
            <a:off x="2484229" y="-53788"/>
            <a:ext cx="4249007" cy="841800"/>
          </a:xfrm>
          <a:prstGeom prst="rect">
            <a:avLst/>
          </a:prstGeom>
        </p:spPr>
        <p:txBody>
          <a:bodyPr spcFirstLastPara="1" wrap="square" lIns="91425" tIns="0" rIns="91425" bIns="0" anchor="ctr" anchorCtr="0">
            <a:noAutofit/>
          </a:bodyPr>
          <a:lstStyle/>
          <a:p>
            <a:pPr marL="0" lvl="0" indent="0" algn="ctr" rtl="0">
              <a:spcBef>
                <a:spcPts val="0"/>
              </a:spcBef>
              <a:spcAft>
                <a:spcPts val="0"/>
              </a:spcAft>
              <a:buNone/>
            </a:pPr>
            <a:r>
              <a:rPr lang="en" sz="6000"/>
              <a:t>Sample</a:t>
            </a:r>
            <a:endParaRPr sz="60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grpSp>
        <p:nvGrpSpPr>
          <p:cNvPr id="835" name="Google Shape;835;p51"/>
          <p:cNvGrpSpPr/>
          <p:nvPr/>
        </p:nvGrpSpPr>
        <p:grpSpPr>
          <a:xfrm rot="15847172">
            <a:off x="8490112" y="17178"/>
            <a:ext cx="641084" cy="544394"/>
            <a:chOff x="5905475" y="2032050"/>
            <a:chExt cx="454350" cy="580175"/>
          </a:xfrm>
        </p:grpSpPr>
        <p:sp>
          <p:nvSpPr>
            <p:cNvPr id="836" name="Google Shape;836;p5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1"/>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1"/>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829;p51">
            <a:extLst>
              <a:ext uri="{FF2B5EF4-FFF2-40B4-BE49-F238E27FC236}">
                <a16:creationId xmlns:a16="http://schemas.microsoft.com/office/drawing/2014/main" id="{3514CEF0-4E8F-EFB2-1EA3-56B7F571AADD}"/>
              </a:ext>
            </a:extLst>
          </p:cNvPr>
          <p:cNvSpPr txBox="1">
            <a:spLocks/>
          </p:cNvSpPr>
          <p:nvPr/>
        </p:nvSpPr>
        <p:spPr>
          <a:xfrm>
            <a:off x="5939815" y="2973112"/>
            <a:ext cx="3118549" cy="970927"/>
          </a:xfrm>
          <a:custGeom>
            <a:avLst/>
            <a:gdLst>
              <a:gd name="connsiteX0" fmla="*/ 0 w 3118549"/>
              <a:gd name="connsiteY0" fmla="*/ 0 h 970927"/>
              <a:gd name="connsiteX1" fmla="*/ 582129 w 3118549"/>
              <a:gd name="connsiteY1" fmla="*/ 0 h 970927"/>
              <a:gd name="connsiteX2" fmla="*/ 1101887 w 3118549"/>
              <a:gd name="connsiteY2" fmla="*/ 0 h 970927"/>
              <a:gd name="connsiteX3" fmla="*/ 1559274 w 3118549"/>
              <a:gd name="connsiteY3" fmla="*/ 0 h 970927"/>
              <a:gd name="connsiteX4" fmla="*/ 2141404 w 3118549"/>
              <a:gd name="connsiteY4" fmla="*/ 0 h 970927"/>
              <a:gd name="connsiteX5" fmla="*/ 2661162 w 3118549"/>
              <a:gd name="connsiteY5" fmla="*/ 0 h 970927"/>
              <a:gd name="connsiteX6" fmla="*/ 3118549 w 3118549"/>
              <a:gd name="connsiteY6" fmla="*/ 0 h 970927"/>
              <a:gd name="connsiteX7" fmla="*/ 3118549 w 3118549"/>
              <a:gd name="connsiteY7" fmla="*/ 466045 h 970927"/>
              <a:gd name="connsiteX8" fmla="*/ 3118549 w 3118549"/>
              <a:gd name="connsiteY8" fmla="*/ 970927 h 970927"/>
              <a:gd name="connsiteX9" fmla="*/ 2629976 w 3118549"/>
              <a:gd name="connsiteY9" fmla="*/ 970927 h 970927"/>
              <a:gd name="connsiteX10" fmla="*/ 2047847 w 3118549"/>
              <a:gd name="connsiteY10" fmla="*/ 970927 h 970927"/>
              <a:gd name="connsiteX11" fmla="*/ 1465718 w 3118549"/>
              <a:gd name="connsiteY11" fmla="*/ 970927 h 970927"/>
              <a:gd name="connsiteX12" fmla="*/ 1039516 w 3118549"/>
              <a:gd name="connsiteY12" fmla="*/ 970927 h 970927"/>
              <a:gd name="connsiteX13" fmla="*/ 582129 w 3118549"/>
              <a:gd name="connsiteY13" fmla="*/ 970927 h 970927"/>
              <a:gd name="connsiteX14" fmla="*/ 0 w 3118549"/>
              <a:gd name="connsiteY14" fmla="*/ 970927 h 970927"/>
              <a:gd name="connsiteX15" fmla="*/ 0 w 3118549"/>
              <a:gd name="connsiteY15" fmla="*/ 466045 h 970927"/>
              <a:gd name="connsiteX16" fmla="*/ 0 w 3118549"/>
              <a:gd name="connsiteY16" fmla="*/ 0 h 970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18549" h="970927" fill="none" extrusionOk="0">
                <a:moveTo>
                  <a:pt x="0" y="0"/>
                </a:moveTo>
                <a:cubicBezTo>
                  <a:pt x="130406" y="-56321"/>
                  <a:pt x="443839" y="38136"/>
                  <a:pt x="582129" y="0"/>
                </a:cubicBezTo>
                <a:cubicBezTo>
                  <a:pt x="720419" y="-38136"/>
                  <a:pt x="972482" y="57181"/>
                  <a:pt x="1101887" y="0"/>
                </a:cubicBezTo>
                <a:cubicBezTo>
                  <a:pt x="1231292" y="-57181"/>
                  <a:pt x="1348336" y="18028"/>
                  <a:pt x="1559274" y="0"/>
                </a:cubicBezTo>
                <a:cubicBezTo>
                  <a:pt x="1770212" y="-18028"/>
                  <a:pt x="1854732" y="50034"/>
                  <a:pt x="2141404" y="0"/>
                </a:cubicBezTo>
                <a:cubicBezTo>
                  <a:pt x="2428076" y="-50034"/>
                  <a:pt x="2511617" y="21983"/>
                  <a:pt x="2661162" y="0"/>
                </a:cubicBezTo>
                <a:cubicBezTo>
                  <a:pt x="2810707" y="-21983"/>
                  <a:pt x="2913337" y="50058"/>
                  <a:pt x="3118549" y="0"/>
                </a:cubicBezTo>
                <a:cubicBezTo>
                  <a:pt x="3168619" y="105972"/>
                  <a:pt x="3081288" y="326486"/>
                  <a:pt x="3118549" y="466045"/>
                </a:cubicBezTo>
                <a:cubicBezTo>
                  <a:pt x="3155810" y="605605"/>
                  <a:pt x="3086113" y="759128"/>
                  <a:pt x="3118549" y="970927"/>
                </a:cubicBezTo>
                <a:cubicBezTo>
                  <a:pt x="3001405" y="1000878"/>
                  <a:pt x="2769675" y="920411"/>
                  <a:pt x="2629976" y="970927"/>
                </a:cubicBezTo>
                <a:cubicBezTo>
                  <a:pt x="2490277" y="1021443"/>
                  <a:pt x="2206746" y="920855"/>
                  <a:pt x="2047847" y="970927"/>
                </a:cubicBezTo>
                <a:cubicBezTo>
                  <a:pt x="1888948" y="1020999"/>
                  <a:pt x="1654009" y="943910"/>
                  <a:pt x="1465718" y="970927"/>
                </a:cubicBezTo>
                <a:cubicBezTo>
                  <a:pt x="1277427" y="997944"/>
                  <a:pt x="1140285" y="926141"/>
                  <a:pt x="1039516" y="970927"/>
                </a:cubicBezTo>
                <a:cubicBezTo>
                  <a:pt x="938747" y="1015713"/>
                  <a:pt x="748064" y="968318"/>
                  <a:pt x="582129" y="970927"/>
                </a:cubicBezTo>
                <a:cubicBezTo>
                  <a:pt x="416194" y="973536"/>
                  <a:pt x="172625" y="921186"/>
                  <a:pt x="0" y="970927"/>
                </a:cubicBezTo>
                <a:cubicBezTo>
                  <a:pt x="-23640" y="822377"/>
                  <a:pt x="4263" y="709912"/>
                  <a:pt x="0" y="466045"/>
                </a:cubicBezTo>
                <a:cubicBezTo>
                  <a:pt x="-4263" y="222178"/>
                  <a:pt x="19765" y="218702"/>
                  <a:pt x="0" y="0"/>
                </a:cubicBezTo>
                <a:close/>
              </a:path>
              <a:path w="3118549" h="970927" stroke="0" extrusionOk="0">
                <a:moveTo>
                  <a:pt x="0" y="0"/>
                </a:moveTo>
                <a:cubicBezTo>
                  <a:pt x="173382" y="-36280"/>
                  <a:pt x="339590" y="9570"/>
                  <a:pt x="426202" y="0"/>
                </a:cubicBezTo>
                <a:cubicBezTo>
                  <a:pt x="512814" y="-9570"/>
                  <a:pt x="707533" y="10762"/>
                  <a:pt x="883589" y="0"/>
                </a:cubicBezTo>
                <a:cubicBezTo>
                  <a:pt x="1059645" y="-10762"/>
                  <a:pt x="1120065" y="12685"/>
                  <a:pt x="1340976" y="0"/>
                </a:cubicBezTo>
                <a:cubicBezTo>
                  <a:pt x="1561887" y="-12685"/>
                  <a:pt x="1676660" y="61326"/>
                  <a:pt x="1923105" y="0"/>
                </a:cubicBezTo>
                <a:cubicBezTo>
                  <a:pt x="2169550" y="-61326"/>
                  <a:pt x="2311788" y="41092"/>
                  <a:pt x="2411678" y="0"/>
                </a:cubicBezTo>
                <a:cubicBezTo>
                  <a:pt x="2511568" y="-41092"/>
                  <a:pt x="2957509" y="39878"/>
                  <a:pt x="3118549" y="0"/>
                </a:cubicBezTo>
                <a:cubicBezTo>
                  <a:pt x="3134239" y="112369"/>
                  <a:pt x="3074849" y="284318"/>
                  <a:pt x="3118549" y="456336"/>
                </a:cubicBezTo>
                <a:cubicBezTo>
                  <a:pt x="3162249" y="628354"/>
                  <a:pt x="3099005" y="773781"/>
                  <a:pt x="3118549" y="970927"/>
                </a:cubicBezTo>
                <a:cubicBezTo>
                  <a:pt x="2989598" y="984934"/>
                  <a:pt x="2818904" y="922057"/>
                  <a:pt x="2598791" y="970927"/>
                </a:cubicBezTo>
                <a:cubicBezTo>
                  <a:pt x="2378678" y="1019797"/>
                  <a:pt x="2275231" y="951629"/>
                  <a:pt x="2047847" y="970927"/>
                </a:cubicBezTo>
                <a:cubicBezTo>
                  <a:pt x="1820463" y="990225"/>
                  <a:pt x="1694507" y="917574"/>
                  <a:pt x="1465718" y="970927"/>
                </a:cubicBezTo>
                <a:cubicBezTo>
                  <a:pt x="1236929" y="1024280"/>
                  <a:pt x="1215874" y="949088"/>
                  <a:pt x="1039516" y="970927"/>
                </a:cubicBezTo>
                <a:cubicBezTo>
                  <a:pt x="863158" y="992766"/>
                  <a:pt x="668421" y="962790"/>
                  <a:pt x="457387" y="970927"/>
                </a:cubicBezTo>
                <a:cubicBezTo>
                  <a:pt x="246353" y="979064"/>
                  <a:pt x="161150" y="938411"/>
                  <a:pt x="0" y="970927"/>
                </a:cubicBezTo>
                <a:cubicBezTo>
                  <a:pt x="-53725" y="735942"/>
                  <a:pt x="13161" y="663196"/>
                  <a:pt x="0" y="485464"/>
                </a:cubicBezTo>
                <a:cubicBezTo>
                  <a:pt x="-13161" y="307732"/>
                  <a:pt x="28312" y="200119"/>
                  <a:pt x="0" y="0"/>
                </a:cubicBezTo>
                <a:close/>
              </a:path>
            </a:pathLst>
          </a:custGeom>
          <a:solidFill>
            <a:schemeClr val="bg2">
              <a:lumMod val="20000"/>
              <a:lumOff val="80000"/>
            </a:schemeClr>
          </a:solidFill>
          <a:ln>
            <a:solidFill>
              <a:schemeClr val="tx1"/>
            </a:solidFill>
            <a:extLst>
              <a:ext uri="{C807C97D-BFC1-408E-A445-0C87EB9F89A2}">
                <ask:lineSketchStyleProps xmlns:ask="http://schemas.microsoft.com/office/drawing/2018/sketchyshapes" sd="1148033783">
                  <a:prstGeom prst="rect">
                    <a:avLst/>
                  </a:prstGeom>
                  <ask:type>
                    <ask:lineSketchScribble/>
                  </ask:type>
                </ask:lineSketchStyleProps>
              </a:ext>
            </a:extLst>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000">
                <a:latin typeface="Mali Medium"/>
              </a:rPr>
              <a:t>HOW MANY benefits are there?</a:t>
            </a:r>
          </a:p>
        </p:txBody>
      </p:sp>
      <p:sp>
        <p:nvSpPr>
          <p:cNvPr id="38" name="Google Shape;829;p51">
            <a:extLst>
              <a:ext uri="{FF2B5EF4-FFF2-40B4-BE49-F238E27FC236}">
                <a16:creationId xmlns:a16="http://schemas.microsoft.com/office/drawing/2014/main" id="{412B5F75-4EFF-ADFF-6C32-6C7463B070CD}"/>
              </a:ext>
            </a:extLst>
          </p:cNvPr>
          <p:cNvSpPr txBox="1">
            <a:spLocks/>
          </p:cNvSpPr>
          <p:nvPr/>
        </p:nvSpPr>
        <p:spPr>
          <a:xfrm>
            <a:off x="5939815" y="895887"/>
            <a:ext cx="3118549" cy="843485"/>
          </a:xfrm>
          <a:custGeom>
            <a:avLst/>
            <a:gdLst>
              <a:gd name="connsiteX0" fmla="*/ 0 w 3118549"/>
              <a:gd name="connsiteY0" fmla="*/ 0 h 843485"/>
              <a:gd name="connsiteX1" fmla="*/ 582129 w 3118549"/>
              <a:gd name="connsiteY1" fmla="*/ 0 h 843485"/>
              <a:gd name="connsiteX2" fmla="*/ 1101887 w 3118549"/>
              <a:gd name="connsiteY2" fmla="*/ 0 h 843485"/>
              <a:gd name="connsiteX3" fmla="*/ 1559274 w 3118549"/>
              <a:gd name="connsiteY3" fmla="*/ 0 h 843485"/>
              <a:gd name="connsiteX4" fmla="*/ 2141404 w 3118549"/>
              <a:gd name="connsiteY4" fmla="*/ 0 h 843485"/>
              <a:gd name="connsiteX5" fmla="*/ 2661162 w 3118549"/>
              <a:gd name="connsiteY5" fmla="*/ 0 h 843485"/>
              <a:gd name="connsiteX6" fmla="*/ 3118549 w 3118549"/>
              <a:gd name="connsiteY6" fmla="*/ 0 h 843485"/>
              <a:gd name="connsiteX7" fmla="*/ 3118549 w 3118549"/>
              <a:gd name="connsiteY7" fmla="*/ 404873 h 843485"/>
              <a:gd name="connsiteX8" fmla="*/ 3118549 w 3118549"/>
              <a:gd name="connsiteY8" fmla="*/ 843485 h 843485"/>
              <a:gd name="connsiteX9" fmla="*/ 2629976 w 3118549"/>
              <a:gd name="connsiteY9" fmla="*/ 843485 h 843485"/>
              <a:gd name="connsiteX10" fmla="*/ 2047847 w 3118549"/>
              <a:gd name="connsiteY10" fmla="*/ 843485 h 843485"/>
              <a:gd name="connsiteX11" fmla="*/ 1465718 w 3118549"/>
              <a:gd name="connsiteY11" fmla="*/ 843485 h 843485"/>
              <a:gd name="connsiteX12" fmla="*/ 1039516 w 3118549"/>
              <a:gd name="connsiteY12" fmla="*/ 843485 h 843485"/>
              <a:gd name="connsiteX13" fmla="*/ 582129 w 3118549"/>
              <a:gd name="connsiteY13" fmla="*/ 843485 h 843485"/>
              <a:gd name="connsiteX14" fmla="*/ 0 w 3118549"/>
              <a:gd name="connsiteY14" fmla="*/ 843485 h 843485"/>
              <a:gd name="connsiteX15" fmla="*/ 0 w 3118549"/>
              <a:gd name="connsiteY15" fmla="*/ 404873 h 843485"/>
              <a:gd name="connsiteX16" fmla="*/ 0 w 3118549"/>
              <a:gd name="connsiteY16" fmla="*/ 0 h 84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18549" h="843485" fill="none" extrusionOk="0">
                <a:moveTo>
                  <a:pt x="0" y="0"/>
                </a:moveTo>
                <a:cubicBezTo>
                  <a:pt x="130406" y="-56321"/>
                  <a:pt x="443839" y="38136"/>
                  <a:pt x="582129" y="0"/>
                </a:cubicBezTo>
                <a:cubicBezTo>
                  <a:pt x="720419" y="-38136"/>
                  <a:pt x="972482" y="57181"/>
                  <a:pt x="1101887" y="0"/>
                </a:cubicBezTo>
                <a:cubicBezTo>
                  <a:pt x="1231292" y="-57181"/>
                  <a:pt x="1348336" y="18028"/>
                  <a:pt x="1559274" y="0"/>
                </a:cubicBezTo>
                <a:cubicBezTo>
                  <a:pt x="1770212" y="-18028"/>
                  <a:pt x="1854732" y="50034"/>
                  <a:pt x="2141404" y="0"/>
                </a:cubicBezTo>
                <a:cubicBezTo>
                  <a:pt x="2428076" y="-50034"/>
                  <a:pt x="2511617" y="21983"/>
                  <a:pt x="2661162" y="0"/>
                </a:cubicBezTo>
                <a:cubicBezTo>
                  <a:pt x="2810707" y="-21983"/>
                  <a:pt x="2913337" y="50058"/>
                  <a:pt x="3118549" y="0"/>
                </a:cubicBezTo>
                <a:cubicBezTo>
                  <a:pt x="3161301" y="135481"/>
                  <a:pt x="3085994" y="316524"/>
                  <a:pt x="3118549" y="404873"/>
                </a:cubicBezTo>
                <a:cubicBezTo>
                  <a:pt x="3151104" y="493222"/>
                  <a:pt x="3100319" y="718055"/>
                  <a:pt x="3118549" y="843485"/>
                </a:cubicBezTo>
                <a:cubicBezTo>
                  <a:pt x="3001405" y="873436"/>
                  <a:pt x="2769675" y="792969"/>
                  <a:pt x="2629976" y="843485"/>
                </a:cubicBezTo>
                <a:cubicBezTo>
                  <a:pt x="2490277" y="894001"/>
                  <a:pt x="2206746" y="793413"/>
                  <a:pt x="2047847" y="843485"/>
                </a:cubicBezTo>
                <a:cubicBezTo>
                  <a:pt x="1888948" y="893557"/>
                  <a:pt x="1654009" y="816468"/>
                  <a:pt x="1465718" y="843485"/>
                </a:cubicBezTo>
                <a:cubicBezTo>
                  <a:pt x="1277427" y="870502"/>
                  <a:pt x="1140285" y="798699"/>
                  <a:pt x="1039516" y="843485"/>
                </a:cubicBezTo>
                <a:cubicBezTo>
                  <a:pt x="938747" y="888271"/>
                  <a:pt x="748064" y="840876"/>
                  <a:pt x="582129" y="843485"/>
                </a:cubicBezTo>
                <a:cubicBezTo>
                  <a:pt x="416194" y="846094"/>
                  <a:pt x="172625" y="793744"/>
                  <a:pt x="0" y="843485"/>
                </a:cubicBezTo>
                <a:cubicBezTo>
                  <a:pt x="-15109" y="693884"/>
                  <a:pt x="47168" y="560626"/>
                  <a:pt x="0" y="404873"/>
                </a:cubicBezTo>
                <a:cubicBezTo>
                  <a:pt x="-47168" y="249120"/>
                  <a:pt x="22500" y="93529"/>
                  <a:pt x="0" y="0"/>
                </a:cubicBezTo>
                <a:close/>
              </a:path>
              <a:path w="3118549" h="843485" stroke="0" extrusionOk="0">
                <a:moveTo>
                  <a:pt x="0" y="0"/>
                </a:moveTo>
                <a:cubicBezTo>
                  <a:pt x="173382" y="-36280"/>
                  <a:pt x="339590" y="9570"/>
                  <a:pt x="426202" y="0"/>
                </a:cubicBezTo>
                <a:cubicBezTo>
                  <a:pt x="512814" y="-9570"/>
                  <a:pt x="707533" y="10762"/>
                  <a:pt x="883589" y="0"/>
                </a:cubicBezTo>
                <a:cubicBezTo>
                  <a:pt x="1059645" y="-10762"/>
                  <a:pt x="1120065" y="12685"/>
                  <a:pt x="1340976" y="0"/>
                </a:cubicBezTo>
                <a:cubicBezTo>
                  <a:pt x="1561887" y="-12685"/>
                  <a:pt x="1676660" y="61326"/>
                  <a:pt x="1923105" y="0"/>
                </a:cubicBezTo>
                <a:cubicBezTo>
                  <a:pt x="2169550" y="-61326"/>
                  <a:pt x="2311788" y="41092"/>
                  <a:pt x="2411678" y="0"/>
                </a:cubicBezTo>
                <a:cubicBezTo>
                  <a:pt x="2511568" y="-41092"/>
                  <a:pt x="2957509" y="39878"/>
                  <a:pt x="3118549" y="0"/>
                </a:cubicBezTo>
                <a:cubicBezTo>
                  <a:pt x="3164329" y="150612"/>
                  <a:pt x="3113926" y="198222"/>
                  <a:pt x="3118549" y="396438"/>
                </a:cubicBezTo>
                <a:cubicBezTo>
                  <a:pt x="3123172" y="594654"/>
                  <a:pt x="3108263" y="651710"/>
                  <a:pt x="3118549" y="843485"/>
                </a:cubicBezTo>
                <a:cubicBezTo>
                  <a:pt x="2989598" y="857492"/>
                  <a:pt x="2818904" y="794615"/>
                  <a:pt x="2598791" y="843485"/>
                </a:cubicBezTo>
                <a:cubicBezTo>
                  <a:pt x="2378678" y="892355"/>
                  <a:pt x="2275231" y="824187"/>
                  <a:pt x="2047847" y="843485"/>
                </a:cubicBezTo>
                <a:cubicBezTo>
                  <a:pt x="1820463" y="862783"/>
                  <a:pt x="1694507" y="790132"/>
                  <a:pt x="1465718" y="843485"/>
                </a:cubicBezTo>
                <a:cubicBezTo>
                  <a:pt x="1236929" y="896838"/>
                  <a:pt x="1215874" y="821646"/>
                  <a:pt x="1039516" y="843485"/>
                </a:cubicBezTo>
                <a:cubicBezTo>
                  <a:pt x="863158" y="865324"/>
                  <a:pt x="668421" y="835348"/>
                  <a:pt x="457387" y="843485"/>
                </a:cubicBezTo>
                <a:cubicBezTo>
                  <a:pt x="246353" y="851622"/>
                  <a:pt x="161150" y="810969"/>
                  <a:pt x="0" y="843485"/>
                </a:cubicBezTo>
                <a:cubicBezTo>
                  <a:pt x="-17149" y="745415"/>
                  <a:pt x="15835" y="525786"/>
                  <a:pt x="0" y="421743"/>
                </a:cubicBezTo>
                <a:cubicBezTo>
                  <a:pt x="-15835" y="317700"/>
                  <a:pt x="39643" y="145879"/>
                  <a:pt x="0" y="0"/>
                </a:cubicBezTo>
                <a:close/>
              </a:path>
            </a:pathLst>
          </a:custGeom>
          <a:solidFill>
            <a:schemeClr val="bg2">
              <a:lumMod val="20000"/>
              <a:lumOff val="80000"/>
            </a:schemeClr>
          </a:solidFill>
          <a:ln>
            <a:solidFill>
              <a:schemeClr val="tx1"/>
            </a:solidFill>
            <a:extLst>
              <a:ext uri="{C807C97D-BFC1-408E-A445-0C87EB9F89A2}">
                <ask:lineSketchStyleProps xmlns:ask="http://schemas.microsoft.com/office/drawing/2018/sketchyshapes" sd="1148033783">
                  <a:prstGeom prst="rect">
                    <a:avLst/>
                  </a:prstGeom>
                  <ask:type>
                    <ask:lineSketchScribble/>
                  </ask:type>
                </ask:lineSketchStyleProps>
              </a:ext>
            </a:extLst>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000">
                <a:latin typeface="Mali Medium"/>
              </a:rPr>
              <a:t>HOW many main parts are there?</a:t>
            </a:r>
          </a:p>
        </p:txBody>
      </p:sp>
      <p:sp>
        <p:nvSpPr>
          <p:cNvPr id="2" name="Callout: Line 1">
            <a:extLst>
              <a:ext uri="{FF2B5EF4-FFF2-40B4-BE49-F238E27FC236}">
                <a16:creationId xmlns:a16="http://schemas.microsoft.com/office/drawing/2014/main" id="{AFBA9BF1-BB5C-8E45-57F5-7EC5B4F22FE9}"/>
              </a:ext>
            </a:extLst>
          </p:cNvPr>
          <p:cNvSpPr/>
          <p:nvPr/>
        </p:nvSpPr>
        <p:spPr>
          <a:xfrm>
            <a:off x="1802578" y="-2412233"/>
            <a:ext cx="2769422" cy="418040"/>
          </a:xfrm>
          <a:custGeom>
            <a:avLst/>
            <a:gdLst>
              <a:gd name="connsiteX0" fmla="*/ 0 w 2769422"/>
              <a:gd name="connsiteY0" fmla="*/ 0 h 418040"/>
              <a:gd name="connsiteX1" fmla="*/ 664661 w 2769422"/>
              <a:gd name="connsiteY1" fmla="*/ 0 h 418040"/>
              <a:gd name="connsiteX2" fmla="*/ 1273934 w 2769422"/>
              <a:gd name="connsiteY2" fmla="*/ 0 h 418040"/>
              <a:gd name="connsiteX3" fmla="*/ 2021678 w 2769422"/>
              <a:gd name="connsiteY3" fmla="*/ 0 h 418040"/>
              <a:gd name="connsiteX4" fmla="*/ 2769422 w 2769422"/>
              <a:gd name="connsiteY4" fmla="*/ 0 h 418040"/>
              <a:gd name="connsiteX5" fmla="*/ 2769422 w 2769422"/>
              <a:gd name="connsiteY5" fmla="*/ 418040 h 418040"/>
              <a:gd name="connsiteX6" fmla="*/ 2132455 w 2769422"/>
              <a:gd name="connsiteY6" fmla="*/ 418040 h 418040"/>
              <a:gd name="connsiteX7" fmla="*/ 1495488 w 2769422"/>
              <a:gd name="connsiteY7" fmla="*/ 418040 h 418040"/>
              <a:gd name="connsiteX8" fmla="*/ 747744 w 2769422"/>
              <a:gd name="connsiteY8" fmla="*/ 418040 h 418040"/>
              <a:gd name="connsiteX9" fmla="*/ 0 w 2769422"/>
              <a:gd name="connsiteY9" fmla="*/ 418040 h 418040"/>
              <a:gd name="connsiteX10" fmla="*/ 0 w 2769422"/>
              <a:gd name="connsiteY10" fmla="*/ 0 h 418040"/>
              <a:gd name="connsiteX0" fmla="*/ 1362279 w 2769422"/>
              <a:gd name="connsiteY0" fmla="*/ -4569 h 418040"/>
              <a:gd name="connsiteX1" fmla="*/ 1386262 w 2769422"/>
              <a:gd name="connsiteY1" fmla="*/ -172584 h 418040"/>
            </a:gdLst>
            <a:ahLst/>
            <a:cxnLst>
              <a:cxn ang="0">
                <a:pos x="connsiteX0" y="connsiteY0"/>
              </a:cxn>
              <a:cxn ang="0">
                <a:pos x="connsiteX1" y="connsiteY1"/>
              </a:cxn>
            </a:cxnLst>
            <a:rect l="l" t="t" r="r" b="b"/>
            <a:pathLst>
              <a:path w="2769422" h="418040" extrusionOk="0">
                <a:moveTo>
                  <a:pt x="0" y="0"/>
                </a:moveTo>
                <a:cubicBezTo>
                  <a:pt x="240157" y="31695"/>
                  <a:pt x="353624" y="20944"/>
                  <a:pt x="664661" y="0"/>
                </a:cubicBezTo>
                <a:cubicBezTo>
                  <a:pt x="975698" y="-20944"/>
                  <a:pt x="1121479" y="-14843"/>
                  <a:pt x="1273934" y="0"/>
                </a:cubicBezTo>
                <a:cubicBezTo>
                  <a:pt x="1426389" y="14843"/>
                  <a:pt x="1799189" y="15725"/>
                  <a:pt x="2021678" y="0"/>
                </a:cubicBezTo>
                <a:cubicBezTo>
                  <a:pt x="2244167" y="-15725"/>
                  <a:pt x="2403671" y="34461"/>
                  <a:pt x="2769422" y="0"/>
                </a:cubicBezTo>
                <a:cubicBezTo>
                  <a:pt x="2779715" y="97656"/>
                  <a:pt x="2785232" y="218215"/>
                  <a:pt x="2769422" y="418040"/>
                </a:cubicBezTo>
                <a:cubicBezTo>
                  <a:pt x="2546008" y="440192"/>
                  <a:pt x="2279118" y="434278"/>
                  <a:pt x="2132455" y="418040"/>
                </a:cubicBezTo>
                <a:cubicBezTo>
                  <a:pt x="1985792" y="401802"/>
                  <a:pt x="1798505" y="394596"/>
                  <a:pt x="1495488" y="418040"/>
                </a:cubicBezTo>
                <a:cubicBezTo>
                  <a:pt x="1192471" y="441484"/>
                  <a:pt x="1073217" y="383535"/>
                  <a:pt x="747744" y="418040"/>
                </a:cubicBezTo>
                <a:cubicBezTo>
                  <a:pt x="422271" y="452545"/>
                  <a:pt x="155946" y="402818"/>
                  <a:pt x="0" y="418040"/>
                </a:cubicBezTo>
                <a:cubicBezTo>
                  <a:pt x="796" y="281979"/>
                  <a:pt x="16720" y="161603"/>
                  <a:pt x="0" y="0"/>
                </a:cubicBezTo>
                <a:close/>
              </a:path>
              <a:path w="2769422" h="418040" fill="none" extrusionOk="0">
                <a:moveTo>
                  <a:pt x="1362279" y="-4569"/>
                </a:moveTo>
                <a:cubicBezTo>
                  <a:pt x="1364242" y="-54922"/>
                  <a:pt x="1381955" y="-131540"/>
                  <a:pt x="1386262" y="-172584"/>
                </a:cubicBezTo>
              </a:path>
            </a:pathLst>
          </a:custGeom>
          <a:noFill/>
          <a:ln>
            <a:extLst>
              <a:ext uri="{C807C97D-BFC1-408E-A445-0C87EB9F89A2}">
                <ask:lineSketchStyleProps xmlns:ask="http://schemas.microsoft.com/office/drawing/2018/sketchyshapes" sd="1219033472">
                  <a:prstGeom prst="borderCallout1">
                    <a:avLst>
                      <a:gd name="adj1" fmla="val -1093"/>
                      <a:gd name="adj2" fmla="val 49190"/>
                      <a:gd name="adj3" fmla="val -41284"/>
                      <a:gd name="adj4" fmla="val 5005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400">
                <a:solidFill>
                  <a:schemeClr val="accent4">
                    <a:lumMod val="10000"/>
                  </a:schemeClr>
                </a:solidFill>
                <a:latin typeface="Mali Medium"/>
              </a:rPr>
              <a:t>First Sentence/Introduction</a:t>
            </a:r>
            <a:endParaRPr lang="en-US">
              <a:solidFill>
                <a:schemeClr val="accent4">
                  <a:lumMod val="10000"/>
                </a:schemeClr>
              </a:solidFill>
            </a:endParaRPr>
          </a:p>
        </p:txBody>
      </p:sp>
      <p:sp>
        <p:nvSpPr>
          <p:cNvPr id="9" name="Callout: Line 8">
            <a:extLst>
              <a:ext uri="{FF2B5EF4-FFF2-40B4-BE49-F238E27FC236}">
                <a16:creationId xmlns:a16="http://schemas.microsoft.com/office/drawing/2014/main" id="{6FC61D8B-0AD6-1DBB-8628-5B9E70E696FF}"/>
              </a:ext>
            </a:extLst>
          </p:cNvPr>
          <p:cNvSpPr/>
          <p:nvPr/>
        </p:nvSpPr>
        <p:spPr>
          <a:xfrm>
            <a:off x="-2319471" y="-1624949"/>
            <a:ext cx="2769422" cy="417810"/>
          </a:xfrm>
          <a:custGeom>
            <a:avLst/>
            <a:gdLst>
              <a:gd name="connsiteX0" fmla="*/ 0 w 2769422"/>
              <a:gd name="connsiteY0" fmla="*/ 0 h 417810"/>
              <a:gd name="connsiteX1" fmla="*/ 664661 w 2769422"/>
              <a:gd name="connsiteY1" fmla="*/ 0 h 417810"/>
              <a:gd name="connsiteX2" fmla="*/ 1273934 w 2769422"/>
              <a:gd name="connsiteY2" fmla="*/ 0 h 417810"/>
              <a:gd name="connsiteX3" fmla="*/ 2021678 w 2769422"/>
              <a:gd name="connsiteY3" fmla="*/ 0 h 417810"/>
              <a:gd name="connsiteX4" fmla="*/ 2769422 w 2769422"/>
              <a:gd name="connsiteY4" fmla="*/ 0 h 417810"/>
              <a:gd name="connsiteX5" fmla="*/ 2769422 w 2769422"/>
              <a:gd name="connsiteY5" fmla="*/ 417810 h 417810"/>
              <a:gd name="connsiteX6" fmla="*/ 2132455 w 2769422"/>
              <a:gd name="connsiteY6" fmla="*/ 417810 h 417810"/>
              <a:gd name="connsiteX7" fmla="*/ 1495488 w 2769422"/>
              <a:gd name="connsiteY7" fmla="*/ 417810 h 417810"/>
              <a:gd name="connsiteX8" fmla="*/ 747744 w 2769422"/>
              <a:gd name="connsiteY8" fmla="*/ 417810 h 417810"/>
              <a:gd name="connsiteX9" fmla="*/ 0 w 2769422"/>
              <a:gd name="connsiteY9" fmla="*/ 417810 h 417810"/>
              <a:gd name="connsiteX10" fmla="*/ 0 w 2769422"/>
              <a:gd name="connsiteY10" fmla="*/ 0 h 417810"/>
              <a:gd name="connsiteX0" fmla="*/ 1362279 w 2769422"/>
              <a:gd name="connsiteY0" fmla="*/ -4567 h 417810"/>
              <a:gd name="connsiteX1" fmla="*/ 1386262 w 2769422"/>
              <a:gd name="connsiteY1" fmla="*/ -172489 h 417810"/>
            </a:gdLst>
            <a:ahLst/>
            <a:cxnLst>
              <a:cxn ang="0">
                <a:pos x="connsiteX0" y="connsiteY0"/>
              </a:cxn>
              <a:cxn ang="0">
                <a:pos x="connsiteX1" y="connsiteY1"/>
              </a:cxn>
            </a:cxnLst>
            <a:rect l="l" t="t" r="r" b="b"/>
            <a:pathLst>
              <a:path w="2769422" h="417810" extrusionOk="0">
                <a:moveTo>
                  <a:pt x="0" y="0"/>
                </a:moveTo>
                <a:cubicBezTo>
                  <a:pt x="240157" y="31695"/>
                  <a:pt x="353624" y="20944"/>
                  <a:pt x="664661" y="0"/>
                </a:cubicBezTo>
                <a:cubicBezTo>
                  <a:pt x="975698" y="-20944"/>
                  <a:pt x="1121479" y="-14843"/>
                  <a:pt x="1273934" y="0"/>
                </a:cubicBezTo>
                <a:cubicBezTo>
                  <a:pt x="1426389" y="14843"/>
                  <a:pt x="1799189" y="15725"/>
                  <a:pt x="2021678" y="0"/>
                </a:cubicBezTo>
                <a:cubicBezTo>
                  <a:pt x="2244167" y="-15725"/>
                  <a:pt x="2403671" y="34461"/>
                  <a:pt x="2769422" y="0"/>
                </a:cubicBezTo>
                <a:cubicBezTo>
                  <a:pt x="2783931" y="158170"/>
                  <a:pt x="2760227" y="320060"/>
                  <a:pt x="2769422" y="417810"/>
                </a:cubicBezTo>
                <a:cubicBezTo>
                  <a:pt x="2546008" y="439962"/>
                  <a:pt x="2279118" y="434048"/>
                  <a:pt x="2132455" y="417810"/>
                </a:cubicBezTo>
                <a:cubicBezTo>
                  <a:pt x="1985792" y="401572"/>
                  <a:pt x="1798505" y="394366"/>
                  <a:pt x="1495488" y="417810"/>
                </a:cubicBezTo>
                <a:cubicBezTo>
                  <a:pt x="1192471" y="441254"/>
                  <a:pt x="1073217" y="383305"/>
                  <a:pt x="747744" y="417810"/>
                </a:cubicBezTo>
                <a:cubicBezTo>
                  <a:pt x="422271" y="452315"/>
                  <a:pt x="155946" y="402588"/>
                  <a:pt x="0" y="417810"/>
                </a:cubicBezTo>
                <a:cubicBezTo>
                  <a:pt x="-597" y="300723"/>
                  <a:pt x="-7408" y="197470"/>
                  <a:pt x="0" y="0"/>
                </a:cubicBezTo>
                <a:close/>
              </a:path>
              <a:path w="2769422" h="417810" fill="none" extrusionOk="0">
                <a:moveTo>
                  <a:pt x="1362279" y="-4567"/>
                </a:moveTo>
                <a:cubicBezTo>
                  <a:pt x="1373207" y="-67293"/>
                  <a:pt x="1384832" y="-134718"/>
                  <a:pt x="1386262" y="-172489"/>
                </a:cubicBezTo>
              </a:path>
            </a:pathLst>
          </a:custGeom>
          <a:noFill/>
          <a:ln>
            <a:extLst>
              <a:ext uri="{C807C97D-BFC1-408E-A445-0C87EB9F89A2}">
                <ask:lineSketchStyleProps xmlns:ask="http://schemas.microsoft.com/office/drawing/2018/sketchyshapes" sd="1219033472">
                  <a:prstGeom prst="borderCallout1">
                    <a:avLst>
                      <a:gd name="adj1" fmla="val -1093"/>
                      <a:gd name="adj2" fmla="val 49190"/>
                      <a:gd name="adj3" fmla="val -41284"/>
                      <a:gd name="adj4" fmla="val 5005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400">
                <a:solidFill>
                  <a:schemeClr val="accent4">
                    <a:lumMod val="10000"/>
                  </a:schemeClr>
                </a:solidFill>
                <a:latin typeface="Mali Medium"/>
              </a:rPr>
              <a:t>Supporting Sentences/ Body</a:t>
            </a:r>
            <a:endParaRPr lang="en-US">
              <a:solidFill>
                <a:schemeClr val="accent4">
                  <a:lumMod val="10000"/>
                </a:schemeClr>
              </a:solidFill>
            </a:endParaRPr>
          </a:p>
        </p:txBody>
      </p:sp>
      <p:grpSp>
        <p:nvGrpSpPr>
          <p:cNvPr id="831" name="Google Shape;831;p51"/>
          <p:cNvGrpSpPr/>
          <p:nvPr/>
        </p:nvGrpSpPr>
        <p:grpSpPr>
          <a:xfrm>
            <a:off x="102626" y="193360"/>
            <a:ext cx="159704" cy="198203"/>
            <a:chOff x="7249250" y="2292238"/>
            <a:chExt cx="453448" cy="562758"/>
          </a:xfrm>
        </p:grpSpPr>
        <p:sp>
          <p:nvSpPr>
            <p:cNvPr id="832" name="Google Shape;832;p51"/>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1"/>
            <p:cNvSpPr/>
            <p:nvPr/>
          </p:nvSpPr>
          <p:spPr>
            <a:xfrm>
              <a:off x="7269381" y="2292238"/>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1"/>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831;p51">
            <a:extLst>
              <a:ext uri="{FF2B5EF4-FFF2-40B4-BE49-F238E27FC236}">
                <a16:creationId xmlns:a16="http://schemas.microsoft.com/office/drawing/2014/main" id="{5C346FFF-79BD-166A-28B5-B25A479FD65F}"/>
              </a:ext>
            </a:extLst>
          </p:cNvPr>
          <p:cNvGrpSpPr/>
          <p:nvPr/>
        </p:nvGrpSpPr>
        <p:grpSpPr>
          <a:xfrm>
            <a:off x="99081" y="1222035"/>
            <a:ext cx="159704" cy="198203"/>
            <a:chOff x="7249250" y="2292238"/>
            <a:chExt cx="453448" cy="562758"/>
          </a:xfrm>
        </p:grpSpPr>
        <p:sp>
          <p:nvSpPr>
            <p:cNvPr id="19" name="Google Shape;832;p51">
              <a:extLst>
                <a:ext uri="{FF2B5EF4-FFF2-40B4-BE49-F238E27FC236}">
                  <a16:creationId xmlns:a16="http://schemas.microsoft.com/office/drawing/2014/main" id="{9AD64B97-1035-F704-D2AB-55988FB5EFC1}"/>
                </a:ext>
              </a:extLst>
            </p:cNvPr>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33;p51">
              <a:extLst>
                <a:ext uri="{FF2B5EF4-FFF2-40B4-BE49-F238E27FC236}">
                  <a16:creationId xmlns:a16="http://schemas.microsoft.com/office/drawing/2014/main" id="{D3E080D2-3EEE-784E-E1AB-79F867535510}"/>
                </a:ext>
              </a:extLst>
            </p:cNvPr>
            <p:cNvSpPr/>
            <p:nvPr/>
          </p:nvSpPr>
          <p:spPr>
            <a:xfrm>
              <a:off x="7269381" y="2292238"/>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34;p51">
              <a:extLst>
                <a:ext uri="{FF2B5EF4-FFF2-40B4-BE49-F238E27FC236}">
                  <a16:creationId xmlns:a16="http://schemas.microsoft.com/office/drawing/2014/main" id="{FF32E298-0CA8-C90C-0ACA-74D84D9876D1}"/>
                </a:ext>
              </a:extLst>
            </p:cNvPr>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831;p51">
            <a:extLst>
              <a:ext uri="{FF2B5EF4-FFF2-40B4-BE49-F238E27FC236}">
                <a16:creationId xmlns:a16="http://schemas.microsoft.com/office/drawing/2014/main" id="{10345909-249B-86AB-8D28-B4333474265B}"/>
              </a:ext>
            </a:extLst>
          </p:cNvPr>
          <p:cNvGrpSpPr/>
          <p:nvPr/>
        </p:nvGrpSpPr>
        <p:grpSpPr>
          <a:xfrm>
            <a:off x="91991" y="4539668"/>
            <a:ext cx="159704" cy="198203"/>
            <a:chOff x="7249250" y="2292238"/>
            <a:chExt cx="453448" cy="562758"/>
          </a:xfrm>
        </p:grpSpPr>
        <p:sp>
          <p:nvSpPr>
            <p:cNvPr id="23" name="Google Shape;832;p51">
              <a:extLst>
                <a:ext uri="{FF2B5EF4-FFF2-40B4-BE49-F238E27FC236}">
                  <a16:creationId xmlns:a16="http://schemas.microsoft.com/office/drawing/2014/main" id="{51D598E2-CC82-4324-4FB4-A91620163E64}"/>
                </a:ext>
              </a:extLst>
            </p:cNvPr>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33;p51">
              <a:extLst>
                <a:ext uri="{FF2B5EF4-FFF2-40B4-BE49-F238E27FC236}">
                  <a16:creationId xmlns:a16="http://schemas.microsoft.com/office/drawing/2014/main" id="{302E05E1-7CDF-3FFF-8DF0-43B89950FCF2}"/>
                </a:ext>
              </a:extLst>
            </p:cNvPr>
            <p:cNvSpPr/>
            <p:nvPr/>
          </p:nvSpPr>
          <p:spPr>
            <a:xfrm>
              <a:off x="7269381" y="2292238"/>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34;p51">
              <a:extLst>
                <a:ext uri="{FF2B5EF4-FFF2-40B4-BE49-F238E27FC236}">
                  <a16:creationId xmlns:a16="http://schemas.microsoft.com/office/drawing/2014/main" id="{F3697062-38A3-6FB0-CAAB-77A7DC027924}"/>
                </a:ext>
              </a:extLst>
            </p:cNvPr>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311711" y="200373"/>
            <a:ext cx="5538852" cy="5262979"/>
          </a:xfrm>
          <a:prstGeom prst="rect">
            <a:avLst/>
          </a:prstGeom>
        </p:spPr>
        <p:txBody>
          <a:bodyPr wrap="square">
            <a:spAutoFit/>
          </a:bodyPr>
          <a:lstStyle/>
          <a:p>
            <a:pPr algn="just"/>
            <a:r>
              <a:rPr lang="en-US" sz="1600">
                <a:latin typeface="Comic Sans MS" panose="030F0702030302020204" pitchFamily="66" charset="0"/>
              </a:rPr>
              <a:t>Viet Nam has gained three main benefits since it joined different international organisations. Firstly, it is easier and more convenient for Viet Nam to promote its culture and learn about other cultures. For example, various cultural exchanges help foreigners know more about our country. In addition, Vietnamese people have a better chance of experiencing different cultures. Secondly, this has created greater education opportunities for both Vietnamese and foreign students. More education opportunities abroad are now open to Vietnamese students. For instance, Viet Nam's colleges and universities can also accept international students. Finally, joining these organisations has also helped Viet Nam increase both local and international tourism. In fact, Viet Nam has become one of the most popular destinations for many foreign tourists in the region. It is also easier for Vietnamese people to travel abroad.</a:t>
            </a:r>
          </a:p>
          <a:p>
            <a:pPr algn="just"/>
            <a:r>
              <a:rPr lang="en-US" sz="1600">
                <a:latin typeface="Comic Sans MS" panose="030F0702030302020204" pitchFamily="66" charset="0"/>
              </a:rPr>
              <a:t> In conclusion, Viet Nam has benefited greatly from becoming a member of different international organisations.</a:t>
            </a:r>
          </a:p>
          <a:p>
            <a:pPr algn="just"/>
            <a:endParaRPr lang="en-US" sz="1600">
              <a:latin typeface="Comfortaa SemiBold" panose="020B0604020202020204" charset="0"/>
            </a:endParaRPr>
          </a:p>
        </p:txBody>
      </p:sp>
      <p:sp>
        <p:nvSpPr>
          <p:cNvPr id="12" name="Freeform: Shape 11">
            <a:extLst>
              <a:ext uri="{FF2B5EF4-FFF2-40B4-BE49-F238E27FC236}">
                <a16:creationId xmlns:a16="http://schemas.microsoft.com/office/drawing/2014/main" id="{AE6428B3-930E-C2AB-6104-4D7581132D15}"/>
              </a:ext>
            </a:extLst>
          </p:cNvPr>
          <p:cNvSpPr/>
          <p:nvPr/>
        </p:nvSpPr>
        <p:spPr>
          <a:xfrm>
            <a:off x="246575" y="467052"/>
            <a:ext cx="5693240" cy="3949747"/>
          </a:xfrm>
          <a:custGeom>
            <a:avLst/>
            <a:gdLst>
              <a:gd name="connsiteX0" fmla="*/ 4793370 w 5693240"/>
              <a:gd name="connsiteY0" fmla="*/ 188532 h 3949747"/>
              <a:gd name="connsiteX1" fmla="*/ 4891375 w 5693240"/>
              <a:gd name="connsiteY1" fmla="*/ 0 h 3949747"/>
              <a:gd name="connsiteX2" fmla="*/ 5221031 w 5693240"/>
              <a:gd name="connsiteY2" fmla="*/ 23566 h 3949747"/>
              <a:gd name="connsiteX3" fmla="*/ 5550687 w 5693240"/>
              <a:gd name="connsiteY3" fmla="*/ 47132 h 3949747"/>
              <a:gd name="connsiteX4" fmla="*/ 5586325 w 5693240"/>
              <a:gd name="connsiteY4" fmla="*/ 499609 h 3949747"/>
              <a:gd name="connsiteX5" fmla="*/ 5623389 w 5693240"/>
              <a:gd name="connsiteY5" fmla="*/ 970186 h 3949747"/>
              <a:gd name="connsiteX6" fmla="*/ 5661878 w 5693240"/>
              <a:gd name="connsiteY6" fmla="*/ 1458861 h 3949747"/>
              <a:gd name="connsiteX7" fmla="*/ 5693240 w 5693240"/>
              <a:gd name="connsiteY7" fmla="*/ 1857041 h 3949747"/>
              <a:gd name="connsiteX8" fmla="*/ 5649227 w 5693240"/>
              <a:gd name="connsiteY8" fmla="*/ 2354577 h 3949747"/>
              <a:gd name="connsiteX9" fmla="*/ 5610292 w 5693240"/>
              <a:gd name="connsiteY9" fmla="*/ 2794705 h 3949747"/>
              <a:gd name="connsiteX10" fmla="*/ 5573050 w 5693240"/>
              <a:gd name="connsiteY10" fmla="*/ 3215698 h 3949747"/>
              <a:gd name="connsiteX11" fmla="*/ 5523958 w 5693240"/>
              <a:gd name="connsiteY11" fmla="*/ 3770642 h 3949747"/>
              <a:gd name="connsiteX12" fmla="*/ 4960132 w 5693240"/>
              <a:gd name="connsiteY12" fmla="*/ 3761996 h 3949747"/>
              <a:gd name="connsiteX13" fmla="*/ 4470078 w 5693240"/>
              <a:gd name="connsiteY13" fmla="*/ 3754482 h 3949747"/>
              <a:gd name="connsiteX14" fmla="*/ 4016910 w 5693240"/>
              <a:gd name="connsiteY14" fmla="*/ 3747533 h 3949747"/>
              <a:gd name="connsiteX15" fmla="*/ 3600628 w 5693240"/>
              <a:gd name="connsiteY15" fmla="*/ 3741150 h 3949747"/>
              <a:gd name="connsiteX16" fmla="*/ 3110573 w 5693240"/>
              <a:gd name="connsiteY16" fmla="*/ 3733636 h 3949747"/>
              <a:gd name="connsiteX17" fmla="*/ 2583634 w 5693240"/>
              <a:gd name="connsiteY17" fmla="*/ 3725556 h 3949747"/>
              <a:gd name="connsiteX18" fmla="*/ 1835379 w 5693240"/>
              <a:gd name="connsiteY18" fmla="*/ 3714082 h 3949747"/>
              <a:gd name="connsiteX19" fmla="*/ 1683916 w 5693240"/>
              <a:gd name="connsiteY19" fmla="*/ 3940320 h 3949747"/>
              <a:gd name="connsiteX20" fmla="*/ 1145538 w 5693240"/>
              <a:gd name="connsiteY20" fmla="*/ 3943557 h 3949747"/>
              <a:gd name="connsiteX21" fmla="*/ 669883 w 5693240"/>
              <a:gd name="connsiteY21" fmla="*/ 3946416 h 3949747"/>
              <a:gd name="connsiteX22" fmla="*/ 115824 w 5693240"/>
              <a:gd name="connsiteY22" fmla="*/ 3949747 h 3949747"/>
              <a:gd name="connsiteX23" fmla="*/ 89184 w 5693240"/>
              <a:gd name="connsiteY23" fmla="*/ 3485769 h 3949747"/>
              <a:gd name="connsiteX24" fmla="*/ 61387 w 5693240"/>
              <a:gd name="connsiteY24" fmla="*/ 3001619 h 3949747"/>
              <a:gd name="connsiteX25" fmla="*/ 32431 w 5693240"/>
              <a:gd name="connsiteY25" fmla="*/ 2497295 h 3949747"/>
              <a:gd name="connsiteX26" fmla="*/ 0 w 5693240"/>
              <a:gd name="connsiteY26" fmla="*/ 1932453 h 3949747"/>
              <a:gd name="connsiteX27" fmla="*/ 29728 w 5693240"/>
              <a:gd name="connsiteY27" fmla="*/ 1423479 h 3949747"/>
              <a:gd name="connsiteX28" fmla="*/ 60436 w 5693240"/>
              <a:gd name="connsiteY28" fmla="*/ 897726 h 3949747"/>
              <a:gd name="connsiteX29" fmla="*/ 98005 w 5693240"/>
              <a:gd name="connsiteY29" fmla="*/ 254518 h 3949747"/>
              <a:gd name="connsiteX30" fmla="*/ 596631 w 5693240"/>
              <a:gd name="connsiteY30" fmla="*/ 245610 h 3949747"/>
              <a:gd name="connsiteX31" fmla="*/ 1285211 w 5693240"/>
              <a:gd name="connsiteY31" fmla="*/ 233308 h 3949747"/>
              <a:gd name="connsiteX32" fmla="*/ 1831325 w 5693240"/>
              <a:gd name="connsiteY32" fmla="*/ 223551 h 3949747"/>
              <a:gd name="connsiteX33" fmla="*/ 2472417 w 5693240"/>
              <a:gd name="connsiteY33" fmla="*/ 212098 h 3949747"/>
              <a:gd name="connsiteX34" fmla="*/ 3113508 w 5693240"/>
              <a:gd name="connsiteY34" fmla="*/ 200645 h 3949747"/>
              <a:gd name="connsiteX35" fmla="*/ 3612134 w 5693240"/>
              <a:gd name="connsiteY35" fmla="*/ 191736 h 3949747"/>
              <a:gd name="connsiteX36" fmla="*/ 4063272 w 5693240"/>
              <a:gd name="connsiteY36" fmla="*/ 183677 h 3949747"/>
              <a:gd name="connsiteX37" fmla="*/ 4846828 w 5693240"/>
              <a:gd name="connsiteY37" fmla="*/ 169678 h 3949747"/>
              <a:gd name="connsiteX38" fmla="*/ 4793370 w 5693240"/>
              <a:gd name="connsiteY38" fmla="*/ 188532 h 394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93240" h="3949747" extrusionOk="0">
                <a:moveTo>
                  <a:pt x="4793370" y="188532"/>
                </a:moveTo>
                <a:cubicBezTo>
                  <a:pt x="4819678" y="120339"/>
                  <a:pt x="4854993" y="74467"/>
                  <a:pt x="4891375" y="0"/>
                </a:cubicBezTo>
                <a:cubicBezTo>
                  <a:pt x="4965722" y="-31422"/>
                  <a:pt x="5150230" y="44028"/>
                  <a:pt x="5221031" y="23566"/>
                </a:cubicBezTo>
                <a:cubicBezTo>
                  <a:pt x="5291832" y="3104"/>
                  <a:pt x="5462182" y="50824"/>
                  <a:pt x="5550687" y="47132"/>
                </a:cubicBezTo>
                <a:cubicBezTo>
                  <a:pt x="5582203" y="264771"/>
                  <a:pt x="5551907" y="350375"/>
                  <a:pt x="5586325" y="499609"/>
                </a:cubicBezTo>
                <a:cubicBezTo>
                  <a:pt x="5620743" y="648843"/>
                  <a:pt x="5598670" y="743951"/>
                  <a:pt x="5623389" y="970186"/>
                </a:cubicBezTo>
                <a:cubicBezTo>
                  <a:pt x="5648108" y="1196421"/>
                  <a:pt x="5614335" y="1348928"/>
                  <a:pt x="5661878" y="1458861"/>
                </a:cubicBezTo>
                <a:cubicBezTo>
                  <a:pt x="5709421" y="1568794"/>
                  <a:pt x="5663291" y="1689920"/>
                  <a:pt x="5693240" y="1857041"/>
                </a:cubicBezTo>
                <a:cubicBezTo>
                  <a:pt x="5707724" y="1977949"/>
                  <a:pt x="5632055" y="2155140"/>
                  <a:pt x="5649227" y="2354577"/>
                </a:cubicBezTo>
                <a:cubicBezTo>
                  <a:pt x="5666398" y="2554014"/>
                  <a:pt x="5609602" y="2679803"/>
                  <a:pt x="5610292" y="2794705"/>
                </a:cubicBezTo>
                <a:cubicBezTo>
                  <a:pt x="5610982" y="2909607"/>
                  <a:pt x="5566812" y="3042829"/>
                  <a:pt x="5573050" y="3215698"/>
                </a:cubicBezTo>
                <a:cubicBezTo>
                  <a:pt x="5579288" y="3388567"/>
                  <a:pt x="5538413" y="3524228"/>
                  <a:pt x="5523958" y="3770642"/>
                </a:cubicBezTo>
                <a:cubicBezTo>
                  <a:pt x="5397969" y="3777046"/>
                  <a:pt x="5188404" y="3699357"/>
                  <a:pt x="4960132" y="3761996"/>
                </a:cubicBezTo>
                <a:cubicBezTo>
                  <a:pt x="4731860" y="3824636"/>
                  <a:pt x="4676241" y="3733810"/>
                  <a:pt x="4470078" y="3754482"/>
                </a:cubicBezTo>
                <a:cubicBezTo>
                  <a:pt x="4263915" y="3775153"/>
                  <a:pt x="4223293" y="3705074"/>
                  <a:pt x="4016910" y="3747533"/>
                </a:cubicBezTo>
                <a:cubicBezTo>
                  <a:pt x="3810527" y="3789992"/>
                  <a:pt x="3747293" y="3706765"/>
                  <a:pt x="3600628" y="3741150"/>
                </a:cubicBezTo>
                <a:cubicBezTo>
                  <a:pt x="3453963" y="3775535"/>
                  <a:pt x="3324548" y="3720887"/>
                  <a:pt x="3110573" y="3733636"/>
                </a:cubicBezTo>
                <a:cubicBezTo>
                  <a:pt x="2896598" y="3746385"/>
                  <a:pt x="2803226" y="3690687"/>
                  <a:pt x="2583634" y="3725556"/>
                </a:cubicBezTo>
                <a:cubicBezTo>
                  <a:pt x="2364042" y="3760425"/>
                  <a:pt x="2017158" y="3673677"/>
                  <a:pt x="1835379" y="3714082"/>
                </a:cubicBezTo>
                <a:cubicBezTo>
                  <a:pt x="1790338" y="3811380"/>
                  <a:pt x="1712699" y="3850934"/>
                  <a:pt x="1683916" y="3940320"/>
                </a:cubicBezTo>
                <a:cubicBezTo>
                  <a:pt x="1575783" y="3944546"/>
                  <a:pt x="1333238" y="3895633"/>
                  <a:pt x="1145538" y="3943557"/>
                </a:cubicBezTo>
                <a:cubicBezTo>
                  <a:pt x="957838" y="3991481"/>
                  <a:pt x="817307" y="3915614"/>
                  <a:pt x="669883" y="3946416"/>
                </a:cubicBezTo>
                <a:cubicBezTo>
                  <a:pt x="522459" y="3977218"/>
                  <a:pt x="277127" y="3941490"/>
                  <a:pt x="115824" y="3949747"/>
                </a:cubicBezTo>
                <a:cubicBezTo>
                  <a:pt x="90943" y="3820004"/>
                  <a:pt x="111068" y="3668288"/>
                  <a:pt x="89184" y="3485769"/>
                </a:cubicBezTo>
                <a:cubicBezTo>
                  <a:pt x="67300" y="3303250"/>
                  <a:pt x="95185" y="3241445"/>
                  <a:pt x="61387" y="3001619"/>
                </a:cubicBezTo>
                <a:cubicBezTo>
                  <a:pt x="27588" y="2761793"/>
                  <a:pt x="59376" y="2714420"/>
                  <a:pt x="32431" y="2497295"/>
                </a:cubicBezTo>
                <a:cubicBezTo>
                  <a:pt x="5486" y="2280171"/>
                  <a:pt x="48549" y="2164965"/>
                  <a:pt x="0" y="1932453"/>
                </a:cubicBezTo>
                <a:cubicBezTo>
                  <a:pt x="-36885" y="1757372"/>
                  <a:pt x="46932" y="1547656"/>
                  <a:pt x="29728" y="1423479"/>
                </a:cubicBezTo>
                <a:cubicBezTo>
                  <a:pt x="12524" y="1299302"/>
                  <a:pt x="91031" y="1012094"/>
                  <a:pt x="60436" y="897726"/>
                </a:cubicBezTo>
                <a:cubicBezTo>
                  <a:pt x="29841" y="783358"/>
                  <a:pt x="155270" y="560094"/>
                  <a:pt x="98005" y="254518"/>
                </a:cubicBezTo>
                <a:cubicBezTo>
                  <a:pt x="201505" y="229285"/>
                  <a:pt x="458140" y="298926"/>
                  <a:pt x="596631" y="245610"/>
                </a:cubicBezTo>
                <a:cubicBezTo>
                  <a:pt x="735122" y="192294"/>
                  <a:pt x="1129031" y="280191"/>
                  <a:pt x="1285211" y="233308"/>
                </a:cubicBezTo>
                <a:cubicBezTo>
                  <a:pt x="1441391" y="186425"/>
                  <a:pt x="1620344" y="291768"/>
                  <a:pt x="1831325" y="223551"/>
                </a:cubicBezTo>
                <a:cubicBezTo>
                  <a:pt x="2042306" y="155335"/>
                  <a:pt x="2254837" y="262198"/>
                  <a:pt x="2472417" y="212098"/>
                </a:cubicBezTo>
                <a:cubicBezTo>
                  <a:pt x="2689997" y="161998"/>
                  <a:pt x="2851775" y="221994"/>
                  <a:pt x="3113508" y="200645"/>
                </a:cubicBezTo>
                <a:cubicBezTo>
                  <a:pt x="3375241" y="179295"/>
                  <a:pt x="3428888" y="203279"/>
                  <a:pt x="3612134" y="191736"/>
                </a:cubicBezTo>
                <a:cubicBezTo>
                  <a:pt x="3795380" y="180194"/>
                  <a:pt x="3860067" y="237389"/>
                  <a:pt x="4063272" y="183677"/>
                </a:cubicBezTo>
                <a:cubicBezTo>
                  <a:pt x="4266477" y="129964"/>
                  <a:pt x="4491152" y="230508"/>
                  <a:pt x="4846828" y="169678"/>
                </a:cubicBezTo>
                <a:cubicBezTo>
                  <a:pt x="4833322" y="178227"/>
                  <a:pt x="4804829" y="177969"/>
                  <a:pt x="4793370" y="188532"/>
                </a:cubicBezTo>
                <a:close/>
              </a:path>
            </a:pathLst>
          </a:custGeom>
          <a:noFill/>
          <a:ln>
            <a:solidFill>
              <a:srgbClr val="0070C0"/>
            </a:solidFill>
            <a:extLst>
              <a:ext uri="{C807C97D-BFC1-408E-A445-0C87EB9F89A2}">
                <ask:lineSketchStyleProps xmlns:ask="http://schemas.microsoft.com/office/drawing/2018/sketchyshapes" sd="4106356663">
                  <a:custGeom>
                    <a:avLst/>
                    <a:gdLst>
                      <a:gd name="connsiteX0" fmla="*/ 4277802 w 5080883"/>
                      <a:gd name="connsiteY0" fmla="*/ 159026 h 3331596"/>
                      <a:gd name="connsiteX1" fmla="*/ 4365266 w 5080883"/>
                      <a:gd name="connsiteY1" fmla="*/ 0 h 3331596"/>
                      <a:gd name="connsiteX2" fmla="*/ 4953663 w 5080883"/>
                      <a:gd name="connsiteY2" fmla="*/ 39756 h 3331596"/>
                      <a:gd name="connsiteX3" fmla="*/ 5080883 w 5080883"/>
                      <a:gd name="connsiteY3" fmla="*/ 1566407 h 3331596"/>
                      <a:gd name="connsiteX4" fmla="*/ 4929809 w 5080883"/>
                      <a:gd name="connsiteY4" fmla="*/ 3180522 h 3331596"/>
                      <a:gd name="connsiteX5" fmla="*/ 1637969 w 5080883"/>
                      <a:gd name="connsiteY5" fmla="*/ 3132814 h 3331596"/>
                      <a:gd name="connsiteX6" fmla="*/ 1502797 w 5080883"/>
                      <a:gd name="connsiteY6" fmla="*/ 3323645 h 3331596"/>
                      <a:gd name="connsiteX7" fmla="*/ 103367 w 5080883"/>
                      <a:gd name="connsiteY7" fmla="*/ 3331596 h 3331596"/>
                      <a:gd name="connsiteX8" fmla="*/ 0 w 5080883"/>
                      <a:gd name="connsiteY8" fmla="*/ 1630017 h 3331596"/>
                      <a:gd name="connsiteX9" fmla="*/ 87464 w 5080883"/>
                      <a:gd name="connsiteY9" fmla="*/ 214685 h 3331596"/>
                      <a:gd name="connsiteX10" fmla="*/ 4325510 w 5080883"/>
                      <a:gd name="connsiteY10" fmla="*/ 143123 h 3331596"/>
                      <a:gd name="connsiteX11" fmla="*/ 4277802 w 5080883"/>
                      <a:gd name="connsiteY11" fmla="*/ 159026 h 333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80883" h="3331596">
                        <a:moveTo>
                          <a:pt x="4277802" y="159026"/>
                        </a:moveTo>
                        <a:lnTo>
                          <a:pt x="4365266" y="0"/>
                        </a:lnTo>
                        <a:lnTo>
                          <a:pt x="4953663" y="39756"/>
                        </a:lnTo>
                        <a:lnTo>
                          <a:pt x="5080883" y="1566407"/>
                        </a:lnTo>
                        <a:lnTo>
                          <a:pt x="4929809" y="3180522"/>
                        </a:lnTo>
                        <a:lnTo>
                          <a:pt x="1637969" y="3132814"/>
                        </a:lnTo>
                        <a:lnTo>
                          <a:pt x="1502797" y="3323645"/>
                        </a:lnTo>
                        <a:lnTo>
                          <a:pt x="103367" y="3331596"/>
                        </a:lnTo>
                        <a:lnTo>
                          <a:pt x="0" y="1630017"/>
                        </a:lnTo>
                        <a:lnTo>
                          <a:pt x="87464" y="214685"/>
                        </a:lnTo>
                        <a:lnTo>
                          <a:pt x="4325510" y="143123"/>
                        </a:lnTo>
                        <a:lnTo>
                          <a:pt x="4277802" y="159026"/>
                        </a:ln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4C57EB9-FB30-6F25-94E8-4098836562E5}"/>
              </a:ext>
            </a:extLst>
          </p:cNvPr>
          <p:cNvSpPr/>
          <p:nvPr/>
        </p:nvSpPr>
        <p:spPr>
          <a:xfrm>
            <a:off x="280372" y="87603"/>
            <a:ext cx="5570191" cy="691012"/>
          </a:xfrm>
          <a:custGeom>
            <a:avLst/>
            <a:gdLst>
              <a:gd name="connsiteX0" fmla="*/ 9027 w 5570191"/>
              <a:gd name="connsiteY0" fmla="*/ 184270 h 691012"/>
              <a:gd name="connsiteX1" fmla="*/ 72222 w 5570191"/>
              <a:gd name="connsiteY1" fmla="*/ 0 h 691012"/>
              <a:gd name="connsiteX2" fmla="*/ 620213 w 5570191"/>
              <a:gd name="connsiteY2" fmla="*/ 1843 h 691012"/>
              <a:gd name="connsiteX3" fmla="*/ 1058606 w 5570191"/>
              <a:gd name="connsiteY3" fmla="*/ 3317 h 691012"/>
              <a:gd name="connsiteX4" fmla="*/ 1606598 w 5570191"/>
              <a:gd name="connsiteY4" fmla="*/ 5160 h 691012"/>
              <a:gd name="connsiteX5" fmla="*/ 2264187 w 5570191"/>
              <a:gd name="connsiteY5" fmla="*/ 7371 h 691012"/>
              <a:gd name="connsiteX6" fmla="*/ 2921777 w 5570191"/>
              <a:gd name="connsiteY6" fmla="*/ 9582 h 691012"/>
              <a:gd name="connsiteX7" fmla="*/ 3524567 w 5570191"/>
              <a:gd name="connsiteY7" fmla="*/ 11609 h 691012"/>
              <a:gd name="connsiteX8" fmla="*/ 3962960 w 5570191"/>
              <a:gd name="connsiteY8" fmla="*/ 13083 h 691012"/>
              <a:gd name="connsiteX9" fmla="*/ 4456152 w 5570191"/>
              <a:gd name="connsiteY9" fmla="*/ 14742 h 691012"/>
              <a:gd name="connsiteX10" fmla="*/ 4894545 w 5570191"/>
              <a:gd name="connsiteY10" fmla="*/ 16216 h 691012"/>
              <a:gd name="connsiteX11" fmla="*/ 5552135 w 5570191"/>
              <a:gd name="connsiteY11" fmla="*/ 18427 h 691012"/>
              <a:gd name="connsiteX12" fmla="*/ 5570191 w 5570191"/>
              <a:gd name="connsiteY12" fmla="*/ 469888 h 691012"/>
              <a:gd name="connsiteX13" fmla="*/ 5172965 w 5570191"/>
              <a:gd name="connsiteY13" fmla="*/ 474495 h 691012"/>
              <a:gd name="connsiteX14" fmla="*/ 4775739 w 5570191"/>
              <a:gd name="connsiteY14" fmla="*/ 479101 h 691012"/>
              <a:gd name="connsiteX15" fmla="*/ 4658377 w 5570191"/>
              <a:gd name="connsiteY15" fmla="*/ 672585 h 691012"/>
              <a:gd name="connsiteX16" fmla="*/ 4029496 w 5570191"/>
              <a:gd name="connsiteY16" fmla="*/ 675073 h 691012"/>
              <a:gd name="connsiteX17" fmla="*/ 3400615 w 5570191"/>
              <a:gd name="connsiteY17" fmla="*/ 677560 h 691012"/>
              <a:gd name="connsiteX18" fmla="*/ 2911486 w 5570191"/>
              <a:gd name="connsiteY18" fmla="*/ 679495 h 691012"/>
              <a:gd name="connsiteX19" fmla="*/ 2329189 w 5570191"/>
              <a:gd name="connsiteY19" fmla="*/ 681799 h 691012"/>
              <a:gd name="connsiteX20" fmla="*/ 1700308 w 5570191"/>
              <a:gd name="connsiteY20" fmla="*/ 684286 h 691012"/>
              <a:gd name="connsiteX21" fmla="*/ 1024843 w 5570191"/>
              <a:gd name="connsiteY21" fmla="*/ 686958 h 691012"/>
              <a:gd name="connsiteX22" fmla="*/ 582297 w 5570191"/>
              <a:gd name="connsiteY22" fmla="*/ 688709 h 691012"/>
              <a:gd name="connsiteX23" fmla="*/ 0 w 5570191"/>
              <a:gd name="connsiteY23" fmla="*/ 691012 h 691012"/>
              <a:gd name="connsiteX24" fmla="*/ 9027 w 5570191"/>
              <a:gd name="connsiteY24" fmla="*/ 184270 h 69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70191" h="691012" extrusionOk="0">
                <a:moveTo>
                  <a:pt x="9027" y="184270"/>
                </a:moveTo>
                <a:cubicBezTo>
                  <a:pt x="22794" y="120609"/>
                  <a:pt x="60661" y="57820"/>
                  <a:pt x="72222" y="0"/>
                </a:cubicBezTo>
                <a:cubicBezTo>
                  <a:pt x="314916" y="122"/>
                  <a:pt x="405703" y="22191"/>
                  <a:pt x="620213" y="1843"/>
                </a:cubicBezTo>
                <a:cubicBezTo>
                  <a:pt x="834723" y="-18505"/>
                  <a:pt x="918001" y="53878"/>
                  <a:pt x="1058606" y="3317"/>
                </a:cubicBezTo>
                <a:cubicBezTo>
                  <a:pt x="1199211" y="-47244"/>
                  <a:pt x="1371182" y="21031"/>
                  <a:pt x="1606598" y="5160"/>
                </a:cubicBezTo>
                <a:cubicBezTo>
                  <a:pt x="1842014" y="-10711"/>
                  <a:pt x="1984725" y="41497"/>
                  <a:pt x="2264187" y="7371"/>
                </a:cubicBezTo>
                <a:cubicBezTo>
                  <a:pt x="2543649" y="-26755"/>
                  <a:pt x="2745236" y="55829"/>
                  <a:pt x="2921777" y="9582"/>
                </a:cubicBezTo>
                <a:cubicBezTo>
                  <a:pt x="3098318" y="-36665"/>
                  <a:pt x="3328741" y="66329"/>
                  <a:pt x="3524567" y="11609"/>
                </a:cubicBezTo>
                <a:cubicBezTo>
                  <a:pt x="3720393" y="-43111"/>
                  <a:pt x="3827943" y="13282"/>
                  <a:pt x="3962960" y="13083"/>
                </a:cubicBezTo>
                <a:cubicBezTo>
                  <a:pt x="4097977" y="12884"/>
                  <a:pt x="4294065" y="66002"/>
                  <a:pt x="4456152" y="14742"/>
                </a:cubicBezTo>
                <a:cubicBezTo>
                  <a:pt x="4618239" y="-36518"/>
                  <a:pt x="4700554" y="16086"/>
                  <a:pt x="4894545" y="16216"/>
                </a:cubicBezTo>
                <a:cubicBezTo>
                  <a:pt x="5088536" y="16346"/>
                  <a:pt x="5369134" y="37642"/>
                  <a:pt x="5552135" y="18427"/>
                </a:cubicBezTo>
                <a:cubicBezTo>
                  <a:pt x="5580950" y="130491"/>
                  <a:pt x="5543205" y="291786"/>
                  <a:pt x="5570191" y="469888"/>
                </a:cubicBezTo>
                <a:cubicBezTo>
                  <a:pt x="5471614" y="501117"/>
                  <a:pt x="5316717" y="440671"/>
                  <a:pt x="5172965" y="474495"/>
                </a:cubicBezTo>
                <a:cubicBezTo>
                  <a:pt x="5029213" y="508318"/>
                  <a:pt x="4958407" y="476035"/>
                  <a:pt x="4775739" y="479101"/>
                </a:cubicBezTo>
                <a:cubicBezTo>
                  <a:pt x="4732494" y="562003"/>
                  <a:pt x="4690405" y="591550"/>
                  <a:pt x="4658377" y="672585"/>
                </a:cubicBezTo>
                <a:cubicBezTo>
                  <a:pt x="4442268" y="714485"/>
                  <a:pt x="4201440" y="621322"/>
                  <a:pt x="4029496" y="675073"/>
                </a:cubicBezTo>
                <a:cubicBezTo>
                  <a:pt x="3857552" y="728824"/>
                  <a:pt x="3542893" y="641233"/>
                  <a:pt x="3400615" y="677560"/>
                </a:cubicBezTo>
                <a:cubicBezTo>
                  <a:pt x="3258337" y="713888"/>
                  <a:pt x="3089387" y="645521"/>
                  <a:pt x="2911486" y="679495"/>
                </a:cubicBezTo>
                <a:cubicBezTo>
                  <a:pt x="2733585" y="713469"/>
                  <a:pt x="2601139" y="665493"/>
                  <a:pt x="2329189" y="681799"/>
                </a:cubicBezTo>
                <a:cubicBezTo>
                  <a:pt x="2057239" y="698105"/>
                  <a:pt x="1947464" y="677202"/>
                  <a:pt x="1700308" y="684286"/>
                </a:cubicBezTo>
                <a:cubicBezTo>
                  <a:pt x="1453152" y="691370"/>
                  <a:pt x="1223808" y="674398"/>
                  <a:pt x="1024843" y="686958"/>
                </a:cubicBezTo>
                <a:cubicBezTo>
                  <a:pt x="825878" y="699518"/>
                  <a:pt x="787709" y="644058"/>
                  <a:pt x="582297" y="688709"/>
                </a:cubicBezTo>
                <a:cubicBezTo>
                  <a:pt x="376885" y="733359"/>
                  <a:pt x="182385" y="677604"/>
                  <a:pt x="0" y="691012"/>
                </a:cubicBezTo>
                <a:cubicBezTo>
                  <a:pt x="-35493" y="547223"/>
                  <a:pt x="24349" y="413125"/>
                  <a:pt x="9027" y="184270"/>
                </a:cubicBezTo>
                <a:close/>
              </a:path>
            </a:pathLst>
          </a:custGeom>
          <a:noFill/>
          <a:ln>
            <a:solidFill>
              <a:srgbClr val="C00000"/>
            </a:solidFill>
            <a:extLst>
              <a:ext uri="{C807C97D-BFC1-408E-A445-0C87EB9F89A2}">
                <ask:lineSketchStyleProps xmlns:ask="http://schemas.microsoft.com/office/drawing/2018/sketchyshapes" sd="3507143784">
                  <a:custGeom>
                    <a:avLst/>
                    <a:gdLst>
                      <a:gd name="connsiteX0" fmla="*/ 7951 w 4905954"/>
                      <a:gd name="connsiteY0" fmla="*/ 159027 h 596348"/>
                      <a:gd name="connsiteX1" fmla="*/ 63610 w 4905954"/>
                      <a:gd name="connsiteY1" fmla="*/ 0 h 596348"/>
                      <a:gd name="connsiteX2" fmla="*/ 4890052 w 4905954"/>
                      <a:gd name="connsiteY2" fmla="*/ 15903 h 596348"/>
                      <a:gd name="connsiteX3" fmla="*/ 4905954 w 4905954"/>
                      <a:gd name="connsiteY3" fmla="*/ 405517 h 596348"/>
                      <a:gd name="connsiteX4" fmla="*/ 4206240 w 4905954"/>
                      <a:gd name="connsiteY4" fmla="*/ 413468 h 596348"/>
                      <a:gd name="connsiteX5" fmla="*/ 4102873 w 4905954"/>
                      <a:gd name="connsiteY5" fmla="*/ 580446 h 596348"/>
                      <a:gd name="connsiteX6" fmla="*/ 0 w 4905954"/>
                      <a:gd name="connsiteY6" fmla="*/ 596348 h 596348"/>
                      <a:gd name="connsiteX7" fmla="*/ 7951 w 4905954"/>
                      <a:gd name="connsiteY7" fmla="*/ 159027 h 59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5954" h="596348">
                        <a:moveTo>
                          <a:pt x="7951" y="159027"/>
                        </a:moveTo>
                        <a:lnTo>
                          <a:pt x="63610" y="0"/>
                        </a:lnTo>
                        <a:lnTo>
                          <a:pt x="4890052" y="15903"/>
                        </a:lnTo>
                        <a:lnTo>
                          <a:pt x="4905954" y="405517"/>
                        </a:lnTo>
                        <a:lnTo>
                          <a:pt x="4206240" y="413468"/>
                        </a:lnTo>
                        <a:lnTo>
                          <a:pt x="4102873" y="580446"/>
                        </a:lnTo>
                        <a:lnTo>
                          <a:pt x="0" y="596348"/>
                        </a:lnTo>
                        <a:lnTo>
                          <a:pt x="7951" y="159027"/>
                        </a:ln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940BAE4-1CD1-6263-21B4-11E1CA0C0B27}"/>
              </a:ext>
            </a:extLst>
          </p:cNvPr>
          <p:cNvSpPr/>
          <p:nvPr/>
        </p:nvSpPr>
        <p:spPr>
          <a:xfrm>
            <a:off x="2411048" y="163697"/>
            <a:ext cx="1962832" cy="32906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319FC0A-EF3A-4CE1-ED5C-CBDCF4404FA7}"/>
              </a:ext>
            </a:extLst>
          </p:cNvPr>
          <p:cNvPicPr>
            <a:picLocks noChangeAspect="1"/>
          </p:cNvPicPr>
          <p:nvPr/>
        </p:nvPicPr>
        <p:blipFill>
          <a:blip r:embed="rId3"/>
          <a:stretch>
            <a:fillRect/>
          </a:stretch>
        </p:blipFill>
        <p:spPr>
          <a:xfrm>
            <a:off x="311711" y="4356870"/>
            <a:ext cx="5600699" cy="778611"/>
          </a:xfrm>
          <a:prstGeom prst="rect">
            <a:avLst/>
          </a:prstGeom>
        </p:spPr>
      </p:pic>
    </p:spTree>
    <p:extLst>
      <p:ext uri="{BB962C8B-B14F-4D97-AF65-F5344CB8AC3E}">
        <p14:creationId xmlns:p14="http://schemas.microsoft.com/office/powerpoint/2010/main" val="2940266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1)">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500"/>
                                        <p:tgtEl>
                                          <p:spTgt spid="4"/>
                                        </p:tgtEl>
                                      </p:cBhvr>
                                    </p:animEffect>
                                  </p:childTnLst>
                                </p:cTn>
                              </p:par>
                            </p:childTnLst>
                          </p:cTn>
                        </p:par>
                        <p:par>
                          <p:cTn id="22" fill="hold">
                            <p:stCondLst>
                              <p:cond delay="500"/>
                            </p:stCondLst>
                            <p:childTnLst>
                              <p:par>
                                <p:cTn id="23" presetID="1" presetClass="entr" presetSubtype="0" fill="hold" grpId="0" nodeType="afterEffect">
                                  <p:stCondLst>
                                    <p:cond delay="0"/>
                                  </p:stCondLst>
                                  <p:iterate type="lt">
                                    <p:tmAbs val="75"/>
                                  </p:iterate>
                                  <p:childTnLst>
                                    <p:set>
                                      <p:cBhvr>
                                        <p:cTn id="24" dur="1" fill="hold">
                                          <p:stCondLst>
                                            <p:cond delay="74"/>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heel(1)">
                                      <p:cBhvr>
                                        <p:cTn id="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autoUpdateAnimBg="0"/>
      <p:bldP spid="38" grpId="0" animBg="1" autoUpdateAnimBg="0"/>
      <p:bldP spid="12" grpId="0" animBg="1" autoUpdateAnimBg="0"/>
      <p:bldP spid="11" grpId="0" animBg="1" autoUpdateAnimBg="0"/>
      <p:bldP spid="36"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2" name="Callout: Line 1">
            <a:extLst>
              <a:ext uri="{FF2B5EF4-FFF2-40B4-BE49-F238E27FC236}">
                <a16:creationId xmlns:a16="http://schemas.microsoft.com/office/drawing/2014/main" id="{50A0BE63-D5BE-9897-B341-AA8EAA519429}"/>
              </a:ext>
            </a:extLst>
          </p:cNvPr>
          <p:cNvSpPr/>
          <p:nvPr/>
        </p:nvSpPr>
        <p:spPr>
          <a:xfrm>
            <a:off x="6076367" y="1471024"/>
            <a:ext cx="2769422" cy="418040"/>
          </a:xfrm>
          <a:custGeom>
            <a:avLst/>
            <a:gdLst>
              <a:gd name="connsiteX0" fmla="*/ 0 w 2769422"/>
              <a:gd name="connsiteY0" fmla="*/ 0 h 418040"/>
              <a:gd name="connsiteX1" fmla="*/ 664661 w 2769422"/>
              <a:gd name="connsiteY1" fmla="*/ 0 h 418040"/>
              <a:gd name="connsiteX2" fmla="*/ 1273934 w 2769422"/>
              <a:gd name="connsiteY2" fmla="*/ 0 h 418040"/>
              <a:gd name="connsiteX3" fmla="*/ 2021678 w 2769422"/>
              <a:gd name="connsiteY3" fmla="*/ 0 h 418040"/>
              <a:gd name="connsiteX4" fmla="*/ 2769422 w 2769422"/>
              <a:gd name="connsiteY4" fmla="*/ 0 h 418040"/>
              <a:gd name="connsiteX5" fmla="*/ 2769422 w 2769422"/>
              <a:gd name="connsiteY5" fmla="*/ 418040 h 418040"/>
              <a:gd name="connsiteX6" fmla="*/ 2132455 w 2769422"/>
              <a:gd name="connsiteY6" fmla="*/ 418040 h 418040"/>
              <a:gd name="connsiteX7" fmla="*/ 1495488 w 2769422"/>
              <a:gd name="connsiteY7" fmla="*/ 418040 h 418040"/>
              <a:gd name="connsiteX8" fmla="*/ 747744 w 2769422"/>
              <a:gd name="connsiteY8" fmla="*/ 418040 h 418040"/>
              <a:gd name="connsiteX9" fmla="*/ 0 w 2769422"/>
              <a:gd name="connsiteY9" fmla="*/ 418040 h 418040"/>
              <a:gd name="connsiteX10" fmla="*/ 0 w 2769422"/>
              <a:gd name="connsiteY10" fmla="*/ 0 h 418040"/>
              <a:gd name="connsiteX0" fmla="*/ 1362279 w 2769422"/>
              <a:gd name="connsiteY0" fmla="*/ -4569 h 418040"/>
              <a:gd name="connsiteX1" fmla="*/ 1386262 w 2769422"/>
              <a:gd name="connsiteY1" fmla="*/ -172584 h 418040"/>
            </a:gdLst>
            <a:ahLst/>
            <a:cxnLst>
              <a:cxn ang="0">
                <a:pos x="connsiteX0" y="connsiteY0"/>
              </a:cxn>
              <a:cxn ang="0">
                <a:pos x="connsiteX1" y="connsiteY1"/>
              </a:cxn>
            </a:cxnLst>
            <a:rect l="l" t="t" r="r" b="b"/>
            <a:pathLst>
              <a:path w="2769422" h="418040" extrusionOk="0">
                <a:moveTo>
                  <a:pt x="0" y="0"/>
                </a:moveTo>
                <a:cubicBezTo>
                  <a:pt x="240157" y="31695"/>
                  <a:pt x="353624" y="20944"/>
                  <a:pt x="664661" y="0"/>
                </a:cubicBezTo>
                <a:cubicBezTo>
                  <a:pt x="975698" y="-20944"/>
                  <a:pt x="1121479" y="-14843"/>
                  <a:pt x="1273934" y="0"/>
                </a:cubicBezTo>
                <a:cubicBezTo>
                  <a:pt x="1426389" y="14843"/>
                  <a:pt x="1799189" y="15725"/>
                  <a:pt x="2021678" y="0"/>
                </a:cubicBezTo>
                <a:cubicBezTo>
                  <a:pt x="2244167" y="-15725"/>
                  <a:pt x="2403671" y="34461"/>
                  <a:pt x="2769422" y="0"/>
                </a:cubicBezTo>
                <a:cubicBezTo>
                  <a:pt x="2779715" y="97656"/>
                  <a:pt x="2785232" y="218215"/>
                  <a:pt x="2769422" y="418040"/>
                </a:cubicBezTo>
                <a:cubicBezTo>
                  <a:pt x="2546008" y="440192"/>
                  <a:pt x="2279118" y="434278"/>
                  <a:pt x="2132455" y="418040"/>
                </a:cubicBezTo>
                <a:cubicBezTo>
                  <a:pt x="1985792" y="401802"/>
                  <a:pt x="1798505" y="394596"/>
                  <a:pt x="1495488" y="418040"/>
                </a:cubicBezTo>
                <a:cubicBezTo>
                  <a:pt x="1192471" y="441484"/>
                  <a:pt x="1073217" y="383535"/>
                  <a:pt x="747744" y="418040"/>
                </a:cubicBezTo>
                <a:cubicBezTo>
                  <a:pt x="422271" y="452545"/>
                  <a:pt x="155946" y="402818"/>
                  <a:pt x="0" y="418040"/>
                </a:cubicBezTo>
                <a:cubicBezTo>
                  <a:pt x="796" y="281979"/>
                  <a:pt x="16720" y="161603"/>
                  <a:pt x="0" y="0"/>
                </a:cubicBezTo>
                <a:close/>
              </a:path>
              <a:path w="2769422" h="418040" fill="none" extrusionOk="0">
                <a:moveTo>
                  <a:pt x="1362279" y="-4569"/>
                </a:moveTo>
                <a:cubicBezTo>
                  <a:pt x="1364242" y="-54922"/>
                  <a:pt x="1381955" y="-131540"/>
                  <a:pt x="1386262" y="-172584"/>
                </a:cubicBezTo>
              </a:path>
            </a:pathLst>
          </a:custGeom>
          <a:noFill/>
          <a:ln>
            <a:extLst>
              <a:ext uri="{C807C97D-BFC1-408E-A445-0C87EB9F89A2}">
                <ask:lineSketchStyleProps xmlns:ask="http://schemas.microsoft.com/office/drawing/2018/sketchyshapes" sd="1219033472">
                  <a:prstGeom prst="borderCallout1">
                    <a:avLst>
                      <a:gd name="adj1" fmla="val -1093"/>
                      <a:gd name="adj2" fmla="val 49190"/>
                      <a:gd name="adj3" fmla="val -41284"/>
                      <a:gd name="adj4" fmla="val 5005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b="1">
                <a:solidFill>
                  <a:schemeClr val="accent4">
                    <a:lumMod val="10000"/>
                  </a:schemeClr>
                </a:solidFill>
                <a:latin typeface="Mali Medium"/>
              </a:rPr>
              <a:t>Topic</a:t>
            </a:r>
            <a:r>
              <a:rPr lang="en" sz="1400" b="1">
                <a:solidFill>
                  <a:schemeClr val="accent4">
                    <a:lumMod val="10000"/>
                  </a:schemeClr>
                </a:solidFill>
                <a:latin typeface="Mali Medium"/>
              </a:rPr>
              <a:t> Sentence/Introduction</a:t>
            </a:r>
            <a:endParaRPr lang="en-US" b="1">
              <a:solidFill>
                <a:schemeClr val="accent4">
                  <a:lumMod val="10000"/>
                </a:schemeClr>
              </a:solidFill>
            </a:endParaRPr>
          </a:p>
        </p:txBody>
      </p:sp>
      <p:sp>
        <p:nvSpPr>
          <p:cNvPr id="36" name="Google Shape;829;p51">
            <a:extLst>
              <a:ext uri="{FF2B5EF4-FFF2-40B4-BE49-F238E27FC236}">
                <a16:creationId xmlns:a16="http://schemas.microsoft.com/office/drawing/2014/main" id="{8B155471-7DD6-FFCE-EA89-0203BA922292}"/>
              </a:ext>
            </a:extLst>
          </p:cNvPr>
          <p:cNvSpPr txBox="1">
            <a:spLocks/>
          </p:cNvSpPr>
          <p:nvPr/>
        </p:nvSpPr>
        <p:spPr>
          <a:xfrm>
            <a:off x="5830029" y="288955"/>
            <a:ext cx="3262098" cy="1028675"/>
          </a:xfrm>
          <a:custGeom>
            <a:avLst/>
            <a:gdLst>
              <a:gd name="connsiteX0" fmla="*/ 0 w 3262098"/>
              <a:gd name="connsiteY0" fmla="*/ 0 h 1028675"/>
              <a:gd name="connsiteX1" fmla="*/ 608925 w 3262098"/>
              <a:gd name="connsiteY1" fmla="*/ 0 h 1028675"/>
              <a:gd name="connsiteX2" fmla="*/ 1152608 w 3262098"/>
              <a:gd name="connsiteY2" fmla="*/ 0 h 1028675"/>
              <a:gd name="connsiteX3" fmla="*/ 1631049 w 3262098"/>
              <a:gd name="connsiteY3" fmla="*/ 0 h 1028675"/>
              <a:gd name="connsiteX4" fmla="*/ 2239974 w 3262098"/>
              <a:gd name="connsiteY4" fmla="*/ 0 h 1028675"/>
              <a:gd name="connsiteX5" fmla="*/ 2783657 w 3262098"/>
              <a:gd name="connsiteY5" fmla="*/ 0 h 1028675"/>
              <a:gd name="connsiteX6" fmla="*/ 3262098 w 3262098"/>
              <a:gd name="connsiteY6" fmla="*/ 0 h 1028675"/>
              <a:gd name="connsiteX7" fmla="*/ 3262098 w 3262098"/>
              <a:gd name="connsiteY7" fmla="*/ 493764 h 1028675"/>
              <a:gd name="connsiteX8" fmla="*/ 3262098 w 3262098"/>
              <a:gd name="connsiteY8" fmla="*/ 1028675 h 1028675"/>
              <a:gd name="connsiteX9" fmla="*/ 2751036 w 3262098"/>
              <a:gd name="connsiteY9" fmla="*/ 1028675 h 1028675"/>
              <a:gd name="connsiteX10" fmla="*/ 2142111 w 3262098"/>
              <a:gd name="connsiteY10" fmla="*/ 1028675 h 1028675"/>
              <a:gd name="connsiteX11" fmla="*/ 1533186 w 3262098"/>
              <a:gd name="connsiteY11" fmla="*/ 1028675 h 1028675"/>
              <a:gd name="connsiteX12" fmla="*/ 1087366 w 3262098"/>
              <a:gd name="connsiteY12" fmla="*/ 1028675 h 1028675"/>
              <a:gd name="connsiteX13" fmla="*/ 608925 w 3262098"/>
              <a:gd name="connsiteY13" fmla="*/ 1028675 h 1028675"/>
              <a:gd name="connsiteX14" fmla="*/ 0 w 3262098"/>
              <a:gd name="connsiteY14" fmla="*/ 1028675 h 1028675"/>
              <a:gd name="connsiteX15" fmla="*/ 0 w 3262098"/>
              <a:gd name="connsiteY15" fmla="*/ 493764 h 1028675"/>
              <a:gd name="connsiteX16" fmla="*/ 0 w 3262098"/>
              <a:gd name="connsiteY16" fmla="*/ 0 h 10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62098" h="1028675" fill="none" extrusionOk="0">
                <a:moveTo>
                  <a:pt x="0" y="0"/>
                </a:moveTo>
                <a:cubicBezTo>
                  <a:pt x="143992" y="-17046"/>
                  <a:pt x="341937" y="5372"/>
                  <a:pt x="608925" y="0"/>
                </a:cubicBezTo>
                <a:cubicBezTo>
                  <a:pt x="875913" y="-5372"/>
                  <a:pt x="964737" y="62343"/>
                  <a:pt x="1152608" y="0"/>
                </a:cubicBezTo>
                <a:cubicBezTo>
                  <a:pt x="1340479" y="-62343"/>
                  <a:pt x="1418343" y="28213"/>
                  <a:pt x="1631049" y="0"/>
                </a:cubicBezTo>
                <a:cubicBezTo>
                  <a:pt x="1843755" y="-28213"/>
                  <a:pt x="2029405" y="38580"/>
                  <a:pt x="2239974" y="0"/>
                </a:cubicBezTo>
                <a:cubicBezTo>
                  <a:pt x="2450544" y="-38580"/>
                  <a:pt x="2594143" y="25224"/>
                  <a:pt x="2783657" y="0"/>
                </a:cubicBezTo>
                <a:cubicBezTo>
                  <a:pt x="2973171" y="-25224"/>
                  <a:pt x="3060399" y="11150"/>
                  <a:pt x="3262098" y="0"/>
                </a:cubicBezTo>
                <a:cubicBezTo>
                  <a:pt x="3309934" y="123524"/>
                  <a:pt x="3213808" y="325028"/>
                  <a:pt x="3262098" y="493764"/>
                </a:cubicBezTo>
                <a:cubicBezTo>
                  <a:pt x="3310388" y="662500"/>
                  <a:pt x="3213945" y="892008"/>
                  <a:pt x="3262098" y="1028675"/>
                </a:cubicBezTo>
                <a:cubicBezTo>
                  <a:pt x="3117277" y="1044890"/>
                  <a:pt x="2958822" y="977083"/>
                  <a:pt x="2751036" y="1028675"/>
                </a:cubicBezTo>
                <a:cubicBezTo>
                  <a:pt x="2543250" y="1080267"/>
                  <a:pt x="2418980" y="960234"/>
                  <a:pt x="2142111" y="1028675"/>
                </a:cubicBezTo>
                <a:cubicBezTo>
                  <a:pt x="1865242" y="1097116"/>
                  <a:pt x="1748700" y="990707"/>
                  <a:pt x="1533186" y="1028675"/>
                </a:cubicBezTo>
                <a:cubicBezTo>
                  <a:pt x="1317673" y="1066643"/>
                  <a:pt x="1217888" y="1004781"/>
                  <a:pt x="1087366" y="1028675"/>
                </a:cubicBezTo>
                <a:cubicBezTo>
                  <a:pt x="956844" y="1052569"/>
                  <a:pt x="722432" y="1007380"/>
                  <a:pt x="608925" y="1028675"/>
                </a:cubicBezTo>
                <a:cubicBezTo>
                  <a:pt x="495418" y="1049970"/>
                  <a:pt x="156857" y="965386"/>
                  <a:pt x="0" y="1028675"/>
                </a:cubicBezTo>
                <a:cubicBezTo>
                  <a:pt x="-55852" y="792522"/>
                  <a:pt x="4217" y="691614"/>
                  <a:pt x="0" y="493764"/>
                </a:cubicBezTo>
                <a:cubicBezTo>
                  <a:pt x="-4217" y="295914"/>
                  <a:pt x="41540" y="116672"/>
                  <a:pt x="0" y="0"/>
                </a:cubicBezTo>
                <a:close/>
              </a:path>
              <a:path w="3262098" h="1028675" stroke="0" extrusionOk="0">
                <a:moveTo>
                  <a:pt x="0" y="0"/>
                </a:moveTo>
                <a:cubicBezTo>
                  <a:pt x="213915" y="-13334"/>
                  <a:pt x="225325" y="43412"/>
                  <a:pt x="445820" y="0"/>
                </a:cubicBezTo>
                <a:cubicBezTo>
                  <a:pt x="666315" y="-43412"/>
                  <a:pt x="733676" y="47829"/>
                  <a:pt x="924261" y="0"/>
                </a:cubicBezTo>
                <a:cubicBezTo>
                  <a:pt x="1114846" y="-47829"/>
                  <a:pt x="1201305" y="54842"/>
                  <a:pt x="1402702" y="0"/>
                </a:cubicBezTo>
                <a:cubicBezTo>
                  <a:pt x="1604099" y="-54842"/>
                  <a:pt x="1839132" y="9733"/>
                  <a:pt x="2011627" y="0"/>
                </a:cubicBezTo>
                <a:cubicBezTo>
                  <a:pt x="2184123" y="-9733"/>
                  <a:pt x="2356685" y="34834"/>
                  <a:pt x="2522689" y="0"/>
                </a:cubicBezTo>
                <a:cubicBezTo>
                  <a:pt x="2688693" y="-34834"/>
                  <a:pt x="3025273" y="43428"/>
                  <a:pt x="3262098" y="0"/>
                </a:cubicBezTo>
                <a:cubicBezTo>
                  <a:pt x="3307534" y="241088"/>
                  <a:pt x="3228874" y="377234"/>
                  <a:pt x="3262098" y="483477"/>
                </a:cubicBezTo>
                <a:cubicBezTo>
                  <a:pt x="3295322" y="589720"/>
                  <a:pt x="3227605" y="812100"/>
                  <a:pt x="3262098" y="1028675"/>
                </a:cubicBezTo>
                <a:cubicBezTo>
                  <a:pt x="3130986" y="1054435"/>
                  <a:pt x="2847712" y="992054"/>
                  <a:pt x="2718415" y="1028675"/>
                </a:cubicBezTo>
                <a:cubicBezTo>
                  <a:pt x="2589118" y="1065296"/>
                  <a:pt x="2339112" y="987300"/>
                  <a:pt x="2142111" y="1028675"/>
                </a:cubicBezTo>
                <a:cubicBezTo>
                  <a:pt x="1945110" y="1070050"/>
                  <a:pt x="1771182" y="991950"/>
                  <a:pt x="1533186" y="1028675"/>
                </a:cubicBezTo>
                <a:cubicBezTo>
                  <a:pt x="1295190" y="1065400"/>
                  <a:pt x="1305393" y="1009526"/>
                  <a:pt x="1087366" y="1028675"/>
                </a:cubicBezTo>
                <a:cubicBezTo>
                  <a:pt x="869339" y="1047824"/>
                  <a:pt x="707283" y="967165"/>
                  <a:pt x="478441" y="1028675"/>
                </a:cubicBezTo>
                <a:cubicBezTo>
                  <a:pt x="249599" y="1090185"/>
                  <a:pt x="122401" y="1003401"/>
                  <a:pt x="0" y="1028675"/>
                </a:cubicBezTo>
                <a:cubicBezTo>
                  <a:pt x="-15116" y="920406"/>
                  <a:pt x="50038" y="725380"/>
                  <a:pt x="0" y="514338"/>
                </a:cubicBezTo>
                <a:cubicBezTo>
                  <a:pt x="-50038" y="303296"/>
                  <a:pt x="50834" y="210027"/>
                  <a:pt x="0" y="0"/>
                </a:cubicBezTo>
                <a:close/>
              </a:path>
            </a:pathLst>
          </a:custGeom>
          <a:solidFill>
            <a:schemeClr val="bg2">
              <a:lumMod val="20000"/>
              <a:lumOff val="80000"/>
            </a:schemeClr>
          </a:solidFill>
          <a:ln>
            <a:solidFill>
              <a:schemeClr val="tx1"/>
            </a:solidFill>
            <a:extLst>
              <a:ext uri="{C807C97D-BFC1-408E-A445-0C87EB9F89A2}">
                <ask:lineSketchStyleProps xmlns:ask="http://schemas.microsoft.com/office/drawing/2018/sketchyshapes" sd="1148033783">
                  <a:prstGeom prst="rect">
                    <a:avLst/>
                  </a:prstGeom>
                  <ask:type>
                    <ask:lineSketchScribble/>
                  </ask:type>
                </ask:lineSketchStyleProps>
              </a:ext>
            </a:extLst>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1800">
                <a:latin typeface="Mali Medium"/>
              </a:rPr>
              <a:t>How many benefits are there? </a:t>
            </a:r>
          </a:p>
          <a:p>
            <a:r>
              <a:rPr lang="en" sz="1800">
                <a:latin typeface="Mali Medium"/>
              </a:rPr>
              <a:t>/What is the name of the organisation</a:t>
            </a:r>
          </a:p>
        </p:txBody>
      </p:sp>
      <p:sp>
        <p:nvSpPr>
          <p:cNvPr id="37" name="Google Shape;829;p51">
            <a:extLst>
              <a:ext uri="{FF2B5EF4-FFF2-40B4-BE49-F238E27FC236}">
                <a16:creationId xmlns:a16="http://schemas.microsoft.com/office/drawing/2014/main" id="{3514CEF0-4E8F-EFB2-1EA3-56B7F571AADD}"/>
              </a:ext>
            </a:extLst>
          </p:cNvPr>
          <p:cNvSpPr txBox="1">
            <a:spLocks/>
          </p:cNvSpPr>
          <p:nvPr/>
        </p:nvSpPr>
        <p:spPr>
          <a:xfrm>
            <a:off x="5905960" y="2691302"/>
            <a:ext cx="2977866" cy="647108"/>
          </a:xfrm>
          <a:custGeom>
            <a:avLst/>
            <a:gdLst>
              <a:gd name="connsiteX0" fmla="*/ 0 w 2977866"/>
              <a:gd name="connsiteY0" fmla="*/ 0 h 647108"/>
              <a:gd name="connsiteX1" fmla="*/ 595573 w 2977866"/>
              <a:gd name="connsiteY1" fmla="*/ 0 h 647108"/>
              <a:gd name="connsiteX2" fmla="*/ 1131589 w 2977866"/>
              <a:gd name="connsiteY2" fmla="*/ 0 h 647108"/>
              <a:gd name="connsiteX3" fmla="*/ 1697384 w 2977866"/>
              <a:gd name="connsiteY3" fmla="*/ 0 h 647108"/>
              <a:gd name="connsiteX4" fmla="*/ 2203621 w 2977866"/>
              <a:gd name="connsiteY4" fmla="*/ 0 h 647108"/>
              <a:gd name="connsiteX5" fmla="*/ 2977866 w 2977866"/>
              <a:gd name="connsiteY5" fmla="*/ 0 h 647108"/>
              <a:gd name="connsiteX6" fmla="*/ 2977866 w 2977866"/>
              <a:gd name="connsiteY6" fmla="*/ 310612 h 647108"/>
              <a:gd name="connsiteX7" fmla="*/ 2977866 w 2977866"/>
              <a:gd name="connsiteY7" fmla="*/ 647108 h 647108"/>
              <a:gd name="connsiteX8" fmla="*/ 2441850 w 2977866"/>
              <a:gd name="connsiteY8" fmla="*/ 647108 h 647108"/>
              <a:gd name="connsiteX9" fmla="*/ 1876056 w 2977866"/>
              <a:gd name="connsiteY9" fmla="*/ 647108 h 647108"/>
              <a:gd name="connsiteX10" fmla="*/ 1369818 w 2977866"/>
              <a:gd name="connsiteY10" fmla="*/ 647108 h 647108"/>
              <a:gd name="connsiteX11" fmla="*/ 833802 w 2977866"/>
              <a:gd name="connsiteY11" fmla="*/ 647108 h 647108"/>
              <a:gd name="connsiteX12" fmla="*/ 0 w 2977866"/>
              <a:gd name="connsiteY12" fmla="*/ 647108 h 647108"/>
              <a:gd name="connsiteX13" fmla="*/ 0 w 2977866"/>
              <a:gd name="connsiteY13" fmla="*/ 310612 h 647108"/>
              <a:gd name="connsiteX14" fmla="*/ 0 w 2977866"/>
              <a:gd name="connsiteY14" fmla="*/ 0 h 647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7866" h="647108" fill="none" extrusionOk="0">
                <a:moveTo>
                  <a:pt x="0" y="0"/>
                </a:moveTo>
                <a:cubicBezTo>
                  <a:pt x="146380" y="-18680"/>
                  <a:pt x="301686" y="6888"/>
                  <a:pt x="595573" y="0"/>
                </a:cubicBezTo>
                <a:cubicBezTo>
                  <a:pt x="889460" y="-6888"/>
                  <a:pt x="1003928" y="21989"/>
                  <a:pt x="1131589" y="0"/>
                </a:cubicBezTo>
                <a:cubicBezTo>
                  <a:pt x="1259250" y="-21989"/>
                  <a:pt x="1426161" y="693"/>
                  <a:pt x="1697384" y="0"/>
                </a:cubicBezTo>
                <a:cubicBezTo>
                  <a:pt x="1968608" y="-693"/>
                  <a:pt x="2090352" y="34817"/>
                  <a:pt x="2203621" y="0"/>
                </a:cubicBezTo>
                <a:cubicBezTo>
                  <a:pt x="2316890" y="-34817"/>
                  <a:pt x="2712903" y="27772"/>
                  <a:pt x="2977866" y="0"/>
                </a:cubicBezTo>
                <a:cubicBezTo>
                  <a:pt x="2992319" y="130500"/>
                  <a:pt x="2969691" y="245997"/>
                  <a:pt x="2977866" y="310612"/>
                </a:cubicBezTo>
                <a:cubicBezTo>
                  <a:pt x="2986041" y="375227"/>
                  <a:pt x="2951068" y="518840"/>
                  <a:pt x="2977866" y="647108"/>
                </a:cubicBezTo>
                <a:cubicBezTo>
                  <a:pt x="2783945" y="684216"/>
                  <a:pt x="2565533" y="618894"/>
                  <a:pt x="2441850" y="647108"/>
                </a:cubicBezTo>
                <a:cubicBezTo>
                  <a:pt x="2318167" y="675322"/>
                  <a:pt x="2099786" y="646616"/>
                  <a:pt x="1876056" y="647108"/>
                </a:cubicBezTo>
                <a:cubicBezTo>
                  <a:pt x="1652326" y="647600"/>
                  <a:pt x="1515115" y="622350"/>
                  <a:pt x="1369818" y="647108"/>
                </a:cubicBezTo>
                <a:cubicBezTo>
                  <a:pt x="1224521" y="671866"/>
                  <a:pt x="1083185" y="599770"/>
                  <a:pt x="833802" y="647108"/>
                </a:cubicBezTo>
                <a:cubicBezTo>
                  <a:pt x="584419" y="694446"/>
                  <a:pt x="185646" y="630401"/>
                  <a:pt x="0" y="647108"/>
                </a:cubicBezTo>
                <a:cubicBezTo>
                  <a:pt x="-10008" y="525595"/>
                  <a:pt x="11276" y="447271"/>
                  <a:pt x="0" y="310612"/>
                </a:cubicBezTo>
                <a:cubicBezTo>
                  <a:pt x="-11276" y="173953"/>
                  <a:pt x="36539" y="71333"/>
                  <a:pt x="0" y="0"/>
                </a:cubicBezTo>
                <a:close/>
              </a:path>
              <a:path w="2977866" h="647108" stroke="0" extrusionOk="0">
                <a:moveTo>
                  <a:pt x="0" y="0"/>
                </a:moveTo>
                <a:cubicBezTo>
                  <a:pt x="181014" y="-14608"/>
                  <a:pt x="360333" y="2201"/>
                  <a:pt x="506237" y="0"/>
                </a:cubicBezTo>
                <a:cubicBezTo>
                  <a:pt x="652141" y="-2201"/>
                  <a:pt x="889804" y="57733"/>
                  <a:pt x="1042253" y="0"/>
                </a:cubicBezTo>
                <a:cubicBezTo>
                  <a:pt x="1194702" y="-57733"/>
                  <a:pt x="1343229" y="58929"/>
                  <a:pt x="1578269" y="0"/>
                </a:cubicBezTo>
                <a:cubicBezTo>
                  <a:pt x="1813309" y="-58929"/>
                  <a:pt x="2030589" y="56986"/>
                  <a:pt x="2233400" y="0"/>
                </a:cubicBezTo>
                <a:cubicBezTo>
                  <a:pt x="2436211" y="-56986"/>
                  <a:pt x="2688893" y="73424"/>
                  <a:pt x="2977866" y="0"/>
                </a:cubicBezTo>
                <a:cubicBezTo>
                  <a:pt x="2989240" y="78618"/>
                  <a:pt x="2960248" y="213419"/>
                  <a:pt x="2977866" y="310612"/>
                </a:cubicBezTo>
                <a:cubicBezTo>
                  <a:pt x="2995484" y="407805"/>
                  <a:pt x="2947694" y="500640"/>
                  <a:pt x="2977866" y="647108"/>
                </a:cubicBezTo>
                <a:cubicBezTo>
                  <a:pt x="2728018" y="700885"/>
                  <a:pt x="2585230" y="585327"/>
                  <a:pt x="2352514" y="647108"/>
                </a:cubicBezTo>
                <a:cubicBezTo>
                  <a:pt x="2119798" y="708889"/>
                  <a:pt x="1894034" y="624871"/>
                  <a:pt x="1727162" y="647108"/>
                </a:cubicBezTo>
                <a:cubicBezTo>
                  <a:pt x="1560290" y="669345"/>
                  <a:pt x="1346066" y="595795"/>
                  <a:pt x="1101810" y="647108"/>
                </a:cubicBezTo>
                <a:cubicBezTo>
                  <a:pt x="857554" y="698421"/>
                  <a:pt x="230339" y="622657"/>
                  <a:pt x="0" y="647108"/>
                </a:cubicBezTo>
                <a:cubicBezTo>
                  <a:pt x="-23257" y="585635"/>
                  <a:pt x="24617" y="430991"/>
                  <a:pt x="0" y="342967"/>
                </a:cubicBezTo>
                <a:cubicBezTo>
                  <a:pt x="-24617" y="254943"/>
                  <a:pt x="2392" y="103458"/>
                  <a:pt x="0" y="0"/>
                </a:cubicBezTo>
                <a:close/>
              </a:path>
            </a:pathLst>
          </a:custGeom>
          <a:solidFill>
            <a:schemeClr val="bg2">
              <a:lumMod val="20000"/>
              <a:lumOff val="80000"/>
            </a:schemeClr>
          </a:solidFill>
          <a:ln>
            <a:solidFill>
              <a:schemeClr val="tx1"/>
            </a:solidFill>
            <a:extLst>
              <a:ext uri="{C807C97D-BFC1-408E-A445-0C87EB9F89A2}">
                <ask:lineSketchStyleProps xmlns:ask="http://schemas.microsoft.com/office/drawing/2018/sketchyshapes" sd="1148033783">
                  <a:prstGeom prst="rect">
                    <a:avLst/>
                  </a:prstGeom>
                  <ask:type>
                    <ask:lineSketchScribble/>
                  </ask:type>
                </ask:lineSketchStyleProps>
              </a:ext>
            </a:extLst>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1800">
                <a:latin typeface="Mali Medium"/>
              </a:rPr>
              <a:t>What are benefits? How to support them?</a:t>
            </a:r>
          </a:p>
        </p:txBody>
      </p:sp>
      <p:sp>
        <p:nvSpPr>
          <p:cNvPr id="7" name="Callout: Line 6">
            <a:extLst>
              <a:ext uri="{FF2B5EF4-FFF2-40B4-BE49-F238E27FC236}">
                <a16:creationId xmlns:a16="http://schemas.microsoft.com/office/drawing/2014/main" id="{5864F2C2-5F20-BEA5-3299-43F2AE8E587A}"/>
              </a:ext>
            </a:extLst>
          </p:cNvPr>
          <p:cNvSpPr/>
          <p:nvPr/>
        </p:nvSpPr>
        <p:spPr>
          <a:xfrm>
            <a:off x="5960320" y="3491804"/>
            <a:ext cx="2769422" cy="417810"/>
          </a:xfrm>
          <a:custGeom>
            <a:avLst/>
            <a:gdLst>
              <a:gd name="connsiteX0" fmla="*/ 0 w 2769422"/>
              <a:gd name="connsiteY0" fmla="*/ 0 h 417810"/>
              <a:gd name="connsiteX1" fmla="*/ 664661 w 2769422"/>
              <a:gd name="connsiteY1" fmla="*/ 0 h 417810"/>
              <a:gd name="connsiteX2" fmla="*/ 1273934 w 2769422"/>
              <a:gd name="connsiteY2" fmla="*/ 0 h 417810"/>
              <a:gd name="connsiteX3" fmla="*/ 2021678 w 2769422"/>
              <a:gd name="connsiteY3" fmla="*/ 0 h 417810"/>
              <a:gd name="connsiteX4" fmla="*/ 2769422 w 2769422"/>
              <a:gd name="connsiteY4" fmla="*/ 0 h 417810"/>
              <a:gd name="connsiteX5" fmla="*/ 2769422 w 2769422"/>
              <a:gd name="connsiteY5" fmla="*/ 417810 h 417810"/>
              <a:gd name="connsiteX6" fmla="*/ 2132455 w 2769422"/>
              <a:gd name="connsiteY6" fmla="*/ 417810 h 417810"/>
              <a:gd name="connsiteX7" fmla="*/ 1495488 w 2769422"/>
              <a:gd name="connsiteY7" fmla="*/ 417810 h 417810"/>
              <a:gd name="connsiteX8" fmla="*/ 747744 w 2769422"/>
              <a:gd name="connsiteY8" fmla="*/ 417810 h 417810"/>
              <a:gd name="connsiteX9" fmla="*/ 0 w 2769422"/>
              <a:gd name="connsiteY9" fmla="*/ 417810 h 417810"/>
              <a:gd name="connsiteX10" fmla="*/ 0 w 2769422"/>
              <a:gd name="connsiteY10" fmla="*/ 0 h 417810"/>
              <a:gd name="connsiteX0" fmla="*/ 1362279 w 2769422"/>
              <a:gd name="connsiteY0" fmla="*/ -4567 h 417810"/>
              <a:gd name="connsiteX1" fmla="*/ 1386262 w 2769422"/>
              <a:gd name="connsiteY1" fmla="*/ -172489 h 417810"/>
            </a:gdLst>
            <a:ahLst/>
            <a:cxnLst>
              <a:cxn ang="0">
                <a:pos x="connsiteX0" y="connsiteY0"/>
              </a:cxn>
              <a:cxn ang="0">
                <a:pos x="connsiteX1" y="connsiteY1"/>
              </a:cxn>
            </a:cxnLst>
            <a:rect l="l" t="t" r="r" b="b"/>
            <a:pathLst>
              <a:path w="2769422" h="417810" extrusionOk="0">
                <a:moveTo>
                  <a:pt x="0" y="0"/>
                </a:moveTo>
                <a:cubicBezTo>
                  <a:pt x="240157" y="31695"/>
                  <a:pt x="353624" y="20944"/>
                  <a:pt x="664661" y="0"/>
                </a:cubicBezTo>
                <a:cubicBezTo>
                  <a:pt x="975698" y="-20944"/>
                  <a:pt x="1121479" y="-14843"/>
                  <a:pt x="1273934" y="0"/>
                </a:cubicBezTo>
                <a:cubicBezTo>
                  <a:pt x="1426389" y="14843"/>
                  <a:pt x="1799189" y="15725"/>
                  <a:pt x="2021678" y="0"/>
                </a:cubicBezTo>
                <a:cubicBezTo>
                  <a:pt x="2244167" y="-15725"/>
                  <a:pt x="2403671" y="34461"/>
                  <a:pt x="2769422" y="0"/>
                </a:cubicBezTo>
                <a:cubicBezTo>
                  <a:pt x="2783931" y="158170"/>
                  <a:pt x="2760227" y="320060"/>
                  <a:pt x="2769422" y="417810"/>
                </a:cubicBezTo>
                <a:cubicBezTo>
                  <a:pt x="2546008" y="439962"/>
                  <a:pt x="2279118" y="434048"/>
                  <a:pt x="2132455" y="417810"/>
                </a:cubicBezTo>
                <a:cubicBezTo>
                  <a:pt x="1985792" y="401572"/>
                  <a:pt x="1798505" y="394366"/>
                  <a:pt x="1495488" y="417810"/>
                </a:cubicBezTo>
                <a:cubicBezTo>
                  <a:pt x="1192471" y="441254"/>
                  <a:pt x="1073217" y="383305"/>
                  <a:pt x="747744" y="417810"/>
                </a:cubicBezTo>
                <a:cubicBezTo>
                  <a:pt x="422271" y="452315"/>
                  <a:pt x="155946" y="402588"/>
                  <a:pt x="0" y="417810"/>
                </a:cubicBezTo>
                <a:cubicBezTo>
                  <a:pt x="-597" y="300723"/>
                  <a:pt x="-7408" y="197470"/>
                  <a:pt x="0" y="0"/>
                </a:cubicBezTo>
                <a:close/>
              </a:path>
              <a:path w="2769422" h="417810" fill="none" extrusionOk="0">
                <a:moveTo>
                  <a:pt x="1362279" y="-4567"/>
                </a:moveTo>
                <a:cubicBezTo>
                  <a:pt x="1373207" y="-67293"/>
                  <a:pt x="1384832" y="-134718"/>
                  <a:pt x="1386262" y="-172489"/>
                </a:cubicBezTo>
              </a:path>
            </a:pathLst>
          </a:custGeom>
          <a:noFill/>
          <a:ln>
            <a:extLst>
              <a:ext uri="{C807C97D-BFC1-408E-A445-0C87EB9F89A2}">
                <ask:lineSketchStyleProps xmlns:ask="http://schemas.microsoft.com/office/drawing/2018/sketchyshapes" sd="1219033472">
                  <a:prstGeom prst="borderCallout1">
                    <a:avLst>
                      <a:gd name="adj1" fmla="val -1093"/>
                      <a:gd name="adj2" fmla="val 49190"/>
                      <a:gd name="adj3" fmla="val -41284"/>
                      <a:gd name="adj4" fmla="val 5005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400" b="1">
                <a:solidFill>
                  <a:schemeClr val="accent4">
                    <a:lumMod val="10000"/>
                  </a:schemeClr>
                </a:solidFill>
                <a:latin typeface="Mali Medium"/>
              </a:rPr>
              <a:t>Supporting Sentences/ Body</a:t>
            </a:r>
            <a:endParaRPr lang="en-US" b="1">
              <a:solidFill>
                <a:schemeClr val="accent4">
                  <a:lumMod val="10000"/>
                </a:schemeClr>
              </a:solidFill>
            </a:endParaRPr>
          </a:p>
        </p:txBody>
      </p:sp>
      <p:grpSp>
        <p:nvGrpSpPr>
          <p:cNvPr id="46" name="Google Shape;831;p51"/>
          <p:cNvGrpSpPr/>
          <p:nvPr/>
        </p:nvGrpSpPr>
        <p:grpSpPr>
          <a:xfrm>
            <a:off x="102626" y="193360"/>
            <a:ext cx="159704" cy="198203"/>
            <a:chOff x="7249250" y="2292238"/>
            <a:chExt cx="453448" cy="562758"/>
          </a:xfrm>
        </p:grpSpPr>
        <p:sp>
          <p:nvSpPr>
            <p:cNvPr id="47" name="Google Shape;832;p51"/>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33;p51"/>
            <p:cNvSpPr/>
            <p:nvPr/>
          </p:nvSpPr>
          <p:spPr>
            <a:xfrm>
              <a:off x="7269381" y="2292238"/>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34;p51"/>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831;p51">
            <a:extLst>
              <a:ext uri="{FF2B5EF4-FFF2-40B4-BE49-F238E27FC236}">
                <a16:creationId xmlns:a16="http://schemas.microsoft.com/office/drawing/2014/main" id="{5C346FFF-79BD-166A-28B5-B25A479FD65F}"/>
              </a:ext>
            </a:extLst>
          </p:cNvPr>
          <p:cNvGrpSpPr/>
          <p:nvPr/>
        </p:nvGrpSpPr>
        <p:grpSpPr>
          <a:xfrm>
            <a:off x="99081" y="1222035"/>
            <a:ext cx="159704" cy="198203"/>
            <a:chOff x="7249250" y="2292238"/>
            <a:chExt cx="453448" cy="562758"/>
          </a:xfrm>
        </p:grpSpPr>
        <p:sp>
          <p:nvSpPr>
            <p:cNvPr id="51" name="Google Shape;832;p51">
              <a:extLst>
                <a:ext uri="{FF2B5EF4-FFF2-40B4-BE49-F238E27FC236}">
                  <a16:creationId xmlns:a16="http://schemas.microsoft.com/office/drawing/2014/main" id="{9AD64B97-1035-F704-D2AB-55988FB5EFC1}"/>
                </a:ext>
              </a:extLst>
            </p:cNvPr>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33;p51">
              <a:extLst>
                <a:ext uri="{FF2B5EF4-FFF2-40B4-BE49-F238E27FC236}">
                  <a16:creationId xmlns:a16="http://schemas.microsoft.com/office/drawing/2014/main" id="{D3E080D2-3EEE-784E-E1AB-79F867535510}"/>
                </a:ext>
              </a:extLst>
            </p:cNvPr>
            <p:cNvSpPr/>
            <p:nvPr/>
          </p:nvSpPr>
          <p:spPr>
            <a:xfrm>
              <a:off x="7269381" y="2292238"/>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34;p51">
              <a:extLst>
                <a:ext uri="{FF2B5EF4-FFF2-40B4-BE49-F238E27FC236}">
                  <a16:creationId xmlns:a16="http://schemas.microsoft.com/office/drawing/2014/main" id="{FF32E298-0CA8-C90C-0ACA-74D84D9876D1}"/>
                </a:ext>
              </a:extLst>
            </p:cNvPr>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831;p51">
            <a:extLst>
              <a:ext uri="{FF2B5EF4-FFF2-40B4-BE49-F238E27FC236}">
                <a16:creationId xmlns:a16="http://schemas.microsoft.com/office/drawing/2014/main" id="{10345909-249B-86AB-8D28-B4333474265B}"/>
              </a:ext>
            </a:extLst>
          </p:cNvPr>
          <p:cNvGrpSpPr/>
          <p:nvPr/>
        </p:nvGrpSpPr>
        <p:grpSpPr>
          <a:xfrm>
            <a:off x="91991" y="4539668"/>
            <a:ext cx="159704" cy="198203"/>
            <a:chOff x="7249250" y="2292238"/>
            <a:chExt cx="453448" cy="562758"/>
          </a:xfrm>
        </p:grpSpPr>
        <p:sp>
          <p:nvSpPr>
            <p:cNvPr id="55" name="Google Shape;832;p51">
              <a:extLst>
                <a:ext uri="{FF2B5EF4-FFF2-40B4-BE49-F238E27FC236}">
                  <a16:creationId xmlns:a16="http://schemas.microsoft.com/office/drawing/2014/main" id="{51D598E2-CC82-4324-4FB4-A91620163E64}"/>
                </a:ext>
              </a:extLst>
            </p:cNvPr>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33;p51">
              <a:extLst>
                <a:ext uri="{FF2B5EF4-FFF2-40B4-BE49-F238E27FC236}">
                  <a16:creationId xmlns:a16="http://schemas.microsoft.com/office/drawing/2014/main" id="{302E05E1-7CDF-3FFF-8DF0-43B89950FCF2}"/>
                </a:ext>
              </a:extLst>
            </p:cNvPr>
            <p:cNvSpPr/>
            <p:nvPr/>
          </p:nvSpPr>
          <p:spPr>
            <a:xfrm>
              <a:off x="7269381" y="2292238"/>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34;p51">
              <a:extLst>
                <a:ext uri="{FF2B5EF4-FFF2-40B4-BE49-F238E27FC236}">
                  <a16:creationId xmlns:a16="http://schemas.microsoft.com/office/drawing/2014/main" id="{F3697062-38A3-6FB0-CAAB-77A7DC027924}"/>
                </a:ext>
              </a:extLst>
            </p:cNvPr>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Rectangle 57"/>
          <p:cNvSpPr/>
          <p:nvPr/>
        </p:nvSpPr>
        <p:spPr>
          <a:xfrm>
            <a:off x="311711" y="200373"/>
            <a:ext cx="5549820" cy="5262979"/>
          </a:xfrm>
          <a:prstGeom prst="rect">
            <a:avLst/>
          </a:prstGeom>
        </p:spPr>
        <p:txBody>
          <a:bodyPr wrap="square">
            <a:spAutoFit/>
          </a:bodyPr>
          <a:lstStyle/>
          <a:p>
            <a:pPr algn="just"/>
            <a:r>
              <a:rPr lang="en-US" sz="1600">
                <a:latin typeface="Comic Sans MS" panose="030F0702030302020204" pitchFamily="66" charset="0"/>
              </a:rPr>
              <a:t>Viet Nam has gained three main benefits since it joined different international organisations. Firstly, it is easier and more convenient for Viet Nam to promote its culture and learn about other cultures. For example, various cultural exchanges help foreigners know more about our country. In addition, Vietnamese people have a better chance of experiencing different cultures. Secondly, this has created greater education opportunities for both Vietnamese and foreign students. More education opportunities abroad are now open to Vietnamese students. For instance, Viet Nam's colleges and universities can also accept international students. Finally, joining these organisations has also helped Viet Nam increase both local and international tourism. In fact, Viet Nam has become one of the most popular destinations for many foreign tourists in the region. It is also easier for Vietnamese people to travel abroad. </a:t>
            </a:r>
          </a:p>
          <a:p>
            <a:pPr algn="just"/>
            <a:r>
              <a:rPr lang="en-US" sz="1600">
                <a:latin typeface="Comic Sans MS" panose="030F0702030302020204" pitchFamily="66" charset="0"/>
              </a:rPr>
              <a:t>In conclusion, Viet Nam has benefited greatly from becoming a member of different international organisations.</a:t>
            </a:r>
          </a:p>
          <a:p>
            <a:pPr algn="just"/>
            <a:endParaRPr lang="en-US" sz="1600">
              <a:latin typeface="Comfortaa SemiBold" panose="020B0604020202020204" charset="0"/>
            </a:endParaRPr>
          </a:p>
        </p:txBody>
      </p:sp>
      <p:sp>
        <p:nvSpPr>
          <p:cNvPr id="22" name="Freeform: Shape 11">
            <a:extLst>
              <a:ext uri="{FF2B5EF4-FFF2-40B4-BE49-F238E27FC236}">
                <a16:creationId xmlns:a16="http://schemas.microsoft.com/office/drawing/2014/main" id="{AE6428B3-930E-C2AB-6104-4D7581132D15}"/>
              </a:ext>
            </a:extLst>
          </p:cNvPr>
          <p:cNvSpPr/>
          <p:nvPr/>
        </p:nvSpPr>
        <p:spPr>
          <a:xfrm>
            <a:off x="244866" y="475071"/>
            <a:ext cx="5693240" cy="3949747"/>
          </a:xfrm>
          <a:custGeom>
            <a:avLst/>
            <a:gdLst>
              <a:gd name="connsiteX0" fmla="*/ 4793370 w 5693240"/>
              <a:gd name="connsiteY0" fmla="*/ 188532 h 3949747"/>
              <a:gd name="connsiteX1" fmla="*/ 4891375 w 5693240"/>
              <a:gd name="connsiteY1" fmla="*/ 0 h 3949747"/>
              <a:gd name="connsiteX2" fmla="*/ 5221031 w 5693240"/>
              <a:gd name="connsiteY2" fmla="*/ 23566 h 3949747"/>
              <a:gd name="connsiteX3" fmla="*/ 5550687 w 5693240"/>
              <a:gd name="connsiteY3" fmla="*/ 47132 h 3949747"/>
              <a:gd name="connsiteX4" fmla="*/ 5586325 w 5693240"/>
              <a:gd name="connsiteY4" fmla="*/ 499609 h 3949747"/>
              <a:gd name="connsiteX5" fmla="*/ 5623389 w 5693240"/>
              <a:gd name="connsiteY5" fmla="*/ 970186 h 3949747"/>
              <a:gd name="connsiteX6" fmla="*/ 5661878 w 5693240"/>
              <a:gd name="connsiteY6" fmla="*/ 1458861 h 3949747"/>
              <a:gd name="connsiteX7" fmla="*/ 5693240 w 5693240"/>
              <a:gd name="connsiteY7" fmla="*/ 1857041 h 3949747"/>
              <a:gd name="connsiteX8" fmla="*/ 5649227 w 5693240"/>
              <a:gd name="connsiteY8" fmla="*/ 2354577 h 3949747"/>
              <a:gd name="connsiteX9" fmla="*/ 5610292 w 5693240"/>
              <a:gd name="connsiteY9" fmla="*/ 2794705 h 3949747"/>
              <a:gd name="connsiteX10" fmla="*/ 5573050 w 5693240"/>
              <a:gd name="connsiteY10" fmla="*/ 3215698 h 3949747"/>
              <a:gd name="connsiteX11" fmla="*/ 5523958 w 5693240"/>
              <a:gd name="connsiteY11" fmla="*/ 3770642 h 3949747"/>
              <a:gd name="connsiteX12" fmla="*/ 4960132 w 5693240"/>
              <a:gd name="connsiteY12" fmla="*/ 3761996 h 3949747"/>
              <a:gd name="connsiteX13" fmla="*/ 4470078 w 5693240"/>
              <a:gd name="connsiteY13" fmla="*/ 3754482 h 3949747"/>
              <a:gd name="connsiteX14" fmla="*/ 4016910 w 5693240"/>
              <a:gd name="connsiteY14" fmla="*/ 3747533 h 3949747"/>
              <a:gd name="connsiteX15" fmla="*/ 3600628 w 5693240"/>
              <a:gd name="connsiteY15" fmla="*/ 3741150 h 3949747"/>
              <a:gd name="connsiteX16" fmla="*/ 3110573 w 5693240"/>
              <a:gd name="connsiteY16" fmla="*/ 3733636 h 3949747"/>
              <a:gd name="connsiteX17" fmla="*/ 2583634 w 5693240"/>
              <a:gd name="connsiteY17" fmla="*/ 3725556 h 3949747"/>
              <a:gd name="connsiteX18" fmla="*/ 1835379 w 5693240"/>
              <a:gd name="connsiteY18" fmla="*/ 3714082 h 3949747"/>
              <a:gd name="connsiteX19" fmla="*/ 1683916 w 5693240"/>
              <a:gd name="connsiteY19" fmla="*/ 3940320 h 3949747"/>
              <a:gd name="connsiteX20" fmla="*/ 1145538 w 5693240"/>
              <a:gd name="connsiteY20" fmla="*/ 3943557 h 3949747"/>
              <a:gd name="connsiteX21" fmla="*/ 669883 w 5693240"/>
              <a:gd name="connsiteY21" fmla="*/ 3946416 h 3949747"/>
              <a:gd name="connsiteX22" fmla="*/ 115824 w 5693240"/>
              <a:gd name="connsiteY22" fmla="*/ 3949747 h 3949747"/>
              <a:gd name="connsiteX23" fmla="*/ 89184 w 5693240"/>
              <a:gd name="connsiteY23" fmla="*/ 3485769 h 3949747"/>
              <a:gd name="connsiteX24" fmla="*/ 61387 w 5693240"/>
              <a:gd name="connsiteY24" fmla="*/ 3001619 h 3949747"/>
              <a:gd name="connsiteX25" fmla="*/ 32431 w 5693240"/>
              <a:gd name="connsiteY25" fmla="*/ 2497295 h 3949747"/>
              <a:gd name="connsiteX26" fmla="*/ 0 w 5693240"/>
              <a:gd name="connsiteY26" fmla="*/ 1932453 h 3949747"/>
              <a:gd name="connsiteX27" fmla="*/ 29728 w 5693240"/>
              <a:gd name="connsiteY27" fmla="*/ 1423479 h 3949747"/>
              <a:gd name="connsiteX28" fmla="*/ 60436 w 5693240"/>
              <a:gd name="connsiteY28" fmla="*/ 897726 h 3949747"/>
              <a:gd name="connsiteX29" fmla="*/ 98005 w 5693240"/>
              <a:gd name="connsiteY29" fmla="*/ 254518 h 3949747"/>
              <a:gd name="connsiteX30" fmla="*/ 596631 w 5693240"/>
              <a:gd name="connsiteY30" fmla="*/ 245610 h 3949747"/>
              <a:gd name="connsiteX31" fmla="*/ 1285211 w 5693240"/>
              <a:gd name="connsiteY31" fmla="*/ 233308 h 3949747"/>
              <a:gd name="connsiteX32" fmla="*/ 1831325 w 5693240"/>
              <a:gd name="connsiteY32" fmla="*/ 223551 h 3949747"/>
              <a:gd name="connsiteX33" fmla="*/ 2472417 w 5693240"/>
              <a:gd name="connsiteY33" fmla="*/ 212098 h 3949747"/>
              <a:gd name="connsiteX34" fmla="*/ 3113508 w 5693240"/>
              <a:gd name="connsiteY34" fmla="*/ 200645 h 3949747"/>
              <a:gd name="connsiteX35" fmla="*/ 3612134 w 5693240"/>
              <a:gd name="connsiteY35" fmla="*/ 191736 h 3949747"/>
              <a:gd name="connsiteX36" fmla="*/ 4063272 w 5693240"/>
              <a:gd name="connsiteY36" fmla="*/ 183677 h 3949747"/>
              <a:gd name="connsiteX37" fmla="*/ 4846828 w 5693240"/>
              <a:gd name="connsiteY37" fmla="*/ 169678 h 3949747"/>
              <a:gd name="connsiteX38" fmla="*/ 4793370 w 5693240"/>
              <a:gd name="connsiteY38" fmla="*/ 188532 h 394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93240" h="3949747" extrusionOk="0">
                <a:moveTo>
                  <a:pt x="4793370" y="188532"/>
                </a:moveTo>
                <a:cubicBezTo>
                  <a:pt x="4819678" y="120339"/>
                  <a:pt x="4854993" y="74467"/>
                  <a:pt x="4891375" y="0"/>
                </a:cubicBezTo>
                <a:cubicBezTo>
                  <a:pt x="4965722" y="-31422"/>
                  <a:pt x="5150230" y="44028"/>
                  <a:pt x="5221031" y="23566"/>
                </a:cubicBezTo>
                <a:cubicBezTo>
                  <a:pt x="5291832" y="3104"/>
                  <a:pt x="5462182" y="50824"/>
                  <a:pt x="5550687" y="47132"/>
                </a:cubicBezTo>
                <a:cubicBezTo>
                  <a:pt x="5582203" y="264771"/>
                  <a:pt x="5551907" y="350375"/>
                  <a:pt x="5586325" y="499609"/>
                </a:cubicBezTo>
                <a:cubicBezTo>
                  <a:pt x="5620743" y="648843"/>
                  <a:pt x="5598670" y="743951"/>
                  <a:pt x="5623389" y="970186"/>
                </a:cubicBezTo>
                <a:cubicBezTo>
                  <a:pt x="5648108" y="1196421"/>
                  <a:pt x="5614335" y="1348928"/>
                  <a:pt x="5661878" y="1458861"/>
                </a:cubicBezTo>
                <a:cubicBezTo>
                  <a:pt x="5709421" y="1568794"/>
                  <a:pt x="5663291" y="1689920"/>
                  <a:pt x="5693240" y="1857041"/>
                </a:cubicBezTo>
                <a:cubicBezTo>
                  <a:pt x="5707724" y="1977949"/>
                  <a:pt x="5632055" y="2155140"/>
                  <a:pt x="5649227" y="2354577"/>
                </a:cubicBezTo>
                <a:cubicBezTo>
                  <a:pt x="5666398" y="2554014"/>
                  <a:pt x="5609602" y="2679803"/>
                  <a:pt x="5610292" y="2794705"/>
                </a:cubicBezTo>
                <a:cubicBezTo>
                  <a:pt x="5610982" y="2909607"/>
                  <a:pt x="5566812" y="3042829"/>
                  <a:pt x="5573050" y="3215698"/>
                </a:cubicBezTo>
                <a:cubicBezTo>
                  <a:pt x="5579288" y="3388567"/>
                  <a:pt x="5538413" y="3524228"/>
                  <a:pt x="5523958" y="3770642"/>
                </a:cubicBezTo>
                <a:cubicBezTo>
                  <a:pt x="5397969" y="3777046"/>
                  <a:pt x="5188404" y="3699357"/>
                  <a:pt x="4960132" y="3761996"/>
                </a:cubicBezTo>
                <a:cubicBezTo>
                  <a:pt x="4731860" y="3824636"/>
                  <a:pt x="4676241" y="3733810"/>
                  <a:pt x="4470078" y="3754482"/>
                </a:cubicBezTo>
                <a:cubicBezTo>
                  <a:pt x="4263915" y="3775153"/>
                  <a:pt x="4223293" y="3705074"/>
                  <a:pt x="4016910" y="3747533"/>
                </a:cubicBezTo>
                <a:cubicBezTo>
                  <a:pt x="3810527" y="3789992"/>
                  <a:pt x="3747293" y="3706765"/>
                  <a:pt x="3600628" y="3741150"/>
                </a:cubicBezTo>
                <a:cubicBezTo>
                  <a:pt x="3453963" y="3775535"/>
                  <a:pt x="3324548" y="3720887"/>
                  <a:pt x="3110573" y="3733636"/>
                </a:cubicBezTo>
                <a:cubicBezTo>
                  <a:pt x="2896598" y="3746385"/>
                  <a:pt x="2803226" y="3690687"/>
                  <a:pt x="2583634" y="3725556"/>
                </a:cubicBezTo>
                <a:cubicBezTo>
                  <a:pt x="2364042" y="3760425"/>
                  <a:pt x="2017158" y="3673677"/>
                  <a:pt x="1835379" y="3714082"/>
                </a:cubicBezTo>
                <a:cubicBezTo>
                  <a:pt x="1790338" y="3811380"/>
                  <a:pt x="1712699" y="3850934"/>
                  <a:pt x="1683916" y="3940320"/>
                </a:cubicBezTo>
                <a:cubicBezTo>
                  <a:pt x="1575783" y="3944546"/>
                  <a:pt x="1333238" y="3895633"/>
                  <a:pt x="1145538" y="3943557"/>
                </a:cubicBezTo>
                <a:cubicBezTo>
                  <a:pt x="957838" y="3991481"/>
                  <a:pt x="817307" y="3915614"/>
                  <a:pt x="669883" y="3946416"/>
                </a:cubicBezTo>
                <a:cubicBezTo>
                  <a:pt x="522459" y="3977218"/>
                  <a:pt x="277127" y="3941490"/>
                  <a:pt x="115824" y="3949747"/>
                </a:cubicBezTo>
                <a:cubicBezTo>
                  <a:pt x="90943" y="3820004"/>
                  <a:pt x="111068" y="3668288"/>
                  <a:pt x="89184" y="3485769"/>
                </a:cubicBezTo>
                <a:cubicBezTo>
                  <a:pt x="67300" y="3303250"/>
                  <a:pt x="95185" y="3241445"/>
                  <a:pt x="61387" y="3001619"/>
                </a:cubicBezTo>
                <a:cubicBezTo>
                  <a:pt x="27588" y="2761793"/>
                  <a:pt x="59376" y="2714420"/>
                  <a:pt x="32431" y="2497295"/>
                </a:cubicBezTo>
                <a:cubicBezTo>
                  <a:pt x="5486" y="2280171"/>
                  <a:pt x="48549" y="2164965"/>
                  <a:pt x="0" y="1932453"/>
                </a:cubicBezTo>
                <a:cubicBezTo>
                  <a:pt x="-36885" y="1757372"/>
                  <a:pt x="46932" y="1547656"/>
                  <a:pt x="29728" y="1423479"/>
                </a:cubicBezTo>
                <a:cubicBezTo>
                  <a:pt x="12524" y="1299302"/>
                  <a:pt x="91031" y="1012094"/>
                  <a:pt x="60436" y="897726"/>
                </a:cubicBezTo>
                <a:cubicBezTo>
                  <a:pt x="29841" y="783358"/>
                  <a:pt x="155270" y="560094"/>
                  <a:pt x="98005" y="254518"/>
                </a:cubicBezTo>
                <a:cubicBezTo>
                  <a:pt x="201505" y="229285"/>
                  <a:pt x="458140" y="298926"/>
                  <a:pt x="596631" y="245610"/>
                </a:cubicBezTo>
                <a:cubicBezTo>
                  <a:pt x="735122" y="192294"/>
                  <a:pt x="1129031" y="280191"/>
                  <a:pt x="1285211" y="233308"/>
                </a:cubicBezTo>
                <a:cubicBezTo>
                  <a:pt x="1441391" y="186425"/>
                  <a:pt x="1620344" y="291768"/>
                  <a:pt x="1831325" y="223551"/>
                </a:cubicBezTo>
                <a:cubicBezTo>
                  <a:pt x="2042306" y="155335"/>
                  <a:pt x="2254837" y="262198"/>
                  <a:pt x="2472417" y="212098"/>
                </a:cubicBezTo>
                <a:cubicBezTo>
                  <a:pt x="2689997" y="161998"/>
                  <a:pt x="2851775" y="221994"/>
                  <a:pt x="3113508" y="200645"/>
                </a:cubicBezTo>
                <a:cubicBezTo>
                  <a:pt x="3375241" y="179295"/>
                  <a:pt x="3428888" y="203279"/>
                  <a:pt x="3612134" y="191736"/>
                </a:cubicBezTo>
                <a:cubicBezTo>
                  <a:pt x="3795380" y="180194"/>
                  <a:pt x="3860067" y="237389"/>
                  <a:pt x="4063272" y="183677"/>
                </a:cubicBezTo>
                <a:cubicBezTo>
                  <a:pt x="4266477" y="129964"/>
                  <a:pt x="4491152" y="230508"/>
                  <a:pt x="4846828" y="169678"/>
                </a:cubicBezTo>
                <a:cubicBezTo>
                  <a:pt x="4833322" y="178227"/>
                  <a:pt x="4804829" y="177969"/>
                  <a:pt x="4793370" y="188532"/>
                </a:cubicBezTo>
                <a:close/>
              </a:path>
            </a:pathLst>
          </a:custGeom>
          <a:noFill/>
          <a:ln>
            <a:solidFill>
              <a:srgbClr val="0070C0"/>
            </a:solidFill>
            <a:extLst>
              <a:ext uri="{C807C97D-BFC1-408E-A445-0C87EB9F89A2}">
                <ask:lineSketchStyleProps xmlns:ask="http://schemas.microsoft.com/office/drawing/2018/sketchyshapes" sd="4106356663">
                  <a:custGeom>
                    <a:avLst/>
                    <a:gdLst>
                      <a:gd name="connsiteX0" fmla="*/ 4277802 w 5080883"/>
                      <a:gd name="connsiteY0" fmla="*/ 159026 h 3331596"/>
                      <a:gd name="connsiteX1" fmla="*/ 4365266 w 5080883"/>
                      <a:gd name="connsiteY1" fmla="*/ 0 h 3331596"/>
                      <a:gd name="connsiteX2" fmla="*/ 4953663 w 5080883"/>
                      <a:gd name="connsiteY2" fmla="*/ 39756 h 3331596"/>
                      <a:gd name="connsiteX3" fmla="*/ 5080883 w 5080883"/>
                      <a:gd name="connsiteY3" fmla="*/ 1566407 h 3331596"/>
                      <a:gd name="connsiteX4" fmla="*/ 4929809 w 5080883"/>
                      <a:gd name="connsiteY4" fmla="*/ 3180522 h 3331596"/>
                      <a:gd name="connsiteX5" fmla="*/ 1637969 w 5080883"/>
                      <a:gd name="connsiteY5" fmla="*/ 3132814 h 3331596"/>
                      <a:gd name="connsiteX6" fmla="*/ 1502797 w 5080883"/>
                      <a:gd name="connsiteY6" fmla="*/ 3323645 h 3331596"/>
                      <a:gd name="connsiteX7" fmla="*/ 103367 w 5080883"/>
                      <a:gd name="connsiteY7" fmla="*/ 3331596 h 3331596"/>
                      <a:gd name="connsiteX8" fmla="*/ 0 w 5080883"/>
                      <a:gd name="connsiteY8" fmla="*/ 1630017 h 3331596"/>
                      <a:gd name="connsiteX9" fmla="*/ 87464 w 5080883"/>
                      <a:gd name="connsiteY9" fmla="*/ 214685 h 3331596"/>
                      <a:gd name="connsiteX10" fmla="*/ 4325510 w 5080883"/>
                      <a:gd name="connsiteY10" fmla="*/ 143123 h 3331596"/>
                      <a:gd name="connsiteX11" fmla="*/ 4277802 w 5080883"/>
                      <a:gd name="connsiteY11" fmla="*/ 159026 h 333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80883" h="3331596">
                        <a:moveTo>
                          <a:pt x="4277802" y="159026"/>
                        </a:moveTo>
                        <a:lnTo>
                          <a:pt x="4365266" y="0"/>
                        </a:lnTo>
                        <a:lnTo>
                          <a:pt x="4953663" y="39756"/>
                        </a:lnTo>
                        <a:lnTo>
                          <a:pt x="5080883" y="1566407"/>
                        </a:lnTo>
                        <a:lnTo>
                          <a:pt x="4929809" y="3180522"/>
                        </a:lnTo>
                        <a:lnTo>
                          <a:pt x="1637969" y="3132814"/>
                        </a:lnTo>
                        <a:lnTo>
                          <a:pt x="1502797" y="3323645"/>
                        </a:lnTo>
                        <a:lnTo>
                          <a:pt x="103367" y="3331596"/>
                        </a:lnTo>
                        <a:lnTo>
                          <a:pt x="0" y="1630017"/>
                        </a:lnTo>
                        <a:lnTo>
                          <a:pt x="87464" y="214685"/>
                        </a:lnTo>
                        <a:lnTo>
                          <a:pt x="4325510" y="143123"/>
                        </a:lnTo>
                        <a:lnTo>
                          <a:pt x="4277802" y="159026"/>
                        </a:ln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0">
            <a:extLst>
              <a:ext uri="{FF2B5EF4-FFF2-40B4-BE49-F238E27FC236}">
                <a16:creationId xmlns:a16="http://schemas.microsoft.com/office/drawing/2014/main" id="{A4C57EB9-FB30-6F25-94E8-4098836562E5}"/>
              </a:ext>
            </a:extLst>
          </p:cNvPr>
          <p:cNvSpPr/>
          <p:nvPr/>
        </p:nvSpPr>
        <p:spPr>
          <a:xfrm>
            <a:off x="278663" y="95622"/>
            <a:ext cx="5570191" cy="691012"/>
          </a:xfrm>
          <a:custGeom>
            <a:avLst/>
            <a:gdLst>
              <a:gd name="connsiteX0" fmla="*/ 9027 w 5570191"/>
              <a:gd name="connsiteY0" fmla="*/ 184270 h 691012"/>
              <a:gd name="connsiteX1" fmla="*/ 72222 w 5570191"/>
              <a:gd name="connsiteY1" fmla="*/ 0 h 691012"/>
              <a:gd name="connsiteX2" fmla="*/ 620213 w 5570191"/>
              <a:gd name="connsiteY2" fmla="*/ 1843 h 691012"/>
              <a:gd name="connsiteX3" fmla="*/ 1058606 w 5570191"/>
              <a:gd name="connsiteY3" fmla="*/ 3317 h 691012"/>
              <a:gd name="connsiteX4" fmla="*/ 1606598 w 5570191"/>
              <a:gd name="connsiteY4" fmla="*/ 5160 h 691012"/>
              <a:gd name="connsiteX5" fmla="*/ 2264187 w 5570191"/>
              <a:gd name="connsiteY5" fmla="*/ 7371 h 691012"/>
              <a:gd name="connsiteX6" fmla="*/ 2921777 w 5570191"/>
              <a:gd name="connsiteY6" fmla="*/ 9582 h 691012"/>
              <a:gd name="connsiteX7" fmla="*/ 3524567 w 5570191"/>
              <a:gd name="connsiteY7" fmla="*/ 11609 h 691012"/>
              <a:gd name="connsiteX8" fmla="*/ 3962960 w 5570191"/>
              <a:gd name="connsiteY8" fmla="*/ 13083 h 691012"/>
              <a:gd name="connsiteX9" fmla="*/ 4456152 w 5570191"/>
              <a:gd name="connsiteY9" fmla="*/ 14742 h 691012"/>
              <a:gd name="connsiteX10" fmla="*/ 4894545 w 5570191"/>
              <a:gd name="connsiteY10" fmla="*/ 16216 h 691012"/>
              <a:gd name="connsiteX11" fmla="*/ 5552135 w 5570191"/>
              <a:gd name="connsiteY11" fmla="*/ 18427 h 691012"/>
              <a:gd name="connsiteX12" fmla="*/ 5570191 w 5570191"/>
              <a:gd name="connsiteY12" fmla="*/ 469888 h 691012"/>
              <a:gd name="connsiteX13" fmla="*/ 5172965 w 5570191"/>
              <a:gd name="connsiteY13" fmla="*/ 474495 h 691012"/>
              <a:gd name="connsiteX14" fmla="*/ 4775739 w 5570191"/>
              <a:gd name="connsiteY14" fmla="*/ 479101 h 691012"/>
              <a:gd name="connsiteX15" fmla="*/ 4658377 w 5570191"/>
              <a:gd name="connsiteY15" fmla="*/ 672585 h 691012"/>
              <a:gd name="connsiteX16" fmla="*/ 4029496 w 5570191"/>
              <a:gd name="connsiteY16" fmla="*/ 675073 h 691012"/>
              <a:gd name="connsiteX17" fmla="*/ 3400615 w 5570191"/>
              <a:gd name="connsiteY17" fmla="*/ 677560 h 691012"/>
              <a:gd name="connsiteX18" fmla="*/ 2911486 w 5570191"/>
              <a:gd name="connsiteY18" fmla="*/ 679495 h 691012"/>
              <a:gd name="connsiteX19" fmla="*/ 2329189 w 5570191"/>
              <a:gd name="connsiteY19" fmla="*/ 681799 h 691012"/>
              <a:gd name="connsiteX20" fmla="*/ 1700308 w 5570191"/>
              <a:gd name="connsiteY20" fmla="*/ 684286 h 691012"/>
              <a:gd name="connsiteX21" fmla="*/ 1024843 w 5570191"/>
              <a:gd name="connsiteY21" fmla="*/ 686958 h 691012"/>
              <a:gd name="connsiteX22" fmla="*/ 582297 w 5570191"/>
              <a:gd name="connsiteY22" fmla="*/ 688709 h 691012"/>
              <a:gd name="connsiteX23" fmla="*/ 0 w 5570191"/>
              <a:gd name="connsiteY23" fmla="*/ 691012 h 691012"/>
              <a:gd name="connsiteX24" fmla="*/ 9027 w 5570191"/>
              <a:gd name="connsiteY24" fmla="*/ 184270 h 69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70191" h="691012" extrusionOk="0">
                <a:moveTo>
                  <a:pt x="9027" y="184270"/>
                </a:moveTo>
                <a:cubicBezTo>
                  <a:pt x="22794" y="120609"/>
                  <a:pt x="60661" y="57820"/>
                  <a:pt x="72222" y="0"/>
                </a:cubicBezTo>
                <a:cubicBezTo>
                  <a:pt x="314916" y="122"/>
                  <a:pt x="405703" y="22191"/>
                  <a:pt x="620213" y="1843"/>
                </a:cubicBezTo>
                <a:cubicBezTo>
                  <a:pt x="834723" y="-18505"/>
                  <a:pt x="918001" y="53878"/>
                  <a:pt x="1058606" y="3317"/>
                </a:cubicBezTo>
                <a:cubicBezTo>
                  <a:pt x="1199211" y="-47244"/>
                  <a:pt x="1371182" y="21031"/>
                  <a:pt x="1606598" y="5160"/>
                </a:cubicBezTo>
                <a:cubicBezTo>
                  <a:pt x="1842014" y="-10711"/>
                  <a:pt x="1984725" y="41497"/>
                  <a:pt x="2264187" y="7371"/>
                </a:cubicBezTo>
                <a:cubicBezTo>
                  <a:pt x="2543649" y="-26755"/>
                  <a:pt x="2745236" y="55829"/>
                  <a:pt x="2921777" y="9582"/>
                </a:cubicBezTo>
                <a:cubicBezTo>
                  <a:pt x="3098318" y="-36665"/>
                  <a:pt x="3328741" y="66329"/>
                  <a:pt x="3524567" y="11609"/>
                </a:cubicBezTo>
                <a:cubicBezTo>
                  <a:pt x="3720393" y="-43111"/>
                  <a:pt x="3827943" y="13282"/>
                  <a:pt x="3962960" y="13083"/>
                </a:cubicBezTo>
                <a:cubicBezTo>
                  <a:pt x="4097977" y="12884"/>
                  <a:pt x="4294065" y="66002"/>
                  <a:pt x="4456152" y="14742"/>
                </a:cubicBezTo>
                <a:cubicBezTo>
                  <a:pt x="4618239" y="-36518"/>
                  <a:pt x="4700554" y="16086"/>
                  <a:pt x="4894545" y="16216"/>
                </a:cubicBezTo>
                <a:cubicBezTo>
                  <a:pt x="5088536" y="16346"/>
                  <a:pt x="5369134" y="37642"/>
                  <a:pt x="5552135" y="18427"/>
                </a:cubicBezTo>
                <a:cubicBezTo>
                  <a:pt x="5580950" y="130491"/>
                  <a:pt x="5543205" y="291786"/>
                  <a:pt x="5570191" y="469888"/>
                </a:cubicBezTo>
                <a:cubicBezTo>
                  <a:pt x="5471614" y="501117"/>
                  <a:pt x="5316717" y="440671"/>
                  <a:pt x="5172965" y="474495"/>
                </a:cubicBezTo>
                <a:cubicBezTo>
                  <a:pt x="5029213" y="508318"/>
                  <a:pt x="4958407" y="476035"/>
                  <a:pt x="4775739" y="479101"/>
                </a:cubicBezTo>
                <a:cubicBezTo>
                  <a:pt x="4732494" y="562003"/>
                  <a:pt x="4690405" y="591550"/>
                  <a:pt x="4658377" y="672585"/>
                </a:cubicBezTo>
                <a:cubicBezTo>
                  <a:pt x="4442268" y="714485"/>
                  <a:pt x="4201440" y="621322"/>
                  <a:pt x="4029496" y="675073"/>
                </a:cubicBezTo>
                <a:cubicBezTo>
                  <a:pt x="3857552" y="728824"/>
                  <a:pt x="3542893" y="641233"/>
                  <a:pt x="3400615" y="677560"/>
                </a:cubicBezTo>
                <a:cubicBezTo>
                  <a:pt x="3258337" y="713888"/>
                  <a:pt x="3089387" y="645521"/>
                  <a:pt x="2911486" y="679495"/>
                </a:cubicBezTo>
                <a:cubicBezTo>
                  <a:pt x="2733585" y="713469"/>
                  <a:pt x="2601139" y="665493"/>
                  <a:pt x="2329189" y="681799"/>
                </a:cubicBezTo>
                <a:cubicBezTo>
                  <a:pt x="2057239" y="698105"/>
                  <a:pt x="1947464" y="677202"/>
                  <a:pt x="1700308" y="684286"/>
                </a:cubicBezTo>
                <a:cubicBezTo>
                  <a:pt x="1453152" y="691370"/>
                  <a:pt x="1223808" y="674398"/>
                  <a:pt x="1024843" y="686958"/>
                </a:cubicBezTo>
                <a:cubicBezTo>
                  <a:pt x="825878" y="699518"/>
                  <a:pt x="787709" y="644058"/>
                  <a:pt x="582297" y="688709"/>
                </a:cubicBezTo>
                <a:cubicBezTo>
                  <a:pt x="376885" y="733359"/>
                  <a:pt x="182385" y="677604"/>
                  <a:pt x="0" y="691012"/>
                </a:cubicBezTo>
                <a:cubicBezTo>
                  <a:pt x="-35493" y="547223"/>
                  <a:pt x="24349" y="413125"/>
                  <a:pt x="9027" y="184270"/>
                </a:cubicBezTo>
                <a:close/>
              </a:path>
            </a:pathLst>
          </a:custGeom>
          <a:noFill/>
          <a:ln>
            <a:solidFill>
              <a:srgbClr val="C00000"/>
            </a:solidFill>
            <a:extLst>
              <a:ext uri="{C807C97D-BFC1-408E-A445-0C87EB9F89A2}">
                <ask:lineSketchStyleProps xmlns:ask="http://schemas.microsoft.com/office/drawing/2018/sketchyshapes" sd="3507143784">
                  <a:custGeom>
                    <a:avLst/>
                    <a:gdLst>
                      <a:gd name="connsiteX0" fmla="*/ 7951 w 4905954"/>
                      <a:gd name="connsiteY0" fmla="*/ 159027 h 596348"/>
                      <a:gd name="connsiteX1" fmla="*/ 63610 w 4905954"/>
                      <a:gd name="connsiteY1" fmla="*/ 0 h 596348"/>
                      <a:gd name="connsiteX2" fmla="*/ 4890052 w 4905954"/>
                      <a:gd name="connsiteY2" fmla="*/ 15903 h 596348"/>
                      <a:gd name="connsiteX3" fmla="*/ 4905954 w 4905954"/>
                      <a:gd name="connsiteY3" fmla="*/ 405517 h 596348"/>
                      <a:gd name="connsiteX4" fmla="*/ 4206240 w 4905954"/>
                      <a:gd name="connsiteY4" fmla="*/ 413468 h 596348"/>
                      <a:gd name="connsiteX5" fmla="*/ 4102873 w 4905954"/>
                      <a:gd name="connsiteY5" fmla="*/ 580446 h 596348"/>
                      <a:gd name="connsiteX6" fmla="*/ 0 w 4905954"/>
                      <a:gd name="connsiteY6" fmla="*/ 596348 h 596348"/>
                      <a:gd name="connsiteX7" fmla="*/ 7951 w 4905954"/>
                      <a:gd name="connsiteY7" fmla="*/ 159027 h 59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5954" h="596348">
                        <a:moveTo>
                          <a:pt x="7951" y="159027"/>
                        </a:moveTo>
                        <a:lnTo>
                          <a:pt x="63610" y="0"/>
                        </a:lnTo>
                        <a:lnTo>
                          <a:pt x="4890052" y="15903"/>
                        </a:lnTo>
                        <a:lnTo>
                          <a:pt x="4905954" y="405517"/>
                        </a:lnTo>
                        <a:lnTo>
                          <a:pt x="4206240" y="413468"/>
                        </a:lnTo>
                        <a:lnTo>
                          <a:pt x="4102873" y="580446"/>
                        </a:lnTo>
                        <a:lnTo>
                          <a:pt x="0" y="596348"/>
                        </a:lnTo>
                        <a:lnTo>
                          <a:pt x="7951" y="159027"/>
                        </a:ln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095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heel(1)">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1000"/>
                                        <p:tgtEl>
                                          <p:spTgt spid="37"/>
                                        </p:tgtEl>
                                      </p:cBhvr>
                                    </p:animEffect>
                                    <p:anim calcmode="lin" valueType="num">
                                      <p:cBhvr>
                                        <p:cTn id="25" dur="1000" fill="hold"/>
                                        <p:tgtEl>
                                          <p:spTgt spid="37"/>
                                        </p:tgtEl>
                                        <p:attrNameLst>
                                          <p:attrName>ppt_x</p:attrName>
                                        </p:attrNameLst>
                                      </p:cBhvr>
                                      <p:tavLst>
                                        <p:tav tm="0">
                                          <p:val>
                                            <p:strVal val="#ppt_x"/>
                                          </p:val>
                                        </p:tav>
                                        <p:tav tm="100000">
                                          <p:val>
                                            <p:strVal val="#ppt_x"/>
                                          </p:val>
                                        </p:tav>
                                      </p:tavLst>
                                    </p:anim>
                                    <p:anim calcmode="lin" valueType="num">
                                      <p:cBhvr>
                                        <p:cTn id="26" dur="1000" fill="hold"/>
                                        <p:tgtEl>
                                          <p:spTgt spid="3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heel(1)">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6" grpId="0" animBg="1"/>
      <p:bldP spid="37" grpId="0" animBg="1"/>
      <p:bldP spid="7" grpId="0" animBg="1"/>
      <p:bldP spid="22" grpId="0" animBg="1" autoUpdateAnimBg="0"/>
      <p:bldP spid="25" grpId="0" animBg="1" autoUpdateAnimBg="0"/>
    </p:bldLst>
  </p:timing>
</p:sld>
</file>

<file path=ppt/theme/theme1.xml><?xml version="1.0" encoding="utf-8"?>
<a:theme xmlns:a="http://schemas.openxmlformats.org/drawingml/2006/main" name="History of Journalism with Whiteboard Style by Slidesgo">
  <a:themeElements>
    <a:clrScheme name="Simple Light">
      <a:dk1>
        <a:srgbClr val="5BC946"/>
      </a:dk1>
      <a:lt1>
        <a:srgbClr val="FFFFFF"/>
      </a:lt1>
      <a:dk2>
        <a:srgbClr val="F39200"/>
      </a:dk2>
      <a:lt2>
        <a:srgbClr val="FFC800"/>
      </a:lt2>
      <a:accent1>
        <a:srgbClr val="39B6FA"/>
      </a:accent1>
      <a:accent2>
        <a:srgbClr val="FFFFFF"/>
      </a:accent2>
      <a:accent3>
        <a:srgbClr val="FFFFFF"/>
      </a:accent3>
      <a:accent4>
        <a:srgbClr val="FFFFFF"/>
      </a:accent4>
      <a:accent5>
        <a:srgbClr val="FFFFFF"/>
      </a:accent5>
      <a:accent6>
        <a:srgbClr val="FFFFFF"/>
      </a:accent6>
      <a:hlink>
        <a:srgbClr val="5BC9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844D000FF0874E9A46FFE5352F7F53" ma:contentTypeVersion="13" ma:contentTypeDescription="Create a new document." ma:contentTypeScope="" ma:versionID="242666169b31c9b90ba63322ee4c53b7">
  <xsd:schema xmlns:xsd="http://www.w3.org/2001/XMLSchema" xmlns:xs="http://www.w3.org/2001/XMLSchema" xmlns:p="http://schemas.microsoft.com/office/2006/metadata/properties" xmlns:ns3="46cc86be-381e-491c-bc88-9c0557bf97ae" xmlns:ns4="4e43e051-7039-43e7-ba89-f0e962fd318a" targetNamespace="http://schemas.microsoft.com/office/2006/metadata/properties" ma:root="true" ma:fieldsID="b756c7d0f6a6c291113bfdf009565c08" ns3:_="" ns4:_="">
    <xsd:import namespace="46cc86be-381e-491c-bc88-9c0557bf97ae"/>
    <xsd:import namespace="4e43e051-7039-43e7-ba89-f0e962fd318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cc86be-381e-491c-bc88-9c0557bf97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43e051-7039-43e7-ba89-f0e962fd318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DF15E6-4FDF-414C-8443-CBD6485CB2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cc86be-381e-491c-bc88-9c0557bf97ae"/>
    <ds:schemaRef ds:uri="4e43e051-7039-43e7-ba89-f0e962fd31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0DCAC4-E2CC-4AC0-A975-5103DCE736B1}">
  <ds:schemaRefs>
    <ds:schemaRef ds:uri="http://schemas.microsoft.com/office/2006/documentManagement/types"/>
    <ds:schemaRef ds:uri="http://www.w3.org/XML/1998/namespace"/>
    <ds:schemaRef ds:uri="46cc86be-381e-491c-bc88-9c0557bf97ae"/>
    <ds:schemaRef ds:uri="4e43e051-7039-43e7-ba89-f0e962fd318a"/>
    <ds:schemaRef ds:uri="http://purl.org/dc/term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26492EB3-7706-43FE-9CA8-A6CA782F5D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1110</TotalTime>
  <Words>1315</Words>
  <Application>Microsoft Office PowerPoint</Application>
  <PresentationFormat>On-screen Show (16:9)</PresentationFormat>
  <Paragraphs>86</Paragraphs>
  <Slides>14</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Times New Roman</vt:lpstr>
      <vt:lpstr>Nerko One</vt:lpstr>
      <vt:lpstr>Mali Medium</vt:lpstr>
      <vt:lpstr>Comfortaa SemiBold</vt:lpstr>
      <vt:lpstr>Comic Sans MS</vt:lpstr>
      <vt:lpstr>Quicksand</vt:lpstr>
      <vt:lpstr>Coming Soon</vt:lpstr>
      <vt:lpstr>History of Journalism with Whiteboard Style by Slidesgo</vt:lpstr>
      <vt:lpstr>Unit 7 WRITING</vt:lpstr>
      <vt:lpstr>PowerPoint Presentation</vt:lpstr>
      <vt:lpstr>PowerPoint Presentation</vt:lpstr>
      <vt:lpstr>PowerPoint Presentation</vt:lpstr>
      <vt:lpstr>PowerPoint Presentation</vt:lpstr>
      <vt:lpstr>PowerPoint Presentation</vt:lpstr>
      <vt:lpstr>Sample</vt:lpstr>
      <vt:lpstr>PowerPoint Presentation</vt:lpstr>
      <vt:lpstr>PowerPoint Presentation</vt:lpstr>
      <vt:lpstr>PowerPoint Presentation</vt:lpstr>
      <vt:lpstr>PowerPoint Presentation</vt:lpstr>
      <vt:lpstr>EXERCISE 1: Rewrite the sentences</vt:lpstr>
      <vt:lpstr>PowerPoint Presentation</vt:lpstr>
      <vt:lpstr>THANKS FOR LISTENING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Journalism</dc:title>
  <dc:creator>LAPTVCH</dc:creator>
  <cp:lastModifiedBy>nguyenbahuy8588@gmail.com</cp:lastModifiedBy>
  <cp:revision>54</cp:revision>
  <dcterms:modified xsi:type="dcterms:W3CDTF">2022-12-18T01:15:21Z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0x010100A8844D000FF0874E9A46FFE5352F7F53</vt:lpwstr>
  </property>
</Properties>
</file>