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8"/>
  </p:notesMasterIdLst>
  <p:sldIdLst>
    <p:sldId id="263" r:id="rId3"/>
    <p:sldId id="257" r:id="rId4"/>
    <p:sldId id="264" r:id="rId5"/>
    <p:sldId id="265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4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70A6D-3B42-4868-86ED-DA21CB1939C4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61DDD-7250-4765-A70D-20B2EBB35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69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hyperlink" Target="http://bit.ly/2TtBDfr" TargetMode="Externa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C696-92F1-4795-BF6B-75D2E9DCDE3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6905-6160-43C6-99BA-74DE43BC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3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C696-92F1-4795-BF6B-75D2E9DCDE3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6905-6160-43C6-99BA-74DE43BC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3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C696-92F1-4795-BF6B-75D2E9DCDE3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6905-6160-43C6-99BA-74DE43BC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7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35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2700000">
            <a:off x="9596618" y="5230660"/>
            <a:ext cx="1767065" cy="3675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5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-4739808" flipH="1">
            <a:off x="10620246" y="-1754269"/>
            <a:ext cx="2276741" cy="473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5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2288946" flipH="1">
            <a:off x="-374508" y="-615095"/>
            <a:ext cx="2264488" cy="470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5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739811">
            <a:off x="2021819" y="5230928"/>
            <a:ext cx="1767064" cy="367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5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1381624" flipH="1">
            <a:off x="-1788022" y="2269938"/>
            <a:ext cx="3065167" cy="637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5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1460393">
            <a:off x="11632399" y="3961866"/>
            <a:ext cx="2029853" cy="422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5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2833991" flipH="1">
            <a:off x="-349099" y="3621522"/>
            <a:ext cx="2891364" cy="601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35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2700028" flipH="1">
            <a:off x="11105284" y="-119184"/>
            <a:ext cx="2804203" cy="5832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21606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239755">
            <a:off x="3211827" y="932345"/>
            <a:ext cx="5843405" cy="2053344"/>
          </a:xfrm>
          <a:prstGeom prst="rect">
            <a:avLst/>
          </a:prstGeom>
          <a:effectLst>
            <a:outerShdw dist="57150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3700" y="5343100"/>
            <a:ext cx="5144400" cy="9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4232165" flipH="1">
            <a:off x="-357589" y="-406975"/>
            <a:ext cx="1833281" cy="3813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739806">
            <a:off x="-543349" y="2109728"/>
            <a:ext cx="1614884" cy="335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2000814" flipH="1">
            <a:off x="429824" y="4351712"/>
            <a:ext cx="1833285" cy="381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7836561" flipH="1">
            <a:off x="8655287" y="-1410410"/>
            <a:ext cx="1718772" cy="357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4739818" flipH="1">
            <a:off x="10960594" y="1519506"/>
            <a:ext cx="1514015" cy="31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2000823">
            <a:off x="11388723" y="3513228"/>
            <a:ext cx="1718775" cy="3574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3263676">
            <a:off x="9622" y="-60050"/>
            <a:ext cx="2147145" cy="446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7925483" flipH="1">
            <a:off x="-2207215" y="4109631"/>
            <a:ext cx="4772156" cy="276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l="34016" t="4954" r="34896" b="4954"/>
          <a:stretch/>
        </p:blipFill>
        <p:spPr>
          <a:xfrm rot="10537889" flipH="1">
            <a:off x="9953539" y="4429809"/>
            <a:ext cx="1975679" cy="322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3096004" flipH="1">
            <a:off x="11150446" y="1722467"/>
            <a:ext cx="2374436" cy="493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-9284147">
            <a:off x="9894947" y="48775"/>
            <a:ext cx="3587011" cy="2081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11505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033667" y="1753900"/>
            <a:ext cx="10097600" cy="45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1400"/>
              <a:buAutoNum type="arabicPeriod"/>
              <a:defRPr sz="14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1400"/>
              <a:buChar char="○"/>
              <a:defRPr sz="1467"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01010"/>
              </a:buClr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01010"/>
              </a:buClr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01010"/>
              </a:buClr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01010"/>
              </a:buClr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01010"/>
              </a:buClr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101010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 rot="-132299">
            <a:off x="3261053" y="525206"/>
            <a:ext cx="5530895" cy="1419428"/>
          </a:xfrm>
          <a:prstGeom prst="rect">
            <a:avLst/>
          </a:prstGeom>
          <a:effectLst>
            <a:outerShdw dist="57150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7836564" flipH="1">
            <a:off x="-1395449" y="4261717"/>
            <a:ext cx="2162149" cy="449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4739809" flipH="1">
            <a:off x="11787245" y="2978049"/>
            <a:ext cx="1904575" cy="396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2700007">
            <a:off x="10839616" y="-376920"/>
            <a:ext cx="2162153" cy="4497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3263670">
            <a:off x="10336877" y="4103940"/>
            <a:ext cx="2532316" cy="5266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3095995" flipH="1">
            <a:off x="11482175" y="-1871367"/>
            <a:ext cx="2986951" cy="6212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3263670">
            <a:off x="-2362923" y="3457540"/>
            <a:ext cx="2532316" cy="5266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2700007" flipH="1">
            <a:off x="-1551950" y="-376920"/>
            <a:ext cx="2162153" cy="4497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38838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2700000" flipH="1">
            <a:off x="731263" y="5230660"/>
            <a:ext cx="1767065" cy="367528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 rot="125556">
            <a:off x="2670663" y="3506053"/>
            <a:ext cx="3363043" cy="7448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679617" y="4191676"/>
            <a:ext cx="3344800" cy="1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ctrTitle" idx="2"/>
          </p:nvPr>
        </p:nvSpPr>
        <p:spPr>
          <a:xfrm rot="-132299">
            <a:off x="3330553" y="626806"/>
            <a:ext cx="5530895" cy="1419428"/>
          </a:xfrm>
          <a:prstGeom prst="rect">
            <a:avLst/>
          </a:prstGeom>
          <a:effectLst>
            <a:outerShdw dist="57150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46" name="Google Shape;46;p5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4739808">
            <a:off x="-207008" y="-1497769"/>
            <a:ext cx="2276741" cy="473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-2288936">
            <a:off x="10870110" y="-1081922"/>
            <a:ext cx="2006044" cy="417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4739811" flipH="1">
            <a:off x="8213397" y="5230928"/>
            <a:ext cx="1767064" cy="367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1381624">
            <a:off x="10796670" y="2269938"/>
            <a:ext cx="3065167" cy="637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199392">
            <a:off x="-59435" y="1933702"/>
            <a:ext cx="1788049" cy="371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1460393" flipH="1">
            <a:off x="-1299041" y="3961866"/>
            <a:ext cx="2029853" cy="422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2833991">
            <a:off x="8747782" y="3621522"/>
            <a:ext cx="2891364" cy="601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2700028">
            <a:off x="-1219508" y="512783"/>
            <a:ext cx="2804203" cy="583242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5"/>
          <p:cNvSpPr txBox="1">
            <a:spLocks noGrp="1"/>
          </p:cNvSpPr>
          <p:nvPr>
            <p:ph type="title" idx="3"/>
          </p:nvPr>
        </p:nvSpPr>
        <p:spPr>
          <a:xfrm rot="-125556" flipH="1">
            <a:off x="6177512" y="3506053"/>
            <a:ext cx="3363043" cy="7448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4"/>
          </p:nvPr>
        </p:nvSpPr>
        <p:spPr>
          <a:xfrm flipH="1">
            <a:off x="6186800" y="4191676"/>
            <a:ext cx="3344800" cy="1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45782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ctrTitle"/>
          </p:nvPr>
        </p:nvSpPr>
        <p:spPr>
          <a:xfrm rot="-132299">
            <a:off x="3330553" y="626806"/>
            <a:ext cx="5530895" cy="1419428"/>
          </a:xfrm>
          <a:prstGeom prst="rect">
            <a:avLst/>
          </a:prstGeom>
          <a:effectLst>
            <a:outerShdw dist="57150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58" name="Google Shape;58;p6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7464188" flipH="1">
            <a:off x="-508360" y="3583011"/>
            <a:ext cx="2252117" cy="468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6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4739808">
            <a:off x="-207008" y="-1497769"/>
            <a:ext cx="2276741" cy="473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6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-2288936">
            <a:off x="11383143" y="3602979"/>
            <a:ext cx="2006044" cy="417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4739811" flipH="1">
            <a:off x="8213397" y="5230928"/>
            <a:ext cx="1767064" cy="367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6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2843589">
            <a:off x="10667935" y="-1117995"/>
            <a:ext cx="3065168" cy="637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6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199392">
            <a:off x="-1236469" y="1667435"/>
            <a:ext cx="1788049" cy="371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6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2833991">
            <a:off x="9059882" y="4061704"/>
            <a:ext cx="2891364" cy="601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6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3580582">
            <a:off x="-1440875" y="-492985"/>
            <a:ext cx="2804200" cy="5832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35101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78533" y="2895000"/>
            <a:ext cx="5070800" cy="2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o"/>
              <a:defRPr/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ctrTitle"/>
          </p:nvPr>
        </p:nvSpPr>
        <p:spPr>
          <a:xfrm rot="-132127">
            <a:off x="1096994" y="1272878"/>
            <a:ext cx="5434013" cy="1419428"/>
          </a:xfrm>
          <a:prstGeom prst="rect">
            <a:avLst/>
          </a:prstGeom>
          <a:effectLst>
            <a:outerShdw dist="57150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69" name="Google Shape;69;p7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1921459">
            <a:off x="-19432" y="5051682"/>
            <a:ext cx="1904579" cy="396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7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2455930">
            <a:off x="-1618298" y="477450"/>
            <a:ext cx="2162156" cy="4497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7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4214183">
            <a:off x="-2433120" y="-1956482"/>
            <a:ext cx="2986952" cy="6212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7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-4232173">
            <a:off x="10173007" y="2501854"/>
            <a:ext cx="2999355" cy="623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7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4136777">
            <a:off x="6737979" y="4572551"/>
            <a:ext cx="2320844" cy="482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7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2000820">
            <a:off x="10935622" y="-218774"/>
            <a:ext cx="2006045" cy="417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7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2833991" flipH="1">
            <a:off x="10311182" y="-2802379"/>
            <a:ext cx="2891364" cy="6013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37924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>
            <a:spLocks noGrp="1"/>
          </p:cNvSpPr>
          <p:nvPr>
            <p:ph type="ctrTitle"/>
          </p:nvPr>
        </p:nvSpPr>
        <p:spPr>
          <a:xfrm rot="-226887">
            <a:off x="1422859" y="1685472"/>
            <a:ext cx="9346348" cy="3641864"/>
          </a:xfrm>
          <a:prstGeom prst="rect">
            <a:avLst/>
          </a:prstGeom>
          <a:effectLst>
            <a:outerShdw dist="85725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3999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78" name="Google Shape;78;p8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-4739807" flipH="1">
            <a:off x="10687234" y="-855206"/>
            <a:ext cx="1788045" cy="371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8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4232175" flipH="1">
            <a:off x="-1302521" y="3410778"/>
            <a:ext cx="2006045" cy="417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8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739811">
            <a:off x="2165672" y="4790761"/>
            <a:ext cx="1767064" cy="367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2000820" flipH="1">
            <a:off x="-576300" y="1456893"/>
            <a:ext cx="2006045" cy="417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8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7452935" flipH="1">
            <a:off x="6116446" y="-2806667"/>
            <a:ext cx="2162151" cy="449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8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4199392" flipH="1">
            <a:off x="11691920" y="1541336"/>
            <a:ext cx="1788049" cy="371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8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1460393">
            <a:off x="11781819" y="3961866"/>
            <a:ext cx="2029853" cy="422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8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2833991" flipH="1">
            <a:off x="873487" y="3621522"/>
            <a:ext cx="2891364" cy="601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8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2700028" flipH="1">
            <a:off x="11343304" y="171001"/>
            <a:ext cx="2804203" cy="583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8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-9284143">
            <a:off x="9246341" y="5251607"/>
            <a:ext cx="4236235" cy="245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8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7925484" flipH="1">
            <a:off x="-2093678" y="-360889"/>
            <a:ext cx="5221863" cy="302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8"/>
          <p:cNvPicPr preferRelativeResize="0"/>
          <p:nvPr/>
        </p:nvPicPr>
        <p:blipFill rotWithShape="1">
          <a:blip r:embed="rId4">
            <a:alphaModFix/>
          </a:blip>
          <a:srcRect l="34016" t="4954" r="34896" b="4954"/>
          <a:stretch/>
        </p:blipFill>
        <p:spPr>
          <a:xfrm rot="6849770">
            <a:off x="11320696" y="2227821"/>
            <a:ext cx="2333265" cy="3803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84251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9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-4739807" flipH="1">
            <a:off x="10463700" y="-855206"/>
            <a:ext cx="1788045" cy="371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9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4232175" flipH="1">
            <a:off x="-1526055" y="3410778"/>
            <a:ext cx="2006045" cy="417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9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739811">
            <a:off x="1942139" y="4790761"/>
            <a:ext cx="1767064" cy="367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9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2000820" flipH="1">
            <a:off x="-799833" y="1456893"/>
            <a:ext cx="2006045" cy="417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9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7452935" flipH="1">
            <a:off x="5892913" y="-2806667"/>
            <a:ext cx="2162151" cy="449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9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4199392" flipH="1">
            <a:off x="11468386" y="1541336"/>
            <a:ext cx="1788049" cy="371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9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1460393">
            <a:off x="11558286" y="3961866"/>
            <a:ext cx="2029853" cy="422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9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2833991" flipH="1">
            <a:off x="649954" y="3621522"/>
            <a:ext cx="2891364" cy="601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9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2700028" flipH="1">
            <a:off x="11119771" y="171001"/>
            <a:ext cx="2804203" cy="583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9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-9284143">
            <a:off x="9022808" y="5251607"/>
            <a:ext cx="4236235" cy="245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9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7925484" flipH="1">
            <a:off x="-2317212" y="-360889"/>
            <a:ext cx="5221863" cy="302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9"/>
          <p:cNvPicPr preferRelativeResize="0"/>
          <p:nvPr/>
        </p:nvPicPr>
        <p:blipFill rotWithShape="1">
          <a:blip r:embed="rId4">
            <a:alphaModFix/>
          </a:blip>
          <a:srcRect l="34016" t="4954" r="34896" b="4954"/>
          <a:stretch/>
        </p:blipFill>
        <p:spPr>
          <a:xfrm rot="6849770">
            <a:off x="11097162" y="2227821"/>
            <a:ext cx="2333265" cy="380334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 rot="-155132">
            <a:off x="2429480" y="1852117"/>
            <a:ext cx="7333065" cy="1122351"/>
          </a:xfrm>
          <a:prstGeom prst="rect">
            <a:avLst/>
          </a:prstGeom>
          <a:effectLst>
            <a:outerShdw dist="76200" dir="34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0666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ubTitle" idx="1"/>
          </p:nvPr>
        </p:nvSpPr>
        <p:spPr>
          <a:xfrm>
            <a:off x="3308767" y="3173100"/>
            <a:ext cx="5574400" cy="20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920580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C696-92F1-4795-BF6B-75D2E9DCDE3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6905-6160-43C6-99BA-74DE43BC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91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/>
          <p:nvPr/>
        </p:nvSpPr>
        <p:spPr>
          <a:xfrm rot="-5905426">
            <a:off x="-1208770" y="105768"/>
            <a:ext cx="7880215" cy="6745664"/>
          </a:xfrm>
          <a:prstGeom prst="rect">
            <a:avLst/>
          </a:prstGeom>
          <a:gradFill>
            <a:gsLst>
              <a:gs pos="0">
                <a:srgbClr val="90CC48">
                  <a:alpha val="54509"/>
                </a:srgbClr>
              </a:gs>
              <a:gs pos="100000">
                <a:srgbClr val="90CC4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10"/>
          <p:cNvSpPr txBox="1">
            <a:spLocks noGrp="1"/>
          </p:cNvSpPr>
          <p:nvPr>
            <p:ph type="ctrTitle"/>
          </p:nvPr>
        </p:nvSpPr>
        <p:spPr>
          <a:xfrm rot="-132416">
            <a:off x="756111" y="1921675"/>
            <a:ext cx="3853659" cy="3014587"/>
          </a:xfrm>
          <a:prstGeom prst="rect">
            <a:avLst/>
          </a:prstGeom>
          <a:effectLst>
            <a:outerShdw dist="57150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solidFill>
                  <a:schemeClr val="accent5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8" name="Google Shape;108;p10"/>
          <p:cNvPicPr preferRelativeResize="0"/>
          <p:nvPr/>
        </p:nvPicPr>
        <p:blipFill rotWithShape="1">
          <a:blip r:embed="rId2">
            <a:alphaModFix amt="50000"/>
          </a:blip>
          <a:srcRect l="36105" r="36849"/>
          <a:stretch/>
        </p:blipFill>
        <p:spPr>
          <a:xfrm rot="6718741" flipH="1">
            <a:off x="-31428" y="3583009"/>
            <a:ext cx="2252117" cy="468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0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4739802">
            <a:off x="-921983" y="-2087128"/>
            <a:ext cx="2719101" cy="5655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0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199392">
            <a:off x="-1236469" y="1667435"/>
            <a:ext cx="1788049" cy="371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0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4739808">
            <a:off x="895925" y="4523698"/>
            <a:ext cx="2276741" cy="473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0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5544930">
            <a:off x="8651736" y="3703787"/>
            <a:ext cx="3065168" cy="637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0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2699995">
            <a:off x="11517469" y="241404"/>
            <a:ext cx="3065169" cy="637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0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1944944" flipH="1">
            <a:off x="9795518" y="3592538"/>
            <a:ext cx="2891361" cy="6013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0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4749267" flipH="1">
            <a:off x="10518970" y="-2317678"/>
            <a:ext cx="3065169" cy="6375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21077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 rot="-135010">
            <a:off x="1475838" y="1891061"/>
            <a:ext cx="9240325" cy="2877812"/>
          </a:xfrm>
          <a:prstGeom prst="rect">
            <a:avLst/>
          </a:prstGeom>
          <a:effectLst>
            <a:outerShdw dist="57150" dir="34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23999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4009400" y="4078829"/>
            <a:ext cx="4173200" cy="10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pic>
        <p:nvPicPr>
          <p:cNvPr id="119" name="Google Shape;119;p11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4739807">
            <a:off x="37354" y="-855206"/>
            <a:ext cx="1788045" cy="371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1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-4232175">
            <a:off x="11809108" y="3410778"/>
            <a:ext cx="2006045" cy="417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1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4739811" flipH="1">
            <a:off x="8579897" y="4790761"/>
            <a:ext cx="1767064" cy="367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1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2000820">
            <a:off x="11082888" y="1456893"/>
            <a:ext cx="2006045" cy="417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1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7452935">
            <a:off x="4234037" y="-2806667"/>
            <a:ext cx="2162151" cy="449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1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199392">
            <a:off x="-967335" y="1541336"/>
            <a:ext cx="1788049" cy="371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1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1460393" flipH="1">
            <a:off x="-1299041" y="3961866"/>
            <a:ext cx="2029853" cy="422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1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2833991">
            <a:off x="8747782" y="3621522"/>
            <a:ext cx="2891364" cy="601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1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2700028">
            <a:off x="-1634875" y="171001"/>
            <a:ext cx="2804203" cy="583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1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9284143" flipH="1">
            <a:off x="-969943" y="5251607"/>
            <a:ext cx="4236235" cy="245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1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-7925484">
            <a:off x="9384450" y="-360889"/>
            <a:ext cx="5221863" cy="302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1"/>
          <p:cNvPicPr preferRelativeResize="0"/>
          <p:nvPr/>
        </p:nvPicPr>
        <p:blipFill rotWithShape="1">
          <a:blip r:embed="rId4">
            <a:alphaModFix/>
          </a:blip>
          <a:srcRect l="34016" t="4954" r="34896" b="4954"/>
          <a:stretch/>
        </p:blipFill>
        <p:spPr>
          <a:xfrm rot="-6849770" flipH="1">
            <a:off x="-1141327" y="2227821"/>
            <a:ext cx="2333265" cy="3803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15363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18399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>
            <a:spLocks noGrp="1"/>
          </p:cNvSpPr>
          <p:nvPr>
            <p:ph type="title"/>
          </p:nvPr>
        </p:nvSpPr>
        <p:spPr>
          <a:xfrm rot="162921">
            <a:off x="2120550" y="2138730"/>
            <a:ext cx="2288169" cy="11853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2" hasCustomPrompt="1"/>
          </p:nvPr>
        </p:nvSpPr>
        <p:spPr>
          <a:xfrm rot="-215876">
            <a:off x="1067885" y="2288119"/>
            <a:ext cx="860496" cy="910573"/>
          </a:xfrm>
          <a:prstGeom prst="rect">
            <a:avLst/>
          </a:prstGeom>
          <a:effectLst>
            <a:outerShdw dist="57150" dir="38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666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2104633" y="3199367"/>
            <a:ext cx="2220000" cy="10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ctrTitle" idx="3"/>
          </p:nvPr>
        </p:nvSpPr>
        <p:spPr>
          <a:xfrm rot="-132232">
            <a:off x="3329152" y="626873"/>
            <a:ext cx="5533693" cy="1419428"/>
          </a:xfrm>
          <a:prstGeom prst="rect">
            <a:avLst/>
          </a:prstGeom>
          <a:effectLst>
            <a:outerShdw dist="57150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4"/>
          </p:nvPr>
        </p:nvSpPr>
        <p:spPr>
          <a:xfrm rot="163009">
            <a:off x="5522578" y="2138930"/>
            <a:ext cx="2295380" cy="11853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5" hasCustomPrompt="1"/>
          </p:nvPr>
        </p:nvSpPr>
        <p:spPr>
          <a:xfrm rot="-214580">
            <a:off x="4362091" y="2297429"/>
            <a:ext cx="968285" cy="898945"/>
          </a:xfrm>
          <a:prstGeom prst="rect">
            <a:avLst/>
          </a:prstGeom>
          <a:effectLst>
            <a:outerShdw dist="57150" dir="38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666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6"/>
          </p:nvPr>
        </p:nvSpPr>
        <p:spPr>
          <a:xfrm>
            <a:off x="5506651" y="3199367"/>
            <a:ext cx="2220000" cy="10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7"/>
          </p:nvPr>
        </p:nvSpPr>
        <p:spPr>
          <a:xfrm rot="162952">
            <a:off x="8924577" y="2138930"/>
            <a:ext cx="2296179" cy="11853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8" hasCustomPrompt="1"/>
          </p:nvPr>
        </p:nvSpPr>
        <p:spPr>
          <a:xfrm rot="-215024">
            <a:off x="7766122" y="2295751"/>
            <a:ext cx="966289" cy="902165"/>
          </a:xfrm>
          <a:prstGeom prst="rect">
            <a:avLst/>
          </a:prstGeom>
          <a:effectLst>
            <a:outerShdw dist="57150" dir="38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666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9"/>
          </p:nvPr>
        </p:nvSpPr>
        <p:spPr>
          <a:xfrm>
            <a:off x="8908667" y="3199367"/>
            <a:ext cx="2220000" cy="10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13"/>
          </p:nvPr>
        </p:nvSpPr>
        <p:spPr>
          <a:xfrm rot="162810">
            <a:off x="2120545" y="4178663"/>
            <a:ext cx="2298177" cy="11853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14" hasCustomPrompt="1"/>
          </p:nvPr>
        </p:nvSpPr>
        <p:spPr>
          <a:xfrm rot="-215676">
            <a:off x="1067121" y="4332028"/>
            <a:ext cx="861295" cy="902165"/>
          </a:xfrm>
          <a:prstGeom prst="rect">
            <a:avLst/>
          </a:prstGeom>
          <a:effectLst>
            <a:outerShdw dist="57150" dir="38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666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15"/>
          </p:nvPr>
        </p:nvSpPr>
        <p:spPr>
          <a:xfrm>
            <a:off x="2104633" y="5239100"/>
            <a:ext cx="2220000" cy="10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16"/>
          </p:nvPr>
        </p:nvSpPr>
        <p:spPr>
          <a:xfrm rot="162952">
            <a:off x="5522577" y="4178663"/>
            <a:ext cx="2296179" cy="11853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17" hasCustomPrompt="1"/>
          </p:nvPr>
        </p:nvSpPr>
        <p:spPr>
          <a:xfrm rot="-215730">
            <a:off x="4360579" y="4337697"/>
            <a:ext cx="969508" cy="897748"/>
          </a:xfrm>
          <a:prstGeom prst="rect">
            <a:avLst/>
          </a:prstGeom>
          <a:effectLst>
            <a:outerShdw dist="57150" dir="38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666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18"/>
          </p:nvPr>
        </p:nvSpPr>
        <p:spPr>
          <a:xfrm>
            <a:off x="5506651" y="5239100"/>
            <a:ext cx="2220000" cy="10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19"/>
          </p:nvPr>
        </p:nvSpPr>
        <p:spPr>
          <a:xfrm rot="162633">
            <a:off x="8924553" y="4179863"/>
            <a:ext cx="2351431" cy="11853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20" hasCustomPrompt="1"/>
          </p:nvPr>
        </p:nvSpPr>
        <p:spPr>
          <a:xfrm rot="-214844">
            <a:off x="7759217" y="4337923"/>
            <a:ext cx="973500" cy="897748"/>
          </a:xfrm>
          <a:prstGeom prst="rect">
            <a:avLst/>
          </a:prstGeom>
          <a:effectLst>
            <a:outerShdw dist="57150" dir="38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666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21"/>
          </p:nvPr>
        </p:nvSpPr>
        <p:spPr>
          <a:xfrm>
            <a:off x="8908667" y="5239100"/>
            <a:ext cx="2220000" cy="10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pic>
        <p:nvPicPr>
          <p:cNvPr id="152" name="Google Shape;152;p13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3367077" flipH="1">
            <a:off x="11546808" y="-874408"/>
            <a:ext cx="3940440" cy="819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3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739809">
            <a:off x="-1471012" y="4571283"/>
            <a:ext cx="1904575" cy="396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3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2700007" flipH="1">
            <a:off x="-44295" y="-479954"/>
            <a:ext cx="2162153" cy="4497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3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3095995">
            <a:off x="-1511653" y="-1974400"/>
            <a:ext cx="2986951" cy="6212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3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1042454">
            <a:off x="11899887" y="4543582"/>
            <a:ext cx="2162156" cy="4497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00163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subTitle" idx="1"/>
          </p:nvPr>
        </p:nvSpPr>
        <p:spPr>
          <a:xfrm>
            <a:off x="3507000" y="4085484"/>
            <a:ext cx="5178000" cy="13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ctrTitle"/>
          </p:nvPr>
        </p:nvSpPr>
        <p:spPr>
          <a:xfrm rot="180017">
            <a:off x="1422811" y="1658247"/>
            <a:ext cx="9346412" cy="2972917"/>
          </a:xfrm>
          <a:prstGeom prst="rect">
            <a:avLst/>
          </a:prstGeom>
          <a:effectLst>
            <a:outerShdw dist="85725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3999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60" name="Google Shape;160;p14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4739807">
            <a:off x="37354" y="-855206"/>
            <a:ext cx="1788045" cy="371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4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-4232175">
            <a:off x="11809108" y="3410778"/>
            <a:ext cx="2006045" cy="417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4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4739811" flipH="1">
            <a:off x="8579897" y="4790761"/>
            <a:ext cx="1767064" cy="367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4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2000820">
            <a:off x="11082888" y="1456893"/>
            <a:ext cx="2006045" cy="417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4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7452935">
            <a:off x="4234037" y="-2806667"/>
            <a:ext cx="2162151" cy="449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4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199392">
            <a:off x="-967335" y="1541336"/>
            <a:ext cx="1788049" cy="371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4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1460393" flipH="1">
            <a:off x="-1299041" y="3961866"/>
            <a:ext cx="2029853" cy="422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4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2833991">
            <a:off x="8747782" y="3621522"/>
            <a:ext cx="2891364" cy="601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4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2700028">
            <a:off x="-1634875" y="171001"/>
            <a:ext cx="2804203" cy="583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4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9284143" flipH="1">
            <a:off x="-969943" y="5251607"/>
            <a:ext cx="4236235" cy="245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4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-7925484">
            <a:off x="9384450" y="-360889"/>
            <a:ext cx="5221863" cy="302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4"/>
          <p:cNvPicPr preferRelativeResize="0"/>
          <p:nvPr/>
        </p:nvPicPr>
        <p:blipFill rotWithShape="1">
          <a:blip r:embed="rId4">
            <a:alphaModFix/>
          </a:blip>
          <a:srcRect l="34016" t="4954" r="34896" b="4954"/>
          <a:stretch/>
        </p:blipFill>
        <p:spPr>
          <a:xfrm rot="-6849770" flipH="1">
            <a:off x="-1141327" y="2227821"/>
            <a:ext cx="2333265" cy="3803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77315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>
            <a:spLocks noGrp="1"/>
          </p:cNvSpPr>
          <p:nvPr>
            <p:ph type="title"/>
          </p:nvPr>
        </p:nvSpPr>
        <p:spPr>
          <a:xfrm rot="-124324">
            <a:off x="4193156" y="4191711"/>
            <a:ext cx="3805688" cy="1289235"/>
          </a:xfrm>
          <a:prstGeom prst="rect">
            <a:avLst/>
          </a:prstGeom>
          <a:effectLst>
            <a:outerShdw dist="38100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4" name="Google Shape;174;p15"/>
          <p:cNvSpPr txBox="1">
            <a:spLocks noGrp="1"/>
          </p:cNvSpPr>
          <p:nvPr>
            <p:ph type="subTitle" idx="1"/>
          </p:nvPr>
        </p:nvSpPr>
        <p:spPr>
          <a:xfrm>
            <a:off x="2485400" y="2090052"/>
            <a:ext cx="7221200" cy="1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pic>
        <p:nvPicPr>
          <p:cNvPr id="175" name="Google Shape;175;p15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4739807">
            <a:off x="37354" y="-855206"/>
            <a:ext cx="1788045" cy="371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5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-4232175">
            <a:off x="11809108" y="3410778"/>
            <a:ext cx="2006045" cy="417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5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3431289" flipH="1">
            <a:off x="8884278" y="4572548"/>
            <a:ext cx="2320847" cy="4827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5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2000820">
            <a:off x="10935622" y="1314609"/>
            <a:ext cx="2006045" cy="417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5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7452935">
            <a:off x="4234037" y="-2806667"/>
            <a:ext cx="2162151" cy="449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5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199392">
            <a:off x="-967335" y="1541336"/>
            <a:ext cx="1788049" cy="371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5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1460393" flipH="1">
            <a:off x="-1299041" y="3961866"/>
            <a:ext cx="2029853" cy="422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5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2833991" flipH="1">
            <a:off x="10311182" y="-1520579"/>
            <a:ext cx="2891364" cy="601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5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3118759">
            <a:off x="-1577009" y="1099400"/>
            <a:ext cx="2804204" cy="5832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5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7573013" flipH="1">
            <a:off x="-1253110" y="5251608"/>
            <a:ext cx="4236233" cy="245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5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-7925484">
            <a:off x="9145950" y="4965678"/>
            <a:ext cx="5221863" cy="302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5"/>
          <p:cNvPicPr preferRelativeResize="0"/>
          <p:nvPr/>
        </p:nvPicPr>
        <p:blipFill rotWithShape="1">
          <a:blip r:embed="rId4">
            <a:alphaModFix/>
          </a:blip>
          <a:srcRect l="34016" t="4954" r="34896" b="4954"/>
          <a:stretch/>
        </p:blipFill>
        <p:spPr>
          <a:xfrm rot="-6849770" flipH="1">
            <a:off x="-799661" y="-415379"/>
            <a:ext cx="2333265" cy="380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5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4739809">
            <a:off x="1717767" y="5094070"/>
            <a:ext cx="1998799" cy="4157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73966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6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3536363" flipH="1">
            <a:off x="2863521" y="4336371"/>
            <a:ext cx="2050899" cy="426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6"/>
          <p:cNvPicPr preferRelativeResize="0"/>
          <p:nvPr/>
        </p:nvPicPr>
        <p:blipFill rotWithShape="1">
          <a:blip r:embed="rId3">
            <a:alphaModFix/>
          </a:blip>
          <a:srcRect l="34016" t="4954" r="34896" b="4954"/>
          <a:stretch/>
        </p:blipFill>
        <p:spPr>
          <a:xfrm rot="-6529587" flipH="1">
            <a:off x="3408055" y="3627867"/>
            <a:ext cx="2124893" cy="346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6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7836549">
            <a:off x="2452690" y="-1684012"/>
            <a:ext cx="2050895" cy="42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6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739818">
            <a:off x="-301056" y="1519506"/>
            <a:ext cx="1514015" cy="31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6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1843455">
            <a:off x="-978474" y="3972593"/>
            <a:ext cx="1718769" cy="357485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6"/>
          <p:cNvSpPr txBox="1">
            <a:spLocks noGrp="1"/>
          </p:cNvSpPr>
          <p:nvPr>
            <p:ph type="subTitle" idx="1"/>
          </p:nvPr>
        </p:nvSpPr>
        <p:spPr>
          <a:xfrm>
            <a:off x="6288600" y="4440679"/>
            <a:ext cx="4592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ctrTitle"/>
          </p:nvPr>
        </p:nvSpPr>
        <p:spPr>
          <a:xfrm rot="-132286">
            <a:off x="6151599" y="1348252"/>
            <a:ext cx="4866003" cy="2926113"/>
          </a:xfrm>
          <a:prstGeom prst="rect">
            <a:avLst/>
          </a:prstGeom>
          <a:effectLst>
            <a:outerShdw dist="57150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6" name="Google Shape;196;p16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1921459" flipH="1">
            <a:off x="9966543" y="5051682"/>
            <a:ext cx="1904579" cy="396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6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2455930" flipH="1">
            <a:off x="11307833" y="477450"/>
            <a:ext cx="2162156" cy="4497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6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4214183" flipH="1">
            <a:off x="11297857" y="-1956482"/>
            <a:ext cx="2986952" cy="6212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647907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ubTitle" idx="1"/>
          </p:nvPr>
        </p:nvSpPr>
        <p:spPr>
          <a:xfrm>
            <a:off x="1245367" y="3645284"/>
            <a:ext cx="3554000" cy="1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ctrTitle"/>
          </p:nvPr>
        </p:nvSpPr>
        <p:spPr>
          <a:xfrm rot="-132032">
            <a:off x="1130420" y="1860930"/>
            <a:ext cx="3833627" cy="1617573"/>
          </a:xfrm>
          <a:prstGeom prst="rect">
            <a:avLst/>
          </a:prstGeom>
          <a:effectLst>
            <a:outerShdw dist="57150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202" name="Google Shape;202;p17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-4739807" flipH="1">
            <a:off x="10487415" y="-855206"/>
            <a:ext cx="1788045" cy="371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4199392" flipH="1">
            <a:off x="11492101" y="1541336"/>
            <a:ext cx="1788049" cy="371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7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3118759" flipH="1">
            <a:off x="9876219" y="-1105534"/>
            <a:ext cx="2804204" cy="5832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7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4232175" flipH="1">
            <a:off x="-1884673" y="3410778"/>
            <a:ext cx="2006045" cy="417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7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3970184" flipH="1">
            <a:off x="3173822" y="4334612"/>
            <a:ext cx="2320849" cy="482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7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2000820" flipH="1">
            <a:off x="-749819" y="207909"/>
            <a:ext cx="2006045" cy="417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7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6338695" flipH="1">
            <a:off x="5847712" y="-2390233"/>
            <a:ext cx="2162153" cy="449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7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1460393">
            <a:off x="11582000" y="3961866"/>
            <a:ext cx="2029853" cy="422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7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5811763" flipH="1">
            <a:off x="-284465" y="3852270"/>
            <a:ext cx="2891365" cy="601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7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-7573013">
            <a:off x="9329692" y="5917541"/>
            <a:ext cx="4236233" cy="245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7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7925484" flipH="1">
            <a:off x="-2919464" y="-611722"/>
            <a:ext cx="5221863" cy="302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7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-4739809" flipH="1">
            <a:off x="8596249" y="5094070"/>
            <a:ext cx="1998799" cy="4157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71934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 txBox="1">
            <a:spLocks noGrp="1"/>
          </p:cNvSpPr>
          <p:nvPr>
            <p:ph type="subTitle" idx="1"/>
          </p:nvPr>
        </p:nvSpPr>
        <p:spPr>
          <a:xfrm>
            <a:off x="6581800" y="3667384"/>
            <a:ext cx="3554000" cy="14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ctrTitle"/>
          </p:nvPr>
        </p:nvSpPr>
        <p:spPr>
          <a:xfrm rot="-132312">
            <a:off x="6517619" y="1882863"/>
            <a:ext cx="3731964" cy="1617573"/>
          </a:xfrm>
          <a:prstGeom prst="rect">
            <a:avLst/>
          </a:prstGeom>
          <a:effectLst>
            <a:outerShdw dist="57150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217" name="Google Shape;217;p18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4739807">
            <a:off x="-551229" y="-855206"/>
            <a:ext cx="1788045" cy="371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8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199392">
            <a:off x="-1436685" y="1853636"/>
            <a:ext cx="1788049" cy="371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8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3118759">
            <a:off x="-732625" y="-469300"/>
            <a:ext cx="2804204" cy="5832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8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-4232175">
            <a:off x="11602858" y="3410778"/>
            <a:ext cx="2006045" cy="417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3970184">
            <a:off x="6229561" y="4334612"/>
            <a:ext cx="2320849" cy="482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8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2700008">
            <a:off x="10238188" y="-60355"/>
            <a:ext cx="2006043" cy="417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8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6338695">
            <a:off x="3714369" y="-2390233"/>
            <a:ext cx="2162153" cy="449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8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1460393" flipH="1">
            <a:off x="-1887624" y="3961866"/>
            <a:ext cx="2029853" cy="422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5811763">
            <a:off x="9117331" y="3852270"/>
            <a:ext cx="2891365" cy="601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8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6070069" flipH="1">
            <a:off x="-1836177" y="5042543"/>
            <a:ext cx="4236229" cy="2457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8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-7925484">
            <a:off x="9421833" y="-611722"/>
            <a:ext cx="5221863" cy="302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8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5648853" flipH="1">
            <a:off x="685583" y="4780503"/>
            <a:ext cx="1998796" cy="4157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72725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 txBox="1">
            <a:spLocks noGrp="1"/>
          </p:cNvSpPr>
          <p:nvPr>
            <p:ph type="subTitle" idx="1"/>
          </p:nvPr>
        </p:nvSpPr>
        <p:spPr>
          <a:xfrm>
            <a:off x="3749600" y="2166903"/>
            <a:ext cx="4643200" cy="10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9"/>
          <p:cNvSpPr txBox="1">
            <a:spLocks noGrp="1"/>
          </p:cNvSpPr>
          <p:nvPr>
            <p:ph type="ctrTitle"/>
          </p:nvPr>
        </p:nvSpPr>
        <p:spPr>
          <a:xfrm rot="-132265">
            <a:off x="4395675" y="626830"/>
            <a:ext cx="3400516" cy="1419428"/>
          </a:xfrm>
          <a:prstGeom prst="rect">
            <a:avLst/>
          </a:prstGeom>
          <a:effectLst>
            <a:outerShdw dist="57150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232" name="Google Shape;232;p19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4739807">
            <a:off x="-1123463" y="-805306"/>
            <a:ext cx="1788045" cy="371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9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-4232171">
            <a:off x="11425873" y="3110261"/>
            <a:ext cx="2334459" cy="4855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9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2000811">
            <a:off x="9946746" y="348189"/>
            <a:ext cx="2684641" cy="5583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9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199392">
            <a:off x="-809651" y="1541336"/>
            <a:ext cx="1788049" cy="371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9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1460383" flipH="1">
            <a:off x="-1310543" y="3226049"/>
            <a:ext cx="3122312" cy="649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9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341822">
            <a:off x="9168765" y="3621523"/>
            <a:ext cx="2891363" cy="601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9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2700021">
            <a:off x="-1370245" y="-215637"/>
            <a:ext cx="2985824" cy="6210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9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9284143" flipH="1">
            <a:off x="-1546860" y="5399440"/>
            <a:ext cx="4236235" cy="245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9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-7925484">
            <a:off x="9542133" y="-360889"/>
            <a:ext cx="5221863" cy="302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9"/>
          <p:cNvPicPr preferRelativeResize="0"/>
          <p:nvPr/>
        </p:nvPicPr>
        <p:blipFill rotWithShape="1">
          <a:blip r:embed="rId4">
            <a:alphaModFix/>
          </a:blip>
          <a:srcRect l="34016" t="4954" r="34896" b="4954"/>
          <a:stretch/>
        </p:blipFill>
        <p:spPr>
          <a:xfrm rot="-6849778" flipH="1">
            <a:off x="-844732" y="1974395"/>
            <a:ext cx="2484383" cy="4049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47633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C696-92F1-4795-BF6B-75D2E9DCDE3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6905-6160-43C6-99BA-74DE43BC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35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"/>
          <p:cNvSpPr txBox="1">
            <a:spLocks noGrp="1"/>
          </p:cNvSpPr>
          <p:nvPr>
            <p:ph type="ctrTitle"/>
          </p:nvPr>
        </p:nvSpPr>
        <p:spPr>
          <a:xfrm rot="-132088">
            <a:off x="3758275" y="626958"/>
            <a:ext cx="4675451" cy="1419428"/>
          </a:xfrm>
          <a:prstGeom prst="rect">
            <a:avLst/>
          </a:prstGeom>
          <a:effectLst>
            <a:outerShdw dist="57150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4" name="Google Shape;244;p20"/>
          <p:cNvSpPr txBox="1">
            <a:spLocks noGrp="1"/>
          </p:cNvSpPr>
          <p:nvPr>
            <p:ph type="title" idx="2"/>
          </p:nvPr>
        </p:nvSpPr>
        <p:spPr>
          <a:xfrm rot="176551" flipH="1">
            <a:off x="3199028" y="4747004"/>
            <a:ext cx="2485677" cy="7450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0"/>
          <p:cNvSpPr txBox="1">
            <a:spLocks noGrp="1"/>
          </p:cNvSpPr>
          <p:nvPr>
            <p:ph type="subTitle" idx="1"/>
          </p:nvPr>
        </p:nvSpPr>
        <p:spPr>
          <a:xfrm>
            <a:off x="3173600" y="5432300"/>
            <a:ext cx="2536000" cy="8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title" idx="3"/>
          </p:nvPr>
        </p:nvSpPr>
        <p:spPr>
          <a:xfrm rot="-137790" flipH="1">
            <a:off x="6507875" y="4732310"/>
            <a:ext cx="2485596" cy="7452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subTitle" idx="4"/>
          </p:nvPr>
        </p:nvSpPr>
        <p:spPr>
          <a:xfrm>
            <a:off x="6482433" y="5432300"/>
            <a:ext cx="2536000" cy="8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248" name="Google Shape;248;p20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5133124">
            <a:off x="832657" y="-990272"/>
            <a:ext cx="1788048" cy="371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0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2197469" flipH="1">
            <a:off x="10418090" y="836390"/>
            <a:ext cx="3519717" cy="7320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0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6534530">
            <a:off x="9453386" y="-2095165"/>
            <a:ext cx="2162145" cy="449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0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592704">
            <a:off x="-439051" y="1275908"/>
            <a:ext cx="1788052" cy="371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0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1853706" flipH="1">
            <a:off x="-1074420" y="3654902"/>
            <a:ext cx="2029856" cy="422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0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3093339">
            <a:off x="-1203883" y="-1273151"/>
            <a:ext cx="2804205" cy="583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0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1561707">
            <a:off x="8947762" y="3985917"/>
            <a:ext cx="2891365" cy="601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0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578324">
            <a:off x="324584" y="4571336"/>
            <a:ext cx="2804208" cy="5832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13828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"/>
          <p:cNvSpPr txBox="1">
            <a:spLocks noGrp="1"/>
          </p:cNvSpPr>
          <p:nvPr>
            <p:ph type="body" idx="1"/>
          </p:nvPr>
        </p:nvSpPr>
        <p:spPr>
          <a:xfrm>
            <a:off x="2041967" y="2052900"/>
            <a:ext cx="8108400" cy="42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34F"/>
              </a:buClr>
              <a:buSzPts val="1200"/>
              <a:buFont typeface="Rubik"/>
              <a:buChar char="●"/>
              <a:defRPr sz="1600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234F"/>
              </a:buClr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234F"/>
              </a:buClr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234F"/>
              </a:buClr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234F"/>
              </a:buClr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234F"/>
              </a:buClr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234F"/>
              </a:buClr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234F"/>
              </a:buClr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19234F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1"/>
          <p:cNvSpPr txBox="1">
            <a:spLocks noGrp="1"/>
          </p:cNvSpPr>
          <p:nvPr>
            <p:ph type="ctrTitle"/>
          </p:nvPr>
        </p:nvSpPr>
        <p:spPr>
          <a:xfrm rot="-132287">
            <a:off x="3268073" y="626795"/>
            <a:ext cx="5656187" cy="1419428"/>
          </a:xfrm>
          <a:prstGeom prst="rect">
            <a:avLst/>
          </a:prstGeom>
          <a:effectLst>
            <a:outerShdw dist="57150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259" name="Google Shape;259;p21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2700000" flipH="1">
            <a:off x="-361968" y="4999002"/>
            <a:ext cx="2254912" cy="468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1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6625020">
            <a:off x="-110413" y="-1754269"/>
            <a:ext cx="2276737" cy="4735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1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-3222701">
            <a:off x="10287032" y="-700356"/>
            <a:ext cx="2006048" cy="417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1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6060197">
            <a:off x="9515642" y="3884588"/>
            <a:ext cx="2863255" cy="595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1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1913380" flipH="1">
            <a:off x="11445852" y="3266502"/>
            <a:ext cx="2775059" cy="577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1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628953">
            <a:off x="-1419346" y="3019913"/>
            <a:ext cx="2202057" cy="45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1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3173316">
            <a:off x="-542834" y="-1890500"/>
            <a:ext cx="2804201" cy="583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1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2833991" flipH="1">
            <a:off x="11126857" y="-965729"/>
            <a:ext cx="2891364" cy="6013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702050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"/>
          <p:cNvSpPr txBox="1">
            <a:spLocks noGrp="1"/>
          </p:cNvSpPr>
          <p:nvPr>
            <p:ph type="title"/>
          </p:nvPr>
        </p:nvSpPr>
        <p:spPr>
          <a:xfrm rot="301151">
            <a:off x="4941848" y="3605921"/>
            <a:ext cx="2308853" cy="7451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2"/>
          <p:cNvSpPr txBox="1">
            <a:spLocks noGrp="1"/>
          </p:cNvSpPr>
          <p:nvPr>
            <p:ph type="subTitle" idx="1"/>
          </p:nvPr>
        </p:nvSpPr>
        <p:spPr>
          <a:xfrm>
            <a:off x="4933617" y="4252439"/>
            <a:ext cx="2324800" cy="1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70" name="Google Shape;270;p22"/>
          <p:cNvSpPr txBox="1">
            <a:spLocks noGrp="1"/>
          </p:cNvSpPr>
          <p:nvPr>
            <p:ph type="ctrTitle" idx="2"/>
          </p:nvPr>
        </p:nvSpPr>
        <p:spPr>
          <a:xfrm rot="-132299">
            <a:off x="3261053" y="626806"/>
            <a:ext cx="5530895" cy="1419428"/>
          </a:xfrm>
          <a:prstGeom prst="rect">
            <a:avLst/>
          </a:prstGeom>
          <a:effectLst>
            <a:outerShdw dist="57150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1" name="Google Shape;271;p22"/>
          <p:cNvSpPr txBox="1">
            <a:spLocks noGrp="1"/>
          </p:cNvSpPr>
          <p:nvPr>
            <p:ph type="title" idx="3"/>
          </p:nvPr>
        </p:nvSpPr>
        <p:spPr>
          <a:xfrm rot="-176979">
            <a:off x="7650439" y="2598548"/>
            <a:ext cx="2308659" cy="7450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2"/>
          <p:cNvSpPr txBox="1">
            <a:spLocks noGrp="1"/>
          </p:cNvSpPr>
          <p:nvPr>
            <p:ph type="subTitle" idx="4"/>
          </p:nvPr>
        </p:nvSpPr>
        <p:spPr>
          <a:xfrm>
            <a:off x="7642267" y="3283975"/>
            <a:ext cx="2324800" cy="1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73" name="Google Shape;273;p22"/>
          <p:cNvSpPr txBox="1">
            <a:spLocks noGrp="1"/>
          </p:cNvSpPr>
          <p:nvPr>
            <p:ph type="title" idx="5"/>
          </p:nvPr>
        </p:nvSpPr>
        <p:spPr>
          <a:xfrm rot="-176979">
            <a:off x="2233138" y="2598548"/>
            <a:ext cx="2308659" cy="7450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2"/>
          <p:cNvSpPr txBox="1">
            <a:spLocks noGrp="1"/>
          </p:cNvSpPr>
          <p:nvPr>
            <p:ph type="subTitle" idx="6"/>
          </p:nvPr>
        </p:nvSpPr>
        <p:spPr>
          <a:xfrm>
            <a:off x="2224967" y="3283972"/>
            <a:ext cx="2324800" cy="1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275" name="Google Shape;275;p22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2700000">
            <a:off x="9596618" y="5230660"/>
            <a:ext cx="1767065" cy="3675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2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-4739808" flipH="1">
            <a:off x="10620246" y="-1754269"/>
            <a:ext cx="2276741" cy="473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2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2288946" flipH="1">
            <a:off x="-374508" y="-615095"/>
            <a:ext cx="2264488" cy="470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2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739811">
            <a:off x="2021819" y="5230928"/>
            <a:ext cx="1767064" cy="367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2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1381624" flipH="1">
            <a:off x="-1788022" y="2269938"/>
            <a:ext cx="3065167" cy="637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2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1460393">
            <a:off x="11632399" y="3961866"/>
            <a:ext cx="2029853" cy="422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2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2833991" flipH="1">
            <a:off x="-349099" y="3621522"/>
            <a:ext cx="2891364" cy="601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2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2700028" flipH="1">
            <a:off x="11105284" y="-119184"/>
            <a:ext cx="2804203" cy="5832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618332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"/>
          <p:cNvSpPr txBox="1">
            <a:spLocks noGrp="1"/>
          </p:cNvSpPr>
          <p:nvPr>
            <p:ph type="ctrTitle"/>
          </p:nvPr>
        </p:nvSpPr>
        <p:spPr>
          <a:xfrm rot="-132299">
            <a:off x="3330553" y="626806"/>
            <a:ext cx="5530895" cy="1419428"/>
          </a:xfrm>
          <a:prstGeom prst="rect">
            <a:avLst/>
          </a:prstGeom>
          <a:effectLst>
            <a:outerShdw dist="57150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85" name="Google Shape;285;p23"/>
          <p:cNvSpPr txBox="1">
            <a:spLocks noGrp="1"/>
          </p:cNvSpPr>
          <p:nvPr>
            <p:ph type="title" idx="2"/>
          </p:nvPr>
        </p:nvSpPr>
        <p:spPr>
          <a:xfrm rot="-270059">
            <a:off x="3367775" y="2483727"/>
            <a:ext cx="2543444" cy="6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6" name="Google Shape;286;p23"/>
          <p:cNvSpPr txBox="1">
            <a:spLocks noGrp="1"/>
          </p:cNvSpPr>
          <p:nvPr>
            <p:ph type="subTitle" idx="1"/>
          </p:nvPr>
        </p:nvSpPr>
        <p:spPr>
          <a:xfrm>
            <a:off x="3363867" y="3038133"/>
            <a:ext cx="2556800" cy="8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87" name="Google Shape;287;p23"/>
          <p:cNvSpPr txBox="1">
            <a:spLocks noGrp="1"/>
          </p:cNvSpPr>
          <p:nvPr>
            <p:ph type="title" idx="3"/>
          </p:nvPr>
        </p:nvSpPr>
        <p:spPr>
          <a:xfrm rot="185060">
            <a:off x="3367793" y="4096086"/>
            <a:ext cx="2542483" cy="6837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8" name="Google Shape;288;p23"/>
          <p:cNvSpPr txBox="1">
            <a:spLocks noGrp="1"/>
          </p:cNvSpPr>
          <p:nvPr>
            <p:ph type="subTitle" idx="4"/>
          </p:nvPr>
        </p:nvSpPr>
        <p:spPr>
          <a:xfrm>
            <a:off x="3363867" y="4685100"/>
            <a:ext cx="2556800" cy="8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pic>
        <p:nvPicPr>
          <p:cNvPr id="289" name="Google Shape;289;p23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2700000" flipH="1">
            <a:off x="826478" y="5230660"/>
            <a:ext cx="1767065" cy="3675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3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4739808">
            <a:off x="-706827" y="-1754269"/>
            <a:ext cx="2276741" cy="473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3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-2288936">
            <a:off x="10697058" y="-1081922"/>
            <a:ext cx="2006044" cy="417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3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6060197">
            <a:off x="8880382" y="3933321"/>
            <a:ext cx="2863255" cy="595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3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1381624">
            <a:off x="10913017" y="2269938"/>
            <a:ext cx="3065167" cy="637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3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1460393" flipH="1">
            <a:off x="-1472093" y="3961866"/>
            <a:ext cx="2029853" cy="422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3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2833991">
            <a:off x="-1902853" y="3711188"/>
            <a:ext cx="2891364" cy="601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3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2700028">
            <a:off x="-1719327" y="-119184"/>
            <a:ext cx="2804203" cy="583242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3"/>
          <p:cNvSpPr txBox="1">
            <a:spLocks noGrp="1"/>
          </p:cNvSpPr>
          <p:nvPr>
            <p:ph type="title" idx="5"/>
          </p:nvPr>
        </p:nvSpPr>
        <p:spPr>
          <a:xfrm rot="224529">
            <a:off x="7427154" y="2483725"/>
            <a:ext cx="2543423" cy="684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8" name="Google Shape;298;p23"/>
          <p:cNvSpPr txBox="1">
            <a:spLocks noGrp="1"/>
          </p:cNvSpPr>
          <p:nvPr>
            <p:ph type="subTitle" idx="6"/>
          </p:nvPr>
        </p:nvSpPr>
        <p:spPr>
          <a:xfrm>
            <a:off x="7423233" y="3038133"/>
            <a:ext cx="2556800" cy="8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99" name="Google Shape;299;p23"/>
          <p:cNvSpPr txBox="1">
            <a:spLocks noGrp="1"/>
          </p:cNvSpPr>
          <p:nvPr>
            <p:ph type="title" idx="7"/>
          </p:nvPr>
        </p:nvSpPr>
        <p:spPr>
          <a:xfrm rot="-149326">
            <a:off x="7427143" y="4089958"/>
            <a:ext cx="2542399" cy="6834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00" name="Google Shape;300;p23"/>
          <p:cNvSpPr txBox="1">
            <a:spLocks noGrp="1"/>
          </p:cNvSpPr>
          <p:nvPr>
            <p:ph type="subTitle" idx="8"/>
          </p:nvPr>
        </p:nvSpPr>
        <p:spPr>
          <a:xfrm>
            <a:off x="7423233" y="4685100"/>
            <a:ext cx="2556800" cy="8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pic>
        <p:nvPicPr>
          <p:cNvPr id="301" name="Google Shape;301;p23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2833991" flipH="1">
            <a:off x="10813647" y="-67829"/>
            <a:ext cx="2891364" cy="6013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342372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 txBox="1">
            <a:spLocks noGrp="1"/>
          </p:cNvSpPr>
          <p:nvPr>
            <p:ph type="ctrTitle"/>
          </p:nvPr>
        </p:nvSpPr>
        <p:spPr>
          <a:xfrm rot="-132299">
            <a:off x="3330553" y="626806"/>
            <a:ext cx="5530895" cy="1419428"/>
          </a:xfrm>
          <a:prstGeom prst="rect">
            <a:avLst/>
          </a:prstGeom>
          <a:effectLst>
            <a:outerShdw dist="57150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04" name="Google Shape;304;p24"/>
          <p:cNvSpPr txBox="1">
            <a:spLocks noGrp="1"/>
          </p:cNvSpPr>
          <p:nvPr>
            <p:ph type="title" idx="2"/>
          </p:nvPr>
        </p:nvSpPr>
        <p:spPr>
          <a:xfrm rot="-176715">
            <a:off x="1983804" y="3641955"/>
            <a:ext cx="1837227" cy="7450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4"/>
          <p:cNvSpPr txBox="1">
            <a:spLocks noGrp="1"/>
          </p:cNvSpPr>
          <p:nvPr>
            <p:ph type="subTitle" idx="1"/>
          </p:nvPr>
        </p:nvSpPr>
        <p:spPr>
          <a:xfrm>
            <a:off x="1982267" y="4327300"/>
            <a:ext cx="1840000" cy="8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06" name="Google Shape;306;p24"/>
          <p:cNvSpPr txBox="1">
            <a:spLocks noGrp="1"/>
          </p:cNvSpPr>
          <p:nvPr>
            <p:ph type="title" idx="3"/>
          </p:nvPr>
        </p:nvSpPr>
        <p:spPr>
          <a:xfrm rot="176715" flipH="1">
            <a:off x="4115171" y="3641955"/>
            <a:ext cx="1837227" cy="7450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4"/>
          <p:cNvSpPr txBox="1">
            <a:spLocks noGrp="1"/>
          </p:cNvSpPr>
          <p:nvPr>
            <p:ph type="subTitle" idx="4"/>
          </p:nvPr>
        </p:nvSpPr>
        <p:spPr>
          <a:xfrm>
            <a:off x="4113633" y="4327300"/>
            <a:ext cx="1840000" cy="8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08" name="Google Shape;308;p24"/>
          <p:cNvSpPr txBox="1">
            <a:spLocks noGrp="1"/>
          </p:cNvSpPr>
          <p:nvPr>
            <p:ph type="title" idx="5"/>
          </p:nvPr>
        </p:nvSpPr>
        <p:spPr>
          <a:xfrm rot="-176715">
            <a:off x="6246537" y="3641955"/>
            <a:ext cx="1837227" cy="7450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4"/>
          <p:cNvSpPr txBox="1">
            <a:spLocks noGrp="1"/>
          </p:cNvSpPr>
          <p:nvPr>
            <p:ph type="subTitle" idx="6"/>
          </p:nvPr>
        </p:nvSpPr>
        <p:spPr>
          <a:xfrm>
            <a:off x="6245000" y="4327300"/>
            <a:ext cx="1840000" cy="8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10" name="Google Shape;310;p24"/>
          <p:cNvSpPr txBox="1">
            <a:spLocks noGrp="1"/>
          </p:cNvSpPr>
          <p:nvPr>
            <p:ph type="title" idx="7"/>
          </p:nvPr>
        </p:nvSpPr>
        <p:spPr>
          <a:xfrm rot="176715" flipH="1">
            <a:off x="8377904" y="3641955"/>
            <a:ext cx="1837227" cy="7450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4"/>
          <p:cNvSpPr txBox="1">
            <a:spLocks noGrp="1"/>
          </p:cNvSpPr>
          <p:nvPr>
            <p:ph type="subTitle" idx="8"/>
          </p:nvPr>
        </p:nvSpPr>
        <p:spPr>
          <a:xfrm>
            <a:off x="8376367" y="4327300"/>
            <a:ext cx="1840000" cy="8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312" name="Google Shape;312;p24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3786402" flipH="1">
            <a:off x="1269499" y="4948061"/>
            <a:ext cx="1767063" cy="3675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4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4739808">
            <a:off x="-207008" y="-1497769"/>
            <a:ext cx="2276741" cy="473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4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-2288936">
            <a:off x="10870110" y="-1081922"/>
            <a:ext cx="2006044" cy="417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4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4739811" flipH="1">
            <a:off x="8213397" y="5230928"/>
            <a:ext cx="1767064" cy="367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4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1381624">
            <a:off x="10692336" y="941505"/>
            <a:ext cx="3065167" cy="637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4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199392">
            <a:off x="-711435" y="1948602"/>
            <a:ext cx="1788049" cy="371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4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1460393" flipH="1">
            <a:off x="-1299041" y="3961866"/>
            <a:ext cx="2029853" cy="422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4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2833991">
            <a:off x="9090582" y="3621522"/>
            <a:ext cx="2891364" cy="601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4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2700028">
            <a:off x="-1219508" y="-119184"/>
            <a:ext cx="2804203" cy="5832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531344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 txBox="1">
            <a:spLocks noGrp="1"/>
          </p:cNvSpPr>
          <p:nvPr>
            <p:ph type="ctrTitle"/>
          </p:nvPr>
        </p:nvSpPr>
        <p:spPr>
          <a:xfrm rot="-132355">
            <a:off x="2775741" y="626742"/>
            <a:ext cx="6640521" cy="1419428"/>
          </a:xfrm>
          <a:prstGeom prst="rect">
            <a:avLst/>
          </a:prstGeom>
          <a:effectLst>
            <a:outerShdw dist="57150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323" name="Google Shape;323;p25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2700000">
            <a:off x="9596618" y="5433860"/>
            <a:ext cx="1767065" cy="3675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5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-4739808" flipH="1">
            <a:off x="10620246" y="-1754269"/>
            <a:ext cx="2276741" cy="473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5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2288946" flipH="1">
            <a:off x="-374508" y="-615095"/>
            <a:ext cx="2264488" cy="470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5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739811">
            <a:off x="2021819" y="5230928"/>
            <a:ext cx="1767064" cy="367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5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1381624" flipH="1">
            <a:off x="-2588122" y="2612738"/>
            <a:ext cx="3065167" cy="637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5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1460393">
            <a:off x="11632399" y="3961866"/>
            <a:ext cx="2029853" cy="422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5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2833991" flipH="1">
            <a:off x="-349099" y="3621522"/>
            <a:ext cx="2891364" cy="601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5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2700028" flipH="1">
            <a:off x="11105284" y="-119184"/>
            <a:ext cx="2804203" cy="583242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5"/>
          <p:cNvSpPr txBox="1">
            <a:spLocks noGrp="1"/>
          </p:cNvSpPr>
          <p:nvPr>
            <p:ph type="title" idx="2"/>
          </p:nvPr>
        </p:nvSpPr>
        <p:spPr>
          <a:xfrm rot="111202">
            <a:off x="2353119" y="2266889"/>
            <a:ext cx="3722748" cy="6856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32" name="Google Shape;332;p25"/>
          <p:cNvSpPr txBox="1">
            <a:spLocks noGrp="1"/>
          </p:cNvSpPr>
          <p:nvPr>
            <p:ph type="subTitle" idx="1"/>
          </p:nvPr>
        </p:nvSpPr>
        <p:spPr>
          <a:xfrm>
            <a:off x="2324024" y="2821715"/>
            <a:ext cx="3815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33" name="Google Shape;333;p25"/>
          <p:cNvSpPr txBox="1">
            <a:spLocks noGrp="1"/>
          </p:cNvSpPr>
          <p:nvPr>
            <p:ph type="title" idx="3"/>
          </p:nvPr>
        </p:nvSpPr>
        <p:spPr>
          <a:xfrm rot="109822">
            <a:off x="7058268" y="2266873"/>
            <a:ext cx="3769523" cy="6856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34" name="Google Shape;334;p25"/>
          <p:cNvSpPr txBox="1">
            <a:spLocks noGrp="1"/>
          </p:cNvSpPr>
          <p:nvPr>
            <p:ph type="subTitle" idx="4"/>
          </p:nvPr>
        </p:nvSpPr>
        <p:spPr>
          <a:xfrm>
            <a:off x="7045991" y="2821715"/>
            <a:ext cx="3815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35" name="Google Shape;335;p25"/>
          <p:cNvSpPr txBox="1">
            <a:spLocks noGrp="1"/>
          </p:cNvSpPr>
          <p:nvPr>
            <p:ph type="title" idx="5"/>
          </p:nvPr>
        </p:nvSpPr>
        <p:spPr>
          <a:xfrm rot="-86064">
            <a:off x="2353099" y="3423688"/>
            <a:ext cx="3723167" cy="6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36" name="Google Shape;336;p25"/>
          <p:cNvSpPr txBox="1">
            <a:spLocks noGrp="1"/>
          </p:cNvSpPr>
          <p:nvPr>
            <p:ph type="subTitle" idx="6"/>
          </p:nvPr>
        </p:nvSpPr>
        <p:spPr>
          <a:xfrm>
            <a:off x="2324024" y="3978348"/>
            <a:ext cx="3815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37" name="Google Shape;337;p25"/>
          <p:cNvSpPr txBox="1">
            <a:spLocks noGrp="1"/>
          </p:cNvSpPr>
          <p:nvPr>
            <p:ph type="title" idx="7"/>
          </p:nvPr>
        </p:nvSpPr>
        <p:spPr>
          <a:xfrm rot="109822">
            <a:off x="7058268" y="3423504"/>
            <a:ext cx="3769523" cy="6856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38" name="Google Shape;338;p25"/>
          <p:cNvSpPr txBox="1">
            <a:spLocks noGrp="1"/>
          </p:cNvSpPr>
          <p:nvPr>
            <p:ph type="subTitle" idx="8"/>
          </p:nvPr>
        </p:nvSpPr>
        <p:spPr>
          <a:xfrm>
            <a:off x="7045991" y="3978348"/>
            <a:ext cx="3815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39" name="Google Shape;339;p25"/>
          <p:cNvSpPr txBox="1">
            <a:spLocks noGrp="1"/>
          </p:cNvSpPr>
          <p:nvPr>
            <p:ph type="title" idx="9"/>
          </p:nvPr>
        </p:nvSpPr>
        <p:spPr>
          <a:xfrm rot="111202">
            <a:off x="2353119" y="4580155"/>
            <a:ext cx="3722748" cy="6856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40" name="Google Shape;340;p25"/>
          <p:cNvSpPr txBox="1">
            <a:spLocks noGrp="1"/>
          </p:cNvSpPr>
          <p:nvPr>
            <p:ph type="subTitle" idx="13"/>
          </p:nvPr>
        </p:nvSpPr>
        <p:spPr>
          <a:xfrm>
            <a:off x="2324024" y="5134981"/>
            <a:ext cx="3815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41" name="Google Shape;341;p25"/>
          <p:cNvSpPr txBox="1">
            <a:spLocks noGrp="1"/>
          </p:cNvSpPr>
          <p:nvPr>
            <p:ph type="title" idx="14"/>
          </p:nvPr>
        </p:nvSpPr>
        <p:spPr>
          <a:xfrm rot="-85005">
            <a:off x="7058140" y="4580316"/>
            <a:ext cx="3769552" cy="6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6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subTitle" idx="15"/>
          </p:nvPr>
        </p:nvSpPr>
        <p:spPr>
          <a:xfrm>
            <a:off x="7045991" y="5134981"/>
            <a:ext cx="3815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028827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"/>
          <p:cNvSpPr txBox="1">
            <a:spLocks noGrp="1"/>
          </p:cNvSpPr>
          <p:nvPr>
            <p:ph type="title"/>
          </p:nvPr>
        </p:nvSpPr>
        <p:spPr>
          <a:xfrm rot="301342">
            <a:off x="6777514" y="1469352"/>
            <a:ext cx="2640940" cy="7451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26"/>
          <p:cNvSpPr txBox="1">
            <a:spLocks noGrp="1"/>
          </p:cNvSpPr>
          <p:nvPr>
            <p:ph type="subTitle" idx="1"/>
          </p:nvPr>
        </p:nvSpPr>
        <p:spPr>
          <a:xfrm>
            <a:off x="6741400" y="2154551"/>
            <a:ext cx="27128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46" name="Google Shape;346;p26"/>
          <p:cNvSpPr txBox="1">
            <a:spLocks noGrp="1"/>
          </p:cNvSpPr>
          <p:nvPr>
            <p:ph type="title" idx="2" hasCustomPrompt="1"/>
          </p:nvPr>
        </p:nvSpPr>
        <p:spPr>
          <a:xfrm rot="-134908">
            <a:off x="2476386" y="1305028"/>
            <a:ext cx="4108764" cy="1831000"/>
          </a:xfrm>
          <a:prstGeom prst="rect">
            <a:avLst/>
          </a:prstGeom>
          <a:effectLst>
            <a:outerShdw dist="57150" dir="34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2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47" name="Google Shape;347;p26"/>
          <p:cNvSpPr txBox="1">
            <a:spLocks noGrp="1"/>
          </p:cNvSpPr>
          <p:nvPr>
            <p:ph type="title" idx="3"/>
          </p:nvPr>
        </p:nvSpPr>
        <p:spPr>
          <a:xfrm rot="-301184" flipH="1">
            <a:off x="2143832" y="3764118"/>
            <a:ext cx="2720032" cy="7427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6"/>
          <p:cNvSpPr txBox="1">
            <a:spLocks noGrp="1"/>
          </p:cNvSpPr>
          <p:nvPr>
            <p:ph type="subTitle" idx="4"/>
          </p:nvPr>
        </p:nvSpPr>
        <p:spPr>
          <a:xfrm flipH="1">
            <a:off x="2147531" y="4446907"/>
            <a:ext cx="27128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49" name="Google Shape;349;p26"/>
          <p:cNvSpPr txBox="1">
            <a:spLocks noGrp="1"/>
          </p:cNvSpPr>
          <p:nvPr>
            <p:ph type="title" idx="5" hasCustomPrompt="1"/>
          </p:nvPr>
        </p:nvSpPr>
        <p:spPr>
          <a:xfrm rot="-135017">
            <a:off x="4913111" y="3496423"/>
            <a:ext cx="5246445" cy="1831000"/>
          </a:xfrm>
          <a:prstGeom prst="rect">
            <a:avLst/>
          </a:prstGeom>
          <a:effectLst>
            <a:outerShdw dist="57150" dir="34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600"/>
              <a:buNone/>
              <a:defRPr sz="2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pic>
        <p:nvPicPr>
          <p:cNvPr id="350" name="Google Shape;350;p26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-4739807" flipH="1">
            <a:off x="10487415" y="-855206"/>
            <a:ext cx="1788045" cy="371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6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4232175" flipH="1">
            <a:off x="-1755707" y="3410778"/>
            <a:ext cx="2006045" cy="417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6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5005126" flipH="1">
            <a:off x="941056" y="4445581"/>
            <a:ext cx="2320849" cy="4827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6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2000820" flipH="1">
            <a:off x="-482685" y="1314609"/>
            <a:ext cx="2006045" cy="417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6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7452935" flipH="1">
            <a:off x="6385811" y="-2925901"/>
            <a:ext cx="2162151" cy="449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6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4199392" flipH="1">
            <a:off x="11492101" y="1541336"/>
            <a:ext cx="1788049" cy="371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6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1460393">
            <a:off x="11582000" y="3961866"/>
            <a:ext cx="2029853" cy="422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6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2833991">
            <a:off x="-925331" y="-1520579"/>
            <a:ext cx="2891364" cy="601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6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3118759" flipH="1">
            <a:off x="11085619" y="1099400"/>
            <a:ext cx="2804204" cy="5832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6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-7573013">
            <a:off x="9732125" y="5251608"/>
            <a:ext cx="4236233" cy="245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6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7925484" flipH="1">
            <a:off x="-2919464" y="4557945"/>
            <a:ext cx="5221863" cy="302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6"/>
          <p:cNvPicPr preferRelativeResize="0"/>
          <p:nvPr/>
        </p:nvPicPr>
        <p:blipFill rotWithShape="1">
          <a:blip r:embed="rId4">
            <a:alphaModFix/>
          </a:blip>
          <a:srcRect l="34016" t="4954" r="34896" b="4954"/>
          <a:stretch/>
        </p:blipFill>
        <p:spPr>
          <a:xfrm rot="6849770">
            <a:off x="10779210" y="-415379"/>
            <a:ext cx="2333265" cy="380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6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-4739809" flipH="1">
            <a:off x="8596249" y="5094070"/>
            <a:ext cx="1998799" cy="4157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477383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7"/>
          <p:cNvSpPr txBox="1">
            <a:spLocks noGrp="1"/>
          </p:cNvSpPr>
          <p:nvPr>
            <p:ph type="title" hasCustomPrompt="1"/>
          </p:nvPr>
        </p:nvSpPr>
        <p:spPr>
          <a:xfrm rot="-201532">
            <a:off x="2884905" y="2873579"/>
            <a:ext cx="3010772" cy="1424855"/>
          </a:xfrm>
          <a:prstGeom prst="rect">
            <a:avLst/>
          </a:prstGeom>
          <a:effectLst>
            <a:outerShdw dist="38100" dir="40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65" name="Google Shape;365;p27"/>
          <p:cNvSpPr txBox="1">
            <a:spLocks noGrp="1"/>
          </p:cNvSpPr>
          <p:nvPr>
            <p:ph type="title" idx="2" hasCustomPrompt="1"/>
          </p:nvPr>
        </p:nvSpPr>
        <p:spPr>
          <a:xfrm rot="461775">
            <a:off x="6253762" y="2873615"/>
            <a:ext cx="3010721" cy="1424833"/>
          </a:xfrm>
          <a:prstGeom prst="rect">
            <a:avLst/>
          </a:prstGeom>
          <a:effectLst>
            <a:outerShdw dist="38100" dir="42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pic>
        <p:nvPicPr>
          <p:cNvPr id="366" name="Google Shape;366;p27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-4739807" flipH="1">
            <a:off x="11800751" y="-805306"/>
            <a:ext cx="1788045" cy="371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7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4232175" flipH="1">
            <a:off x="-1507504" y="3410778"/>
            <a:ext cx="2006045" cy="417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7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5243263">
            <a:off x="1960688" y="4790762"/>
            <a:ext cx="1767065" cy="367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7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2000820" flipH="1">
            <a:off x="-498117" y="1456893"/>
            <a:ext cx="2006045" cy="417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7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7223997" flipH="1">
            <a:off x="7501363" y="-2334714"/>
            <a:ext cx="2162148" cy="449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7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4199392" flipH="1">
            <a:off x="11486936" y="1541336"/>
            <a:ext cx="1788049" cy="371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7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1460393">
            <a:off x="11576836" y="3961866"/>
            <a:ext cx="2029853" cy="422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7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2833991" flipH="1">
            <a:off x="623770" y="3621522"/>
            <a:ext cx="2891364" cy="601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7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2700028" flipH="1">
            <a:off x="11138321" y="171001"/>
            <a:ext cx="2804203" cy="583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7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-9284143">
            <a:off x="9041357" y="5251607"/>
            <a:ext cx="4236235" cy="245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7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7925484" flipH="1">
            <a:off x="-2298662" y="-360889"/>
            <a:ext cx="5221863" cy="302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7"/>
          <p:cNvPicPr preferRelativeResize="0"/>
          <p:nvPr/>
        </p:nvPicPr>
        <p:blipFill rotWithShape="1">
          <a:blip r:embed="rId4">
            <a:alphaModFix/>
          </a:blip>
          <a:srcRect l="34016" t="4954" r="34896" b="4954"/>
          <a:stretch/>
        </p:blipFill>
        <p:spPr>
          <a:xfrm rot="6849770">
            <a:off x="11115713" y="2227821"/>
            <a:ext cx="2333265" cy="380334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7"/>
          <p:cNvSpPr txBox="1">
            <a:spLocks noGrp="1"/>
          </p:cNvSpPr>
          <p:nvPr>
            <p:ph type="title" idx="3"/>
          </p:nvPr>
        </p:nvSpPr>
        <p:spPr>
          <a:xfrm rot="176551" flipH="1">
            <a:off x="3199044" y="4179755"/>
            <a:ext cx="2485677" cy="7450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27"/>
          <p:cNvSpPr txBox="1">
            <a:spLocks noGrp="1"/>
          </p:cNvSpPr>
          <p:nvPr>
            <p:ph type="subTitle" idx="1"/>
          </p:nvPr>
        </p:nvSpPr>
        <p:spPr>
          <a:xfrm>
            <a:off x="3173616" y="4865051"/>
            <a:ext cx="2536000" cy="8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80" name="Google Shape;380;p27"/>
          <p:cNvSpPr txBox="1">
            <a:spLocks noGrp="1"/>
          </p:cNvSpPr>
          <p:nvPr>
            <p:ph type="title" idx="4"/>
          </p:nvPr>
        </p:nvSpPr>
        <p:spPr>
          <a:xfrm rot="-137790" flipH="1">
            <a:off x="6507893" y="4165061"/>
            <a:ext cx="2485596" cy="7452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27"/>
          <p:cNvSpPr txBox="1">
            <a:spLocks noGrp="1"/>
          </p:cNvSpPr>
          <p:nvPr>
            <p:ph type="subTitle" idx="5"/>
          </p:nvPr>
        </p:nvSpPr>
        <p:spPr>
          <a:xfrm>
            <a:off x="6482449" y="4865051"/>
            <a:ext cx="2536000" cy="8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253161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"/>
          <p:cNvSpPr txBox="1">
            <a:spLocks noGrp="1"/>
          </p:cNvSpPr>
          <p:nvPr>
            <p:ph type="ctrTitle"/>
          </p:nvPr>
        </p:nvSpPr>
        <p:spPr>
          <a:xfrm rot="-132287">
            <a:off x="3268007" y="626795"/>
            <a:ext cx="5656187" cy="1419428"/>
          </a:xfrm>
          <a:prstGeom prst="rect">
            <a:avLst/>
          </a:prstGeom>
          <a:effectLst>
            <a:outerShdw dist="57150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384" name="Google Shape;384;p28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2700000">
            <a:off x="10207523" y="4999002"/>
            <a:ext cx="2254912" cy="468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8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-6625020" flipH="1">
            <a:off x="9934145" y="-1754269"/>
            <a:ext cx="2276737" cy="4735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8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3222701" flipH="1">
            <a:off x="-192613" y="-700356"/>
            <a:ext cx="2006048" cy="417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8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6060197" flipH="1">
            <a:off x="-278430" y="3884588"/>
            <a:ext cx="2863255" cy="595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8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1913380">
            <a:off x="-2120446" y="3266502"/>
            <a:ext cx="2775059" cy="577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8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628953" flipH="1">
            <a:off x="11317757" y="3019913"/>
            <a:ext cx="2202057" cy="45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8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3173316" flipH="1">
            <a:off x="9839101" y="-1890500"/>
            <a:ext cx="2804201" cy="583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8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2833991">
            <a:off x="-1917753" y="-965729"/>
            <a:ext cx="2891364" cy="6013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50595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9"/>
          <p:cNvSpPr txBox="1">
            <a:spLocks noGrp="1"/>
          </p:cNvSpPr>
          <p:nvPr>
            <p:ph type="title" hasCustomPrompt="1"/>
          </p:nvPr>
        </p:nvSpPr>
        <p:spPr>
          <a:xfrm rot="336233">
            <a:off x="7614911" y="1078783"/>
            <a:ext cx="1966197" cy="1122563"/>
          </a:xfrm>
          <a:prstGeom prst="rect">
            <a:avLst/>
          </a:prstGeom>
          <a:effectLst>
            <a:outerShdw dist="66675" dir="20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20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r>
              <a:t>xx%</a:t>
            </a:r>
          </a:p>
        </p:txBody>
      </p:sp>
      <p:sp>
        <p:nvSpPr>
          <p:cNvPr id="394" name="Google Shape;394;p29"/>
          <p:cNvSpPr txBox="1">
            <a:spLocks noGrp="1"/>
          </p:cNvSpPr>
          <p:nvPr>
            <p:ph type="subTitle" idx="1"/>
          </p:nvPr>
        </p:nvSpPr>
        <p:spPr>
          <a:xfrm>
            <a:off x="6970289" y="4903600"/>
            <a:ext cx="32548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95" name="Google Shape;395;p29"/>
          <p:cNvSpPr txBox="1">
            <a:spLocks noGrp="1"/>
          </p:cNvSpPr>
          <p:nvPr>
            <p:ph type="ctrTitle" idx="2"/>
          </p:nvPr>
        </p:nvSpPr>
        <p:spPr>
          <a:xfrm rot="159129">
            <a:off x="6121216" y="2623297"/>
            <a:ext cx="4953305" cy="2053427"/>
          </a:xfrm>
          <a:prstGeom prst="rect">
            <a:avLst/>
          </a:prstGeom>
          <a:effectLst>
            <a:outerShdw dist="66675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666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396" name="Google Shape;396;p29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7067813">
            <a:off x="-427781" y="-1800267"/>
            <a:ext cx="2162151" cy="449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9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-1228168">
            <a:off x="-892779" y="4953928"/>
            <a:ext cx="1788041" cy="371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9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-2082458" flipH="1">
            <a:off x="11336075" y="3738678"/>
            <a:ext cx="2006047" cy="417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9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4739811" flipH="1">
            <a:off x="6046813" y="4975761"/>
            <a:ext cx="1767064" cy="367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9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3098287">
            <a:off x="9881320" y="-1490158"/>
            <a:ext cx="2006045" cy="417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9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199392">
            <a:off x="-967335" y="1541336"/>
            <a:ext cx="1788049" cy="371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9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2833991">
            <a:off x="8710949" y="4322855"/>
            <a:ext cx="2891364" cy="601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9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2700028">
            <a:off x="-1634875" y="-106133"/>
            <a:ext cx="2804203" cy="583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9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-7925484">
            <a:off x="9891850" y="-306689"/>
            <a:ext cx="5221863" cy="302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9"/>
          <p:cNvPicPr preferRelativeResize="0"/>
          <p:nvPr/>
        </p:nvPicPr>
        <p:blipFill rotWithShape="1">
          <a:blip r:embed="rId2">
            <a:alphaModFix amt="66000"/>
          </a:blip>
          <a:srcRect l="36105" r="36849"/>
          <a:stretch/>
        </p:blipFill>
        <p:spPr>
          <a:xfrm rot="-1228172">
            <a:off x="-664431" y="4170149"/>
            <a:ext cx="2860836" cy="5950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62330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C696-92F1-4795-BF6B-75D2E9DCDE3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6905-6160-43C6-99BA-74DE43BC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55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0"/>
          <p:cNvSpPr txBox="1">
            <a:spLocks noGrp="1"/>
          </p:cNvSpPr>
          <p:nvPr>
            <p:ph type="title" hasCustomPrompt="1"/>
          </p:nvPr>
        </p:nvSpPr>
        <p:spPr>
          <a:xfrm rot="336233">
            <a:off x="5113219" y="927369"/>
            <a:ext cx="1966197" cy="1743109"/>
          </a:xfrm>
          <a:prstGeom prst="rect">
            <a:avLst/>
          </a:prstGeom>
          <a:effectLst>
            <a:outerShdw dist="66675" dir="20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20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r>
              <a:t>xx%</a:t>
            </a:r>
          </a:p>
        </p:txBody>
      </p:sp>
      <p:sp>
        <p:nvSpPr>
          <p:cNvPr id="408" name="Google Shape;408;p30"/>
          <p:cNvSpPr txBox="1">
            <a:spLocks noGrp="1"/>
          </p:cNvSpPr>
          <p:nvPr>
            <p:ph type="subTitle" idx="1"/>
          </p:nvPr>
        </p:nvSpPr>
        <p:spPr>
          <a:xfrm>
            <a:off x="4468489" y="5062467"/>
            <a:ext cx="32548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09" name="Google Shape;409;p30"/>
          <p:cNvSpPr txBox="1">
            <a:spLocks noGrp="1"/>
          </p:cNvSpPr>
          <p:nvPr>
            <p:ph type="ctrTitle" idx="2"/>
          </p:nvPr>
        </p:nvSpPr>
        <p:spPr>
          <a:xfrm rot="151906">
            <a:off x="3619425" y="2782239"/>
            <a:ext cx="4953235" cy="2053227"/>
          </a:xfrm>
          <a:prstGeom prst="rect">
            <a:avLst/>
          </a:prstGeom>
          <a:effectLst>
            <a:outerShdw dist="66675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666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410" name="Google Shape;410;p30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4232163" flipH="1">
            <a:off x="361986" y="-1903534"/>
            <a:ext cx="2638797" cy="548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0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739811">
            <a:off x="-411119" y="1552925"/>
            <a:ext cx="1937675" cy="403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0"/>
          <p:cNvPicPr preferRelativeResize="0"/>
          <p:nvPr/>
        </p:nvPicPr>
        <p:blipFill rotWithShape="1">
          <a:blip r:embed="rId2">
            <a:alphaModFix amt="31000"/>
          </a:blip>
          <a:srcRect l="36105" r="36849"/>
          <a:stretch/>
        </p:blipFill>
        <p:spPr>
          <a:xfrm rot="3642186" flipH="1">
            <a:off x="-244197" y="3213259"/>
            <a:ext cx="2677225" cy="5568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0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7030898" flipH="1">
            <a:off x="8973883" y="-1633000"/>
            <a:ext cx="1913669" cy="398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0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2119838">
            <a:off x="9990245" y="2817252"/>
            <a:ext cx="3096313" cy="643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0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1294430">
            <a:off x="1132799" y="3833343"/>
            <a:ext cx="2916971" cy="6067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0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7925483" flipH="1">
            <a:off x="-1302899" y="412098"/>
            <a:ext cx="4772156" cy="276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0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3286113" flipH="1">
            <a:off x="8067561" y="4315611"/>
            <a:ext cx="2374436" cy="493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0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-9284135">
            <a:off x="9516393" y="-301231"/>
            <a:ext cx="4044016" cy="234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0"/>
          <p:cNvPicPr preferRelativeResize="0"/>
          <p:nvPr/>
        </p:nvPicPr>
        <p:blipFill rotWithShape="1">
          <a:blip r:embed="rId4">
            <a:alphaModFix/>
          </a:blip>
          <a:srcRect l="9533" t="15431" r="9541" b="15431"/>
          <a:stretch/>
        </p:blipFill>
        <p:spPr>
          <a:xfrm rot="1662603">
            <a:off x="8202500" y="2233125"/>
            <a:ext cx="5477771" cy="2632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378690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1"/>
          <p:cNvSpPr txBox="1">
            <a:spLocks noGrp="1"/>
          </p:cNvSpPr>
          <p:nvPr>
            <p:ph type="title" hasCustomPrompt="1"/>
          </p:nvPr>
        </p:nvSpPr>
        <p:spPr>
          <a:xfrm rot="-276158">
            <a:off x="2177967" y="1473156"/>
            <a:ext cx="2801435" cy="3712747"/>
          </a:xfrm>
          <a:prstGeom prst="rect">
            <a:avLst/>
          </a:prstGeom>
          <a:effectLst>
            <a:outerShdw dist="66675" dir="20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42666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r>
              <a:t>xx%</a:t>
            </a:r>
          </a:p>
        </p:txBody>
      </p:sp>
      <p:sp>
        <p:nvSpPr>
          <p:cNvPr id="422" name="Google Shape;422;p31"/>
          <p:cNvSpPr txBox="1">
            <a:spLocks noGrp="1"/>
          </p:cNvSpPr>
          <p:nvPr>
            <p:ph type="subTitle" idx="1"/>
          </p:nvPr>
        </p:nvSpPr>
        <p:spPr>
          <a:xfrm>
            <a:off x="5679823" y="4270800"/>
            <a:ext cx="32548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23" name="Google Shape;423;p31"/>
          <p:cNvSpPr txBox="1">
            <a:spLocks noGrp="1"/>
          </p:cNvSpPr>
          <p:nvPr>
            <p:ph type="ctrTitle" idx="2"/>
          </p:nvPr>
        </p:nvSpPr>
        <p:spPr>
          <a:xfrm rot="151906">
            <a:off x="4830759" y="1990572"/>
            <a:ext cx="4953235" cy="2053227"/>
          </a:xfrm>
          <a:prstGeom prst="rect">
            <a:avLst/>
          </a:prstGeom>
          <a:effectLst>
            <a:outerShdw dist="66675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666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424" name="Google Shape;424;p31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4232165" flipH="1">
            <a:off x="-482322" y="-406975"/>
            <a:ext cx="1833281" cy="3813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1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739806">
            <a:off x="-668082" y="2109728"/>
            <a:ext cx="1614884" cy="335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1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2700024" flipH="1">
            <a:off x="372151" y="4441076"/>
            <a:ext cx="1947167" cy="404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1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7836561" flipH="1">
            <a:off x="8899721" y="-1410410"/>
            <a:ext cx="1718772" cy="357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1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4739818" flipH="1">
            <a:off x="11205027" y="1519506"/>
            <a:ext cx="1514015" cy="31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1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2000823">
            <a:off x="11633157" y="3513228"/>
            <a:ext cx="1718775" cy="3574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1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3263679">
            <a:off x="-492298" y="-449758"/>
            <a:ext cx="2337071" cy="486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31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7925483" flipH="1">
            <a:off x="-2539649" y="4313298"/>
            <a:ext cx="4772156" cy="276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1"/>
          <p:cNvPicPr preferRelativeResize="0"/>
          <p:nvPr/>
        </p:nvPicPr>
        <p:blipFill rotWithShape="1">
          <a:blip r:embed="rId4">
            <a:alphaModFix/>
          </a:blip>
          <a:srcRect l="34016" t="4954" r="34896" b="4954"/>
          <a:stretch/>
        </p:blipFill>
        <p:spPr>
          <a:xfrm rot="10537889" flipH="1">
            <a:off x="9720439" y="4341375"/>
            <a:ext cx="1975679" cy="322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1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3096004" flipH="1">
            <a:off x="11394879" y="1722467"/>
            <a:ext cx="2374436" cy="493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1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-9284147">
            <a:off x="10139380" y="48775"/>
            <a:ext cx="3587011" cy="2081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030640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2"/>
          <p:cNvSpPr txBox="1">
            <a:spLocks noGrp="1"/>
          </p:cNvSpPr>
          <p:nvPr>
            <p:ph type="title" hasCustomPrompt="1"/>
          </p:nvPr>
        </p:nvSpPr>
        <p:spPr>
          <a:xfrm rot="-276055">
            <a:off x="2706371" y="640153"/>
            <a:ext cx="1590725" cy="2009676"/>
          </a:xfrm>
          <a:prstGeom prst="rect">
            <a:avLst/>
          </a:prstGeom>
          <a:effectLst>
            <a:outerShdw dist="66675" dir="20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22666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r>
              <a:t>xx%</a:t>
            </a:r>
          </a:p>
        </p:txBody>
      </p:sp>
      <p:sp>
        <p:nvSpPr>
          <p:cNvPr id="437" name="Google Shape;437;p32"/>
          <p:cNvSpPr txBox="1">
            <a:spLocks noGrp="1"/>
          </p:cNvSpPr>
          <p:nvPr>
            <p:ph type="subTitle" idx="1"/>
          </p:nvPr>
        </p:nvSpPr>
        <p:spPr>
          <a:xfrm>
            <a:off x="4475972" y="2911767"/>
            <a:ext cx="32548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38" name="Google Shape;438;p32"/>
          <p:cNvSpPr txBox="1">
            <a:spLocks noGrp="1"/>
          </p:cNvSpPr>
          <p:nvPr>
            <p:ph type="ctrTitle" idx="2"/>
          </p:nvPr>
        </p:nvSpPr>
        <p:spPr>
          <a:xfrm rot="151906">
            <a:off x="4574609" y="631539"/>
            <a:ext cx="4953235" cy="2053227"/>
          </a:xfrm>
          <a:prstGeom prst="rect">
            <a:avLst/>
          </a:prstGeom>
          <a:effectLst>
            <a:outerShdw dist="66675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666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439" name="Google Shape;439;p32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4232163" flipH="1">
            <a:off x="-1718081" y="-1473601"/>
            <a:ext cx="2638797" cy="548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2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739811">
            <a:off x="-411119" y="1929391"/>
            <a:ext cx="1937675" cy="403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2"/>
          <p:cNvPicPr preferRelativeResize="0"/>
          <p:nvPr/>
        </p:nvPicPr>
        <p:blipFill rotWithShape="1">
          <a:blip r:embed="rId2">
            <a:alphaModFix amt="31000"/>
          </a:blip>
          <a:srcRect l="36105" r="36849"/>
          <a:stretch/>
        </p:blipFill>
        <p:spPr>
          <a:xfrm rot="3642186" flipH="1">
            <a:off x="-1793363" y="3487343"/>
            <a:ext cx="2677225" cy="5568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2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7030898" flipH="1">
            <a:off x="11105250" y="-8633"/>
            <a:ext cx="1913669" cy="398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2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2119838">
            <a:off x="10763361" y="2370119"/>
            <a:ext cx="3096313" cy="643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2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7925483" flipH="1">
            <a:off x="-2007215" y="1433465"/>
            <a:ext cx="4772156" cy="276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2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1733147" flipH="1">
            <a:off x="8995742" y="4580679"/>
            <a:ext cx="2374437" cy="4938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2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-9284135">
            <a:off x="9516393" y="-301231"/>
            <a:ext cx="4044016" cy="234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2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1294430">
            <a:off x="-220268" y="4369909"/>
            <a:ext cx="2916971" cy="6067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2"/>
          <p:cNvPicPr preferRelativeResize="0"/>
          <p:nvPr/>
        </p:nvPicPr>
        <p:blipFill rotWithShape="1">
          <a:blip r:embed="rId2">
            <a:alphaModFix amt="30000"/>
          </a:blip>
          <a:srcRect l="36105" r="36849"/>
          <a:stretch/>
        </p:blipFill>
        <p:spPr>
          <a:xfrm rot="-2119838">
            <a:off x="3745212" y="4765219"/>
            <a:ext cx="3096313" cy="6439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84423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3"/>
          <p:cNvSpPr txBox="1">
            <a:spLocks noGrp="1"/>
          </p:cNvSpPr>
          <p:nvPr>
            <p:ph type="title" hasCustomPrompt="1"/>
          </p:nvPr>
        </p:nvSpPr>
        <p:spPr>
          <a:xfrm rot="-276055">
            <a:off x="2242687" y="2939653"/>
            <a:ext cx="1590725" cy="2009676"/>
          </a:xfrm>
          <a:prstGeom prst="rect">
            <a:avLst/>
          </a:prstGeom>
          <a:effectLst>
            <a:outerShdw dist="66675" dir="204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22666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Nanum Pen Script"/>
              <a:buNone/>
              <a:defRPr sz="8000" b="1"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r>
              <a:t>xx%</a:t>
            </a:r>
          </a:p>
        </p:txBody>
      </p:sp>
      <p:sp>
        <p:nvSpPr>
          <p:cNvPr id="451" name="Google Shape;451;p33"/>
          <p:cNvSpPr txBox="1">
            <a:spLocks noGrp="1"/>
          </p:cNvSpPr>
          <p:nvPr>
            <p:ph type="subTitle" idx="1"/>
          </p:nvPr>
        </p:nvSpPr>
        <p:spPr>
          <a:xfrm>
            <a:off x="4475972" y="5211267"/>
            <a:ext cx="32548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52" name="Google Shape;452;p33"/>
          <p:cNvSpPr txBox="1">
            <a:spLocks noGrp="1"/>
          </p:cNvSpPr>
          <p:nvPr>
            <p:ph type="ctrTitle" idx="2"/>
          </p:nvPr>
        </p:nvSpPr>
        <p:spPr>
          <a:xfrm rot="152030">
            <a:off x="4110091" y="2968253"/>
            <a:ext cx="6632084" cy="2053227"/>
          </a:xfrm>
          <a:prstGeom prst="rect">
            <a:avLst/>
          </a:prstGeom>
          <a:effectLst>
            <a:outerShdw dist="66675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666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453" name="Google Shape;453;p33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4232163" flipH="1">
            <a:off x="-1718081" y="-1473601"/>
            <a:ext cx="2638797" cy="548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33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739811">
            <a:off x="-411119" y="1929391"/>
            <a:ext cx="1937675" cy="403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3"/>
          <p:cNvPicPr preferRelativeResize="0"/>
          <p:nvPr/>
        </p:nvPicPr>
        <p:blipFill rotWithShape="1">
          <a:blip r:embed="rId2">
            <a:alphaModFix amt="31000"/>
          </a:blip>
          <a:srcRect l="36105" r="36849"/>
          <a:stretch/>
        </p:blipFill>
        <p:spPr>
          <a:xfrm rot="3642186" flipH="1">
            <a:off x="-1793363" y="3487343"/>
            <a:ext cx="2677225" cy="5568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3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7030898" flipH="1">
            <a:off x="11105250" y="-8633"/>
            <a:ext cx="1913669" cy="398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3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2119838">
            <a:off x="11155394" y="2359086"/>
            <a:ext cx="3096313" cy="643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3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7925483" flipH="1">
            <a:off x="-1665182" y="1050398"/>
            <a:ext cx="4772156" cy="276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3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1733147" flipH="1">
            <a:off x="8995742" y="4580679"/>
            <a:ext cx="2374437" cy="4938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3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-9284135">
            <a:off x="10490893" y="347969"/>
            <a:ext cx="4044016" cy="234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3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1294430">
            <a:off x="1013232" y="4394209"/>
            <a:ext cx="2916971" cy="6067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87652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4"/>
          <p:cNvSpPr txBox="1">
            <a:spLocks noGrp="1"/>
          </p:cNvSpPr>
          <p:nvPr>
            <p:ph type="ctrTitle"/>
          </p:nvPr>
        </p:nvSpPr>
        <p:spPr>
          <a:xfrm rot="204629">
            <a:off x="2686857" y="785460"/>
            <a:ext cx="6818075" cy="1583241"/>
          </a:xfrm>
          <a:prstGeom prst="rect">
            <a:avLst/>
          </a:prstGeom>
          <a:effectLst>
            <a:outerShdw dist="57150" dir="31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14666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34"/>
          <p:cNvSpPr txBox="1">
            <a:spLocks noGrp="1"/>
          </p:cNvSpPr>
          <p:nvPr>
            <p:ph type="subTitle" idx="1"/>
          </p:nvPr>
        </p:nvSpPr>
        <p:spPr>
          <a:xfrm>
            <a:off x="3523700" y="2072435"/>
            <a:ext cx="51444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65" name="Google Shape;465;p34"/>
          <p:cNvSpPr txBox="1"/>
          <p:nvPr/>
        </p:nvSpPr>
        <p:spPr>
          <a:xfrm>
            <a:off x="2981067" y="4997400"/>
            <a:ext cx="6230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B0A05"/>
                </a:solidFill>
                <a:latin typeface="Pangolin"/>
                <a:ea typeface="Pangolin"/>
                <a:cs typeface="Pangolin"/>
                <a:sym typeface="Pangolin"/>
              </a:rPr>
              <a:t>CREDITS: This presentation template was created by </a:t>
            </a:r>
            <a:r>
              <a:rPr lang="en" sz="1600" b="1" kern="0">
                <a:solidFill>
                  <a:srgbClr val="0B0A05"/>
                </a:solidFill>
                <a:uFill>
                  <a:noFill/>
                </a:uFill>
                <a:latin typeface="Pangolin"/>
                <a:ea typeface="Pangolin"/>
                <a:cs typeface="Pangolin"/>
                <a:sym typeface="Pangolin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0B0A05"/>
                </a:solidFill>
                <a:latin typeface="Pangolin"/>
                <a:ea typeface="Pangolin"/>
                <a:cs typeface="Pangolin"/>
                <a:sym typeface="Pangolin"/>
              </a:rPr>
              <a:t>, and includes icons by </a:t>
            </a:r>
            <a:r>
              <a:rPr lang="en" sz="1600" b="1" kern="0">
                <a:solidFill>
                  <a:srgbClr val="0B0A05"/>
                </a:solidFill>
                <a:uFill>
                  <a:noFill/>
                </a:uFill>
                <a:latin typeface="Pangolin"/>
                <a:ea typeface="Pangolin"/>
                <a:cs typeface="Pangolin"/>
                <a:sym typeface="Pangolin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 kern="0">
                <a:solidFill>
                  <a:srgbClr val="0B0A05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lang="en" sz="1600" kern="0">
                <a:solidFill>
                  <a:srgbClr val="0B0A05"/>
                </a:solidFill>
                <a:latin typeface="Pangolin"/>
                <a:ea typeface="Pangolin"/>
                <a:cs typeface="Pangolin"/>
                <a:sym typeface="Pangolin"/>
              </a:rPr>
              <a:t>and infographics &amp; images by </a:t>
            </a:r>
            <a:r>
              <a:rPr lang="en" sz="1600" b="1" kern="0">
                <a:solidFill>
                  <a:srgbClr val="0B0A05"/>
                </a:solidFill>
                <a:uFill>
                  <a:noFill/>
                </a:uFill>
                <a:latin typeface="Pangolin"/>
                <a:ea typeface="Pangolin"/>
                <a:cs typeface="Pangolin"/>
                <a:sym typeface="Pangolin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0B0A05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466" name="Google Shape;466;p34"/>
          <p:cNvPicPr preferRelativeResize="0"/>
          <p:nvPr/>
        </p:nvPicPr>
        <p:blipFill rotWithShape="1">
          <a:blip r:embed="rId5">
            <a:alphaModFix amt="28000"/>
          </a:blip>
          <a:srcRect l="36105" r="36849"/>
          <a:stretch/>
        </p:blipFill>
        <p:spPr>
          <a:xfrm rot="4507073">
            <a:off x="-213621" y="377525"/>
            <a:ext cx="2111719" cy="439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4"/>
          <p:cNvPicPr preferRelativeResize="0"/>
          <p:nvPr/>
        </p:nvPicPr>
        <p:blipFill rotWithShape="1">
          <a:blip r:embed="rId5">
            <a:alphaModFix amt="22000"/>
          </a:blip>
          <a:srcRect l="36105" r="36849"/>
          <a:stretch/>
        </p:blipFill>
        <p:spPr>
          <a:xfrm rot="-3140956" flipH="1">
            <a:off x="10524043" y="-1575010"/>
            <a:ext cx="2480188" cy="5158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4"/>
          <p:cNvPicPr preferRelativeResize="0"/>
          <p:nvPr/>
        </p:nvPicPr>
        <p:blipFill rotWithShape="1">
          <a:blip r:embed="rId5">
            <a:alphaModFix amt="19000"/>
          </a:blip>
          <a:srcRect l="36105" r="36849"/>
          <a:stretch/>
        </p:blipFill>
        <p:spPr>
          <a:xfrm rot="4232175" flipH="1">
            <a:off x="476646" y="4599745"/>
            <a:ext cx="2006045" cy="417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4"/>
          <p:cNvPicPr preferRelativeResize="0"/>
          <p:nvPr/>
        </p:nvPicPr>
        <p:blipFill rotWithShape="1">
          <a:blip r:embed="rId5">
            <a:alphaModFix amt="39000"/>
          </a:blip>
          <a:srcRect l="36105" r="36849"/>
          <a:stretch/>
        </p:blipFill>
        <p:spPr>
          <a:xfrm rot="2000819" flipH="1">
            <a:off x="-376325" y="4173301"/>
            <a:ext cx="2220617" cy="461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4"/>
          <p:cNvPicPr preferRelativeResize="0"/>
          <p:nvPr/>
        </p:nvPicPr>
        <p:blipFill rotWithShape="1">
          <a:blip r:embed="rId5">
            <a:alphaModFix amt="28000"/>
          </a:blip>
          <a:srcRect l="36105" r="36849"/>
          <a:stretch/>
        </p:blipFill>
        <p:spPr>
          <a:xfrm rot="-4199392" flipH="1">
            <a:off x="11874786" y="1541336"/>
            <a:ext cx="1788049" cy="371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4"/>
          <p:cNvPicPr preferRelativeResize="0"/>
          <p:nvPr/>
        </p:nvPicPr>
        <p:blipFill rotWithShape="1">
          <a:blip r:embed="rId5">
            <a:alphaModFix amt="39000"/>
          </a:blip>
          <a:srcRect l="36105" r="36849"/>
          <a:stretch/>
        </p:blipFill>
        <p:spPr>
          <a:xfrm rot="1460391" flipH="1">
            <a:off x="8769420" y="4161608"/>
            <a:ext cx="3233601" cy="6725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4"/>
          <p:cNvPicPr preferRelativeResize="0"/>
          <p:nvPr/>
        </p:nvPicPr>
        <p:blipFill rotWithShape="1">
          <a:blip r:embed="rId5">
            <a:alphaModFix/>
          </a:blip>
          <a:srcRect l="36105" r="36849"/>
          <a:stretch/>
        </p:blipFill>
        <p:spPr>
          <a:xfrm rot="2833991">
            <a:off x="-1314246" y="-1569496"/>
            <a:ext cx="2891364" cy="601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4"/>
          <p:cNvPicPr preferRelativeResize="0"/>
          <p:nvPr/>
        </p:nvPicPr>
        <p:blipFill rotWithShape="1">
          <a:blip r:embed="rId5">
            <a:alphaModFix/>
          </a:blip>
          <a:srcRect l="36105" r="36849"/>
          <a:stretch/>
        </p:blipFill>
        <p:spPr>
          <a:xfrm rot="-2700028" flipH="1">
            <a:off x="10885071" y="-61833"/>
            <a:ext cx="2804203" cy="583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4"/>
          <p:cNvPicPr preferRelativeResize="0"/>
          <p:nvPr/>
        </p:nvPicPr>
        <p:blipFill rotWithShape="1">
          <a:blip r:embed="rId6">
            <a:alphaModFix/>
          </a:blip>
          <a:srcRect l="14080" t="12641" r="15516" b="14747"/>
          <a:stretch/>
        </p:blipFill>
        <p:spPr>
          <a:xfrm rot="-8685204">
            <a:off x="9286410" y="2937741"/>
            <a:ext cx="4236233" cy="2457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4"/>
          <p:cNvPicPr preferRelativeResize="0"/>
          <p:nvPr/>
        </p:nvPicPr>
        <p:blipFill rotWithShape="1">
          <a:blip r:embed="rId6">
            <a:alphaModFix/>
          </a:blip>
          <a:srcRect l="14080" t="12641" r="15516" b="14747"/>
          <a:stretch/>
        </p:blipFill>
        <p:spPr>
          <a:xfrm rot="7925484" flipH="1">
            <a:off x="-1961545" y="2887645"/>
            <a:ext cx="5221863" cy="3029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286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35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2700000">
            <a:off x="9596618" y="5230660"/>
            <a:ext cx="1767065" cy="3675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5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-4739808" flipH="1">
            <a:off x="10620246" y="-1754269"/>
            <a:ext cx="2276741" cy="473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5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2288946" flipH="1">
            <a:off x="-374508" y="-615095"/>
            <a:ext cx="2264488" cy="470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5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739811">
            <a:off x="2021819" y="5230928"/>
            <a:ext cx="1767064" cy="367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5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1381624" flipH="1">
            <a:off x="-1788022" y="2269938"/>
            <a:ext cx="3065167" cy="637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5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1460393">
            <a:off x="11632399" y="3961866"/>
            <a:ext cx="2029853" cy="422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5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2833991" flipH="1">
            <a:off x="-349099" y="3621522"/>
            <a:ext cx="2891364" cy="601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35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2700028" flipH="1">
            <a:off x="11105284" y="-119184"/>
            <a:ext cx="2804203" cy="5832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116987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36"/>
          <p:cNvPicPr preferRelativeResize="0"/>
          <p:nvPr/>
        </p:nvPicPr>
        <p:blipFill rotWithShape="1">
          <a:blip r:embed="rId2">
            <a:alphaModFix amt="22000"/>
          </a:blip>
          <a:srcRect l="36105" r="36849"/>
          <a:stretch/>
        </p:blipFill>
        <p:spPr>
          <a:xfrm rot="-4739807" flipH="1">
            <a:off x="10463700" y="-855206"/>
            <a:ext cx="1788045" cy="371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36"/>
          <p:cNvPicPr preferRelativeResize="0"/>
          <p:nvPr/>
        </p:nvPicPr>
        <p:blipFill rotWithShape="1">
          <a:blip r:embed="rId2">
            <a:alphaModFix amt="19000"/>
          </a:blip>
          <a:srcRect l="36105" r="36849"/>
          <a:stretch/>
        </p:blipFill>
        <p:spPr>
          <a:xfrm rot="4232175" flipH="1">
            <a:off x="-1526055" y="3410778"/>
            <a:ext cx="2006045" cy="417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36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4739811">
            <a:off x="1942139" y="4790761"/>
            <a:ext cx="1767064" cy="367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36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2000820" flipH="1">
            <a:off x="-799833" y="1456893"/>
            <a:ext cx="2006045" cy="417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36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7452935" flipH="1">
            <a:off x="5892913" y="-2806667"/>
            <a:ext cx="2162151" cy="449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6"/>
          <p:cNvPicPr preferRelativeResize="0"/>
          <p:nvPr/>
        </p:nvPicPr>
        <p:blipFill rotWithShape="1">
          <a:blip r:embed="rId2">
            <a:alphaModFix amt="28000"/>
          </a:blip>
          <a:srcRect l="36105" r="36849"/>
          <a:stretch/>
        </p:blipFill>
        <p:spPr>
          <a:xfrm rot="-4199392" flipH="1">
            <a:off x="11468386" y="1541336"/>
            <a:ext cx="1788049" cy="371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36"/>
          <p:cNvPicPr preferRelativeResize="0"/>
          <p:nvPr/>
        </p:nvPicPr>
        <p:blipFill rotWithShape="1">
          <a:blip r:embed="rId2">
            <a:alphaModFix amt="39000"/>
          </a:blip>
          <a:srcRect l="36105" r="36849"/>
          <a:stretch/>
        </p:blipFill>
        <p:spPr>
          <a:xfrm rot="-1460393">
            <a:off x="11558286" y="3961866"/>
            <a:ext cx="2029853" cy="422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36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2833991" flipH="1">
            <a:off x="649954" y="3621522"/>
            <a:ext cx="2891364" cy="601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36"/>
          <p:cNvPicPr preferRelativeResize="0"/>
          <p:nvPr/>
        </p:nvPicPr>
        <p:blipFill rotWithShape="1">
          <a:blip r:embed="rId2">
            <a:alphaModFix/>
          </a:blip>
          <a:srcRect l="36105" r="36849"/>
          <a:stretch/>
        </p:blipFill>
        <p:spPr>
          <a:xfrm rot="-2700028" flipH="1">
            <a:off x="11119771" y="171001"/>
            <a:ext cx="2804203" cy="583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6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-9284143">
            <a:off x="9022808" y="5251607"/>
            <a:ext cx="4236235" cy="245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36"/>
          <p:cNvPicPr preferRelativeResize="0"/>
          <p:nvPr/>
        </p:nvPicPr>
        <p:blipFill rotWithShape="1">
          <a:blip r:embed="rId3">
            <a:alphaModFix/>
          </a:blip>
          <a:srcRect l="14080" t="12641" r="15516" b="14747"/>
          <a:stretch/>
        </p:blipFill>
        <p:spPr>
          <a:xfrm rot="7925484" flipH="1">
            <a:off x="-2317212" y="-360889"/>
            <a:ext cx="5221863" cy="302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6"/>
          <p:cNvPicPr preferRelativeResize="0"/>
          <p:nvPr/>
        </p:nvPicPr>
        <p:blipFill rotWithShape="1">
          <a:blip r:embed="rId4">
            <a:alphaModFix/>
          </a:blip>
          <a:srcRect l="34016" t="4954" r="34896" b="4954"/>
          <a:stretch/>
        </p:blipFill>
        <p:spPr>
          <a:xfrm rot="6849770">
            <a:off x="11097162" y="2227821"/>
            <a:ext cx="2333265" cy="3803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56552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C696-92F1-4795-BF6B-75D2E9DCDE3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6905-6160-43C6-99BA-74DE43BC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0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C696-92F1-4795-BF6B-75D2E9DCDE3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6905-6160-43C6-99BA-74DE43BC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6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C696-92F1-4795-BF6B-75D2E9DCDE3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6905-6160-43C6-99BA-74DE43BC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1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C696-92F1-4795-BF6B-75D2E9DCDE3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6905-6160-43C6-99BA-74DE43BC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9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C696-92F1-4795-BF6B-75D2E9DCDE3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6905-6160-43C6-99BA-74DE43BC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9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5C696-92F1-4795-BF6B-75D2E9DCDE3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26905-6160-43C6-99BA-74DE43BC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anum Pen Script"/>
              <a:buNone/>
              <a:defRPr sz="32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anum Pen Script"/>
              <a:buNone/>
              <a:defRPr sz="35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anum Pen Script"/>
              <a:buNone/>
              <a:defRPr sz="35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anum Pen Script"/>
              <a:buNone/>
              <a:defRPr sz="35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anum Pen Script"/>
              <a:buNone/>
              <a:defRPr sz="35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anum Pen Script"/>
              <a:buNone/>
              <a:defRPr sz="35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anum Pen Script"/>
              <a:buNone/>
              <a:defRPr sz="35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anum Pen Script"/>
              <a:buNone/>
              <a:defRPr sz="35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anum Pen Script"/>
              <a:buNone/>
              <a:defRPr sz="35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ngolin"/>
              <a:buChar char="●"/>
              <a:defRPr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ngolin"/>
              <a:buChar char="○"/>
              <a:defRPr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ngolin"/>
              <a:buChar char="■"/>
              <a:defRPr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ngolin"/>
              <a:buChar char="●"/>
              <a:defRPr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ngolin"/>
              <a:buChar char="○"/>
              <a:defRPr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ngolin"/>
              <a:buChar char="■"/>
              <a:defRPr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ngolin"/>
              <a:buChar char="●"/>
              <a:defRPr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ngolin"/>
              <a:buChar char="○"/>
              <a:defRPr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angolin"/>
              <a:buChar char="■"/>
              <a:defRPr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20831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40"/>
          <p:cNvPicPr preferRelativeResize="0"/>
          <p:nvPr/>
        </p:nvPicPr>
        <p:blipFill rotWithShape="1">
          <a:blip r:embed="rId3">
            <a:alphaModFix/>
          </a:blip>
          <a:srcRect l="30854" t="22305" r="30854" b="22305"/>
          <a:stretch/>
        </p:blipFill>
        <p:spPr>
          <a:xfrm rot="3966669">
            <a:off x="10496189" y="5027565"/>
            <a:ext cx="1342524" cy="1092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40"/>
          <p:cNvPicPr preferRelativeResize="0"/>
          <p:nvPr/>
        </p:nvPicPr>
        <p:blipFill rotWithShape="1">
          <a:blip r:embed="rId4">
            <a:alphaModFix/>
          </a:blip>
          <a:srcRect l="35176" t="17351" r="35176" b="17344"/>
          <a:stretch/>
        </p:blipFill>
        <p:spPr>
          <a:xfrm rot="14900408">
            <a:off x="610332" y="5086421"/>
            <a:ext cx="1099317" cy="1362083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1200"/>
              <a:t> </a:t>
            </a:r>
            <a:r>
              <a:rPr lang="en" sz="11733"/>
              <a:t> </a:t>
            </a:r>
            <a:endParaRPr sz="12933"/>
          </a:p>
        </p:txBody>
      </p:sp>
      <p:sp>
        <p:nvSpPr>
          <p:cNvPr id="512" name="Google Shape;512;p40"/>
          <p:cNvSpPr txBox="1">
            <a:spLocks noGrp="1"/>
          </p:cNvSpPr>
          <p:nvPr>
            <p:ph type="ctrTitle" idx="4294967295"/>
          </p:nvPr>
        </p:nvSpPr>
        <p:spPr>
          <a:xfrm>
            <a:off x="-810070" y="1103672"/>
            <a:ext cx="13673138" cy="973138"/>
          </a:xfrm>
          <a:prstGeom prst="rect">
            <a:avLst/>
          </a:prstGeom>
          <a:effectLst>
            <a:outerShdw dist="57150" dir="3180000" algn="bl" rotWithShape="0">
              <a:schemeClr val="accent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8800" smtClean="0"/>
              <a:t>Vocabulary</a:t>
            </a:r>
            <a:endParaRPr sz="8800"/>
          </a:p>
        </p:txBody>
      </p:sp>
      <p:sp>
        <p:nvSpPr>
          <p:cNvPr id="513" name="Google Shape;513;p40"/>
          <p:cNvSpPr txBox="1"/>
          <p:nvPr/>
        </p:nvSpPr>
        <p:spPr>
          <a:xfrm>
            <a:off x="1492791" y="2076810"/>
            <a:ext cx="9406445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000" b="1" kern="0">
                <a:solidFill>
                  <a:srgbClr val="3F7C60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Unit</a:t>
            </a:r>
            <a:r>
              <a:rPr lang="en" sz="8000" b="1" kern="0">
                <a:solidFill>
                  <a:srgbClr val="3F7C60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 </a:t>
            </a:r>
            <a:r>
              <a:rPr lang="en" sz="8000" b="1" kern="0" smtClean="0">
                <a:solidFill>
                  <a:srgbClr val="3F7C60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2: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8000" b="1" kern="0" smtClean="0">
                <a:solidFill>
                  <a:srgbClr val="3F7C60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Humans and the Environment</a:t>
            </a:r>
            <a:endParaRPr lang="en-US" sz="8000" b="1" kern="0">
              <a:solidFill>
                <a:srgbClr val="3F7C60"/>
              </a:solidFill>
              <a:latin typeface="Nanum Pen Script"/>
              <a:ea typeface="Nanum Pen Script"/>
              <a:cs typeface="Nanum Pen Scrip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51713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46639"/>
            <a:ext cx="12192000" cy="7004639"/>
          </a:xfrm>
          <a:prstGeom prst="rect">
            <a:avLst/>
          </a:prstGeom>
          <a:solidFill>
            <a:srgbClr val="F8F8EE"/>
          </a:solidFill>
          <a:ln>
            <a:solidFill>
              <a:srgbClr val="F8F8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76811D2-88D2-42DC-8C9A-EA015D9EAF3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19857" y="1076320"/>
            <a:ext cx="6542914" cy="1193039"/>
          </a:xfrm>
        </p:spPr>
        <p:txBody>
          <a:bodyPr>
            <a:noAutofit/>
          </a:bodyPr>
          <a:lstStyle/>
          <a:p>
            <a:r>
              <a:rPr lang="en-US" smtClean="0">
                <a:latin typeface="+mn-lt"/>
              </a:rPr>
              <a:t>Household appliance (n):  </a:t>
            </a:r>
            <a:endParaRPr lang="en-US">
              <a:latin typeface="+mn-lt"/>
            </a:endParaRPr>
          </a:p>
        </p:txBody>
      </p:sp>
      <p:sp>
        <p:nvSpPr>
          <p:cNvPr id="5" name="Google Shape;659;p52"/>
          <p:cNvSpPr txBox="1">
            <a:spLocks/>
          </p:cNvSpPr>
          <p:nvPr/>
        </p:nvSpPr>
        <p:spPr>
          <a:xfrm>
            <a:off x="608573" y="2563857"/>
            <a:ext cx="7305078" cy="132487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>
                <a:latin typeface="+mn-lt"/>
              </a:rPr>
              <a:t>a </a:t>
            </a:r>
            <a:r>
              <a:rPr lang="en-US" sz="3200" i="1" smtClean="0">
                <a:latin typeface="+mn-lt"/>
              </a:rPr>
              <a:t>device or machine, especially </a:t>
            </a:r>
            <a:r>
              <a:rPr lang="en-US" sz="3200" i="1">
                <a:latin typeface="+mn-lt"/>
              </a:rPr>
              <a:t>an electrical one that is used in the house</a:t>
            </a:r>
            <a:endParaRPr lang="en-US" sz="3200" i="1" dirty="0">
              <a:latin typeface="+mn-lt"/>
            </a:endParaRPr>
          </a:p>
        </p:txBody>
      </p:sp>
      <p:sp>
        <p:nvSpPr>
          <p:cNvPr id="12" name="Google Shape;659;p52"/>
          <p:cNvSpPr txBox="1">
            <a:spLocks/>
          </p:cNvSpPr>
          <p:nvPr/>
        </p:nvSpPr>
        <p:spPr>
          <a:xfrm>
            <a:off x="608573" y="3972474"/>
            <a:ext cx="7161785" cy="11783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smtClean="0">
                <a:latin typeface="+mn-lt"/>
              </a:rPr>
              <a:t>E.g. You should turn off household appliances when they are not in use. </a:t>
            </a:r>
            <a:endParaRPr lang="en-US" sz="32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4890" y="1902246"/>
            <a:ext cx="3405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1" smtClean="0">
                <a:effectLst/>
              </a:rPr>
              <a:t> /ˈhaʊs.həʊld   əˈplaɪ.əns/</a:t>
            </a:r>
            <a:endParaRPr lang="en-US" sz="2400" i="1"/>
          </a:p>
        </p:txBody>
      </p:sp>
      <p:pic>
        <p:nvPicPr>
          <p:cNvPr id="1026" name="Picture 2" descr="https://tse2.mm.bing.net/th?id=OIP.kBkAqHE4jyEvjyN0DjCEeAHaFj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549" y="-58662"/>
            <a:ext cx="4928803" cy="369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ites.lafayette.edu/evst100-sp14/files/2014/03/turn-off-light-swit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08" y="3512703"/>
            <a:ext cx="4513503" cy="29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34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01702"/>
            <a:ext cx="12192000" cy="7004639"/>
          </a:xfrm>
          <a:prstGeom prst="rect">
            <a:avLst/>
          </a:prstGeom>
          <a:solidFill>
            <a:srgbClr val="F8F8EE"/>
          </a:solidFill>
          <a:ln>
            <a:solidFill>
              <a:srgbClr val="F8F8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76811D2-88D2-42DC-8C9A-EA015D9EAF3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1303" y="1025438"/>
            <a:ext cx="6542914" cy="1193039"/>
          </a:xfrm>
        </p:spPr>
        <p:txBody>
          <a:bodyPr>
            <a:noAutofit/>
          </a:bodyPr>
          <a:lstStyle/>
          <a:p>
            <a:r>
              <a:rPr lang="en-US" smtClean="0">
                <a:latin typeface="+mn-lt"/>
              </a:rPr>
              <a:t>Eco-friendly (adj):  </a:t>
            </a:r>
            <a:endParaRPr lang="en-US">
              <a:latin typeface="+mn-lt"/>
            </a:endParaRPr>
          </a:p>
        </p:txBody>
      </p:sp>
      <p:sp>
        <p:nvSpPr>
          <p:cNvPr id="5" name="Google Shape;659;p52"/>
          <p:cNvSpPr txBox="1">
            <a:spLocks/>
          </p:cNvSpPr>
          <p:nvPr/>
        </p:nvSpPr>
        <p:spPr>
          <a:xfrm>
            <a:off x="660567" y="2538936"/>
            <a:ext cx="6969306" cy="132487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>
                <a:latin typeface="+mn-lt"/>
              </a:rPr>
              <a:t>not harmful to the environment, or trying to help the environment</a:t>
            </a:r>
            <a:endParaRPr lang="en-US" sz="3200" i="1" dirty="0">
              <a:latin typeface="+mn-lt"/>
            </a:endParaRPr>
          </a:p>
        </p:txBody>
      </p:sp>
      <p:sp>
        <p:nvSpPr>
          <p:cNvPr id="12" name="Google Shape;659;p52"/>
          <p:cNvSpPr txBox="1">
            <a:spLocks/>
          </p:cNvSpPr>
          <p:nvPr/>
        </p:nvSpPr>
        <p:spPr>
          <a:xfrm>
            <a:off x="564328" y="4304706"/>
            <a:ext cx="6190434" cy="219973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smtClean="0">
                <a:latin typeface="+mn-lt"/>
              </a:rPr>
              <a:t>E.g. We should replace plastic cups with paper cups because they are more </a:t>
            </a:r>
            <a:r>
              <a:rPr lang="en-US" sz="3200" smtClean="0">
                <a:solidFill>
                  <a:srgbClr val="FF0000"/>
                </a:solidFill>
                <a:latin typeface="+mn-lt"/>
              </a:rPr>
              <a:t>eco-friendly.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7401" y="1840559"/>
            <a:ext cx="2244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1" smtClean="0">
                <a:effectLst/>
              </a:rPr>
              <a:t> /ˈiː.kəʊˌfrend.li/</a:t>
            </a:r>
            <a:endParaRPr lang="en-US" sz="2400" i="1"/>
          </a:p>
        </p:txBody>
      </p:sp>
      <p:pic>
        <p:nvPicPr>
          <p:cNvPr id="2050" name="Picture 2" descr="https://tse3.mm.bing.net/th?id=OIP.r1rwLvJ88naIU1PfyaaypQHaE7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089" y="3944435"/>
            <a:ext cx="4745091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se2.mm.bing.net/th?id=OIP.-yOTmm79M0swKKgC3jzlQwHaHa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666" y="360099"/>
            <a:ext cx="4735515" cy="347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ltiply 1"/>
          <p:cNvSpPr/>
          <p:nvPr/>
        </p:nvSpPr>
        <p:spPr>
          <a:xfrm>
            <a:off x="8255971" y="14834"/>
            <a:ext cx="2950320" cy="3160917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9422427" y="3301638"/>
            <a:ext cx="849200" cy="147386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70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01702"/>
            <a:ext cx="12192000" cy="7004639"/>
          </a:xfrm>
          <a:prstGeom prst="rect">
            <a:avLst/>
          </a:prstGeom>
          <a:solidFill>
            <a:srgbClr val="F8F8EE"/>
          </a:solidFill>
          <a:ln>
            <a:solidFill>
              <a:srgbClr val="F8F8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76811D2-88D2-42DC-8C9A-EA015D9EAF3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70484" y="917995"/>
            <a:ext cx="6542914" cy="1193039"/>
          </a:xfrm>
        </p:spPr>
        <p:txBody>
          <a:bodyPr>
            <a:noAutofit/>
          </a:bodyPr>
          <a:lstStyle/>
          <a:p>
            <a:r>
              <a:rPr lang="en-US" smtClean="0">
                <a:latin typeface="+mn-lt"/>
              </a:rPr>
              <a:t>Litter (n):  </a:t>
            </a:r>
            <a:endParaRPr lang="en-US">
              <a:latin typeface="+mn-lt"/>
            </a:endParaRPr>
          </a:p>
        </p:txBody>
      </p:sp>
      <p:sp>
        <p:nvSpPr>
          <p:cNvPr id="5" name="Google Shape;659;p52"/>
          <p:cNvSpPr txBox="1">
            <a:spLocks/>
          </p:cNvSpPr>
          <p:nvPr/>
        </p:nvSpPr>
        <p:spPr>
          <a:xfrm>
            <a:off x="432509" y="2511103"/>
            <a:ext cx="6969306" cy="132487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>
                <a:latin typeface="+mn-lt"/>
              </a:rPr>
              <a:t>small pieces of </a:t>
            </a:r>
            <a:r>
              <a:rPr lang="en-US" sz="3200" i="1">
                <a:solidFill>
                  <a:srgbClr val="FF0000"/>
                </a:solidFill>
                <a:latin typeface="+mn-lt"/>
              </a:rPr>
              <a:t>rubbish</a:t>
            </a:r>
            <a:r>
              <a:rPr lang="en-US" sz="3200" i="1">
                <a:latin typeface="+mn-lt"/>
              </a:rPr>
              <a:t> that have been left lying on the ground in public </a:t>
            </a:r>
            <a:r>
              <a:rPr lang="en-US" sz="3200" i="1" smtClean="0">
                <a:latin typeface="+mn-lt"/>
              </a:rPr>
              <a:t>places</a:t>
            </a:r>
            <a:endParaRPr lang="en-US" sz="3200" i="1" dirty="0">
              <a:latin typeface="+mn-lt"/>
            </a:endParaRPr>
          </a:p>
        </p:txBody>
      </p:sp>
      <p:sp>
        <p:nvSpPr>
          <p:cNvPr id="12" name="Google Shape;659;p52"/>
          <p:cNvSpPr txBox="1">
            <a:spLocks/>
          </p:cNvSpPr>
          <p:nvPr/>
        </p:nvSpPr>
        <p:spPr>
          <a:xfrm>
            <a:off x="534939" y="3993988"/>
            <a:ext cx="7064260" cy="219973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smtClean="0">
                <a:latin typeface="+mn-lt"/>
              </a:rPr>
              <a:t>E.g. The beach is full of </a:t>
            </a:r>
            <a:r>
              <a:rPr lang="en-US" sz="3200" smtClean="0">
                <a:solidFill>
                  <a:srgbClr val="FF0000"/>
                </a:solidFill>
                <a:latin typeface="+mn-lt"/>
              </a:rPr>
              <a:t>litter</a:t>
            </a:r>
            <a:r>
              <a:rPr lang="en-US" sz="3200" smtClean="0">
                <a:latin typeface="+mn-lt"/>
              </a:rPr>
              <a:t> of plastic cups after the party. 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2772" y="1848616"/>
            <a:ext cx="1111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1" smtClean="0">
                <a:effectLst/>
              </a:rPr>
              <a:t>/ˈlɪt.ər/</a:t>
            </a:r>
            <a:endParaRPr lang="en-US" sz="2400" i="1"/>
          </a:p>
        </p:txBody>
      </p:sp>
      <p:pic>
        <p:nvPicPr>
          <p:cNvPr id="2054" name="Picture 6" descr="https://tse2.mm.bing.net/th?id=OIP.-yOTmm79M0swKKgC3jzlQwHaHa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666" y="360099"/>
            <a:ext cx="4735515" cy="347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media.gettyimages.com/photos/plastic-cups-used-by-tourists-on-the-aegean-sea-beach-near-athens-on-picture-id984326098?s=594x59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2" r="39883" b="10508"/>
          <a:stretch/>
        </p:blipFill>
        <p:spPr bwMode="auto">
          <a:xfrm>
            <a:off x="7401815" y="4285043"/>
            <a:ext cx="4589216" cy="29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9422427" y="3301638"/>
            <a:ext cx="849200" cy="14738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41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31042"/>
            <a:ext cx="12192000" cy="7004639"/>
          </a:xfrm>
          <a:prstGeom prst="rect">
            <a:avLst/>
          </a:prstGeom>
          <a:solidFill>
            <a:srgbClr val="F8F8EE"/>
          </a:solidFill>
          <a:ln>
            <a:solidFill>
              <a:srgbClr val="F8F8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76811D2-88D2-42DC-8C9A-EA015D9EAF3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96921" y="533521"/>
            <a:ext cx="8204100" cy="1193800"/>
          </a:xfrm>
        </p:spPr>
        <p:txBody>
          <a:bodyPr>
            <a:normAutofit/>
          </a:bodyPr>
          <a:lstStyle/>
          <a:p>
            <a:r>
              <a:rPr lang="en-US" sz="5400" smtClean="0"/>
              <a:t>Carbon Footprint </a:t>
            </a:r>
            <a:r>
              <a:rPr lang="en-US" sz="5400"/>
              <a:t>(n):  </a:t>
            </a:r>
          </a:p>
        </p:txBody>
      </p:sp>
      <p:sp>
        <p:nvSpPr>
          <p:cNvPr id="5" name="Google Shape;659;p52"/>
          <p:cNvSpPr txBox="1">
            <a:spLocks/>
          </p:cNvSpPr>
          <p:nvPr/>
        </p:nvSpPr>
        <p:spPr>
          <a:xfrm>
            <a:off x="487680" y="2555991"/>
            <a:ext cx="11388088" cy="81528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3200" i="1" dirty="0">
              <a:latin typeface="Pangolin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7594" y="1423611"/>
            <a:ext cx="393742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smtClean="0">
                <a:latin typeface="+mj-lt"/>
              </a:rPr>
              <a:t>/ˌkɑː.bən ˈfʊt.prɪnt/</a:t>
            </a:r>
            <a:endParaRPr lang="en-US" sz="3600" i="1">
              <a:latin typeface="+mj-lt"/>
            </a:endParaRPr>
          </a:p>
        </p:txBody>
      </p:sp>
      <p:sp>
        <p:nvSpPr>
          <p:cNvPr id="12" name="Google Shape;659;p52"/>
          <p:cNvSpPr txBox="1">
            <a:spLocks/>
          </p:cNvSpPr>
          <p:nvPr/>
        </p:nvSpPr>
        <p:spPr>
          <a:xfrm>
            <a:off x="431143" y="4068231"/>
            <a:ext cx="6358784" cy="94616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smtClean="0">
                <a:latin typeface="Pangolin" panose="020B0604020202020204" charset="0"/>
              </a:rPr>
              <a:t>E.g. </a:t>
            </a:r>
            <a:r>
              <a:rPr lang="en-US" sz="2800" smtClean="0">
                <a:solidFill>
                  <a:schemeClr val="tx1"/>
                </a:solidFill>
                <a:latin typeface="Pangolin" panose="020B0604020202020204" charset="0"/>
              </a:rPr>
              <a:t>Government should take action to reduce the </a:t>
            </a:r>
            <a:r>
              <a:rPr lang="en-US" sz="2800" smtClean="0">
                <a:solidFill>
                  <a:srgbClr val="FF0000"/>
                </a:solidFill>
                <a:latin typeface="Pangolin" panose="020B0604020202020204" charset="0"/>
              </a:rPr>
              <a:t>carbon footprint </a:t>
            </a:r>
            <a:r>
              <a:rPr lang="en-US" sz="2800" smtClean="0">
                <a:solidFill>
                  <a:schemeClr val="tx1"/>
                </a:solidFill>
                <a:latin typeface="Pangolin" panose="020B0604020202020204" charset="0"/>
              </a:rPr>
              <a:t>of factories.</a:t>
            </a:r>
            <a:endParaRPr lang="en-US" sz="2800" dirty="0">
              <a:solidFill>
                <a:schemeClr val="tx1"/>
              </a:solidFill>
              <a:latin typeface="Pangolin" panose="020B0604020202020204" charset="0"/>
            </a:endParaRPr>
          </a:p>
        </p:txBody>
      </p:sp>
      <p:pic>
        <p:nvPicPr>
          <p:cNvPr id="4098" name="Picture 2" descr="https://si.solargaps.com/wp-content/uploads/sites/8/2019/09/carbon-foot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502" y="379470"/>
            <a:ext cx="4295442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659;p52"/>
          <p:cNvSpPr txBox="1">
            <a:spLocks/>
          </p:cNvSpPr>
          <p:nvPr/>
        </p:nvSpPr>
        <p:spPr>
          <a:xfrm>
            <a:off x="431143" y="2319873"/>
            <a:ext cx="7005868" cy="132487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>
                <a:latin typeface="+mn-lt"/>
              </a:rPr>
              <a:t>a measurement of the amount of </a:t>
            </a:r>
            <a:r>
              <a:rPr lang="en-US" sz="3200" i="1">
                <a:solidFill>
                  <a:srgbClr val="FF0000"/>
                </a:solidFill>
                <a:latin typeface="+mn-lt"/>
              </a:rPr>
              <a:t>carbon dioxide </a:t>
            </a:r>
            <a:r>
              <a:rPr lang="en-US" sz="3200" i="1">
                <a:latin typeface="+mn-lt"/>
              </a:rPr>
              <a:t>produced by the </a:t>
            </a:r>
            <a:r>
              <a:rPr lang="en-US" sz="3200" i="1">
                <a:solidFill>
                  <a:srgbClr val="FF0000"/>
                </a:solidFill>
                <a:latin typeface="+mn-lt"/>
              </a:rPr>
              <a:t>activities of a person, company, organization</a:t>
            </a:r>
            <a:r>
              <a:rPr lang="en-US" sz="3200" i="1">
                <a:latin typeface="+mn-lt"/>
              </a:rPr>
              <a:t>, etc.:</a:t>
            </a:r>
            <a:endParaRPr lang="en-US" sz="3200" i="1" dirty="0">
              <a:latin typeface="+mn-lt"/>
            </a:endParaRPr>
          </a:p>
        </p:txBody>
      </p:sp>
      <p:pic>
        <p:nvPicPr>
          <p:cNvPr id="4100" name="Picture 4" descr="https://tse4.mm.bing.net/th?id=OIP.vAFKT5hwa7XxjymWOafetQHaE8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41" y="3208395"/>
            <a:ext cx="4301103" cy="28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6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obal Recycling Day at School by Slidesgo">
  <a:themeElements>
    <a:clrScheme name="Simple Light">
      <a:dk1>
        <a:srgbClr val="0B0A05"/>
      </a:dk1>
      <a:lt1>
        <a:srgbClr val="B1DE75"/>
      </a:lt1>
      <a:dk2>
        <a:srgbClr val="90CC48"/>
      </a:dk2>
      <a:lt2>
        <a:srgbClr val="62BBEC"/>
      </a:lt2>
      <a:accent1>
        <a:srgbClr val="3F7C60"/>
      </a:accent1>
      <a:accent2>
        <a:srgbClr val="FFDC07"/>
      </a:accent2>
      <a:accent3>
        <a:srgbClr val="EC6C39"/>
      </a:accent3>
      <a:accent4>
        <a:srgbClr val="63C196"/>
      </a:accent4>
      <a:accent5>
        <a:srgbClr val="FFF4E8"/>
      </a:accent5>
      <a:accent6>
        <a:srgbClr val="FFFFFF"/>
      </a:accent6>
      <a:hlink>
        <a:srgbClr val="0B0A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168</Words>
  <Application>Microsoft Office PowerPoint</Application>
  <PresentationFormat>Widescreen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Nanum Pen Script</vt:lpstr>
      <vt:lpstr>Pangolin</vt:lpstr>
      <vt:lpstr>Roboto Condensed Light</vt:lpstr>
      <vt:lpstr>Rubik</vt:lpstr>
      <vt:lpstr>Office Theme</vt:lpstr>
      <vt:lpstr>Global Recycling Day at School by Slidesgo</vt:lpstr>
      <vt:lpstr>Vocabulary</vt:lpstr>
      <vt:lpstr>Household appliance (n):  </vt:lpstr>
      <vt:lpstr>Eco-friendly (adj):  </vt:lpstr>
      <vt:lpstr>Litter (n):  </vt:lpstr>
      <vt:lpstr>Carbon Footprint (n):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TRAN AI MY</dc:creator>
  <cp:lastModifiedBy>TRAN AI MY</cp:lastModifiedBy>
  <cp:revision>7</cp:revision>
  <dcterms:created xsi:type="dcterms:W3CDTF">2022-12-19T02:39:51Z</dcterms:created>
  <dcterms:modified xsi:type="dcterms:W3CDTF">2022-12-21T03:30:08Z</dcterms:modified>
</cp:coreProperties>
</file>