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6"/>
  </p:notesMasterIdLst>
  <p:sldIdLst>
    <p:sldId id="278" r:id="rId2"/>
    <p:sldId id="279" r:id="rId3"/>
    <p:sldId id="282" r:id="rId4"/>
    <p:sldId id="293" r:id="rId5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8C8C"/>
    <a:srgbClr val="202C8F"/>
    <a:srgbClr val="FDFBF6"/>
    <a:srgbClr val="AAC4E9"/>
    <a:srgbClr val="F5CDCE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82" d="100"/>
          <a:sy n="82" d="100"/>
        </p:scale>
        <p:origin x="720" y="7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7846" y="2200158"/>
            <a:ext cx="6811346" cy="1225296"/>
          </a:xfrm>
        </p:spPr>
        <p:txBody>
          <a:bodyPr/>
          <a:lstStyle/>
          <a:p>
            <a:r>
              <a:rPr lang="en-US" sz="4000" dirty="0"/>
              <a:t>Linking </a:t>
            </a:r>
            <a:br>
              <a:rPr lang="en-US" sz="4000" dirty="0"/>
            </a:br>
            <a:r>
              <a:rPr lang="en-US" sz="4000" dirty="0"/>
              <a:t>vowels to vowels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7015" y="1431129"/>
            <a:ext cx="3493008" cy="878908"/>
          </a:xfrm>
        </p:spPr>
        <p:txBody>
          <a:bodyPr/>
          <a:lstStyle/>
          <a:p>
            <a:r>
              <a:rPr lang="en-US" sz="3600" dirty="0">
                <a:solidFill>
                  <a:srgbClr val="DF8C8C"/>
                </a:solidFill>
              </a:rPr>
              <a:t>Pronunciation</a:t>
            </a:r>
            <a:r>
              <a:rPr lang="en-US" sz="3600" dirty="0"/>
              <a:t>​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78" y="940900"/>
            <a:ext cx="7765682" cy="768096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Why linking vowels to vowels?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778" y="2313433"/>
            <a:ext cx="7327143" cy="3452886"/>
          </a:xfrm>
        </p:spPr>
        <p:txBody>
          <a:bodyPr/>
          <a:lstStyle/>
          <a:p>
            <a:r>
              <a:rPr lang="en-US" dirty="0"/>
              <a:t>To create a smooth, fluid link from a word ending in a vowel sound into a word beginning with a vowel sound, a very small </a:t>
            </a:r>
            <a:r>
              <a:rPr lang="en-US" b="1" dirty="0">
                <a:solidFill>
                  <a:srgbClr val="DF8C8C"/>
                </a:solidFill>
              </a:rPr>
              <a:t>/y/</a:t>
            </a:r>
            <a:r>
              <a:rPr lang="en-US" dirty="0"/>
              <a:t> or </a:t>
            </a:r>
            <a:r>
              <a:rPr lang="en-US" b="1" dirty="0">
                <a:solidFill>
                  <a:srgbClr val="DF8C8C"/>
                </a:solidFill>
              </a:rPr>
              <a:t>/w/</a:t>
            </a:r>
            <a:r>
              <a:rPr lang="en-US" dirty="0"/>
              <a:t> is added between the words, connecting one word to the next. This allows both vowel sounds to occur individually, without stopping the airflow between words.</a:t>
            </a: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F7466AB-83B2-B7FD-7E54-A56E397F8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64" y="841248"/>
            <a:ext cx="6550091" cy="579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A037FCE-E809-B7BE-8AC6-AC2515FF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238" y="228459"/>
            <a:ext cx="7354762" cy="768096"/>
          </a:xfrm>
        </p:spPr>
        <p:txBody>
          <a:bodyPr/>
          <a:lstStyle/>
          <a:p>
            <a:r>
              <a:rPr lang="en-US" dirty="0"/>
              <a:t>HOW TO LINK VOWEL TO VOWEL?</a:t>
            </a: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194" y="3013787"/>
            <a:ext cx="6450625" cy="1233694"/>
          </a:xfrm>
        </p:spPr>
        <p:txBody>
          <a:bodyPr/>
          <a:lstStyle/>
          <a:p>
            <a:r>
              <a:rPr lang="en-US" sz="6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{63298D34-9648-4122-8CED-3DD9DCE613D3}tf78438558_win32</Template>
  <TotalTime>11</TotalTime>
  <Words>87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Sabon Next LT</vt:lpstr>
      <vt:lpstr>Office Theme</vt:lpstr>
      <vt:lpstr>Linking  vowels to vowels </vt:lpstr>
      <vt:lpstr>Why linking vowels to vowels?</vt:lpstr>
      <vt:lpstr>HOW TO LINK VOWEL TO VOWEL?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 vowels to vowels </dc:title>
  <dc:subject/>
  <dc:creator>Tuyet Ngan Truong</dc:creator>
  <cp:lastModifiedBy>Tuyet Ngan Truong</cp:lastModifiedBy>
  <cp:revision>2</cp:revision>
  <dcterms:created xsi:type="dcterms:W3CDTF">2022-11-27T15:12:17Z</dcterms:created>
  <dcterms:modified xsi:type="dcterms:W3CDTF">2022-11-28T03:18:10Z</dcterms:modified>
</cp:coreProperties>
</file>