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6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7" r:id="rId11"/>
    <p:sldId id="268" r:id="rId12"/>
    <p:sldId id="285" r:id="rId13"/>
    <p:sldId id="283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422B8-98C9-4743-ADF4-0816B128F343}" v="795" dt="2021-12-28T02:04:36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520E-6EE7-4E2D-B610-C5DDFEE47E00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2E23-C1AE-4D33-B013-8497129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57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079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a1242414e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a1242414e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2" name="Google Shape;2582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29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81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22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3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19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25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86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78106-4830-4C09-AE9F-A3E0FCA88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8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07" name="Google Shape;407;p1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1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24" name="Google Shape;424;p1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11"/>
          <p:cNvSpPr txBox="1">
            <a:spLocks noGrp="1"/>
          </p:cNvSpPr>
          <p:nvPr>
            <p:ph type="title" hasCustomPrompt="1"/>
          </p:nvPr>
        </p:nvSpPr>
        <p:spPr>
          <a:xfrm>
            <a:off x="2569867" y="1825633"/>
            <a:ext cx="7052000" cy="21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2569900" y="3883333"/>
            <a:ext cx="705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7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7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4" name="Google Shape;504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5" name="Google Shape;505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7" name="Google Shape;50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8" name="Google Shape;50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6" name="Google Shape;516;p13">
            <a:hlinkClick r:id="rId3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7" name="Google Shape;517;p13">
            <a:hlinkClick r:id="rId3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380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23" name="Google Shape;523;p1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9" name="Google Shape;539;p1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9" name="Google Shape;569;p14"/>
          <p:cNvSpPr txBox="1">
            <a:spLocks noGrp="1"/>
          </p:cNvSpPr>
          <p:nvPr>
            <p:ph type="subTitle" idx="1"/>
          </p:nvPr>
        </p:nvSpPr>
        <p:spPr>
          <a:xfrm>
            <a:off x="1315585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0" name="Google Shape;570;p14"/>
          <p:cNvSpPr txBox="1">
            <a:spLocks noGrp="1"/>
          </p:cNvSpPr>
          <p:nvPr>
            <p:ph type="title" idx="2"/>
          </p:nvPr>
        </p:nvSpPr>
        <p:spPr>
          <a:xfrm>
            <a:off x="1315585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1" name="Google Shape;571;p14"/>
          <p:cNvSpPr txBox="1">
            <a:spLocks noGrp="1"/>
          </p:cNvSpPr>
          <p:nvPr>
            <p:ph type="subTitle" idx="3"/>
          </p:nvPr>
        </p:nvSpPr>
        <p:spPr>
          <a:xfrm>
            <a:off x="8398127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2" name="Google Shape;572;p14"/>
          <p:cNvSpPr txBox="1">
            <a:spLocks noGrp="1"/>
          </p:cNvSpPr>
          <p:nvPr>
            <p:ph type="title" idx="4"/>
          </p:nvPr>
        </p:nvSpPr>
        <p:spPr>
          <a:xfrm>
            <a:off x="8398120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5"/>
          </p:nvPr>
        </p:nvSpPr>
        <p:spPr>
          <a:xfrm>
            <a:off x="4856856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 idx="6"/>
          </p:nvPr>
        </p:nvSpPr>
        <p:spPr>
          <a:xfrm>
            <a:off x="4856853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69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4131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26" name="Google Shape;626;p1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1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643" name="Google Shape;643;p1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71" name="Google Shape;67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2" name="Google Shape;672;p16"/>
          <p:cNvSpPr txBox="1">
            <a:spLocks noGrp="1"/>
          </p:cNvSpPr>
          <p:nvPr>
            <p:ph type="subTitle" idx="1"/>
          </p:nvPr>
        </p:nvSpPr>
        <p:spPr>
          <a:xfrm>
            <a:off x="1260500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title" idx="2"/>
          </p:nvPr>
        </p:nvSpPr>
        <p:spPr>
          <a:xfrm>
            <a:off x="126050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3"/>
          </p:nvPr>
        </p:nvSpPr>
        <p:spPr>
          <a:xfrm>
            <a:off x="470193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4"/>
          </p:nvPr>
        </p:nvSpPr>
        <p:spPr>
          <a:xfrm>
            <a:off x="4701929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5"/>
          </p:nvPr>
        </p:nvSpPr>
        <p:spPr>
          <a:xfrm>
            <a:off x="814336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6"/>
          </p:nvPr>
        </p:nvSpPr>
        <p:spPr>
          <a:xfrm>
            <a:off x="814336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7"/>
          </p:nvPr>
        </p:nvSpPr>
        <p:spPr>
          <a:xfrm>
            <a:off x="1260500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title" idx="8"/>
          </p:nvPr>
        </p:nvSpPr>
        <p:spPr>
          <a:xfrm>
            <a:off x="126050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9"/>
          </p:nvPr>
        </p:nvSpPr>
        <p:spPr>
          <a:xfrm>
            <a:off x="470193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title" idx="13"/>
          </p:nvPr>
        </p:nvSpPr>
        <p:spPr>
          <a:xfrm>
            <a:off x="4701929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14"/>
          </p:nvPr>
        </p:nvSpPr>
        <p:spPr>
          <a:xfrm>
            <a:off x="814336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15"/>
          </p:nvPr>
        </p:nvSpPr>
        <p:spPr>
          <a:xfrm>
            <a:off x="814336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214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86" name="Google Shape;686;p1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1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03" name="Google Shape;703;p1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31" name="Google Shape;73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32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789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82" name="Google Shape;782;p1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8" name="Google Shape;798;p1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99" name="Google Shape;799;p1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27" name="Google Shape;82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965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898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" name="Google Shape;75;p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6" name="Google Shape;76;p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527767" y="3327133"/>
            <a:ext cx="47044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4516800" cy="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0CE18-66D3-4E12-9BCE-3FE68F570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10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0284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803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8176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067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223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2038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6441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20" name="Google Shape;1220;p2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6" name="Google Shape;1236;p2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37" name="Google Shape;1237;p2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6733533" y="3949067"/>
            <a:ext cx="44984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6" name="Google Shape;1266;p28"/>
          <p:cNvSpPr txBox="1">
            <a:spLocks noGrp="1"/>
          </p:cNvSpPr>
          <p:nvPr>
            <p:ph type="body" idx="1"/>
          </p:nvPr>
        </p:nvSpPr>
        <p:spPr>
          <a:xfrm>
            <a:off x="6733600" y="5077041"/>
            <a:ext cx="4498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7" name="Google Shape;1267;p28"/>
          <p:cNvSpPr txBox="1">
            <a:spLocks noGrp="1"/>
          </p:cNvSpPr>
          <p:nvPr>
            <p:ph type="title" idx="2" hasCustomPrompt="1"/>
          </p:nvPr>
        </p:nvSpPr>
        <p:spPr>
          <a:xfrm>
            <a:off x="9280067" y="2541167"/>
            <a:ext cx="1761200" cy="1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2942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70" name="Google Shape;1270;p2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6" name="Google Shape;1286;p2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87" name="Google Shape;1287;p2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15" name="Google Shape;1315;p29"/>
          <p:cNvSpPr txBox="1">
            <a:spLocks noGrp="1"/>
          </p:cNvSpPr>
          <p:nvPr>
            <p:ph type="title" hasCustomPrompt="1"/>
          </p:nvPr>
        </p:nvSpPr>
        <p:spPr>
          <a:xfrm>
            <a:off x="1207720" y="862733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6" name="Google Shape;1316;p29"/>
          <p:cNvSpPr txBox="1">
            <a:spLocks noGrp="1"/>
          </p:cNvSpPr>
          <p:nvPr>
            <p:ph type="subTitle" idx="1"/>
          </p:nvPr>
        </p:nvSpPr>
        <p:spPr>
          <a:xfrm>
            <a:off x="1207661" y="2042000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7" name="Google Shape;1317;p29"/>
          <p:cNvSpPr txBox="1">
            <a:spLocks noGrp="1"/>
          </p:cNvSpPr>
          <p:nvPr>
            <p:ph type="title" idx="2" hasCustomPrompt="1"/>
          </p:nvPr>
        </p:nvSpPr>
        <p:spPr>
          <a:xfrm>
            <a:off x="1207789" y="2550749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8" name="Google Shape;1318;p29"/>
          <p:cNvSpPr txBox="1">
            <a:spLocks noGrp="1"/>
          </p:cNvSpPr>
          <p:nvPr>
            <p:ph type="subTitle" idx="3"/>
          </p:nvPr>
        </p:nvSpPr>
        <p:spPr>
          <a:xfrm>
            <a:off x="1207633" y="3730017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9" name="Google Shape;1319;p29"/>
          <p:cNvSpPr txBox="1">
            <a:spLocks noGrp="1"/>
          </p:cNvSpPr>
          <p:nvPr>
            <p:ph type="title" idx="4" hasCustomPrompt="1"/>
          </p:nvPr>
        </p:nvSpPr>
        <p:spPr>
          <a:xfrm>
            <a:off x="1207789" y="4238764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20" name="Google Shape;1320;p29"/>
          <p:cNvSpPr txBox="1">
            <a:spLocks noGrp="1"/>
          </p:cNvSpPr>
          <p:nvPr>
            <p:ph type="subTitle" idx="5"/>
          </p:nvPr>
        </p:nvSpPr>
        <p:spPr>
          <a:xfrm>
            <a:off x="1207661" y="5418033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844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23" name="Google Shape;1323;p3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9" name="Google Shape;1339;p3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40" name="Google Shape;1340;p3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3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3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3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3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3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3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3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3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3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3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3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3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3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3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3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3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3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3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3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3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3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3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3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3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3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3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8" name="Google Shape;1368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9" name="Google Shape;1369;p30"/>
          <p:cNvSpPr txBox="1">
            <a:spLocks noGrp="1"/>
          </p:cNvSpPr>
          <p:nvPr>
            <p:ph type="subTitle" idx="1"/>
          </p:nvPr>
        </p:nvSpPr>
        <p:spPr>
          <a:xfrm>
            <a:off x="2505857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 idx="2"/>
          </p:nvPr>
        </p:nvSpPr>
        <p:spPr>
          <a:xfrm>
            <a:off x="2505745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1" name="Google Shape;1371;p30"/>
          <p:cNvSpPr txBox="1">
            <a:spLocks noGrp="1"/>
          </p:cNvSpPr>
          <p:nvPr>
            <p:ph type="subTitle" idx="3"/>
          </p:nvPr>
        </p:nvSpPr>
        <p:spPr>
          <a:xfrm>
            <a:off x="7108253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2" name="Google Shape;1372;p30"/>
          <p:cNvSpPr txBox="1">
            <a:spLocks noGrp="1"/>
          </p:cNvSpPr>
          <p:nvPr>
            <p:ph type="title" idx="4"/>
          </p:nvPr>
        </p:nvSpPr>
        <p:spPr>
          <a:xfrm>
            <a:off x="7108164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3" name="Google Shape;1373;p30"/>
          <p:cNvSpPr txBox="1">
            <a:spLocks noGrp="1"/>
          </p:cNvSpPr>
          <p:nvPr>
            <p:ph type="subTitle" idx="5"/>
          </p:nvPr>
        </p:nvSpPr>
        <p:spPr>
          <a:xfrm>
            <a:off x="2505732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6"/>
          </p:nvPr>
        </p:nvSpPr>
        <p:spPr>
          <a:xfrm>
            <a:off x="2505745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7"/>
          </p:nvPr>
        </p:nvSpPr>
        <p:spPr>
          <a:xfrm>
            <a:off x="7108100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8"/>
          </p:nvPr>
        </p:nvSpPr>
        <p:spPr>
          <a:xfrm>
            <a:off x="7108133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23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6" name="Google Shape;126;p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ABD54-9F40-4192-8863-975453ED4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27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061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324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315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26" name="Google Shape;1526;p3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2" name="Google Shape;1542;p3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43" name="Google Shape;1543;p3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71" name="Google Shape;1571;p34"/>
          <p:cNvSpPr txBox="1">
            <a:spLocks noGrp="1"/>
          </p:cNvSpPr>
          <p:nvPr>
            <p:ph type="title"/>
          </p:nvPr>
        </p:nvSpPr>
        <p:spPr>
          <a:xfrm>
            <a:off x="3276400" y="2118484"/>
            <a:ext cx="5639200" cy="1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subTitle" idx="1"/>
          </p:nvPr>
        </p:nvSpPr>
        <p:spPr>
          <a:xfrm>
            <a:off x="3399200" y="3946051"/>
            <a:ext cx="53936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885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4451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3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24" name="Google Shape;1624;p3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3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3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3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3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3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41" name="Google Shape;1641;p3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69" name="Google Shape;1669;p3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0" name="Google Shape;1670;p36"/>
          <p:cNvSpPr txBox="1">
            <a:spLocks noGrp="1"/>
          </p:cNvSpPr>
          <p:nvPr>
            <p:ph type="subTitle" idx="1"/>
          </p:nvPr>
        </p:nvSpPr>
        <p:spPr>
          <a:xfrm>
            <a:off x="2465325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1" name="Google Shape;1671;p36"/>
          <p:cNvSpPr txBox="1">
            <a:spLocks noGrp="1"/>
          </p:cNvSpPr>
          <p:nvPr>
            <p:ph type="title" idx="2"/>
          </p:nvPr>
        </p:nvSpPr>
        <p:spPr>
          <a:xfrm>
            <a:off x="2465325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2" name="Google Shape;1672;p36"/>
          <p:cNvSpPr txBox="1">
            <a:spLocks noGrp="1"/>
          </p:cNvSpPr>
          <p:nvPr>
            <p:ph type="subTitle" idx="3"/>
          </p:nvPr>
        </p:nvSpPr>
        <p:spPr>
          <a:xfrm>
            <a:off x="6428159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3" name="Google Shape;1673;p36"/>
          <p:cNvSpPr txBox="1">
            <a:spLocks noGrp="1"/>
          </p:cNvSpPr>
          <p:nvPr>
            <p:ph type="title" idx="4"/>
          </p:nvPr>
        </p:nvSpPr>
        <p:spPr>
          <a:xfrm>
            <a:off x="6428157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9070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9039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30" name="Google Shape;1730;p3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3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3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3" name="Google Shape;1733;p3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3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5" name="Google Shape;1735;p3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6" name="Google Shape;1736;p3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3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3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9" name="Google Shape;1739;p3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0" name="Google Shape;1740;p3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1" name="Google Shape;1741;p3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2" name="Google Shape;1742;p3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3" name="Google Shape;1743;p3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4" name="Google Shape;1744;p3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5" name="Google Shape;1745;p3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6" name="Google Shape;1746;p3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47" name="Google Shape;1747;p3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8" name="Google Shape;1748;p3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9" name="Google Shape;1749;p3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0" name="Google Shape;1750;p3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3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3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3" name="Google Shape;1753;p3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3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3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3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3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3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3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3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75" name="Google Shape;1775;p38"/>
          <p:cNvSpPr txBox="1">
            <a:spLocks noGrp="1"/>
          </p:cNvSpPr>
          <p:nvPr>
            <p:ph type="subTitle" idx="1"/>
          </p:nvPr>
        </p:nvSpPr>
        <p:spPr>
          <a:xfrm>
            <a:off x="3523767" y="2342633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6" name="Google Shape;1776;p38"/>
          <p:cNvSpPr txBox="1">
            <a:spLocks noGrp="1"/>
          </p:cNvSpPr>
          <p:nvPr>
            <p:ph type="ctrTitle"/>
          </p:nvPr>
        </p:nvSpPr>
        <p:spPr>
          <a:xfrm flipH="1">
            <a:off x="3521843" y="1228633"/>
            <a:ext cx="5136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77" name="Google Shape;1777;p38"/>
          <p:cNvSpPr txBox="1"/>
          <p:nvPr/>
        </p:nvSpPr>
        <p:spPr>
          <a:xfrm>
            <a:off x="4008367" y="4771433"/>
            <a:ext cx="41752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including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467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28879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450801" y="5100334"/>
            <a:ext cx="3268217" cy="100831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39"/>
          <p:cNvSpPr/>
          <p:nvPr/>
        </p:nvSpPr>
        <p:spPr>
          <a:xfrm>
            <a:off x="1272191" y="4119265"/>
            <a:ext cx="1555597" cy="98106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39"/>
          <p:cNvSpPr/>
          <p:nvPr/>
        </p:nvSpPr>
        <p:spPr>
          <a:xfrm>
            <a:off x="3259502" y="3428988"/>
            <a:ext cx="1122385" cy="952032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39"/>
          <p:cNvSpPr/>
          <p:nvPr/>
        </p:nvSpPr>
        <p:spPr>
          <a:xfrm>
            <a:off x="2697360" y="4158017"/>
            <a:ext cx="88560" cy="84031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39"/>
          <p:cNvSpPr/>
          <p:nvPr/>
        </p:nvSpPr>
        <p:spPr>
          <a:xfrm>
            <a:off x="2795905" y="4206223"/>
            <a:ext cx="47011" cy="78836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3059890" y="4679442"/>
            <a:ext cx="324172" cy="273773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3022287" y="2238809"/>
            <a:ext cx="1462325" cy="853324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452740" y="2697983"/>
            <a:ext cx="1493289" cy="1133219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476287" y="1367300"/>
            <a:ext cx="1446197" cy="104260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955063" y="433233"/>
            <a:ext cx="1596792" cy="1211768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5041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97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8" name="Google Shape;158;p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" name="Google Shape;174;p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5" name="Google Shape;175;p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1"/>
          </p:nvPr>
        </p:nvSpPr>
        <p:spPr>
          <a:xfrm>
            <a:off x="2300601" y="2737339"/>
            <a:ext cx="2972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 idx="2"/>
          </p:nvPr>
        </p:nvSpPr>
        <p:spPr>
          <a:xfrm>
            <a:off x="2300600" y="2230733"/>
            <a:ext cx="29724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3"/>
          </p:nvPr>
        </p:nvSpPr>
        <p:spPr>
          <a:xfrm>
            <a:off x="7158919" y="4524572"/>
            <a:ext cx="2972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 idx="4"/>
          </p:nvPr>
        </p:nvSpPr>
        <p:spPr>
          <a:xfrm>
            <a:off x="7158917" y="4017967"/>
            <a:ext cx="29724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59E41-1A48-4578-86BC-143ACF03E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8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6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10" name="Google Shape;210;p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6" name="Google Shape;226;p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27" name="Google Shape;227;p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B2A5E-3FEC-410B-BF1F-DEB93561F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3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FB928-5377-402B-8753-C3A952106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4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8A046-4C64-4F56-9698-48B9EF751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" name="Google Shape;372;p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73" name="Google Shape;373;p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60133" y="4184800"/>
            <a:ext cx="51360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2" name="Google Shape;402;p9"/>
          <p:cNvSpPr txBox="1">
            <a:spLocks noGrp="1"/>
          </p:cNvSpPr>
          <p:nvPr>
            <p:ph type="subTitle" idx="1"/>
          </p:nvPr>
        </p:nvSpPr>
        <p:spPr>
          <a:xfrm>
            <a:off x="960000" y="5539133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940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>
            <a:spLocks noGrp="1"/>
          </p:cNvSpPr>
          <p:nvPr>
            <p:ph type="title"/>
          </p:nvPr>
        </p:nvSpPr>
        <p:spPr>
          <a:xfrm>
            <a:off x="960000" y="5432617"/>
            <a:ext cx="10272000" cy="705200"/>
          </a:xfrm>
          <a:prstGeom prst="rect">
            <a:avLst/>
          </a:prstGeom>
          <a:solidFill>
            <a:srgbClr val="FFFFFF">
              <a:alpha val="81780"/>
            </a:srgb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412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4A758C7-9DDC-4ADB-8290-E8885199C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186" y="270307"/>
            <a:ext cx="821803" cy="591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>
                    <a:tint val="75000"/>
                  </a:schemeClr>
                </a:solidFill>
                <a:latin typeface="Neucha" panose="02000506050000020004" pitchFamily="2" charset="0"/>
              </a:defRPr>
            </a:lvl1pPr>
          </a:lstStyle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oogle Shape;2380;p47">
            <a:extLst>
              <a:ext uri="{FF2B5EF4-FFF2-40B4-BE49-F238E27FC236}">
                <a16:creationId xmlns:a16="http://schemas.microsoft.com/office/drawing/2014/main" id="{7966D0A0-70C0-4C9B-9C0C-9DE410BD6E59}"/>
              </a:ext>
            </a:extLst>
          </p:cNvPr>
          <p:cNvGrpSpPr/>
          <p:nvPr userDrawn="1"/>
        </p:nvGrpSpPr>
        <p:grpSpPr>
          <a:xfrm rot="10800000" flipH="1">
            <a:off x="11123270" y="93428"/>
            <a:ext cx="975213" cy="890419"/>
            <a:chOff x="2072614" y="2380782"/>
            <a:chExt cx="1117026" cy="947528"/>
          </a:xfrm>
        </p:grpSpPr>
        <p:sp>
          <p:nvSpPr>
            <p:cNvPr id="8" name="Google Shape;2381;p47">
              <a:extLst>
                <a:ext uri="{FF2B5EF4-FFF2-40B4-BE49-F238E27FC236}">
                  <a16:creationId xmlns:a16="http://schemas.microsoft.com/office/drawing/2014/main" id="{5C59654F-9CEF-467A-B0E8-BA7E8A17C562}"/>
                </a:ext>
              </a:extLst>
            </p:cNvPr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" name="Google Shape;2382;p47">
              <a:extLst>
                <a:ext uri="{FF2B5EF4-FFF2-40B4-BE49-F238E27FC236}">
                  <a16:creationId xmlns:a16="http://schemas.microsoft.com/office/drawing/2014/main" id="{C7411245-91D0-4AC8-A5BC-83840BADDE99}"/>
                </a:ext>
              </a:extLst>
            </p:cNvPr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" name="Google Shape;2383;p47">
              <a:extLst>
                <a:ext uri="{FF2B5EF4-FFF2-40B4-BE49-F238E27FC236}">
                  <a16:creationId xmlns:a16="http://schemas.microsoft.com/office/drawing/2014/main" id="{8E476BF0-9446-45BE-865B-E4886B3F19D8}"/>
                </a:ext>
              </a:extLst>
            </p:cNvPr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7795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4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35" name="Google Shape;2035;p4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182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Unit 2</a:t>
            </a:r>
            <a:br>
              <a:rPr lang="en"/>
            </a:br>
            <a:r>
              <a:rPr lang="en"/>
              <a:t>Your Body and You</a:t>
            </a:r>
            <a:endParaRPr/>
          </a:p>
        </p:txBody>
      </p:sp>
      <p:sp>
        <p:nvSpPr>
          <p:cNvPr id="2042" name="Google Shape;2042;p43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/>
              <a:t>Vocabulary</a:t>
            </a:r>
            <a:endParaRPr/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8568940" y="452530"/>
            <a:ext cx="2965069" cy="1456097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663735" y="4862484"/>
            <a:ext cx="1280803" cy="1353349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10150087" y="5257058"/>
            <a:ext cx="1280805" cy="958769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3792867" y="4543917"/>
            <a:ext cx="4606312" cy="95876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8317335" y="4404082"/>
            <a:ext cx="399592" cy="1263021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766850" y="1356934"/>
            <a:ext cx="2398385" cy="1021892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4" name="Google Shape;2124;p43"/>
          <p:cNvSpPr/>
          <p:nvPr/>
        </p:nvSpPr>
        <p:spPr>
          <a:xfrm>
            <a:off x="2150583" y="602218"/>
            <a:ext cx="942728" cy="799663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658000" y="520769"/>
            <a:ext cx="1306597" cy="893312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3093446" y="520757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745714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The long tube in the body between the stomach and the anus. Food passes through here to be turned into nutrients.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Intestine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9765-C18C-4BC5-9963-246A4279E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377CE-82CA-435D-84A3-EDB7E3EF1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-1181" r="13891" b="1181"/>
          <a:stretch/>
        </p:blipFill>
        <p:spPr>
          <a:xfrm>
            <a:off x="544099" y="1312853"/>
            <a:ext cx="5323301" cy="50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The organ inside the head that control movement, thought, memory, feeling.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Brain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9765-C18C-4BC5-9963-246A4279E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3" name="Picture 2" descr="A close-up of a human brain&#10;&#10;Description automatically generated with medium confidence">
            <a:extLst>
              <a:ext uri="{FF2B5EF4-FFF2-40B4-BE49-F238E27FC236}">
                <a16:creationId xmlns:a16="http://schemas.microsoft.com/office/drawing/2014/main" id="{DA061FCE-38D8-4B8E-85E9-41DC6CB8E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3" y="1203961"/>
            <a:ext cx="4957747" cy="49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5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/>
              <a:t>Vocabulary summarry</a:t>
            </a:r>
            <a:endParaRPr sz="4000"/>
          </a:p>
        </p:txBody>
      </p:sp>
      <p:graphicFrame>
        <p:nvGraphicFramePr>
          <p:cNvPr id="2952" name="Google Shape;2952;p55"/>
          <p:cNvGraphicFramePr/>
          <p:nvPr>
            <p:extLst>
              <p:ext uri="{D42A27DB-BD31-4B8C-83A1-F6EECF244321}">
                <p14:modId xmlns:p14="http://schemas.microsoft.com/office/powerpoint/2010/main" val="2055593247"/>
              </p:ext>
            </p:extLst>
          </p:nvPr>
        </p:nvGraphicFramePr>
        <p:xfrm>
          <a:off x="2589198" y="1975258"/>
          <a:ext cx="7647424" cy="43634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Circulatory System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lood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Digestive System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spine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Respiratory system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pump (v)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Skeletal system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intestine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Nerrvous system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Brain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00924"/>
                  </a:ext>
                </a:extLst>
              </a:tr>
            </a:tbl>
          </a:graphicData>
        </a:graphic>
      </p:graphicFrame>
      <p:grpSp>
        <p:nvGrpSpPr>
          <p:cNvPr id="2953" name="Google Shape;2953;p55"/>
          <p:cNvGrpSpPr/>
          <p:nvPr/>
        </p:nvGrpSpPr>
        <p:grpSpPr>
          <a:xfrm rot="10800000">
            <a:off x="628326" y="797190"/>
            <a:ext cx="663337" cy="688364"/>
            <a:chOff x="4717660" y="2020378"/>
            <a:chExt cx="399056" cy="414112"/>
          </a:xfrm>
        </p:grpSpPr>
        <p:sp>
          <p:nvSpPr>
            <p:cNvPr id="2954" name="Google Shape;2954;p55"/>
            <p:cNvSpPr/>
            <p:nvPr/>
          </p:nvSpPr>
          <p:spPr>
            <a:xfrm>
              <a:off x="4741423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5" name="Google Shape;2955;p55"/>
            <p:cNvSpPr/>
            <p:nvPr/>
          </p:nvSpPr>
          <p:spPr>
            <a:xfrm>
              <a:off x="4717660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6" name="Google Shape;2956;p55"/>
            <p:cNvSpPr/>
            <p:nvPr/>
          </p:nvSpPr>
          <p:spPr>
            <a:xfrm>
              <a:off x="4840752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7" name="Google Shape;2957;p55"/>
            <p:cNvSpPr/>
            <p:nvPr/>
          </p:nvSpPr>
          <p:spPr>
            <a:xfrm>
              <a:off x="4990974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8" name="Google Shape;2958;p55"/>
            <p:cNvSpPr/>
            <p:nvPr/>
          </p:nvSpPr>
          <p:spPr>
            <a:xfrm>
              <a:off x="4972166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9" name="Google Shape;2959;p55"/>
            <p:cNvSpPr/>
            <p:nvPr/>
          </p:nvSpPr>
          <p:spPr>
            <a:xfrm>
              <a:off x="4742337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0" name="Google Shape;2960;p55"/>
            <p:cNvSpPr/>
            <p:nvPr/>
          </p:nvSpPr>
          <p:spPr>
            <a:xfrm>
              <a:off x="4765329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1" name="Google Shape;2961;p55"/>
            <p:cNvSpPr/>
            <p:nvPr/>
          </p:nvSpPr>
          <p:spPr>
            <a:xfrm>
              <a:off x="4801790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2" name="Google Shape;2962;p55"/>
            <p:cNvSpPr/>
            <p:nvPr/>
          </p:nvSpPr>
          <p:spPr>
            <a:xfrm>
              <a:off x="4734111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63" name="Google Shape;2963;p55"/>
          <p:cNvGrpSpPr/>
          <p:nvPr/>
        </p:nvGrpSpPr>
        <p:grpSpPr>
          <a:xfrm>
            <a:off x="10873679" y="797217"/>
            <a:ext cx="988387" cy="802641"/>
            <a:chOff x="3226602" y="806019"/>
            <a:chExt cx="530516" cy="430848"/>
          </a:xfrm>
        </p:grpSpPr>
        <p:sp>
          <p:nvSpPr>
            <p:cNvPr id="2964" name="Google Shape;2964;p55"/>
            <p:cNvSpPr/>
            <p:nvPr/>
          </p:nvSpPr>
          <p:spPr>
            <a:xfrm>
              <a:off x="3234346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5" name="Google Shape;2965;p55"/>
            <p:cNvSpPr/>
            <p:nvPr/>
          </p:nvSpPr>
          <p:spPr>
            <a:xfrm>
              <a:off x="3235404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6" name="Google Shape;2966;p55"/>
            <p:cNvSpPr/>
            <p:nvPr/>
          </p:nvSpPr>
          <p:spPr>
            <a:xfrm>
              <a:off x="3471342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7" name="Google Shape;2967;p55"/>
            <p:cNvSpPr/>
            <p:nvPr/>
          </p:nvSpPr>
          <p:spPr>
            <a:xfrm>
              <a:off x="3470861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8" name="Google Shape;2968;p55"/>
            <p:cNvSpPr/>
            <p:nvPr/>
          </p:nvSpPr>
          <p:spPr>
            <a:xfrm>
              <a:off x="3576059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9" name="Google Shape;2969;p55"/>
            <p:cNvSpPr/>
            <p:nvPr/>
          </p:nvSpPr>
          <p:spPr>
            <a:xfrm>
              <a:off x="3604584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0" name="Google Shape;2970;p55"/>
            <p:cNvSpPr/>
            <p:nvPr/>
          </p:nvSpPr>
          <p:spPr>
            <a:xfrm>
              <a:off x="3365904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1" name="Google Shape;2971;p55"/>
            <p:cNvSpPr/>
            <p:nvPr/>
          </p:nvSpPr>
          <p:spPr>
            <a:xfrm>
              <a:off x="3361911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2" name="Google Shape;2972;p55"/>
            <p:cNvSpPr/>
            <p:nvPr/>
          </p:nvSpPr>
          <p:spPr>
            <a:xfrm>
              <a:off x="3574857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3" name="Google Shape;2973;p55"/>
            <p:cNvSpPr/>
            <p:nvPr/>
          </p:nvSpPr>
          <p:spPr>
            <a:xfrm>
              <a:off x="3574809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4" name="Google Shape;2974;p55"/>
            <p:cNvSpPr/>
            <p:nvPr/>
          </p:nvSpPr>
          <p:spPr>
            <a:xfrm>
              <a:off x="3300005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5" name="Google Shape;2975;p55"/>
            <p:cNvSpPr/>
            <p:nvPr/>
          </p:nvSpPr>
          <p:spPr>
            <a:xfrm>
              <a:off x="3322564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6" name="Google Shape;2976;p55"/>
            <p:cNvSpPr/>
            <p:nvPr/>
          </p:nvSpPr>
          <p:spPr>
            <a:xfrm>
              <a:off x="3459654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7" name="Google Shape;2977;p55"/>
            <p:cNvSpPr/>
            <p:nvPr/>
          </p:nvSpPr>
          <p:spPr>
            <a:xfrm>
              <a:off x="3358496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8" name="Google Shape;2978;p55"/>
            <p:cNvSpPr/>
            <p:nvPr/>
          </p:nvSpPr>
          <p:spPr>
            <a:xfrm>
              <a:off x="3515259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9" name="Google Shape;2979;p55"/>
            <p:cNvSpPr/>
            <p:nvPr/>
          </p:nvSpPr>
          <p:spPr>
            <a:xfrm>
              <a:off x="3535750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0" name="Google Shape;2980;p55"/>
            <p:cNvSpPr/>
            <p:nvPr/>
          </p:nvSpPr>
          <p:spPr>
            <a:xfrm>
              <a:off x="3364557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1" name="Google Shape;2981;p55"/>
            <p:cNvSpPr/>
            <p:nvPr/>
          </p:nvSpPr>
          <p:spPr>
            <a:xfrm>
              <a:off x="3563842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2" name="Google Shape;2982;p55"/>
            <p:cNvSpPr/>
            <p:nvPr/>
          </p:nvSpPr>
          <p:spPr>
            <a:xfrm>
              <a:off x="3234683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3" name="Google Shape;2983;p55"/>
            <p:cNvSpPr/>
            <p:nvPr/>
          </p:nvSpPr>
          <p:spPr>
            <a:xfrm>
              <a:off x="3226602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84" name="Google Shape;2984;p55"/>
          <p:cNvGrpSpPr/>
          <p:nvPr/>
        </p:nvGrpSpPr>
        <p:grpSpPr>
          <a:xfrm>
            <a:off x="308018" y="2011071"/>
            <a:ext cx="1058648" cy="979744"/>
            <a:chOff x="2092690" y="1663440"/>
            <a:chExt cx="471684" cy="436528"/>
          </a:xfrm>
        </p:grpSpPr>
        <p:sp>
          <p:nvSpPr>
            <p:cNvPr id="2985" name="Google Shape;2985;p55"/>
            <p:cNvSpPr/>
            <p:nvPr/>
          </p:nvSpPr>
          <p:spPr>
            <a:xfrm>
              <a:off x="2092690" y="1756083"/>
              <a:ext cx="405408" cy="343885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6" name="Google Shape;2986;p55"/>
            <p:cNvSpPr/>
            <p:nvPr/>
          </p:nvSpPr>
          <p:spPr>
            <a:xfrm>
              <a:off x="2096875" y="1791631"/>
              <a:ext cx="32902" cy="32325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7" name="Google Shape;2987;p55"/>
            <p:cNvSpPr/>
            <p:nvPr/>
          </p:nvSpPr>
          <p:spPr>
            <a:xfrm>
              <a:off x="2108371" y="1768686"/>
              <a:ext cx="28765" cy="2308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8" name="Google Shape;2988;p55"/>
            <p:cNvSpPr/>
            <p:nvPr/>
          </p:nvSpPr>
          <p:spPr>
            <a:xfrm>
              <a:off x="2499677" y="1663440"/>
              <a:ext cx="16211" cy="29294"/>
            </a:xfrm>
            <a:custGeom>
              <a:avLst/>
              <a:gdLst/>
              <a:ahLst/>
              <a:cxnLst/>
              <a:rect l="l" t="t" r="r" b="b"/>
              <a:pathLst>
                <a:path w="337" h="609" extrusionOk="0">
                  <a:moveTo>
                    <a:pt x="165" y="0"/>
                  </a:moveTo>
                  <a:cubicBezTo>
                    <a:pt x="116" y="0"/>
                    <a:pt x="68" y="35"/>
                    <a:pt x="54" y="106"/>
                  </a:cubicBezTo>
                  <a:cubicBezTo>
                    <a:pt x="27" y="160"/>
                    <a:pt x="27" y="213"/>
                    <a:pt x="1" y="301"/>
                  </a:cubicBezTo>
                  <a:lnTo>
                    <a:pt x="1" y="442"/>
                  </a:lnTo>
                  <a:cubicBezTo>
                    <a:pt x="1" y="469"/>
                    <a:pt x="27" y="496"/>
                    <a:pt x="54" y="523"/>
                  </a:cubicBezTo>
                  <a:cubicBezTo>
                    <a:pt x="81" y="580"/>
                    <a:pt x="123" y="608"/>
                    <a:pt x="165" y="608"/>
                  </a:cubicBezTo>
                  <a:cubicBezTo>
                    <a:pt x="207" y="608"/>
                    <a:pt x="249" y="580"/>
                    <a:pt x="276" y="523"/>
                  </a:cubicBezTo>
                  <a:cubicBezTo>
                    <a:pt x="276" y="496"/>
                    <a:pt x="303" y="496"/>
                    <a:pt x="303" y="469"/>
                  </a:cubicBezTo>
                  <a:cubicBezTo>
                    <a:pt x="337" y="415"/>
                    <a:pt x="337" y="381"/>
                    <a:pt x="303" y="328"/>
                  </a:cubicBezTo>
                  <a:cubicBezTo>
                    <a:pt x="303" y="247"/>
                    <a:pt x="303" y="160"/>
                    <a:pt x="276" y="106"/>
                  </a:cubicBezTo>
                  <a:cubicBezTo>
                    <a:pt x="263" y="35"/>
                    <a:pt x="214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9" name="Google Shape;2989;p55"/>
            <p:cNvSpPr/>
            <p:nvPr/>
          </p:nvSpPr>
          <p:spPr>
            <a:xfrm>
              <a:off x="2496791" y="1760942"/>
              <a:ext cx="17461" cy="25591"/>
            </a:xfrm>
            <a:custGeom>
              <a:avLst/>
              <a:gdLst/>
              <a:ahLst/>
              <a:cxnLst/>
              <a:rect l="l" t="t" r="r" b="b"/>
              <a:pathLst>
                <a:path w="363" h="532" extrusionOk="0">
                  <a:moveTo>
                    <a:pt x="228" y="0"/>
                  </a:moveTo>
                  <a:cubicBezTo>
                    <a:pt x="218" y="0"/>
                    <a:pt x="206" y="3"/>
                    <a:pt x="195" y="8"/>
                  </a:cubicBezTo>
                  <a:cubicBezTo>
                    <a:pt x="114" y="35"/>
                    <a:pt x="61" y="122"/>
                    <a:pt x="27" y="203"/>
                  </a:cubicBezTo>
                  <a:cubicBezTo>
                    <a:pt x="0" y="317"/>
                    <a:pt x="27" y="458"/>
                    <a:pt x="141" y="512"/>
                  </a:cubicBezTo>
                  <a:cubicBezTo>
                    <a:pt x="161" y="525"/>
                    <a:pt x="183" y="531"/>
                    <a:pt x="205" y="531"/>
                  </a:cubicBezTo>
                  <a:cubicBezTo>
                    <a:pt x="282" y="531"/>
                    <a:pt x="363" y="459"/>
                    <a:pt x="363" y="371"/>
                  </a:cubicBezTo>
                  <a:cubicBezTo>
                    <a:pt x="363" y="344"/>
                    <a:pt x="336" y="290"/>
                    <a:pt x="336" y="236"/>
                  </a:cubicBezTo>
                  <a:lnTo>
                    <a:pt x="336" y="203"/>
                  </a:lnTo>
                  <a:lnTo>
                    <a:pt x="336" y="68"/>
                  </a:lnTo>
                  <a:cubicBezTo>
                    <a:pt x="314" y="41"/>
                    <a:pt x="275" y="0"/>
                    <a:pt x="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0" name="Google Shape;2990;p55"/>
            <p:cNvSpPr/>
            <p:nvPr/>
          </p:nvSpPr>
          <p:spPr>
            <a:xfrm>
              <a:off x="2455424" y="1719574"/>
              <a:ext cx="23955" cy="15874"/>
            </a:xfrm>
            <a:custGeom>
              <a:avLst/>
              <a:gdLst/>
              <a:ahLst/>
              <a:cxnLst/>
              <a:rect l="l" t="t" r="r" b="b"/>
              <a:pathLst>
                <a:path w="498" h="330" extrusionOk="0">
                  <a:moveTo>
                    <a:pt x="134" y="1"/>
                  </a:moveTo>
                  <a:cubicBezTo>
                    <a:pt x="120" y="15"/>
                    <a:pt x="106" y="22"/>
                    <a:pt x="95" y="29"/>
                  </a:cubicBezTo>
                  <a:lnTo>
                    <a:pt x="95" y="29"/>
                  </a:lnTo>
                  <a:cubicBezTo>
                    <a:pt x="41" y="48"/>
                    <a:pt x="1" y="110"/>
                    <a:pt x="20" y="169"/>
                  </a:cubicBezTo>
                  <a:lnTo>
                    <a:pt x="20" y="196"/>
                  </a:lnTo>
                  <a:cubicBezTo>
                    <a:pt x="25" y="201"/>
                    <a:pt x="28" y="203"/>
                    <a:pt x="30" y="203"/>
                  </a:cubicBezTo>
                  <a:cubicBezTo>
                    <a:pt x="31" y="203"/>
                    <a:pt x="31" y="203"/>
                    <a:pt x="32" y="202"/>
                  </a:cubicBezTo>
                  <a:lnTo>
                    <a:pt x="32" y="202"/>
                  </a:lnTo>
                  <a:cubicBezTo>
                    <a:pt x="52" y="252"/>
                    <a:pt x="95" y="290"/>
                    <a:pt x="134" y="310"/>
                  </a:cubicBezTo>
                  <a:cubicBezTo>
                    <a:pt x="175" y="323"/>
                    <a:pt x="217" y="330"/>
                    <a:pt x="259" y="330"/>
                  </a:cubicBezTo>
                  <a:cubicBezTo>
                    <a:pt x="301" y="330"/>
                    <a:pt x="343" y="323"/>
                    <a:pt x="383" y="310"/>
                  </a:cubicBezTo>
                  <a:cubicBezTo>
                    <a:pt x="497" y="283"/>
                    <a:pt x="497" y="142"/>
                    <a:pt x="417" y="115"/>
                  </a:cubicBezTo>
                  <a:cubicBezTo>
                    <a:pt x="356" y="88"/>
                    <a:pt x="329" y="54"/>
                    <a:pt x="275" y="28"/>
                  </a:cubicBezTo>
                  <a:cubicBezTo>
                    <a:pt x="215" y="1"/>
                    <a:pt x="188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1" name="Google Shape;2991;p55"/>
            <p:cNvSpPr/>
            <p:nvPr/>
          </p:nvSpPr>
          <p:spPr>
            <a:xfrm>
              <a:off x="2537196" y="1716977"/>
              <a:ext cx="27178" cy="13324"/>
            </a:xfrm>
            <a:custGeom>
              <a:avLst/>
              <a:gdLst/>
              <a:ahLst/>
              <a:cxnLst/>
              <a:rect l="l" t="t" r="r" b="b"/>
              <a:pathLst>
                <a:path w="565" h="277" extrusionOk="0">
                  <a:moveTo>
                    <a:pt x="397" y="1"/>
                  </a:moveTo>
                  <a:cubicBezTo>
                    <a:pt x="309" y="1"/>
                    <a:pt x="229" y="28"/>
                    <a:pt x="141" y="55"/>
                  </a:cubicBezTo>
                  <a:cubicBezTo>
                    <a:pt x="87" y="82"/>
                    <a:pt x="0" y="142"/>
                    <a:pt x="0" y="223"/>
                  </a:cubicBezTo>
                  <a:cubicBezTo>
                    <a:pt x="0" y="250"/>
                    <a:pt x="0" y="276"/>
                    <a:pt x="27" y="276"/>
                  </a:cubicBezTo>
                  <a:lnTo>
                    <a:pt x="195" y="276"/>
                  </a:lnTo>
                  <a:cubicBezTo>
                    <a:pt x="215" y="268"/>
                    <a:pt x="235" y="265"/>
                    <a:pt x="254" y="265"/>
                  </a:cubicBezTo>
                  <a:cubicBezTo>
                    <a:pt x="291" y="265"/>
                    <a:pt x="327" y="276"/>
                    <a:pt x="363" y="276"/>
                  </a:cubicBezTo>
                  <a:cubicBezTo>
                    <a:pt x="504" y="276"/>
                    <a:pt x="565" y="28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2" name="Google Shape;2992;p55"/>
            <p:cNvSpPr/>
            <p:nvPr/>
          </p:nvSpPr>
          <p:spPr>
            <a:xfrm>
              <a:off x="2467353" y="1684653"/>
              <a:ext cx="20107" cy="15537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7" y="1"/>
                  </a:moveTo>
                  <a:cubicBezTo>
                    <a:pt x="1" y="28"/>
                    <a:pt x="1" y="28"/>
                    <a:pt x="1" y="82"/>
                  </a:cubicBezTo>
                  <a:cubicBezTo>
                    <a:pt x="1" y="142"/>
                    <a:pt x="81" y="196"/>
                    <a:pt x="108" y="250"/>
                  </a:cubicBezTo>
                  <a:cubicBezTo>
                    <a:pt x="146" y="287"/>
                    <a:pt x="202" y="322"/>
                    <a:pt x="260" y="322"/>
                  </a:cubicBezTo>
                  <a:cubicBezTo>
                    <a:pt x="295" y="322"/>
                    <a:pt x="330" y="309"/>
                    <a:pt x="363" y="276"/>
                  </a:cubicBezTo>
                  <a:cubicBezTo>
                    <a:pt x="417" y="223"/>
                    <a:pt x="337" y="108"/>
                    <a:pt x="249" y="82"/>
                  </a:cubicBezTo>
                  <a:cubicBezTo>
                    <a:pt x="222" y="82"/>
                    <a:pt x="195" y="55"/>
                    <a:pt x="169" y="55"/>
                  </a:cubicBezTo>
                  <a:cubicBezTo>
                    <a:pt x="108" y="28"/>
                    <a:pt x="81" y="1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3" name="Google Shape;2993;p55"/>
            <p:cNvSpPr/>
            <p:nvPr/>
          </p:nvSpPr>
          <p:spPr>
            <a:xfrm>
              <a:off x="2464371" y="1746415"/>
              <a:ext cx="20492" cy="17173"/>
            </a:xfrm>
            <a:custGeom>
              <a:avLst/>
              <a:gdLst/>
              <a:ahLst/>
              <a:cxnLst/>
              <a:rect l="l" t="t" r="r" b="b"/>
              <a:pathLst>
                <a:path w="426" h="357" extrusionOk="0">
                  <a:moveTo>
                    <a:pt x="338" y="0"/>
                  </a:moveTo>
                  <a:cubicBezTo>
                    <a:pt x="311" y="0"/>
                    <a:pt x="257" y="34"/>
                    <a:pt x="197" y="61"/>
                  </a:cubicBezTo>
                  <a:cubicBezTo>
                    <a:pt x="170" y="88"/>
                    <a:pt x="116" y="115"/>
                    <a:pt x="63" y="142"/>
                  </a:cubicBezTo>
                  <a:cubicBezTo>
                    <a:pt x="67" y="145"/>
                    <a:pt x="71" y="148"/>
                    <a:pt x="75" y="151"/>
                  </a:cubicBezTo>
                  <a:lnTo>
                    <a:pt x="75" y="151"/>
                  </a:lnTo>
                  <a:cubicBezTo>
                    <a:pt x="1" y="210"/>
                    <a:pt x="63" y="357"/>
                    <a:pt x="145" y="357"/>
                  </a:cubicBezTo>
                  <a:cubicBezTo>
                    <a:pt x="162" y="357"/>
                    <a:pt x="180" y="351"/>
                    <a:pt x="197" y="337"/>
                  </a:cubicBezTo>
                  <a:cubicBezTo>
                    <a:pt x="257" y="283"/>
                    <a:pt x="284" y="256"/>
                    <a:pt x="338" y="229"/>
                  </a:cubicBezTo>
                  <a:cubicBezTo>
                    <a:pt x="365" y="168"/>
                    <a:pt x="399" y="142"/>
                    <a:pt x="425" y="88"/>
                  </a:cubicBezTo>
                  <a:cubicBezTo>
                    <a:pt x="425" y="61"/>
                    <a:pt x="39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2534599" y="1686577"/>
              <a:ext cx="18808" cy="19482"/>
            </a:xfrm>
            <a:custGeom>
              <a:avLst/>
              <a:gdLst/>
              <a:ahLst/>
              <a:cxnLst/>
              <a:rect l="l" t="t" r="r" b="b"/>
              <a:pathLst>
                <a:path w="391" h="405" extrusionOk="0">
                  <a:moveTo>
                    <a:pt x="261" y="0"/>
                  </a:moveTo>
                  <a:cubicBezTo>
                    <a:pt x="193" y="0"/>
                    <a:pt x="130" y="85"/>
                    <a:pt x="81" y="156"/>
                  </a:cubicBezTo>
                  <a:cubicBezTo>
                    <a:pt x="54" y="210"/>
                    <a:pt x="0" y="297"/>
                    <a:pt x="27" y="378"/>
                  </a:cubicBezTo>
                  <a:cubicBezTo>
                    <a:pt x="27" y="378"/>
                    <a:pt x="54" y="404"/>
                    <a:pt x="81" y="404"/>
                  </a:cubicBezTo>
                  <a:cubicBezTo>
                    <a:pt x="141" y="378"/>
                    <a:pt x="195" y="297"/>
                    <a:pt x="249" y="270"/>
                  </a:cubicBezTo>
                  <a:cubicBezTo>
                    <a:pt x="283" y="236"/>
                    <a:pt x="336" y="210"/>
                    <a:pt x="363" y="183"/>
                  </a:cubicBezTo>
                  <a:cubicBezTo>
                    <a:pt x="390" y="129"/>
                    <a:pt x="363" y="42"/>
                    <a:pt x="310" y="15"/>
                  </a:cubicBezTo>
                  <a:cubicBezTo>
                    <a:pt x="293" y="5"/>
                    <a:pt x="277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5" name="Google Shape;2995;p55"/>
            <p:cNvSpPr/>
            <p:nvPr/>
          </p:nvSpPr>
          <p:spPr>
            <a:xfrm>
              <a:off x="2533300" y="1753197"/>
              <a:ext cx="18808" cy="13757"/>
            </a:xfrm>
            <a:custGeom>
              <a:avLst/>
              <a:gdLst/>
              <a:ahLst/>
              <a:cxnLst/>
              <a:rect l="l" t="t" r="r" b="b"/>
              <a:pathLst>
                <a:path w="391" h="286" extrusionOk="0">
                  <a:moveTo>
                    <a:pt x="27" y="115"/>
                  </a:moveTo>
                  <a:cubicBezTo>
                    <a:pt x="27" y="124"/>
                    <a:pt x="30" y="132"/>
                    <a:pt x="34" y="140"/>
                  </a:cubicBezTo>
                  <a:lnTo>
                    <a:pt x="34" y="140"/>
                  </a:lnTo>
                  <a:cubicBezTo>
                    <a:pt x="27" y="138"/>
                    <a:pt x="27" y="132"/>
                    <a:pt x="27" y="115"/>
                  </a:cubicBezTo>
                  <a:close/>
                  <a:moveTo>
                    <a:pt x="195" y="1"/>
                  </a:moveTo>
                  <a:cubicBezTo>
                    <a:pt x="142" y="1"/>
                    <a:pt x="108" y="1"/>
                    <a:pt x="81" y="27"/>
                  </a:cubicBezTo>
                  <a:cubicBezTo>
                    <a:pt x="54" y="27"/>
                    <a:pt x="54" y="27"/>
                    <a:pt x="27" y="61"/>
                  </a:cubicBezTo>
                  <a:cubicBezTo>
                    <a:pt x="0" y="88"/>
                    <a:pt x="0" y="142"/>
                    <a:pt x="27" y="142"/>
                  </a:cubicBezTo>
                  <a:lnTo>
                    <a:pt x="35" y="142"/>
                  </a:lnTo>
                  <a:cubicBezTo>
                    <a:pt x="55" y="179"/>
                    <a:pt x="114" y="202"/>
                    <a:pt x="142" y="229"/>
                  </a:cubicBezTo>
                  <a:cubicBezTo>
                    <a:pt x="166" y="266"/>
                    <a:pt x="203" y="286"/>
                    <a:pt x="242" y="286"/>
                  </a:cubicBezTo>
                  <a:cubicBezTo>
                    <a:pt x="287" y="286"/>
                    <a:pt x="334" y="258"/>
                    <a:pt x="363" y="196"/>
                  </a:cubicBezTo>
                  <a:cubicBezTo>
                    <a:pt x="390" y="88"/>
                    <a:pt x="249" y="27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96" name="Google Shape;2996;p55"/>
          <p:cNvGrpSpPr/>
          <p:nvPr/>
        </p:nvGrpSpPr>
        <p:grpSpPr>
          <a:xfrm>
            <a:off x="10347260" y="5228796"/>
            <a:ext cx="1673952" cy="1629208"/>
            <a:chOff x="7760445" y="3921597"/>
            <a:chExt cx="1255464" cy="1221906"/>
          </a:xfrm>
        </p:grpSpPr>
        <p:sp>
          <p:nvSpPr>
            <p:cNvPr id="2997" name="Google Shape;2997;p55"/>
            <p:cNvSpPr/>
            <p:nvPr/>
          </p:nvSpPr>
          <p:spPr>
            <a:xfrm rot="-2571349">
              <a:off x="7791269" y="4252962"/>
              <a:ext cx="1193817" cy="559176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8" name="Google Shape;2998;p55"/>
            <p:cNvSpPr/>
            <p:nvPr/>
          </p:nvSpPr>
          <p:spPr>
            <a:xfrm rot="-2571349">
              <a:off x="8823383" y="4278541"/>
              <a:ext cx="97356" cy="74091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9" name="Google Shape;2999;p55"/>
            <p:cNvSpPr/>
            <p:nvPr/>
          </p:nvSpPr>
          <p:spPr>
            <a:xfrm rot="-2571349">
              <a:off x="8894402" y="4264406"/>
              <a:ext cx="26827" cy="31062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C8D47-5257-4FD3-943D-BFE6CD6C7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0186" y="270307"/>
            <a:ext cx="821803" cy="591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>
                <a:solidFill>
                  <a:schemeClr val="tx1">
                    <a:tint val="75000"/>
                  </a:schemeClr>
                </a:solidFill>
                <a:latin typeface="Neucha" panose="02000506050000020004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ACBD3C6-D9F0-4F4E-B77E-742B90C450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50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800"/>
              <a:t>See you in the next lesson!</a:t>
            </a:r>
            <a:endParaRPr sz="8800"/>
          </a:p>
        </p:txBody>
      </p:sp>
      <p:grpSp>
        <p:nvGrpSpPr>
          <p:cNvPr id="2586" name="Google Shape;2586;p50"/>
          <p:cNvGrpSpPr/>
          <p:nvPr/>
        </p:nvGrpSpPr>
        <p:grpSpPr>
          <a:xfrm>
            <a:off x="601460" y="253972"/>
            <a:ext cx="3172923" cy="2463181"/>
            <a:chOff x="451095" y="190479"/>
            <a:chExt cx="2379692" cy="1847386"/>
          </a:xfrm>
        </p:grpSpPr>
        <p:grpSp>
          <p:nvGrpSpPr>
            <p:cNvPr id="2587" name="Google Shape;2587;p50"/>
            <p:cNvGrpSpPr/>
            <p:nvPr/>
          </p:nvGrpSpPr>
          <p:grpSpPr>
            <a:xfrm>
              <a:off x="684276" y="440625"/>
              <a:ext cx="2146512" cy="1597240"/>
              <a:chOff x="569976" y="440625"/>
              <a:chExt cx="2146512" cy="1597240"/>
            </a:xfrm>
          </p:grpSpPr>
          <p:sp>
            <p:nvSpPr>
              <p:cNvPr id="2588" name="Google Shape;2588;p50"/>
              <p:cNvSpPr/>
              <p:nvPr/>
            </p:nvSpPr>
            <p:spPr>
              <a:xfrm rot="10800000">
                <a:off x="588231" y="1186681"/>
                <a:ext cx="1460076" cy="683928"/>
              </a:xfrm>
              <a:custGeom>
                <a:avLst/>
                <a:gdLst/>
                <a:ahLst/>
                <a:cxnLst/>
                <a:rect l="l" t="t" r="r" b="b"/>
                <a:pathLst>
                  <a:path w="17756" h="8317" extrusionOk="0">
                    <a:moveTo>
                      <a:pt x="3341" y="1"/>
                    </a:moveTo>
                    <a:cubicBezTo>
                      <a:pt x="3252" y="1"/>
                      <a:pt x="3183" y="134"/>
                      <a:pt x="3280" y="209"/>
                    </a:cubicBezTo>
                    <a:cubicBezTo>
                      <a:pt x="3670" y="491"/>
                      <a:pt x="3865" y="793"/>
                      <a:pt x="4342" y="827"/>
                    </a:cubicBezTo>
                    <a:cubicBezTo>
                      <a:pt x="4419" y="832"/>
                      <a:pt x="4496" y="834"/>
                      <a:pt x="4572" y="834"/>
                    </a:cubicBezTo>
                    <a:cubicBezTo>
                      <a:pt x="4916" y="834"/>
                      <a:pt x="5253" y="793"/>
                      <a:pt x="5572" y="793"/>
                    </a:cubicBezTo>
                    <a:cubicBezTo>
                      <a:pt x="6076" y="793"/>
                      <a:pt x="6580" y="854"/>
                      <a:pt x="7084" y="881"/>
                    </a:cubicBezTo>
                    <a:cubicBezTo>
                      <a:pt x="8233" y="995"/>
                      <a:pt x="9382" y="1049"/>
                      <a:pt x="10558" y="1102"/>
                    </a:cubicBezTo>
                    <a:cubicBezTo>
                      <a:pt x="12265" y="1163"/>
                      <a:pt x="14228" y="1297"/>
                      <a:pt x="15713" y="2225"/>
                    </a:cubicBezTo>
                    <a:cubicBezTo>
                      <a:pt x="16439" y="2675"/>
                      <a:pt x="16775" y="3374"/>
                      <a:pt x="16553" y="4187"/>
                    </a:cubicBezTo>
                    <a:cubicBezTo>
                      <a:pt x="16190" y="5497"/>
                      <a:pt x="15068" y="6371"/>
                      <a:pt x="13892" y="6929"/>
                    </a:cubicBezTo>
                    <a:cubicBezTo>
                      <a:pt x="12288" y="7654"/>
                      <a:pt x="10472" y="7971"/>
                      <a:pt x="8662" y="7971"/>
                    </a:cubicBezTo>
                    <a:cubicBezTo>
                      <a:pt x="7249" y="7971"/>
                      <a:pt x="5839" y="7778"/>
                      <a:pt x="4537" y="7433"/>
                    </a:cubicBezTo>
                    <a:cubicBezTo>
                      <a:pt x="2998" y="7043"/>
                      <a:pt x="1204" y="6311"/>
                      <a:pt x="565" y="4718"/>
                    </a:cubicBezTo>
                    <a:cubicBezTo>
                      <a:pt x="229" y="3878"/>
                      <a:pt x="337" y="2782"/>
                      <a:pt x="955" y="2084"/>
                    </a:cubicBezTo>
                    <a:cubicBezTo>
                      <a:pt x="1486" y="1499"/>
                      <a:pt x="2326" y="1270"/>
                      <a:pt x="3052" y="934"/>
                    </a:cubicBezTo>
                    <a:cubicBezTo>
                      <a:pt x="3085" y="934"/>
                      <a:pt x="3085" y="881"/>
                      <a:pt x="3085" y="854"/>
                    </a:cubicBezTo>
                    <a:cubicBezTo>
                      <a:pt x="3052" y="713"/>
                      <a:pt x="3085" y="350"/>
                      <a:pt x="3085" y="155"/>
                    </a:cubicBezTo>
                    <a:cubicBezTo>
                      <a:pt x="3085" y="125"/>
                      <a:pt x="3063" y="109"/>
                      <a:pt x="3042" y="109"/>
                    </a:cubicBezTo>
                    <a:cubicBezTo>
                      <a:pt x="3020" y="109"/>
                      <a:pt x="2998" y="125"/>
                      <a:pt x="2998" y="155"/>
                    </a:cubicBezTo>
                    <a:cubicBezTo>
                      <a:pt x="2971" y="235"/>
                      <a:pt x="2944" y="793"/>
                      <a:pt x="2830" y="827"/>
                    </a:cubicBezTo>
                    <a:cubicBezTo>
                      <a:pt x="2608" y="907"/>
                      <a:pt x="2353" y="995"/>
                      <a:pt x="2131" y="1102"/>
                    </a:cubicBezTo>
                    <a:cubicBezTo>
                      <a:pt x="1654" y="1331"/>
                      <a:pt x="1177" y="1553"/>
                      <a:pt x="787" y="1942"/>
                    </a:cubicBezTo>
                    <a:cubicBezTo>
                      <a:pt x="61" y="2641"/>
                      <a:pt x="1" y="3851"/>
                      <a:pt x="310" y="4772"/>
                    </a:cubicBezTo>
                    <a:cubicBezTo>
                      <a:pt x="1036" y="6929"/>
                      <a:pt x="3838" y="7682"/>
                      <a:pt x="5800" y="8051"/>
                    </a:cubicBezTo>
                    <a:cubicBezTo>
                      <a:pt x="6753" y="8223"/>
                      <a:pt x="7748" y="8317"/>
                      <a:pt x="8750" y="8317"/>
                    </a:cubicBezTo>
                    <a:cubicBezTo>
                      <a:pt x="10688" y="8317"/>
                      <a:pt x="12650" y="7966"/>
                      <a:pt x="14369" y="7151"/>
                    </a:cubicBezTo>
                    <a:cubicBezTo>
                      <a:pt x="15794" y="6479"/>
                      <a:pt x="17756" y="4382"/>
                      <a:pt x="16660" y="2702"/>
                    </a:cubicBezTo>
                    <a:cubicBezTo>
                      <a:pt x="16217" y="2030"/>
                      <a:pt x="15377" y="1694"/>
                      <a:pt x="14644" y="1438"/>
                    </a:cubicBezTo>
                    <a:cubicBezTo>
                      <a:pt x="13670" y="1129"/>
                      <a:pt x="12628" y="1022"/>
                      <a:pt x="11620" y="907"/>
                    </a:cubicBezTo>
                    <a:cubicBezTo>
                      <a:pt x="10673" y="827"/>
                      <a:pt x="9718" y="854"/>
                      <a:pt x="8798" y="793"/>
                    </a:cubicBezTo>
                    <a:cubicBezTo>
                      <a:pt x="7790" y="713"/>
                      <a:pt x="6808" y="571"/>
                      <a:pt x="5800" y="545"/>
                    </a:cubicBezTo>
                    <a:cubicBezTo>
                      <a:pt x="5709" y="539"/>
                      <a:pt x="5618" y="537"/>
                      <a:pt x="5527" y="537"/>
                    </a:cubicBezTo>
                    <a:cubicBezTo>
                      <a:pt x="5140" y="537"/>
                      <a:pt x="4750" y="577"/>
                      <a:pt x="4342" y="598"/>
                    </a:cubicBezTo>
                    <a:cubicBezTo>
                      <a:pt x="3979" y="598"/>
                      <a:pt x="3670" y="209"/>
                      <a:pt x="3388" y="14"/>
                    </a:cubicBezTo>
                    <a:cubicBezTo>
                      <a:pt x="3372" y="5"/>
                      <a:pt x="3356" y="1"/>
                      <a:pt x="3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89" name="Google Shape;2589;p50"/>
              <p:cNvSpPr/>
              <p:nvPr/>
            </p:nvSpPr>
            <p:spPr>
              <a:xfrm rot="10800000">
                <a:off x="1521110" y="440625"/>
                <a:ext cx="1195378" cy="683105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8307" extrusionOk="0">
                    <a:moveTo>
                      <a:pt x="2698" y="321"/>
                    </a:moveTo>
                    <a:cubicBezTo>
                      <a:pt x="3055" y="594"/>
                      <a:pt x="3450" y="1001"/>
                      <a:pt x="3891" y="1001"/>
                    </a:cubicBezTo>
                    <a:cubicBezTo>
                      <a:pt x="4174" y="974"/>
                      <a:pt x="4429" y="860"/>
                      <a:pt x="4678" y="860"/>
                    </a:cubicBezTo>
                    <a:cubicBezTo>
                      <a:pt x="4740" y="856"/>
                      <a:pt x="4803" y="855"/>
                      <a:pt x="4867" y="855"/>
                    </a:cubicBezTo>
                    <a:cubicBezTo>
                      <a:pt x="5293" y="855"/>
                      <a:pt x="5748" y="924"/>
                      <a:pt x="6163" y="947"/>
                    </a:cubicBezTo>
                    <a:cubicBezTo>
                      <a:pt x="7453" y="1088"/>
                      <a:pt x="8764" y="1283"/>
                      <a:pt x="10027" y="1478"/>
                    </a:cubicBezTo>
                    <a:cubicBezTo>
                      <a:pt x="11008" y="1619"/>
                      <a:pt x="12016" y="1841"/>
                      <a:pt x="12829" y="2399"/>
                    </a:cubicBezTo>
                    <a:cubicBezTo>
                      <a:pt x="13777" y="3044"/>
                      <a:pt x="14086" y="4361"/>
                      <a:pt x="13636" y="5396"/>
                    </a:cubicBezTo>
                    <a:cubicBezTo>
                      <a:pt x="13051" y="6686"/>
                      <a:pt x="11344" y="7190"/>
                      <a:pt x="10108" y="7553"/>
                    </a:cubicBezTo>
                    <a:cubicBezTo>
                      <a:pt x="8964" y="7873"/>
                      <a:pt x="7768" y="8015"/>
                      <a:pt x="6566" y="8015"/>
                    </a:cubicBezTo>
                    <a:cubicBezTo>
                      <a:pt x="5975" y="8015"/>
                      <a:pt x="5381" y="7980"/>
                      <a:pt x="4792" y="7916"/>
                    </a:cubicBezTo>
                    <a:cubicBezTo>
                      <a:pt x="3421" y="7775"/>
                      <a:pt x="2104" y="7217"/>
                      <a:pt x="1176" y="6155"/>
                    </a:cubicBezTo>
                    <a:cubicBezTo>
                      <a:pt x="168" y="5033"/>
                      <a:pt x="229" y="3548"/>
                      <a:pt x="1008" y="2345"/>
                    </a:cubicBezTo>
                    <a:cubicBezTo>
                      <a:pt x="1371" y="1727"/>
                      <a:pt x="1989" y="1169"/>
                      <a:pt x="2715" y="1088"/>
                    </a:cubicBezTo>
                    <a:cubicBezTo>
                      <a:pt x="2803" y="1055"/>
                      <a:pt x="2856" y="1001"/>
                      <a:pt x="2830" y="887"/>
                    </a:cubicBezTo>
                    <a:cubicBezTo>
                      <a:pt x="2810" y="704"/>
                      <a:pt x="2743" y="517"/>
                      <a:pt x="2698" y="321"/>
                    </a:cubicBezTo>
                    <a:close/>
                    <a:moveTo>
                      <a:pt x="2606" y="1"/>
                    </a:moveTo>
                    <a:cubicBezTo>
                      <a:pt x="2572" y="1"/>
                      <a:pt x="2542" y="22"/>
                      <a:pt x="2524" y="53"/>
                    </a:cubicBezTo>
                    <a:lnTo>
                      <a:pt x="2524" y="53"/>
                    </a:lnTo>
                    <a:cubicBezTo>
                      <a:pt x="2506" y="63"/>
                      <a:pt x="2494" y="81"/>
                      <a:pt x="2494" y="107"/>
                    </a:cubicBezTo>
                    <a:cubicBezTo>
                      <a:pt x="2517" y="343"/>
                      <a:pt x="2540" y="585"/>
                      <a:pt x="2567" y="827"/>
                    </a:cubicBezTo>
                    <a:lnTo>
                      <a:pt x="2567" y="827"/>
                    </a:lnTo>
                    <a:cubicBezTo>
                      <a:pt x="1532" y="1011"/>
                      <a:pt x="822" y="1971"/>
                      <a:pt x="424" y="2876"/>
                    </a:cubicBezTo>
                    <a:cubicBezTo>
                      <a:pt x="0" y="3857"/>
                      <a:pt x="88" y="4919"/>
                      <a:pt x="645" y="5846"/>
                    </a:cubicBezTo>
                    <a:cubicBezTo>
                      <a:pt x="1803" y="7816"/>
                      <a:pt x="4213" y="8307"/>
                      <a:pt x="6389" y="8307"/>
                    </a:cubicBezTo>
                    <a:cubicBezTo>
                      <a:pt x="6841" y="8307"/>
                      <a:pt x="7283" y="8286"/>
                      <a:pt x="7702" y="8252"/>
                    </a:cubicBezTo>
                    <a:cubicBezTo>
                      <a:pt x="9187" y="8145"/>
                      <a:pt x="10672" y="7836"/>
                      <a:pt x="12016" y="7217"/>
                    </a:cubicBezTo>
                    <a:cubicBezTo>
                      <a:pt x="13051" y="6767"/>
                      <a:pt x="14006" y="5987"/>
                      <a:pt x="14174" y="4838"/>
                    </a:cubicBezTo>
                    <a:cubicBezTo>
                      <a:pt x="14536" y="2795"/>
                      <a:pt x="12829" y="1727"/>
                      <a:pt x="11062" y="1337"/>
                    </a:cubicBezTo>
                    <a:cubicBezTo>
                      <a:pt x="9973" y="1088"/>
                      <a:pt x="8797" y="974"/>
                      <a:pt x="7675" y="833"/>
                    </a:cubicBezTo>
                    <a:cubicBezTo>
                      <a:pt x="6667" y="692"/>
                      <a:pt x="5686" y="611"/>
                      <a:pt x="4678" y="584"/>
                    </a:cubicBezTo>
                    <a:cubicBezTo>
                      <a:pt x="4660" y="582"/>
                      <a:pt x="4642" y="581"/>
                      <a:pt x="4624" y="581"/>
                    </a:cubicBezTo>
                    <a:cubicBezTo>
                      <a:pt x="4398" y="581"/>
                      <a:pt x="4136" y="719"/>
                      <a:pt x="3896" y="719"/>
                    </a:cubicBezTo>
                    <a:cubicBezTo>
                      <a:pt x="3818" y="719"/>
                      <a:pt x="3741" y="704"/>
                      <a:pt x="3670" y="665"/>
                    </a:cubicBezTo>
                    <a:cubicBezTo>
                      <a:pt x="3307" y="497"/>
                      <a:pt x="3024" y="215"/>
                      <a:pt x="2662" y="20"/>
                    </a:cubicBezTo>
                    <a:cubicBezTo>
                      <a:pt x="2643" y="6"/>
                      <a:pt x="2624" y="1"/>
                      <a:pt x="2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0" name="Google Shape;2590;p50"/>
              <p:cNvSpPr/>
              <p:nvPr/>
            </p:nvSpPr>
            <p:spPr>
              <a:xfrm rot="10800000">
                <a:off x="1494199" y="506680"/>
                <a:ext cx="108050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899" extrusionOk="0">
                    <a:moveTo>
                      <a:pt x="1178" y="1"/>
                    </a:moveTo>
                    <a:cubicBezTo>
                      <a:pt x="1169" y="1"/>
                      <a:pt x="1160" y="2"/>
                      <a:pt x="1150" y="4"/>
                    </a:cubicBezTo>
                    <a:cubicBezTo>
                      <a:pt x="955" y="58"/>
                      <a:pt x="787" y="199"/>
                      <a:pt x="619" y="340"/>
                    </a:cubicBezTo>
                    <a:cubicBezTo>
                      <a:pt x="451" y="508"/>
                      <a:pt x="256" y="649"/>
                      <a:pt x="61" y="791"/>
                    </a:cubicBezTo>
                    <a:cubicBezTo>
                      <a:pt x="1" y="817"/>
                      <a:pt x="28" y="898"/>
                      <a:pt x="115" y="898"/>
                    </a:cubicBezTo>
                    <a:cubicBezTo>
                      <a:pt x="310" y="871"/>
                      <a:pt x="505" y="730"/>
                      <a:pt x="673" y="623"/>
                    </a:cubicBezTo>
                    <a:cubicBezTo>
                      <a:pt x="868" y="481"/>
                      <a:pt x="1096" y="367"/>
                      <a:pt x="1264" y="172"/>
                    </a:cubicBezTo>
                    <a:cubicBezTo>
                      <a:pt x="1314" y="123"/>
                      <a:pt x="127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1" name="Google Shape;2591;p50"/>
              <p:cNvSpPr/>
              <p:nvPr/>
            </p:nvSpPr>
            <p:spPr>
              <a:xfrm rot="10800000">
                <a:off x="1469036" y="526170"/>
                <a:ext cx="37579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01" extrusionOk="0">
                    <a:moveTo>
                      <a:pt x="374" y="1"/>
                    </a:moveTo>
                    <a:cubicBezTo>
                      <a:pt x="356" y="1"/>
                      <a:pt x="338" y="8"/>
                      <a:pt x="323" y="26"/>
                    </a:cubicBezTo>
                    <a:cubicBezTo>
                      <a:pt x="269" y="106"/>
                      <a:pt x="182" y="194"/>
                      <a:pt x="75" y="247"/>
                    </a:cubicBezTo>
                    <a:cubicBezTo>
                      <a:pt x="1" y="293"/>
                      <a:pt x="52" y="400"/>
                      <a:pt x="118" y="400"/>
                    </a:cubicBezTo>
                    <a:cubicBezTo>
                      <a:pt x="130" y="400"/>
                      <a:pt x="143" y="397"/>
                      <a:pt x="155" y="388"/>
                    </a:cubicBezTo>
                    <a:cubicBezTo>
                      <a:pt x="296" y="335"/>
                      <a:pt x="377" y="247"/>
                      <a:pt x="437" y="106"/>
                    </a:cubicBezTo>
                    <a:cubicBezTo>
                      <a:pt x="457" y="48"/>
                      <a:pt x="417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2" name="Google Shape;2592;p50"/>
              <p:cNvSpPr/>
              <p:nvPr/>
            </p:nvSpPr>
            <p:spPr>
              <a:xfrm rot="10800000">
                <a:off x="644394" y="1275341"/>
                <a:ext cx="119069" cy="9062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02" extrusionOk="0">
                    <a:moveTo>
                      <a:pt x="1270" y="1"/>
                    </a:moveTo>
                    <a:cubicBezTo>
                      <a:pt x="1258" y="1"/>
                      <a:pt x="1247" y="2"/>
                      <a:pt x="1237" y="6"/>
                    </a:cubicBezTo>
                    <a:cubicBezTo>
                      <a:pt x="1035" y="120"/>
                      <a:pt x="867" y="315"/>
                      <a:pt x="699" y="483"/>
                    </a:cubicBezTo>
                    <a:cubicBezTo>
                      <a:pt x="505" y="678"/>
                      <a:pt x="256" y="846"/>
                      <a:pt x="61" y="1014"/>
                    </a:cubicBezTo>
                    <a:cubicBezTo>
                      <a:pt x="1" y="1041"/>
                      <a:pt x="61" y="1101"/>
                      <a:pt x="115" y="1101"/>
                    </a:cubicBezTo>
                    <a:cubicBezTo>
                      <a:pt x="337" y="1041"/>
                      <a:pt x="565" y="906"/>
                      <a:pt x="733" y="765"/>
                    </a:cubicBezTo>
                    <a:cubicBezTo>
                      <a:pt x="955" y="570"/>
                      <a:pt x="1203" y="369"/>
                      <a:pt x="1371" y="147"/>
                    </a:cubicBezTo>
                    <a:cubicBezTo>
                      <a:pt x="1448" y="76"/>
                      <a:pt x="1350" y="1"/>
                      <a:pt x="1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3" name="Google Shape;2593;p50"/>
              <p:cNvSpPr/>
              <p:nvPr/>
            </p:nvSpPr>
            <p:spPr>
              <a:xfrm rot="10800000">
                <a:off x="625810" y="1303877"/>
                <a:ext cx="32810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2" extrusionOk="0">
                    <a:moveTo>
                      <a:pt x="305" y="0"/>
                    </a:moveTo>
                    <a:cubicBezTo>
                      <a:pt x="289" y="0"/>
                      <a:pt x="274" y="7"/>
                      <a:pt x="264" y="22"/>
                    </a:cubicBezTo>
                    <a:cubicBezTo>
                      <a:pt x="184" y="136"/>
                      <a:pt x="96" y="244"/>
                      <a:pt x="43" y="358"/>
                    </a:cubicBezTo>
                    <a:cubicBezTo>
                      <a:pt x="1" y="400"/>
                      <a:pt x="57" y="462"/>
                      <a:pt x="112" y="462"/>
                    </a:cubicBezTo>
                    <a:cubicBezTo>
                      <a:pt x="128" y="462"/>
                      <a:pt x="144" y="457"/>
                      <a:pt x="157" y="445"/>
                    </a:cubicBezTo>
                    <a:cubicBezTo>
                      <a:pt x="238" y="331"/>
                      <a:pt x="325" y="217"/>
                      <a:pt x="379" y="109"/>
                    </a:cubicBezTo>
                    <a:cubicBezTo>
                      <a:pt x="398" y="46"/>
                      <a:pt x="347" y="0"/>
                      <a:pt x="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4" name="Google Shape;2594;p50"/>
              <p:cNvSpPr/>
              <p:nvPr/>
            </p:nvSpPr>
            <p:spPr>
              <a:xfrm rot="10800000">
                <a:off x="611420" y="1938529"/>
                <a:ext cx="48187" cy="474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77" extrusionOk="0">
                    <a:moveTo>
                      <a:pt x="110" y="0"/>
                    </a:moveTo>
                    <a:cubicBezTo>
                      <a:pt x="91" y="0"/>
                      <a:pt x="73" y="3"/>
                      <a:pt x="55" y="12"/>
                    </a:cubicBezTo>
                    <a:cubicBezTo>
                      <a:pt x="1" y="73"/>
                      <a:pt x="1" y="126"/>
                      <a:pt x="1" y="180"/>
                    </a:cubicBezTo>
                    <a:cubicBezTo>
                      <a:pt x="28" y="267"/>
                      <a:pt x="55" y="321"/>
                      <a:pt x="108" y="409"/>
                    </a:cubicBezTo>
                    <a:cubicBezTo>
                      <a:pt x="169" y="489"/>
                      <a:pt x="276" y="577"/>
                      <a:pt x="391" y="577"/>
                    </a:cubicBezTo>
                    <a:cubicBezTo>
                      <a:pt x="478" y="577"/>
                      <a:pt x="586" y="489"/>
                      <a:pt x="559" y="409"/>
                    </a:cubicBezTo>
                    <a:cubicBezTo>
                      <a:pt x="559" y="348"/>
                      <a:pt x="559" y="294"/>
                      <a:pt x="505" y="241"/>
                    </a:cubicBezTo>
                    <a:cubicBezTo>
                      <a:pt x="478" y="214"/>
                      <a:pt x="444" y="153"/>
                      <a:pt x="391" y="126"/>
                    </a:cubicBezTo>
                    <a:cubicBezTo>
                      <a:pt x="337" y="99"/>
                      <a:pt x="276" y="46"/>
                      <a:pt x="223" y="12"/>
                    </a:cubicBezTo>
                    <a:cubicBezTo>
                      <a:pt x="187" y="12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5" name="Google Shape;2595;p50"/>
              <p:cNvSpPr/>
              <p:nvPr/>
            </p:nvSpPr>
            <p:spPr>
              <a:xfrm rot="10800000">
                <a:off x="569976" y="2007110"/>
                <a:ext cx="59041" cy="3075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74" extrusionOk="0">
                    <a:moveTo>
                      <a:pt x="182" y="1"/>
                    </a:moveTo>
                    <a:cubicBezTo>
                      <a:pt x="61" y="1"/>
                      <a:pt x="1" y="177"/>
                      <a:pt x="106" y="226"/>
                    </a:cubicBezTo>
                    <a:cubicBezTo>
                      <a:pt x="227" y="309"/>
                      <a:pt x="330" y="373"/>
                      <a:pt x="454" y="373"/>
                    </a:cubicBezTo>
                    <a:cubicBezTo>
                      <a:pt x="502" y="373"/>
                      <a:pt x="553" y="363"/>
                      <a:pt x="610" y="341"/>
                    </a:cubicBezTo>
                    <a:cubicBezTo>
                      <a:pt x="718" y="307"/>
                      <a:pt x="718" y="173"/>
                      <a:pt x="610" y="112"/>
                    </a:cubicBezTo>
                    <a:cubicBezTo>
                      <a:pt x="550" y="112"/>
                      <a:pt x="496" y="85"/>
                      <a:pt x="442" y="58"/>
                    </a:cubicBezTo>
                    <a:cubicBezTo>
                      <a:pt x="355" y="32"/>
                      <a:pt x="274" y="32"/>
                      <a:pt x="214" y="5"/>
                    </a:cubicBezTo>
                    <a:cubicBezTo>
                      <a:pt x="203" y="2"/>
                      <a:pt x="192" y="1"/>
                      <a:pt x="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6" name="Google Shape;2596;p50"/>
              <p:cNvSpPr/>
              <p:nvPr/>
            </p:nvSpPr>
            <p:spPr>
              <a:xfrm rot="10800000">
                <a:off x="1188288" y="945878"/>
                <a:ext cx="5756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49" extrusionOk="0">
                    <a:moveTo>
                      <a:pt x="336" y="0"/>
                    </a:moveTo>
                    <a:cubicBezTo>
                      <a:pt x="282" y="27"/>
                      <a:pt x="222" y="27"/>
                      <a:pt x="195" y="27"/>
                    </a:cubicBezTo>
                    <a:cubicBezTo>
                      <a:pt x="141" y="54"/>
                      <a:pt x="141" y="81"/>
                      <a:pt x="114" y="115"/>
                    </a:cubicBezTo>
                    <a:cubicBezTo>
                      <a:pt x="0" y="195"/>
                      <a:pt x="27" y="310"/>
                      <a:pt x="168" y="336"/>
                    </a:cubicBezTo>
                    <a:cubicBezTo>
                      <a:pt x="186" y="336"/>
                      <a:pt x="192" y="348"/>
                      <a:pt x="210" y="348"/>
                    </a:cubicBezTo>
                    <a:cubicBezTo>
                      <a:pt x="219" y="348"/>
                      <a:pt x="231" y="345"/>
                      <a:pt x="249" y="336"/>
                    </a:cubicBezTo>
                    <a:cubicBezTo>
                      <a:pt x="282" y="336"/>
                      <a:pt x="336" y="336"/>
                      <a:pt x="363" y="310"/>
                    </a:cubicBezTo>
                    <a:cubicBezTo>
                      <a:pt x="450" y="283"/>
                      <a:pt x="504" y="249"/>
                      <a:pt x="585" y="222"/>
                    </a:cubicBezTo>
                    <a:cubicBezTo>
                      <a:pt x="699" y="168"/>
                      <a:pt x="645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7" name="Google Shape;2597;p50"/>
              <p:cNvSpPr/>
              <p:nvPr/>
            </p:nvSpPr>
            <p:spPr>
              <a:xfrm rot="10800000">
                <a:off x="1354146" y="905420"/>
                <a:ext cx="43664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64" extrusionOk="0">
                    <a:moveTo>
                      <a:pt x="282" y="1"/>
                    </a:moveTo>
                    <a:cubicBezTo>
                      <a:pt x="168" y="1"/>
                      <a:pt x="27" y="54"/>
                      <a:pt x="0" y="169"/>
                    </a:cubicBezTo>
                    <a:cubicBezTo>
                      <a:pt x="0" y="276"/>
                      <a:pt x="81" y="364"/>
                      <a:pt x="195" y="364"/>
                    </a:cubicBezTo>
                    <a:cubicBezTo>
                      <a:pt x="222" y="337"/>
                      <a:pt x="249" y="337"/>
                      <a:pt x="282" y="310"/>
                    </a:cubicBezTo>
                    <a:lnTo>
                      <a:pt x="309" y="310"/>
                    </a:lnTo>
                    <a:lnTo>
                      <a:pt x="336" y="276"/>
                    </a:lnTo>
                    <a:lnTo>
                      <a:pt x="390" y="276"/>
                    </a:lnTo>
                    <a:cubicBezTo>
                      <a:pt x="450" y="249"/>
                      <a:pt x="477" y="249"/>
                      <a:pt x="504" y="222"/>
                    </a:cubicBezTo>
                    <a:cubicBezTo>
                      <a:pt x="531" y="196"/>
                      <a:pt x="531" y="142"/>
                      <a:pt x="531" y="81"/>
                    </a:cubicBezTo>
                    <a:cubicBezTo>
                      <a:pt x="477" y="1"/>
                      <a:pt x="363" y="1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8" name="Google Shape;2598;p50"/>
              <p:cNvSpPr/>
              <p:nvPr/>
            </p:nvSpPr>
            <p:spPr>
              <a:xfrm rot="10800000">
                <a:off x="1303246" y="987815"/>
                <a:ext cx="27712" cy="38156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4" extrusionOk="0">
                    <a:moveTo>
                      <a:pt x="153" y="0"/>
                    </a:moveTo>
                    <a:cubicBezTo>
                      <a:pt x="138" y="0"/>
                      <a:pt x="123" y="2"/>
                      <a:pt x="108" y="7"/>
                    </a:cubicBezTo>
                    <a:cubicBezTo>
                      <a:pt x="108" y="7"/>
                      <a:pt x="108" y="16"/>
                      <a:pt x="103" y="23"/>
                    </a:cubicBezTo>
                    <a:lnTo>
                      <a:pt x="103" y="23"/>
                    </a:lnTo>
                    <a:cubicBezTo>
                      <a:pt x="97" y="26"/>
                      <a:pt x="91" y="30"/>
                      <a:pt x="86" y="34"/>
                    </a:cubicBezTo>
                    <a:lnTo>
                      <a:pt x="86" y="34"/>
                    </a:lnTo>
                    <a:cubicBezTo>
                      <a:pt x="85" y="34"/>
                      <a:pt x="83" y="34"/>
                      <a:pt x="81" y="34"/>
                    </a:cubicBezTo>
                    <a:cubicBezTo>
                      <a:pt x="81" y="35"/>
                      <a:pt x="81" y="37"/>
                      <a:pt x="81" y="38"/>
                    </a:cubicBezTo>
                    <a:lnTo>
                      <a:pt x="81" y="38"/>
                    </a:lnTo>
                    <a:cubicBezTo>
                      <a:pt x="41" y="70"/>
                      <a:pt x="27" y="117"/>
                      <a:pt x="27" y="175"/>
                    </a:cubicBezTo>
                    <a:cubicBezTo>
                      <a:pt x="0" y="263"/>
                      <a:pt x="27" y="343"/>
                      <a:pt x="54" y="404"/>
                    </a:cubicBezTo>
                    <a:cubicBezTo>
                      <a:pt x="75" y="446"/>
                      <a:pt x="110" y="463"/>
                      <a:pt x="146" y="463"/>
                    </a:cubicBezTo>
                    <a:cubicBezTo>
                      <a:pt x="201" y="463"/>
                      <a:pt x="259" y="423"/>
                      <a:pt x="276" y="370"/>
                    </a:cubicBezTo>
                    <a:cubicBezTo>
                      <a:pt x="309" y="343"/>
                      <a:pt x="309" y="289"/>
                      <a:pt x="309" y="236"/>
                    </a:cubicBezTo>
                    <a:cubicBezTo>
                      <a:pt x="336" y="175"/>
                      <a:pt x="309" y="121"/>
                      <a:pt x="309" y="95"/>
                    </a:cubicBezTo>
                    <a:cubicBezTo>
                      <a:pt x="276" y="68"/>
                      <a:pt x="276" y="34"/>
                      <a:pt x="249" y="34"/>
                    </a:cubicBezTo>
                    <a:cubicBezTo>
                      <a:pt x="276" y="68"/>
                      <a:pt x="276" y="68"/>
                      <a:pt x="276" y="121"/>
                    </a:cubicBezTo>
                    <a:cubicBezTo>
                      <a:pt x="276" y="49"/>
                      <a:pt x="221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9" name="Google Shape;2599;p50"/>
              <p:cNvSpPr/>
              <p:nvPr/>
            </p:nvSpPr>
            <p:spPr>
              <a:xfrm rot="10800000">
                <a:off x="1260569" y="852053"/>
                <a:ext cx="28945" cy="39636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82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cubicBezTo>
                      <a:pt x="0" y="115"/>
                      <a:pt x="27" y="169"/>
                      <a:pt x="27" y="195"/>
                    </a:cubicBezTo>
                    <a:cubicBezTo>
                      <a:pt x="54" y="283"/>
                      <a:pt x="54" y="337"/>
                      <a:pt x="81" y="390"/>
                    </a:cubicBezTo>
                    <a:cubicBezTo>
                      <a:pt x="93" y="452"/>
                      <a:pt x="148" y="481"/>
                      <a:pt x="204" y="481"/>
                    </a:cubicBezTo>
                    <a:cubicBezTo>
                      <a:pt x="277" y="481"/>
                      <a:pt x="351" y="431"/>
                      <a:pt x="336" y="337"/>
                    </a:cubicBezTo>
                    <a:cubicBezTo>
                      <a:pt x="336" y="249"/>
                      <a:pt x="276" y="195"/>
                      <a:pt x="222" y="115"/>
                    </a:cubicBezTo>
                    <a:cubicBezTo>
                      <a:pt x="195" y="54"/>
                      <a:pt x="108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0" name="Google Shape;2600;p50"/>
              <p:cNvSpPr/>
              <p:nvPr/>
            </p:nvSpPr>
            <p:spPr>
              <a:xfrm rot="10800000">
                <a:off x="1243629" y="989377"/>
                <a:ext cx="25491" cy="3601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38" extrusionOk="0">
                    <a:moveTo>
                      <a:pt x="229" y="0"/>
                    </a:moveTo>
                    <a:cubicBezTo>
                      <a:pt x="142" y="27"/>
                      <a:pt x="115" y="114"/>
                      <a:pt x="88" y="195"/>
                    </a:cubicBezTo>
                    <a:cubicBezTo>
                      <a:pt x="61" y="256"/>
                      <a:pt x="1" y="363"/>
                      <a:pt x="88" y="424"/>
                    </a:cubicBezTo>
                    <a:cubicBezTo>
                      <a:pt x="108" y="433"/>
                      <a:pt x="125" y="437"/>
                      <a:pt x="141" y="437"/>
                    </a:cubicBezTo>
                    <a:cubicBezTo>
                      <a:pt x="215" y="437"/>
                      <a:pt x="256" y="349"/>
                      <a:pt x="256" y="282"/>
                    </a:cubicBezTo>
                    <a:cubicBezTo>
                      <a:pt x="283" y="256"/>
                      <a:pt x="283" y="195"/>
                      <a:pt x="283" y="168"/>
                    </a:cubicBezTo>
                    <a:cubicBezTo>
                      <a:pt x="283" y="141"/>
                      <a:pt x="310" y="88"/>
                      <a:pt x="283" y="61"/>
                    </a:cubicBezTo>
                    <a:cubicBezTo>
                      <a:pt x="283" y="27"/>
                      <a:pt x="256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1" name="Google Shape;2601;p50"/>
              <p:cNvSpPr/>
              <p:nvPr/>
            </p:nvSpPr>
            <p:spPr>
              <a:xfrm rot="10800000">
                <a:off x="1342470" y="967833"/>
                <a:ext cx="35112" cy="2787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9" extrusionOk="0">
                    <a:moveTo>
                      <a:pt x="167" y="1"/>
                    </a:moveTo>
                    <a:cubicBezTo>
                      <a:pt x="84" y="1"/>
                      <a:pt x="1" y="135"/>
                      <a:pt x="90" y="204"/>
                    </a:cubicBezTo>
                    <a:cubicBezTo>
                      <a:pt x="117" y="231"/>
                      <a:pt x="171" y="257"/>
                      <a:pt x="231" y="284"/>
                    </a:cubicBezTo>
                    <a:cubicBezTo>
                      <a:pt x="258" y="311"/>
                      <a:pt x="312" y="338"/>
                      <a:pt x="372" y="338"/>
                    </a:cubicBezTo>
                    <a:cubicBezTo>
                      <a:pt x="399" y="338"/>
                      <a:pt x="426" y="284"/>
                      <a:pt x="426" y="257"/>
                    </a:cubicBezTo>
                    <a:cubicBezTo>
                      <a:pt x="426" y="227"/>
                      <a:pt x="409" y="204"/>
                      <a:pt x="389" y="179"/>
                    </a:cubicBezTo>
                    <a:lnTo>
                      <a:pt x="389" y="179"/>
                    </a:lnTo>
                    <a:cubicBezTo>
                      <a:pt x="387" y="166"/>
                      <a:pt x="382" y="154"/>
                      <a:pt x="372" y="143"/>
                    </a:cubicBezTo>
                    <a:cubicBezTo>
                      <a:pt x="364" y="140"/>
                      <a:pt x="357" y="136"/>
                      <a:pt x="350" y="132"/>
                    </a:cubicBezTo>
                    <a:lnTo>
                      <a:pt x="350" y="132"/>
                    </a:lnTo>
                    <a:cubicBezTo>
                      <a:pt x="346" y="127"/>
                      <a:pt x="342" y="122"/>
                      <a:pt x="339" y="116"/>
                    </a:cubicBezTo>
                    <a:cubicBezTo>
                      <a:pt x="312" y="89"/>
                      <a:pt x="258" y="36"/>
                      <a:pt x="231" y="36"/>
                    </a:cubicBezTo>
                    <a:cubicBezTo>
                      <a:pt x="212" y="11"/>
                      <a:pt x="19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2" name="Google Shape;2602;p50"/>
              <p:cNvSpPr/>
              <p:nvPr/>
            </p:nvSpPr>
            <p:spPr>
              <a:xfrm rot="10800000">
                <a:off x="1213780" y="880834"/>
                <a:ext cx="36510" cy="2335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84" extrusionOk="0">
                    <a:moveTo>
                      <a:pt x="82" y="0"/>
                    </a:moveTo>
                    <a:cubicBezTo>
                      <a:pt x="62" y="0"/>
                      <a:pt x="43" y="4"/>
                      <a:pt x="27" y="11"/>
                    </a:cubicBezTo>
                    <a:cubicBezTo>
                      <a:pt x="0" y="11"/>
                      <a:pt x="0" y="38"/>
                      <a:pt x="0" y="65"/>
                    </a:cubicBezTo>
                    <a:cubicBezTo>
                      <a:pt x="27" y="126"/>
                      <a:pt x="108" y="153"/>
                      <a:pt x="168" y="206"/>
                    </a:cubicBezTo>
                    <a:cubicBezTo>
                      <a:pt x="231" y="227"/>
                      <a:pt x="277" y="284"/>
                      <a:pt x="335" y="284"/>
                    </a:cubicBezTo>
                    <a:cubicBezTo>
                      <a:pt x="352" y="284"/>
                      <a:pt x="370" y="279"/>
                      <a:pt x="390" y="267"/>
                    </a:cubicBezTo>
                    <a:cubicBezTo>
                      <a:pt x="417" y="267"/>
                      <a:pt x="444" y="206"/>
                      <a:pt x="417" y="179"/>
                    </a:cubicBezTo>
                    <a:cubicBezTo>
                      <a:pt x="417" y="65"/>
                      <a:pt x="336" y="65"/>
                      <a:pt x="249" y="38"/>
                    </a:cubicBezTo>
                    <a:cubicBezTo>
                      <a:pt x="192" y="19"/>
                      <a:pt x="132" y="0"/>
                      <a:pt x="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3" name="Google Shape;2603;p50"/>
              <p:cNvSpPr/>
              <p:nvPr/>
            </p:nvSpPr>
            <p:spPr>
              <a:xfrm rot="10800000">
                <a:off x="1324708" y="854438"/>
                <a:ext cx="25080" cy="2902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53" extrusionOk="0">
                    <a:moveTo>
                      <a:pt x="142" y="15"/>
                    </a:moveTo>
                    <a:cubicBezTo>
                      <a:pt x="131" y="20"/>
                      <a:pt x="123" y="28"/>
                      <a:pt x="116" y="36"/>
                    </a:cubicBezTo>
                    <a:lnTo>
                      <a:pt x="116" y="36"/>
                    </a:lnTo>
                    <a:cubicBezTo>
                      <a:pt x="117" y="28"/>
                      <a:pt x="123" y="15"/>
                      <a:pt x="142" y="15"/>
                    </a:cubicBezTo>
                    <a:close/>
                    <a:moveTo>
                      <a:pt x="145" y="1"/>
                    </a:moveTo>
                    <a:cubicBezTo>
                      <a:pt x="130" y="1"/>
                      <a:pt x="117" y="19"/>
                      <a:pt x="115" y="37"/>
                    </a:cubicBezTo>
                    <a:lnTo>
                      <a:pt x="115" y="37"/>
                    </a:lnTo>
                    <a:cubicBezTo>
                      <a:pt x="87" y="72"/>
                      <a:pt x="83" y="128"/>
                      <a:pt x="61" y="149"/>
                    </a:cubicBezTo>
                    <a:cubicBezTo>
                      <a:pt x="1" y="237"/>
                      <a:pt x="34" y="351"/>
                      <a:pt x="142" y="351"/>
                    </a:cubicBezTo>
                    <a:cubicBezTo>
                      <a:pt x="147" y="352"/>
                      <a:pt x="153" y="352"/>
                      <a:pt x="158" y="352"/>
                    </a:cubicBezTo>
                    <a:cubicBezTo>
                      <a:pt x="301" y="352"/>
                      <a:pt x="304" y="22"/>
                      <a:pt x="167" y="13"/>
                    </a:cubicBezTo>
                    <a:lnTo>
                      <a:pt x="167" y="13"/>
                    </a:lnTo>
                    <a:cubicBezTo>
                      <a:pt x="160" y="4"/>
                      <a:pt x="152" y="1"/>
                      <a:pt x="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2604" name="Google Shape;2604;p50"/>
            <p:cNvGrpSpPr/>
            <p:nvPr/>
          </p:nvGrpSpPr>
          <p:grpSpPr>
            <a:xfrm>
              <a:off x="451095" y="190479"/>
              <a:ext cx="951772" cy="698994"/>
              <a:chOff x="3765486" y="1507629"/>
              <a:chExt cx="586753" cy="430946"/>
            </a:xfrm>
          </p:grpSpPr>
          <p:sp>
            <p:nvSpPr>
              <p:cNvPr id="2605" name="Google Shape;2605;p50"/>
              <p:cNvSpPr/>
              <p:nvPr/>
            </p:nvSpPr>
            <p:spPr>
              <a:xfrm>
                <a:off x="3765486" y="1507629"/>
                <a:ext cx="405408" cy="279812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817" extrusionOk="0">
                    <a:moveTo>
                      <a:pt x="7419" y="0"/>
                    </a:moveTo>
                    <a:cubicBezTo>
                      <a:pt x="6331" y="108"/>
                      <a:pt x="5262" y="222"/>
                      <a:pt x="4174" y="363"/>
                    </a:cubicBezTo>
                    <a:cubicBezTo>
                      <a:pt x="3051" y="531"/>
                      <a:pt x="1848" y="612"/>
                      <a:pt x="786" y="948"/>
                    </a:cubicBezTo>
                    <a:cubicBezTo>
                      <a:pt x="114" y="1149"/>
                      <a:pt x="0" y="1653"/>
                      <a:pt x="195" y="2265"/>
                    </a:cubicBezTo>
                    <a:cubicBezTo>
                      <a:pt x="531" y="3441"/>
                      <a:pt x="921" y="4590"/>
                      <a:pt x="1290" y="5766"/>
                    </a:cubicBezTo>
                    <a:cubicBezTo>
                      <a:pt x="1301" y="5800"/>
                      <a:pt x="1333" y="5816"/>
                      <a:pt x="1365" y="5816"/>
                    </a:cubicBezTo>
                    <a:cubicBezTo>
                      <a:pt x="1414" y="5816"/>
                      <a:pt x="1462" y="5778"/>
                      <a:pt x="1425" y="5712"/>
                    </a:cubicBezTo>
                    <a:cubicBezTo>
                      <a:pt x="1062" y="4536"/>
                      <a:pt x="699" y="3387"/>
                      <a:pt x="336" y="2211"/>
                    </a:cubicBezTo>
                    <a:cubicBezTo>
                      <a:pt x="27" y="1176"/>
                      <a:pt x="921" y="1062"/>
                      <a:pt x="1653" y="921"/>
                    </a:cubicBezTo>
                    <a:cubicBezTo>
                      <a:pt x="2299" y="813"/>
                      <a:pt x="2937" y="726"/>
                      <a:pt x="3582" y="612"/>
                    </a:cubicBezTo>
                    <a:cubicBezTo>
                      <a:pt x="4200" y="531"/>
                      <a:pt x="4846" y="444"/>
                      <a:pt x="5491" y="363"/>
                    </a:cubicBezTo>
                    <a:cubicBezTo>
                      <a:pt x="5662" y="344"/>
                      <a:pt x="6463" y="191"/>
                      <a:pt x="6970" y="191"/>
                    </a:cubicBezTo>
                    <a:cubicBezTo>
                      <a:pt x="7197" y="191"/>
                      <a:pt x="7366" y="222"/>
                      <a:pt x="7393" y="309"/>
                    </a:cubicBezTo>
                    <a:cubicBezTo>
                      <a:pt x="7870" y="1566"/>
                      <a:pt x="8118" y="2883"/>
                      <a:pt x="8259" y="4227"/>
                    </a:cubicBezTo>
                    <a:cubicBezTo>
                      <a:pt x="8259" y="4268"/>
                      <a:pt x="8302" y="4288"/>
                      <a:pt x="8344" y="4288"/>
                    </a:cubicBezTo>
                    <a:cubicBezTo>
                      <a:pt x="8386" y="4288"/>
                      <a:pt x="8428" y="4268"/>
                      <a:pt x="8428" y="4227"/>
                    </a:cubicBezTo>
                    <a:cubicBezTo>
                      <a:pt x="8286" y="2796"/>
                      <a:pt x="7977" y="1398"/>
                      <a:pt x="7507" y="81"/>
                    </a:cubicBezTo>
                    <a:cubicBezTo>
                      <a:pt x="7473" y="27"/>
                      <a:pt x="7446" y="0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6" name="Google Shape;2606;p50"/>
              <p:cNvSpPr/>
              <p:nvPr/>
            </p:nvSpPr>
            <p:spPr>
              <a:xfrm>
                <a:off x="3830520" y="1705327"/>
                <a:ext cx="338690" cy="87931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1828" extrusionOk="0">
                    <a:moveTo>
                      <a:pt x="6926" y="0"/>
                    </a:moveTo>
                    <a:cubicBezTo>
                      <a:pt x="6920" y="0"/>
                      <a:pt x="6914" y="1"/>
                      <a:pt x="6907" y="3"/>
                    </a:cubicBezTo>
                    <a:cubicBezTo>
                      <a:pt x="4670" y="648"/>
                      <a:pt x="2398" y="1206"/>
                      <a:pt x="106" y="1656"/>
                    </a:cubicBezTo>
                    <a:cubicBezTo>
                      <a:pt x="1" y="1681"/>
                      <a:pt x="39" y="1827"/>
                      <a:pt x="136" y="1827"/>
                    </a:cubicBezTo>
                    <a:cubicBezTo>
                      <a:pt x="144" y="1827"/>
                      <a:pt x="152" y="1826"/>
                      <a:pt x="160" y="1824"/>
                    </a:cubicBezTo>
                    <a:cubicBezTo>
                      <a:pt x="2459" y="1374"/>
                      <a:pt x="4696" y="816"/>
                      <a:pt x="6934" y="171"/>
                    </a:cubicBezTo>
                    <a:cubicBezTo>
                      <a:pt x="7040" y="146"/>
                      <a:pt x="7002" y="0"/>
                      <a:pt x="6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7" name="Google Shape;2607;p50"/>
              <p:cNvSpPr/>
              <p:nvPr/>
            </p:nvSpPr>
            <p:spPr>
              <a:xfrm>
                <a:off x="4155157" y="1708165"/>
                <a:ext cx="193035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930" extrusionOk="0">
                    <a:moveTo>
                      <a:pt x="103" y="0"/>
                    </a:moveTo>
                    <a:cubicBezTo>
                      <a:pt x="14" y="0"/>
                      <a:pt x="1" y="142"/>
                      <a:pt x="105" y="172"/>
                    </a:cubicBezTo>
                    <a:cubicBezTo>
                      <a:pt x="663" y="253"/>
                      <a:pt x="1220" y="307"/>
                      <a:pt x="1812" y="341"/>
                    </a:cubicBezTo>
                    <a:cubicBezTo>
                      <a:pt x="2082" y="341"/>
                      <a:pt x="2463" y="276"/>
                      <a:pt x="2824" y="276"/>
                    </a:cubicBezTo>
                    <a:cubicBezTo>
                      <a:pt x="3288" y="276"/>
                      <a:pt x="3718" y="383"/>
                      <a:pt x="3828" y="871"/>
                    </a:cubicBezTo>
                    <a:cubicBezTo>
                      <a:pt x="3838" y="912"/>
                      <a:pt x="3868" y="930"/>
                      <a:pt x="3901" y="930"/>
                    </a:cubicBezTo>
                    <a:cubicBezTo>
                      <a:pt x="3954" y="930"/>
                      <a:pt x="4013" y="882"/>
                      <a:pt x="3996" y="811"/>
                    </a:cubicBezTo>
                    <a:cubicBezTo>
                      <a:pt x="3882" y="341"/>
                      <a:pt x="3438" y="139"/>
                      <a:pt x="2988" y="112"/>
                    </a:cubicBezTo>
                    <a:cubicBezTo>
                      <a:pt x="2936" y="108"/>
                      <a:pt x="2883" y="107"/>
                      <a:pt x="2830" y="107"/>
                    </a:cubicBezTo>
                    <a:cubicBezTo>
                      <a:pt x="2486" y="107"/>
                      <a:pt x="2126" y="172"/>
                      <a:pt x="1812" y="172"/>
                    </a:cubicBezTo>
                    <a:cubicBezTo>
                      <a:pt x="1254" y="172"/>
                      <a:pt x="689" y="85"/>
                      <a:pt x="132" y="4"/>
                    </a:cubicBezTo>
                    <a:cubicBezTo>
                      <a:pt x="121" y="1"/>
                      <a:pt x="112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8" name="Google Shape;2608;p50"/>
              <p:cNvSpPr/>
              <p:nvPr/>
            </p:nvSpPr>
            <p:spPr>
              <a:xfrm>
                <a:off x="3826575" y="1750735"/>
                <a:ext cx="525664" cy="18784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3905" extrusionOk="0">
                    <a:moveTo>
                      <a:pt x="10812" y="1"/>
                    </a:moveTo>
                    <a:cubicBezTo>
                      <a:pt x="10799" y="1"/>
                      <a:pt x="10786" y="5"/>
                      <a:pt x="10773" y="13"/>
                    </a:cubicBezTo>
                    <a:cubicBezTo>
                      <a:pt x="9093" y="1021"/>
                      <a:pt x="7352" y="1942"/>
                      <a:pt x="5592" y="2755"/>
                    </a:cubicBezTo>
                    <a:cubicBezTo>
                      <a:pt x="5141" y="2984"/>
                      <a:pt x="4691" y="3179"/>
                      <a:pt x="4248" y="3373"/>
                    </a:cubicBezTo>
                    <a:cubicBezTo>
                      <a:pt x="3992" y="3454"/>
                      <a:pt x="3744" y="3568"/>
                      <a:pt x="3488" y="3683"/>
                    </a:cubicBezTo>
                    <a:cubicBezTo>
                      <a:pt x="3391" y="3717"/>
                      <a:pt x="3300" y="3732"/>
                      <a:pt x="3217" y="3732"/>
                    </a:cubicBezTo>
                    <a:cubicBezTo>
                      <a:pt x="2822" y="3732"/>
                      <a:pt x="2567" y="3395"/>
                      <a:pt x="2312" y="3118"/>
                    </a:cubicBezTo>
                    <a:cubicBezTo>
                      <a:pt x="1613" y="2312"/>
                      <a:pt x="887" y="1525"/>
                      <a:pt x="155" y="712"/>
                    </a:cubicBezTo>
                    <a:cubicBezTo>
                      <a:pt x="143" y="694"/>
                      <a:pt x="128" y="687"/>
                      <a:pt x="113" y="687"/>
                    </a:cubicBezTo>
                    <a:cubicBezTo>
                      <a:pt x="59" y="687"/>
                      <a:pt x="0" y="779"/>
                      <a:pt x="47" y="826"/>
                    </a:cubicBezTo>
                    <a:cubicBezTo>
                      <a:pt x="800" y="1693"/>
                      <a:pt x="1586" y="2533"/>
                      <a:pt x="2339" y="3400"/>
                    </a:cubicBezTo>
                    <a:cubicBezTo>
                      <a:pt x="2541" y="3595"/>
                      <a:pt x="2816" y="3904"/>
                      <a:pt x="3125" y="3904"/>
                    </a:cubicBezTo>
                    <a:cubicBezTo>
                      <a:pt x="3602" y="3878"/>
                      <a:pt x="4080" y="3622"/>
                      <a:pt x="4523" y="3427"/>
                    </a:cubicBezTo>
                    <a:cubicBezTo>
                      <a:pt x="6707" y="2480"/>
                      <a:pt x="8811" y="1384"/>
                      <a:pt x="10854" y="154"/>
                    </a:cubicBezTo>
                    <a:cubicBezTo>
                      <a:pt x="10927" y="104"/>
                      <a:pt x="10877" y="1"/>
                      <a:pt x="10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9" name="Google Shape;2609;p50"/>
              <p:cNvSpPr/>
              <p:nvPr/>
            </p:nvSpPr>
            <p:spPr>
              <a:xfrm>
                <a:off x="3856543" y="1786378"/>
                <a:ext cx="135264" cy="134639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99" extrusionOk="0">
                    <a:moveTo>
                      <a:pt x="123" y="1"/>
                    </a:moveTo>
                    <a:cubicBezTo>
                      <a:pt x="57" y="1"/>
                      <a:pt x="1" y="97"/>
                      <a:pt x="70" y="139"/>
                    </a:cubicBezTo>
                    <a:cubicBezTo>
                      <a:pt x="486" y="475"/>
                      <a:pt x="910" y="811"/>
                      <a:pt x="1326" y="1120"/>
                    </a:cubicBezTo>
                    <a:cubicBezTo>
                      <a:pt x="1830" y="1537"/>
                      <a:pt x="2643" y="1960"/>
                      <a:pt x="2617" y="2713"/>
                    </a:cubicBezTo>
                    <a:cubicBezTo>
                      <a:pt x="2617" y="2770"/>
                      <a:pt x="2659" y="2799"/>
                      <a:pt x="2701" y="2799"/>
                    </a:cubicBezTo>
                    <a:cubicBezTo>
                      <a:pt x="2743" y="2799"/>
                      <a:pt x="2785" y="2770"/>
                      <a:pt x="2785" y="2713"/>
                    </a:cubicBezTo>
                    <a:cubicBezTo>
                      <a:pt x="2811" y="2128"/>
                      <a:pt x="2502" y="1846"/>
                      <a:pt x="2052" y="1510"/>
                    </a:cubicBezTo>
                    <a:cubicBezTo>
                      <a:pt x="1440" y="1006"/>
                      <a:pt x="822" y="502"/>
                      <a:pt x="177" y="25"/>
                    </a:cubicBezTo>
                    <a:cubicBezTo>
                      <a:pt x="160" y="8"/>
                      <a:pt x="141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0" name="Google Shape;2610;p50"/>
              <p:cNvSpPr/>
              <p:nvPr/>
            </p:nvSpPr>
            <p:spPr>
              <a:xfrm>
                <a:off x="3971938" y="1739960"/>
                <a:ext cx="324932" cy="162923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3387" extrusionOk="0">
                    <a:moveTo>
                      <a:pt x="6643" y="1"/>
                    </a:moveTo>
                    <a:cubicBezTo>
                      <a:pt x="6630" y="1"/>
                      <a:pt x="6616" y="5"/>
                      <a:pt x="6602" y="16"/>
                    </a:cubicBezTo>
                    <a:cubicBezTo>
                      <a:pt x="4525" y="1272"/>
                      <a:pt x="2341" y="2334"/>
                      <a:pt x="76" y="3208"/>
                    </a:cubicBezTo>
                    <a:cubicBezTo>
                      <a:pt x="1" y="3254"/>
                      <a:pt x="16" y="3386"/>
                      <a:pt x="91" y="3386"/>
                    </a:cubicBezTo>
                    <a:cubicBezTo>
                      <a:pt x="102" y="3386"/>
                      <a:pt x="116" y="3383"/>
                      <a:pt x="130" y="3376"/>
                    </a:cubicBezTo>
                    <a:cubicBezTo>
                      <a:pt x="2402" y="2502"/>
                      <a:pt x="4613" y="1413"/>
                      <a:pt x="6683" y="150"/>
                    </a:cubicBezTo>
                    <a:cubicBezTo>
                      <a:pt x="6755" y="105"/>
                      <a:pt x="6707" y="1"/>
                      <a:pt x="6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1" name="Google Shape;2611;p50"/>
              <p:cNvSpPr/>
              <p:nvPr/>
            </p:nvSpPr>
            <p:spPr>
              <a:xfrm>
                <a:off x="3913062" y="1804127"/>
                <a:ext cx="75232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96" extrusionOk="0">
                    <a:moveTo>
                      <a:pt x="103" y="1"/>
                    </a:moveTo>
                    <a:cubicBezTo>
                      <a:pt x="43" y="1"/>
                      <a:pt x="1" y="117"/>
                      <a:pt x="71" y="160"/>
                    </a:cubicBezTo>
                    <a:cubicBezTo>
                      <a:pt x="514" y="496"/>
                      <a:pt x="964" y="866"/>
                      <a:pt x="1415" y="1168"/>
                    </a:cubicBezTo>
                    <a:cubicBezTo>
                      <a:pt x="1433" y="1187"/>
                      <a:pt x="1451" y="1196"/>
                      <a:pt x="1467" y="1196"/>
                    </a:cubicBezTo>
                    <a:cubicBezTo>
                      <a:pt x="1526" y="1196"/>
                      <a:pt x="1563" y="1096"/>
                      <a:pt x="1495" y="1034"/>
                    </a:cubicBezTo>
                    <a:cubicBezTo>
                      <a:pt x="1045" y="698"/>
                      <a:pt x="628" y="362"/>
                      <a:pt x="151" y="26"/>
                    </a:cubicBezTo>
                    <a:cubicBezTo>
                      <a:pt x="135" y="8"/>
                      <a:pt x="119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2" name="Google Shape;2612;p50"/>
              <p:cNvSpPr/>
              <p:nvPr/>
            </p:nvSpPr>
            <p:spPr>
              <a:xfrm>
                <a:off x="3912822" y="1736352"/>
                <a:ext cx="241523" cy="75761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575" extrusionOk="0">
                    <a:moveTo>
                      <a:pt x="4906" y="0"/>
                    </a:moveTo>
                    <a:cubicBezTo>
                      <a:pt x="4900" y="0"/>
                      <a:pt x="4894" y="1"/>
                      <a:pt x="4887" y="3"/>
                    </a:cubicBezTo>
                    <a:cubicBezTo>
                      <a:pt x="3268" y="453"/>
                      <a:pt x="1695" y="931"/>
                      <a:pt x="102" y="1401"/>
                    </a:cubicBezTo>
                    <a:cubicBezTo>
                      <a:pt x="0" y="1455"/>
                      <a:pt x="33" y="1574"/>
                      <a:pt x="123" y="1574"/>
                    </a:cubicBezTo>
                    <a:cubicBezTo>
                      <a:pt x="133" y="1574"/>
                      <a:pt x="144" y="1573"/>
                      <a:pt x="156" y="1569"/>
                    </a:cubicBezTo>
                    <a:cubicBezTo>
                      <a:pt x="1722" y="1065"/>
                      <a:pt x="3322" y="595"/>
                      <a:pt x="4914" y="171"/>
                    </a:cubicBezTo>
                    <a:cubicBezTo>
                      <a:pt x="5020" y="146"/>
                      <a:pt x="4982" y="0"/>
                      <a:pt x="4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3" name="Google Shape;2613;p50"/>
              <p:cNvSpPr/>
              <p:nvPr/>
            </p:nvSpPr>
            <p:spPr>
              <a:xfrm>
                <a:off x="3943751" y="1742750"/>
                <a:ext cx="220935" cy="95147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978" extrusionOk="0">
                    <a:moveTo>
                      <a:pt x="4504" y="1"/>
                    </a:moveTo>
                    <a:cubicBezTo>
                      <a:pt x="4494" y="1"/>
                      <a:pt x="4484" y="4"/>
                      <a:pt x="4473" y="11"/>
                    </a:cubicBezTo>
                    <a:cubicBezTo>
                      <a:pt x="2988" y="542"/>
                      <a:pt x="1529" y="1160"/>
                      <a:pt x="105" y="1806"/>
                    </a:cubicBezTo>
                    <a:cubicBezTo>
                      <a:pt x="0" y="1855"/>
                      <a:pt x="87" y="1977"/>
                      <a:pt x="164" y="1977"/>
                    </a:cubicBezTo>
                    <a:cubicBezTo>
                      <a:pt x="171" y="1977"/>
                      <a:pt x="178" y="1976"/>
                      <a:pt x="185" y="1974"/>
                    </a:cubicBezTo>
                    <a:cubicBezTo>
                      <a:pt x="1617" y="1302"/>
                      <a:pt x="3041" y="710"/>
                      <a:pt x="4500" y="152"/>
                    </a:cubicBezTo>
                    <a:cubicBezTo>
                      <a:pt x="4593" y="129"/>
                      <a:pt x="4565" y="1"/>
                      <a:pt x="4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4" name="Google Shape;2614;p50"/>
              <p:cNvSpPr/>
              <p:nvPr/>
            </p:nvSpPr>
            <p:spPr>
              <a:xfrm>
                <a:off x="3966936" y="1742654"/>
                <a:ext cx="200684" cy="106210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208" extrusionOk="0">
                    <a:moveTo>
                      <a:pt x="4056" y="1"/>
                    </a:moveTo>
                    <a:cubicBezTo>
                      <a:pt x="4043" y="1"/>
                      <a:pt x="4031" y="5"/>
                      <a:pt x="4018" y="13"/>
                    </a:cubicBezTo>
                    <a:cubicBezTo>
                      <a:pt x="2754" y="826"/>
                      <a:pt x="1471" y="1498"/>
                      <a:pt x="93" y="2029"/>
                    </a:cubicBezTo>
                    <a:cubicBezTo>
                      <a:pt x="0" y="2076"/>
                      <a:pt x="28" y="2208"/>
                      <a:pt x="93" y="2208"/>
                    </a:cubicBezTo>
                    <a:cubicBezTo>
                      <a:pt x="104" y="2208"/>
                      <a:pt x="115" y="2205"/>
                      <a:pt x="127" y="2197"/>
                    </a:cubicBezTo>
                    <a:cubicBezTo>
                      <a:pt x="1524" y="1640"/>
                      <a:pt x="2842" y="968"/>
                      <a:pt x="4098" y="181"/>
                    </a:cubicBezTo>
                    <a:cubicBezTo>
                      <a:pt x="4172" y="108"/>
                      <a:pt x="4122" y="1"/>
                      <a:pt x="4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5" name="Google Shape;2615;p50"/>
              <p:cNvSpPr/>
              <p:nvPr/>
            </p:nvSpPr>
            <p:spPr>
              <a:xfrm>
                <a:off x="3977614" y="1744000"/>
                <a:ext cx="222185" cy="117033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433" extrusionOk="0">
                    <a:moveTo>
                      <a:pt x="4489" y="0"/>
                    </a:moveTo>
                    <a:cubicBezTo>
                      <a:pt x="4474" y="0"/>
                      <a:pt x="4458" y="4"/>
                      <a:pt x="4441" y="12"/>
                    </a:cubicBezTo>
                    <a:cubicBezTo>
                      <a:pt x="2983" y="738"/>
                      <a:pt x="1524" y="1497"/>
                      <a:pt x="73" y="2284"/>
                    </a:cubicBezTo>
                    <a:cubicBezTo>
                      <a:pt x="0" y="2328"/>
                      <a:pt x="48" y="2433"/>
                      <a:pt x="112" y="2433"/>
                    </a:cubicBezTo>
                    <a:cubicBezTo>
                      <a:pt x="126" y="2433"/>
                      <a:pt x="140" y="2428"/>
                      <a:pt x="153" y="2418"/>
                    </a:cubicBezTo>
                    <a:cubicBezTo>
                      <a:pt x="1612" y="1638"/>
                      <a:pt x="3063" y="879"/>
                      <a:pt x="4522" y="153"/>
                    </a:cubicBezTo>
                    <a:cubicBezTo>
                      <a:pt x="4618" y="108"/>
                      <a:pt x="4571" y="0"/>
                      <a:pt x="4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6" name="Google Shape;2616;p50"/>
              <p:cNvSpPr/>
              <p:nvPr/>
            </p:nvSpPr>
            <p:spPr>
              <a:xfrm>
                <a:off x="3939710" y="1793786"/>
                <a:ext cx="75569" cy="4444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924" extrusionOk="0">
                    <a:moveTo>
                      <a:pt x="118" y="0"/>
                    </a:moveTo>
                    <a:cubicBezTo>
                      <a:pt x="51" y="0"/>
                      <a:pt x="1" y="108"/>
                      <a:pt x="74" y="153"/>
                    </a:cubicBezTo>
                    <a:cubicBezTo>
                      <a:pt x="491" y="489"/>
                      <a:pt x="941" y="745"/>
                      <a:pt x="1445" y="913"/>
                    </a:cubicBezTo>
                    <a:cubicBezTo>
                      <a:pt x="1457" y="920"/>
                      <a:pt x="1469" y="923"/>
                      <a:pt x="1479" y="923"/>
                    </a:cubicBezTo>
                    <a:cubicBezTo>
                      <a:pt x="1544" y="923"/>
                      <a:pt x="1571" y="795"/>
                      <a:pt x="1472" y="772"/>
                    </a:cubicBezTo>
                    <a:cubicBezTo>
                      <a:pt x="995" y="577"/>
                      <a:pt x="578" y="321"/>
                      <a:pt x="155" y="12"/>
                    </a:cubicBezTo>
                    <a:cubicBezTo>
                      <a:pt x="142" y="4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7" name="Google Shape;2617;p50"/>
              <p:cNvSpPr/>
              <p:nvPr/>
            </p:nvSpPr>
            <p:spPr>
              <a:xfrm>
                <a:off x="3976508" y="1781664"/>
                <a:ext cx="74126" cy="42619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886" extrusionOk="0">
                    <a:moveTo>
                      <a:pt x="122" y="1"/>
                    </a:moveTo>
                    <a:cubicBezTo>
                      <a:pt x="40" y="1"/>
                      <a:pt x="1" y="106"/>
                      <a:pt x="96" y="157"/>
                    </a:cubicBezTo>
                    <a:cubicBezTo>
                      <a:pt x="485" y="432"/>
                      <a:pt x="936" y="661"/>
                      <a:pt x="1379" y="882"/>
                    </a:cubicBezTo>
                    <a:cubicBezTo>
                      <a:pt x="1387" y="885"/>
                      <a:pt x="1394" y="886"/>
                      <a:pt x="1401" y="886"/>
                    </a:cubicBezTo>
                    <a:cubicBezTo>
                      <a:pt x="1479" y="886"/>
                      <a:pt x="1540" y="764"/>
                      <a:pt x="1467" y="714"/>
                    </a:cubicBezTo>
                    <a:cubicBezTo>
                      <a:pt x="1016" y="519"/>
                      <a:pt x="566" y="264"/>
                      <a:pt x="176" y="15"/>
                    </a:cubicBezTo>
                    <a:cubicBezTo>
                      <a:pt x="157" y="5"/>
                      <a:pt x="138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8" name="Google Shape;2618;p50"/>
              <p:cNvSpPr/>
              <p:nvPr/>
            </p:nvSpPr>
            <p:spPr>
              <a:xfrm>
                <a:off x="4023407" y="1770793"/>
                <a:ext cx="64794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56" extrusionOk="0">
                    <a:moveTo>
                      <a:pt x="116" y="1"/>
                    </a:moveTo>
                    <a:cubicBezTo>
                      <a:pt x="47" y="1"/>
                      <a:pt x="0" y="109"/>
                      <a:pt x="68" y="154"/>
                    </a:cubicBezTo>
                    <a:cubicBezTo>
                      <a:pt x="431" y="409"/>
                      <a:pt x="828" y="604"/>
                      <a:pt x="1217" y="745"/>
                    </a:cubicBezTo>
                    <a:cubicBezTo>
                      <a:pt x="1233" y="753"/>
                      <a:pt x="1247" y="756"/>
                      <a:pt x="1259" y="756"/>
                    </a:cubicBezTo>
                    <a:cubicBezTo>
                      <a:pt x="1337" y="756"/>
                      <a:pt x="1347" y="624"/>
                      <a:pt x="1271" y="577"/>
                    </a:cubicBezTo>
                    <a:cubicBezTo>
                      <a:pt x="881" y="436"/>
                      <a:pt x="518" y="241"/>
                      <a:pt x="156" y="13"/>
                    </a:cubicBezTo>
                    <a:cubicBezTo>
                      <a:pt x="142" y="5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9" name="Google Shape;2619;p50"/>
              <p:cNvSpPr/>
              <p:nvPr/>
            </p:nvSpPr>
            <p:spPr>
              <a:xfrm>
                <a:off x="4059483" y="1761846"/>
                <a:ext cx="55606" cy="30449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33" extrusionOk="0">
                    <a:moveTo>
                      <a:pt x="158" y="1"/>
                    </a:moveTo>
                    <a:cubicBezTo>
                      <a:pt x="64" y="1"/>
                      <a:pt x="0" y="121"/>
                      <a:pt x="105" y="145"/>
                    </a:cubicBezTo>
                    <a:cubicBezTo>
                      <a:pt x="387" y="313"/>
                      <a:pt x="689" y="454"/>
                      <a:pt x="998" y="622"/>
                    </a:cubicBezTo>
                    <a:cubicBezTo>
                      <a:pt x="1010" y="630"/>
                      <a:pt x="1022" y="633"/>
                      <a:pt x="1033" y="633"/>
                    </a:cubicBezTo>
                    <a:cubicBezTo>
                      <a:pt x="1105" y="633"/>
                      <a:pt x="1155" y="504"/>
                      <a:pt x="1086" y="481"/>
                    </a:cubicBezTo>
                    <a:cubicBezTo>
                      <a:pt x="777" y="313"/>
                      <a:pt x="467" y="172"/>
                      <a:pt x="185" y="4"/>
                    </a:cubicBezTo>
                    <a:cubicBezTo>
                      <a:pt x="176" y="2"/>
                      <a:pt x="16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0" name="Google Shape;2620;p50"/>
              <p:cNvSpPr/>
              <p:nvPr/>
            </p:nvSpPr>
            <p:spPr>
              <a:xfrm>
                <a:off x="4083726" y="1748570"/>
                <a:ext cx="58396" cy="2765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575" extrusionOk="0">
                    <a:moveTo>
                      <a:pt x="130" y="0"/>
                    </a:moveTo>
                    <a:cubicBezTo>
                      <a:pt x="41" y="0"/>
                      <a:pt x="1" y="142"/>
                      <a:pt x="105" y="173"/>
                    </a:cubicBezTo>
                    <a:cubicBezTo>
                      <a:pt x="441" y="253"/>
                      <a:pt x="750" y="394"/>
                      <a:pt x="1059" y="562"/>
                    </a:cubicBezTo>
                    <a:cubicBezTo>
                      <a:pt x="1071" y="571"/>
                      <a:pt x="1084" y="574"/>
                      <a:pt x="1096" y="574"/>
                    </a:cubicBezTo>
                    <a:cubicBezTo>
                      <a:pt x="1162" y="574"/>
                      <a:pt x="1213" y="467"/>
                      <a:pt x="1139" y="421"/>
                    </a:cubicBezTo>
                    <a:cubicBezTo>
                      <a:pt x="830" y="253"/>
                      <a:pt x="494" y="112"/>
                      <a:pt x="158" y="5"/>
                    </a:cubicBezTo>
                    <a:cubicBezTo>
                      <a:pt x="149" y="2"/>
                      <a:pt x="139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1" name="Google Shape;2621;p50"/>
              <p:cNvSpPr/>
              <p:nvPr/>
            </p:nvSpPr>
            <p:spPr>
              <a:xfrm>
                <a:off x="4122689" y="1744385"/>
                <a:ext cx="42330" cy="2203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58" extrusionOk="0">
                    <a:moveTo>
                      <a:pt x="107" y="1"/>
                    </a:moveTo>
                    <a:cubicBezTo>
                      <a:pt x="17" y="1"/>
                      <a:pt x="1" y="123"/>
                      <a:pt x="81" y="172"/>
                    </a:cubicBezTo>
                    <a:cubicBezTo>
                      <a:pt x="303" y="260"/>
                      <a:pt x="524" y="340"/>
                      <a:pt x="753" y="454"/>
                    </a:cubicBezTo>
                    <a:cubicBezTo>
                      <a:pt x="759" y="456"/>
                      <a:pt x="765" y="457"/>
                      <a:pt x="770" y="457"/>
                    </a:cubicBezTo>
                    <a:cubicBezTo>
                      <a:pt x="841" y="457"/>
                      <a:pt x="879" y="311"/>
                      <a:pt x="780" y="286"/>
                    </a:cubicBezTo>
                    <a:cubicBezTo>
                      <a:pt x="585" y="172"/>
                      <a:pt x="356" y="92"/>
                      <a:pt x="135" y="4"/>
                    </a:cubicBezTo>
                    <a:cubicBezTo>
                      <a:pt x="125" y="2"/>
                      <a:pt x="116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2" name="Google Shape;2622;p50"/>
              <p:cNvSpPr/>
              <p:nvPr/>
            </p:nvSpPr>
            <p:spPr>
              <a:xfrm>
                <a:off x="4148375" y="1736304"/>
                <a:ext cx="48776" cy="1957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7" extrusionOk="0">
                    <a:moveTo>
                      <a:pt x="111" y="1"/>
                    </a:moveTo>
                    <a:cubicBezTo>
                      <a:pt x="42" y="1"/>
                      <a:pt x="0" y="121"/>
                      <a:pt x="105" y="145"/>
                    </a:cubicBezTo>
                    <a:cubicBezTo>
                      <a:pt x="353" y="226"/>
                      <a:pt x="636" y="313"/>
                      <a:pt x="891" y="394"/>
                    </a:cubicBezTo>
                    <a:cubicBezTo>
                      <a:pt x="907" y="403"/>
                      <a:pt x="921" y="407"/>
                      <a:pt x="934" y="407"/>
                    </a:cubicBezTo>
                    <a:cubicBezTo>
                      <a:pt x="1004" y="407"/>
                      <a:pt x="1013" y="282"/>
                      <a:pt x="945" y="260"/>
                    </a:cubicBezTo>
                    <a:cubicBezTo>
                      <a:pt x="662" y="172"/>
                      <a:pt x="414" y="92"/>
                      <a:pt x="131" y="4"/>
                    </a:cubicBezTo>
                    <a:cubicBezTo>
                      <a:pt x="125" y="2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3" name="Google Shape;2623;p50"/>
              <p:cNvSpPr/>
              <p:nvPr/>
            </p:nvSpPr>
            <p:spPr>
              <a:xfrm>
                <a:off x="4181517" y="1729714"/>
                <a:ext cx="48535" cy="1231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56" extrusionOk="0">
                    <a:moveTo>
                      <a:pt x="115" y="0"/>
                    </a:moveTo>
                    <a:cubicBezTo>
                      <a:pt x="0" y="0"/>
                      <a:pt x="0" y="168"/>
                      <a:pt x="115" y="168"/>
                    </a:cubicBezTo>
                    <a:cubicBezTo>
                      <a:pt x="370" y="195"/>
                      <a:pt x="645" y="229"/>
                      <a:pt x="901" y="255"/>
                    </a:cubicBezTo>
                    <a:cubicBezTo>
                      <a:pt x="1008" y="255"/>
                      <a:pt x="1008" y="87"/>
                      <a:pt x="901" y="87"/>
                    </a:cubicBezTo>
                    <a:cubicBezTo>
                      <a:pt x="645" y="61"/>
                      <a:pt x="370" y="27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4" name="Google Shape;2624;p50"/>
              <p:cNvSpPr/>
              <p:nvPr/>
            </p:nvSpPr>
            <p:spPr>
              <a:xfrm>
                <a:off x="4174205" y="1732552"/>
                <a:ext cx="14864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8" extrusionOk="0">
                    <a:moveTo>
                      <a:pt x="186" y="1"/>
                    </a:moveTo>
                    <a:cubicBezTo>
                      <a:pt x="166" y="1"/>
                      <a:pt x="145" y="9"/>
                      <a:pt x="125" y="28"/>
                    </a:cubicBezTo>
                    <a:cubicBezTo>
                      <a:pt x="125" y="55"/>
                      <a:pt x="99" y="82"/>
                      <a:pt x="72" y="82"/>
                    </a:cubicBezTo>
                    <a:cubicBezTo>
                      <a:pt x="1" y="153"/>
                      <a:pt x="81" y="238"/>
                      <a:pt x="146" y="238"/>
                    </a:cubicBezTo>
                    <a:cubicBezTo>
                      <a:pt x="161" y="238"/>
                      <a:pt x="175" y="233"/>
                      <a:pt x="186" y="223"/>
                    </a:cubicBezTo>
                    <a:cubicBezTo>
                      <a:pt x="213" y="196"/>
                      <a:pt x="240" y="170"/>
                      <a:pt x="267" y="136"/>
                    </a:cubicBezTo>
                    <a:cubicBezTo>
                      <a:pt x="308" y="94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5" name="Google Shape;2625;p50"/>
              <p:cNvSpPr/>
              <p:nvPr/>
            </p:nvSpPr>
            <p:spPr>
              <a:xfrm>
                <a:off x="4146595" y="1729185"/>
                <a:ext cx="31651" cy="1544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21" extrusionOk="0">
                    <a:moveTo>
                      <a:pt x="511" y="1"/>
                    </a:moveTo>
                    <a:cubicBezTo>
                      <a:pt x="500" y="1"/>
                      <a:pt x="489" y="4"/>
                      <a:pt x="478" y="11"/>
                    </a:cubicBezTo>
                    <a:cubicBezTo>
                      <a:pt x="363" y="98"/>
                      <a:pt x="222" y="125"/>
                      <a:pt x="88" y="152"/>
                    </a:cubicBezTo>
                    <a:cubicBezTo>
                      <a:pt x="0" y="152"/>
                      <a:pt x="0" y="320"/>
                      <a:pt x="88" y="320"/>
                    </a:cubicBezTo>
                    <a:cubicBezTo>
                      <a:pt x="256" y="293"/>
                      <a:pt x="424" y="266"/>
                      <a:pt x="558" y="179"/>
                    </a:cubicBezTo>
                    <a:cubicBezTo>
                      <a:pt x="657" y="133"/>
                      <a:pt x="585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6" name="Google Shape;2626;p50"/>
              <p:cNvSpPr/>
              <p:nvPr/>
            </p:nvSpPr>
            <p:spPr>
              <a:xfrm>
                <a:off x="4186471" y="1740489"/>
                <a:ext cx="20444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37" extrusionOk="0">
                    <a:moveTo>
                      <a:pt x="315" y="0"/>
                    </a:moveTo>
                    <a:cubicBezTo>
                      <a:pt x="308" y="0"/>
                      <a:pt x="301" y="1"/>
                      <a:pt x="294" y="5"/>
                    </a:cubicBezTo>
                    <a:cubicBezTo>
                      <a:pt x="206" y="31"/>
                      <a:pt x="153" y="58"/>
                      <a:pt x="99" y="85"/>
                    </a:cubicBezTo>
                    <a:cubicBezTo>
                      <a:pt x="0" y="108"/>
                      <a:pt x="27" y="237"/>
                      <a:pt x="110" y="237"/>
                    </a:cubicBezTo>
                    <a:cubicBezTo>
                      <a:pt x="123" y="237"/>
                      <a:pt x="137" y="234"/>
                      <a:pt x="153" y="226"/>
                    </a:cubicBezTo>
                    <a:cubicBezTo>
                      <a:pt x="206" y="226"/>
                      <a:pt x="267" y="199"/>
                      <a:pt x="321" y="173"/>
                    </a:cubicBezTo>
                    <a:cubicBezTo>
                      <a:pt x="425" y="142"/>
                      <a:pt x="384" y="0"/>
                      <a:pt x="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7" name="Google Shape;2627;p50"/>
              <p:cNvSpPr/>
              <p:nvPr/>
            </p:nvSpPr>
            <p:spPr>
              <a:xfrm>
                <a:off x="4101043" y="1768244"/>
                <a:ext cx="73404" cy="41176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856" extrusionOk="0">
                    <a:moveTo>
                      <a:pt x="1408" y="0"/>
                    </a:moveTo>
                    <a:cubicBezTo>
                      <a:pt x="1396" y="0"/>
                      <a:pt x="1383" y="4"/>
                      <a:pt x="1371" y="12"/>
                    </a:cubicBezTo>
                    <a:cubicBezTo>
                      <a:pt x="947" y="234"/>
                      <a:pt x="531" y="462"/>
                      <a:pt x="81" y="684"/>
                    </a:cubicBezTo>
                    <a:cubicBezTo>
                      <a:pt x="1" y="733"/>
                      <a:pt x="67" y="856"/>
                      <a:pt x="140" y="856"/>
                    </a:cubicBezTo>
                    <a:cubicBezTo>
                      <a:pt x="147" y="856"/>
                      <a:pt x="154" y="855"/>
                      <a:pt x="161" y="852"/>
                    </a:cubicBezTo>
                    <a:cubicBezTo>
                      <a:pt x="611" y="630"/>
                      <a:pt x="1035" y="375"/>
                      <a:pt x="1452" y="153"/>
                    </a:cubicBezTo>
                    <a:cubicBezTo>
                      <a:pt x="1525" y="108"/>
                      <a:pt x="1474" y="0"/>
                      <a:pt x="1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8" name="Google Shape;2628;p50"/>
              <p:cNvSpPr/>
              <p:nvPr/>
            </p:nvSpPr>
            <p:spPr>
              <a:xfrm>
                <a:off x="4097051" y="1774160"/>
                <a:ext cx="109962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94" extrusionOk="0">
                    <a:moveTo>
                      <a:pt x="2170" y="1"/>
                    </a:moveTo>
                    <a:cubicBezTo>
                      <a:pt x="2165" y="1"/>
                      <a:pt x="2159" y="1"/>
                      <a:pt x="2153" y="3"/>
                    </a:cubicBezTo>
                    <a:cubicBezTo>
                      <a:pt x="1871" y="111"/>
                      <a:pt x="1649" y="225"/>
                      <a:pt x="1393" y="366"/>
                    </a:cubicBezTo>
                    <a:cubicBezTo>
                      <a:pt x="1286" y="447"/>
                      <a:pt x="1172" y="507"/>
                      <a:pt x="1057" y="588"/>
                    </a:cubicBezTo>
                    <a:cubicBezTo>
                      <a:pt x="1004" y="649"/>
                      <a:pt x="916" y="702"/>
                      <a:pt x="862" y="756"/>
                    </a:cubicBezTo>
                    <a:cubicBezTo>
                      <a:pt x="798" y="821"/>
                      <a:pt x="729" y="853"/>
                      <a:pt x="656" y="853"/>
                    </a:cubicBezTo>
                    <a:cubicBezTo>
                      <a:pt x="540" y="853"/>
                      <a:pt x="414" y="772"/>
                      <a:pt x="278" y="615"/>
                    </a:cubicBezTo>
                    <a:cubicBezTo>
                      <a:pt x="316" y="558"/>
                      <a:pt x="257" y="498"/>
                      <a:pt x="200" y="498"/>
                    </a:cubicBezTo>
                    <a:cubicBezTo>
                      <a:pt x="176" y="498"/>
                      <a:pt x="153" y="509"/>
                      <a:pt x="137" y="534"/>
                    </a:cubicBezTo>
                    <a:cubicBezTo>
                      <a:pt x="1" y="748"/>
                      <a:pt x="152" y="1094"/>
                      <a:pt x="416" y="1094"/>
                    </a:cubicBezTo>
                    <a:cubicBezTo>
                      <a:pt x="426" y="1094"/>
                      <a:pt x="436" y="1093"/>
                      <a:pt x="446" y="1092"/>
                    </a:cubicBezTo>
                    <a:cubicBezTo>
                      <a:pt x="721" y="1065"/>
                      <a:pt x="916" y="897"/>
                      <a:pt x="1145" y="729"/>
                    </a:cubicBezTo>
                    <a:cubicBezTo>
                      <a:pt x="1481" y="507"/>
                      <a:pt x="1817" y="313"/>
                      <a:pt x="2180" y="171"/>
                    </a:cubicBezTo>
                    <a:cubicBezTo>
                      <a:pt x="2285" y="147"/>
                      <a:pt x="2241" y="1"/>
                      <a:pt x="2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9" name="Google Shape;2629;p50"/>
              <p:cNvSpPr/>
              <p:nvPr/>
            </p:nvSpPr>
            <p:spPr>
              <a:xfrm>
                <a:off x="4172137" y="1768292"/>
                <a:ext cx="29054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1" extrusionOk="0">
                    <a:moveTo>
                      <a:pt x="228" y="1"/>
                    </a:moveTo>
                    <a:cubicBezTo>
                      <a:pt x="190" y="1"/>
                      <a:pt x="152" y="4"/>
                      <a:pt x="115" y="11"/>
                    </a:cubicBezTo>
                    <a:cubicBezTo>
                      <a:pt x="0" y="11"/>
                      <a:pt x="0" y="179"/>
                      <a:pt x="115" y="179"/>
                    </a:cubicBezTo>
                    <a:cubicBezTo>
                      <a:pt x="148" y="171"/>
                      <a:pt x="181" y="168"/>
                      <a:pt x="214" y="168"/>
                    </a:cubicBezTo>
                    <a:cubicBezTo>
                      <a:pt x="292" y="168"/>
                      <a:pt x="370" y="187"/>
                      <a:pt x="451" y="206"/>
                    </a:cubicBezTo>
                    <a:cubicBezTo>
                      <a:pt x="464" y="216"/>
                      <a:pt x="478" y="221"/>
                      <a:pt x="492" y="221"/>
                    </a:cubicBezTo>
                    <a:cubicBezTo>
                      <a:pt x="556" y="221"/>
                      <a:pt x="604" y="115"/>
                      <a:pt x="531" y="65"/>
                    </a:cubicBezTo>
                    <a:cubicBezTo>
                      <a:pt x="433" y="26"/>
                      <a:pt x="331" y="1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0" name="Google Shape;2630;p50"/>
              <p:cNvSpPr/>
              <p:nvPr/>
            </p:nvSpPr>
            <p:spPr>
              <a:xfrm>
                <a:off x="3789730" y="1532786"/>
                <a:ext cx="344943" cy="24171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5025" extrusionOk="0">
                    <a:moveTo>
                      <a:pt x="6517" y="1"/>
                    </a:moveTo>
                    <a:cubicBezTo>
                      <a:pt x="6510" y="1"/>
                      <a:pt x="6504" y="3"/>
                      <a:pt x="6499" y="8"/>
                    </a:cubicBezTo>
                    <a:cubicBezTo>
                      <a:pt x="5403" y="122"/>
                      <a:pt x="4342" y="230"/>
                      <a:pt x="3246" y="398"/>
                    </a:cubicBezTo>
                    <a:cubicBezTo>
                      <a:pt x="2184" y="566"/>
                      <a:pt x="1035" y="707"/>
                      <a:pt x="27" y="1211"/>
                    </a:cubicBezTo>
                    <a:cubicBezTo>
                      <a:pt x="0" y="1238"/>
                      <a:pt x="0" y="1265"/>
                      <a:pt x="0" y="1298"/>
                    </a:cubicBezTo>
                    <a:cubicBezTo>
                      <a:pt x="477" y="2441"/>
                      <a:pt x="840" y="3617"/>
                      <a:pt x="1176" y="4793"/>
                    </a:cubicBezTo>
                    <a:cubicBezTo>
                      <a:pt x="1188" y="4843"/>
                      <a:pt x="1222" y="4866"/>
                      <a:pt x="1254" y="4866"/>
                    </a:cubicBezTo>
                    <a:cubicBezTo>
                      <a:pt x="1295" y="4866"/>
                      <a:pt x="1332" y="4830"/>
                      <a:pt x="1317" y="4766"/>
                    </a:cubicBezTo>
                    <a:cubicBezTo>
                      <a:pt x="1149" y="4040"/>
                      <a:pt x="921" y="3314"/>
                      <a:pt x="672" y="2609"/>
                    </a:cubicBezTo>
                    <a:cubicBezTo>
                      <a:pt x="558" y="2273"/>
                      <a:pt x="450" y="1970"/>
                      <a:pt x="309" y="1634"/>
                    </a:cubicBezTo>
                    <a:cubicBezTo>
                      <a:pt x="114" y="1097"/>
                      <a:pt x="840" y="1043"/>
                      <a:pt x="1230" y="929"/>
                    </a:cubicBezTo>
                    <a:cubicBezTo>
                      <a:pt x="2856" y="512"/>
                      <a:pt x="4590" y="371"/>
                      <a:pt x="6270" y="176"/>
                    </a:cubicBezTo>
                    <a:cubicBezTo>
                      <a:pt x="6272" y="176"/>
                      <a:pt x="6274" y="176"/>
                      <a:pt x="6275" y="176"/>
                    </a:cubicBezTo>
                    <a:cubicBezTo>
                      <a:pt x="6529" y="176"/>
                      <a:pt x="6748" y="2194"/>
                      <a:pt x="6801" y="2474"/>
                    </a:cubicBezTo>
                    <a:cubicBezTo>
                      <a:pt x="6862" y="2777"/>
                      <a:pt x="7137" y="3395"/>
                      <a:pt x="6721" y="3509"/>
                    </a:cubicBezTo>
                    <a:lnTo>
                      <a:pt x="5713" y="3758"/>
                    </a:lnTo>
                    <a:cubicBezTo>
                      <a:pt x="4254" y="4121"/>
                      <a:pt x="2769" y="4491"/>
                      <a:pt x="1317" y="4853"/>
                    </a:cubicBezTo>
                    <a:cubicBezTo>
                      <a:pt x="1212" y="4878"/>
                      <a:pt x="1250" y="5024"/>
                      <a:pt x="1326" y="5024"/>
                    </a:cubicBezTo>
                    <a:cubicBezTo>
                      <a:pt x="1332" y="5024"/>
                      <a:pt x="1338" y="5023"/>
                      <a:pt x="1344" y="5021"/>
                    </a:cubicBezTo>
                    <a:cubicBezTo>
                      <a:pt x="3273" y="4517"/>
                      <a:pt x="5182" y="4094"/>
                      <a:pt x="7110" y="3590"/>
                    </a:cubicBezTo>
                    <a:cubicBezTo>
                      <a:pt x="7137" y="3563"/>
                      <a:pt x="7171" y="3536"/>
                      <a:pt x="7171" y="3482"/>
                    </a:cubicBezTo>
                    <a:cubicBezTo>
                      <a:pt x="6942" y="2360"/>
                      <a:pt x="6747" y="1211"/>
                      <a:pt x="6579" y="62"/>
                    </a:cubicBezTo>
                    <a:cubicBezTo>
                      <a:pt x="6579" y="40"/>
                      <a:pt x="6544" y="1"/>
                      <a:pt x="65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1" name="Google Shape;2631;p50"/>
              <p:cNvSpPr/>
              <p:nvPr/>
            </p:nvSpPr>
            <p:spPr>
              <a:xfrm>
                <a:off x="3863758" y="1816008"/>
                <a:ext cx="13613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69" extrusionOk="0">
                    <a:moveTo>
                      <a:pt x="88" y="0"/>
                    </a:moveTo>
                    <a:cubicBezTo>
                      <a:pt x="0" y="0"/>
                      <a:pt x="0" y="168"/>
                      <a:pt x="88" y="168"/>
                    </a:cubicBezTo>
                    <a:lnTo>
                      <a:pt x="168" y="168"/>
                    </a:lnTo>
                    <a:cubicBezTo>
                      <a:pt x="282" y="168"/>
                      <a:pt x="28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2" name="Google Shape;2632;p50"/>
              <p:cNvSpPr/>
              <p:nvPr/>
            </p:nvSpPr>
            <p:spPr>
              <a:xfrm>
                <a:off x="3868616" y="1820771"/>
                <a:ext cx="20059" cy="1471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06" extrusionOk="0">
                    <a:moveTo>
                      <a:pt x="111" y="1"/>
                    </a:moveTo>
                    <a:cubicBezTo>
                      <a:pt x="44" y="1"/>
                      <a:pt x="0" y="105"/>
                      <a:pt x="67" y="150"/>
                    </a:cubicBezTo>
                    <a:cubicBezTo>
                      <a:pt x="155" y="211"/>
                      <a:pt x="208" y="237"/>
                      <a:pt x="262" y="291"/>
                    </a:cubicBezTo>
                    <a:cubicBezTo>
                      <a:pt x="277" y="301"/>
                      <a:pt x="292" y="306"/>
                      <a:pt x="305" y="306"/>
                    </a:cubicBezTo>
                    <a:cubicBezTo>
                      <a:pt x="372" y="306"/>
                      <a:pt x="416" y="200"/>
                      <a:pt x="349" y="150"/>
                    </a:cubicBezTo>
                    <a:cubicBezTo>
                      <a:pt x="289" y="96"/>
                      <a:pt x="235" y="69"/>
                      <a:pt x="155" y="16"/>
                    </a:cubicBezTo>
                    <a:cubicBezTo>
                      <a:pt x="140" y="5"/>
                      <a:pt x="125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3" name="Google Shape;2633;p50"/>
              <p:cNvSpPr/>
              <p:nvPr/>
            </p:nvSpPr>
            <p:spPr>
              <a:xfrm>
                <a:off x="3873138" y="1821492"/>
                <a:ext cx="22993" cy="2222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62" extrusionOk="0">
                    <a:moveTo>
                      <a:pt x="61" y="1"/>
                    </a:moveTo>
                    <a:cubicBezTo>
                      <a:pt x="0" y="27"/>
                      <a:pt x="0" y="81"/>
                      <a:pt x="0" y="108"/>
                    </a:cubicBezTo>
                    <a:cubicBezTo>
                      <a:pt x="87" y="276"/>
                      <a:pt x="195" y="390"/>
                      <a:pt x="336" y="444"/>
                    </a:cubicBezTo>
                    <a:cubicBezTo>
                      <a:pt x="361" y="455"/>
                      <a:pt x="385" y="462"/>
                      <a:pt x="406" y="462"/>
                    </a:cubicBezTo>
                    <a:cubicBezTo>
                      <a:pt x="436" y="462"/>
                      <a:pt x="461" y="449"/>
                      <a:pt x="477" y="417"/>
                    </a:cubicBezTo>
                    <a:cubicBezTo>
                      <a:pt x="477" y="390"/>
                      <a:pt x="477" y="337"/>
                      <a:pt x="450" y="303"/>
                    </a:cubicBezTo>
                    <a:cubicBezTo>
                      <a:pt x="309" y="249"/>
                      <a:pt x="229" y="169"/>
                      <a:pt x="168" y="27"/>
                    </a:cubicBezTo>
                    <a:cubicBezTo>
                      <a:pt x="141" y="1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4" name="Google Shape;2634;p50"/>
              <p:cNvSpPr/>
              <p:nvPr/>
            </p:nvSpPr>
            <p:spPr>
              <a:xfrm>
                <a:off x="3900604" y="1850738"/>
                <a:ext cx="17894" cy="1173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44" extrusionOk="0">
                    <a:moveTo>
                      <a:pt x="139" y="1"/>
                    </a:moveTo>
                    <a:cubicBezTo>
                      <a:pt x="62" y="1"/>
                      <a:pt x="0" y="123"/>
                      <a:pt x="74" y="172"/>
                    </a:cubicBezTo>
                    <a:cubicBezTo>
                      <a:pt x="128" y="172"/>
                      <a:pt x="162" y="199"/>
                      <a:pt x="215" y="233"/>
                    </a:cubicBezTo>
                    <a:cubicBezTo>
                      <a:pt x="226" y="240"/>
                      <a:pt x="237" y="243"/>
                      <a:pt x="248" y="243"/>
                    </a:cubicBezTo>
                    <a:cubicBezTo>
                      <a:pt x="317" y="243"/>
                      <a:pt x="371" y="115"/>
                      <a:pt x="296" y="92"/>
                    </a:cubicBezTo>
                    <a:cubicBezTo>
                      <a:pt x="242" y="65"/>
                      <a:pt x="215" y="31"/>
                      <a:pt x="162" y="4"/>
                    </a:cubicBezTo>
                    <a:cubicBezTo>
                      <a:pt x="154" y="2"/>
                      <a:pt x="147" y="1"/>
                      <a:pt x="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5" name="Google Shape;2635;p50"/>
              <p:cNvSpPr/>
              <p:nvPr/>
            </p:nvSpPr>
            <p:spPr>
              <a:xfrm>
                <a:off x="3901566" y="1850930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0" y="0"/>
                      <a:pt x="0" y="168"/>
                      <a:pt x="108" y="168"/>
                    </a:cubicBezTo>
                    <a:cubicBezTo>
                      <a:pt x="222" y="168"/>
                      <a:pt x="222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6" name="Google Shape;2636;p50"/>
              <p:cNvSpPr/>
              <p:nvPr/>
            </p:nvSpPr>
            <p:spPr>
              <a:xfrm>
                <a:off x="3909070" y="1859637"/>
                <a:ext cx="26745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25" extrusionOk="0">
                    <a:moveTo>
                      <a:pt x="133" y="0"/>
                    </a:moveTo>
                    <a:cubicBezTo>
                      <a:pt x="61" y="0"/>
                      <a:pt x="0" y="89"/>
                      <a:pt x="66" y="155"/>
                    </a:cubicBezTo>
                    <a:cubicBezTo>
                      <a:pt x="180" y="243"/>
                      <a:pt x="261" y="323"/>
                      <a:pt x="375" y="411"/>
                    </a:cubicBezTo>
                    <a:cubicBezTo>
                      <a:pt x="390" y="420"/>
                      <a:pt x="405" y="424"/>
                      <a:pt x="421" y="424"/>
                    </a:cubicBezTo>
                    <a:cubicBezTo>
                      <a:pt x="491" y="424"/>
                      <a:pt x="556" y="336"/>
                      <a:pt x="490" y="269"/>
                    </a:cubicBezTo>
                    <a:cubicBezTo>
                      <a:pt x="402" y="182"/>
                      <a:pt x="288" y="101"/>
                      <a:pt x="180" y="14"/>
                    </a:cubicBezTo>
                    <a:cubicBezTo>
                      <a:pt x="165" y="4"/>
                      <a:pt x="148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2637" name="Google Shape;2637;p50"/>
          <p:cNvGrpSpPr/>
          <p:nvPr/>
        </p:nvGrpSpPr>
        <p:grpSpPr>
          <a:xfrm>
            <a:off x="8700350" y="4269967"/>
            <a:ext cx="2827148" cy="2210071"/>
            <a:chOff x="6525262" y="3202475"/>
            <a:chExt cx="2120361" cy="1657553"/>
          </a:xfrm>
        </p:grpSpPr>
        <p:grpSp>
          <p:nvGrpSpPr>
            <p:cNvPr id="2638" name="Google Shape;2638;p50"/>
            <p:cNvGrpSpPr/>
            <p:nvPr/>
          </p:nvGrpSpPr>
          <p:grpSpPr>
            <a:xfrm>
              <a:off x="6525262" y="3202475"/>
              <a:ext cx="1941605" cy="1372059"/>
              <a:chOff x="6109812" y="3402500"/>
              <a:chExt cx="1941605" cy="1372059"/>
            </a:xfrm>
          </p:grpSpPr>
          <p:sp>
            <p:nvSpPr>
              <p:cNvPr id="2639" name="Google Shape;2639;p50"/>
              <p:cNvSpPr/>
              <p:nvPr/>
            </p:nvSpPr>
            <p:spPr>
              <a:xfrm flipH="1">
                <a:off x="6877008" y="3402500"/>
                <a:ext cx="1174409" cy="684832"/>
              </a:xfrm>
              <a:custGeom>
                <a:avLst/>
                <a:gdLst/>
                <a:ahLst/>
                <a:cxnLst/>
                <a:rect l="l" t="t" r="r" b="b"/>
                <a:pathLst>
                  <a:path w="14282" h="8328" extrusionOk="0">
                    <a:moveTo>
                      <a:pt x="7039" y="268"/>
                    </a:moveTo>
                    <a:cubicBezTo>
                      <a:pt x="7042" y="281"/>
                      <a:pt x="7047" y="295"/>
                      <a:pt x="7057" y="308"/>
                    </a:cubicBezTo>
                    <a:cubicBezTo>
                      <a:pt x="7165" y="466"/>
                      <a:pt x="7320" y="1048"/>
                      <a:pt x="7618" y="1048"/>
                    </a:cubicBezTo>
                    <a:cubicBezTo>
                      <a:pt x="7637" y="1048"/>
                      <a:pt x="7656" y="1045"/>
                      <a:pt x="7676" y="1041"/>
                    </a:cubicBezTo>
                    <a:cubicBezTo>
                      <a:pt x="7683" y="1037"/>
                      <a:pt x="7696" y="1035"/>
                      <a:pt x="7712" y="1035"/>
                    </a:cubicBezTo>
                    <a:cubicBezTo>
                      <a:pt x="7812" y="1035"/>
                      <a:pt x="8054" y="1098"/>
                      <a:pt x="8153" y="1121"/>
                    </a:cubicBezTo>
                    <a:cubicBezTo>
                      <a:pt x="8375" y="1121"/>
                      <a:pt x="8630" y="1148"/>
                      <a:pt x="8852" y="1182"/>
                    </a:cubicBezTo>
                    <a:cubicBezTo>
                      <a:pt x="9268" y="1262"/>
                      <a:pt x="9692" y="1377"/>
                      <a:pt x="10108" y="1484"/>
                    </a:cubicBezTo>
                    <a:cubicBezTo>
                      <a:pt x="11567" y="1881"/>
                      <a:pt x="13301" y="2580"/>
                      <a:pt x="13274" y="4314"/>
                    </a:cubicBezTo>
                    <a:cubicBezTo>
                      <a:pt x="13274" y="5684"/>
                      <a:pt x="12266" y="6894"/>
                      <a:pt x="11090" y="7452"/>
                    </a:cubicBezTo>
                    <a:cubicBezTo>
                      <a:pt x="10161" y="7893"/>
                      <a:pt x="9076" y="8002"/>
                      <a:pt x="8039" y="8002"/>
                    </a:cubicBezTo>
                    <a:cubicBezTo>
                      <a:pt x="7763" y="8002"/>
                      <a:pt x="7491" y="7994"/>
                      <a:pt x="7225" y="7983"/>
                    </a:cubicBezTo>
                    <a:cubicBezTo>
                      <a:pt x="5236" y="7902"/>
                      <a:pt x="2467" y="7701"/>
                      <a:pt x="1069" y="6108"/>
                    </a:cubicBezTo>
                    <a:cubicBezTo>
                      <a:pt x="1" y="4905"/>
                      <a:pt x="841" y="3057"/>
                      <a:pt x="1910" y="2129"/>
                    </a:cubicBezTo>
                    <a:cubicBezTo>
                      <a:pt x="2521" y="1625"/>
                      <a:pt x="3334" y="1289"/>
                      <a:pt x="4121" y="1121"/>
                    </a:cubicBezTo>
                    <a:cubicBezTo>
                      <a:pt x="4460" y="1040"/>
                      <a:pt x="4794" y="1025"/>
                      <a:pt x="5127" y="1025"/>
                    </a:cubicBezTo>
                    <a:cubicBezTo>
                      <a:pt x="5320" y="1025"/>
                      <a:pt x="5513" y="1030"/>
                      <a:pt x="5707" y="1030"/>
                    </a:cubicBezTo>
                    <a:cubicBezTo>
                      <a:pt x="5867" y="1030"/>
                      <a:pt x="6028" y="1026"/>
                      <a:pt x="6190" y="1014"/>
                    </a:cubicBezTo>
                    <a:cubicBezTo>
                      <a:pt x="6714" y="984"/>
                      <a:pt x="6969" y="717"/>
                      <a:pt x="7039" y="268"/>
                    </a:cubicBezTo>
                    <a:close/>
                    <a:moveTo>
                      <a:pt x="6973" y="1"/>
                    </a:moveTo>
                    <a:cubicBezTo>
                      <a:pt x="6931" y="1"/>
                      <a:pt x="6889" y="29"/>
                      <a:pt x="6889" y="86"/>
                    </a:cubicBezTo>
                    <a:cubicBezTo>
                      <a:pt x="6814" y="637"/>
                      <a:pt x="6379" y="720"/>
                      <a:pt x="5922" y="720"/>
                    </a:cubicBezTo>
                    <a:cubicBezTo>
                      <a:pt x="5727" y="720"/>
                      <a:pt x="5527" y="705"/>
                      <a:pt x="5350" y="705"/>
                    </a:cubicBezTo>
                    <a:cubicBezTo>
                      <a:pt x="4625" y="705"/>
                      <a:pt x="3865" y="846"/>
                      <a:pt x="3193" y="1121"/>
                    </a:cubicBezTo>
                    <a:cubicBezTo>
                      <a:pt x="1990" y="1572"/>
                      <a:pt x="1009" y="2439"/>
                      <a:pt x="532" y="3641"/>
                    </a:cubicBezTo>
                    <a:cubicBezTo>
                      <a:pt x="142" y="4623"/>
                      <a:pt x="310" y="5684"/>
                      <a:pt x="1036" y="6471"/>
                    </a:cubicBezTo>
                    <a:cubicBezTo>
                      <a:pt x="1708" y="7170"/>
                      <a:pt x="2750" y="7533"/>
                      <a:pt x="3697" y="7788"/>
                    </a:cubicBezTo>
                    <a:cubicBezTo>
                      <a:pt x="4964" y="8117"/>
                      <a:pt x="6384" y="8328"/>
                      <a:pt x="7774" y="8328"/>
                    </a:cubicBezTo>
                    <a:cubicBezTo>
                      <a:pt x="8624" y="8328"/>
                      <a:pt x="9464" y="8249"/>
                      <a:pt x="10249" y="8070"/>
                    </a:cubicBezTo>
                    <a:cubicBezTo>
                      <a:pt x="12292" y="7593"/>
                      <a:pt x="14282" y="5436"/>
                      <a:pt x="13388" y="3225"/>
                    </a:cubicBezTo>
                    <a:cubicBezTo>
                      <a:pt x="12965" y="2156"/>
                      <a:pt x="11735" y="1713"/>
                      <a:pt x="10727" y="1350"/>
                    </a:cubicBezTo>
                    <a:cubicBezTo>
                      <a:pt x="10081" y="1121"/>
                      <a:pt x="9383" y="980"/>
                      <a:pt x="8711" y="900"/>
                    </a:cubicBezTo>
                    <a:cubicBezTo>
                      <a:pt x="8375" y="846"/>
                      <a:pt x="8012" y="785"/>
                      <a:pt x="7676" y="758"/>
                    </a:cubicBezTo>
                    <a:cubicBezTo>
                      <a:pt x="7481" y="732"/>
                      <a:pt x="7366" y="369"/>
                      <a:pt x="7252" y="201"/>
                    </a:cubicBezTo>
                    <a:cubicBezTo>
                      <a:pt x="7228" y="167"/>
                      <a:pt x="7195" y="153"/>
                      <a:pt x="7161" y="153"/>
                    </a:cubicBezTo>
                    <a:cubicBezTo>
                      <a:pt x="7113" y="153"/>
                      <a:pt x="7064" y="182"/>
                      <a:pt x="7046" y="221"/>
                    </a:cubicBezTo>
                    <a:lnTo>
                      <a:pt x="7046" y="221"/>
                    </a:lnTo>
                    <a:cubicBezTo>
                      <a:pt x="7051" y="178"/>
                      <a:pt x="7055" y="133"/>
                      <a:pt x="7057" y="86"/>
                    </a:cubicBezTo>
                    <a:cubicBezTo>
                      <a:pt x="7057" y="29"/>
                      <a:pt x="7015" y="1"/>
                      <a:pt x="69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0" name="Google Shape;2640;p50"/>
              <p:cNvSpPr/>
              <p:nvPr/>
            </p:nvSpPr>
            <p:spPr>
              <a:xfrm flipH="1">
                <a:off x="6109812" y="3920597"/>
                <a:ext cx="1082640" cy="780551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9492" extrusionOk="0">
                    <a:moveTo>
                      <a:pt x="9233" y="0"/>
                    </a:moveTo>
                    <a:cubicBezTo>
                      <a:pt x="9203" y="0"/>
                      <a:pt x="9171" y="15"/>
                      <a:pt x="9160" y="49"/>
                    </a:cubicBezTo>
                    <a:cubicBezTo>
                      <a:pt x="9019" y="412"/>
                      <a:pt x="8797" y="1084"/>
                      <a:pt x="8434" y="1279"/>
                    </a:cubicBezTo>
                    <a:cubicBezTo>
                      <a:pt x="8159" y="1448"/>
                      <a:pt x="7782" y="1492"/>
                      <a:pt x="7405" y="1492"/>
                    </a:cubicBezTo>
                    <a:cubicBezTo>
                      <a:pt x="7093" y="1492"/>
                      <a:pt x="6781" y="1462"/>
                      <a:pt x="6526" y="1447"/>
                    </a:cubicBezTo>
                    <a:cubicBezTo>
                      <a:pt x="6375" y="1443"/>
                      <a:pt x="6223" y="1441"/>
                      <a:pt x="6071" y="1441"/>
                    </a:cubicBezTo>
                    <a:cubicBezTo>
                      <a:pt x="5153" y="1441"/>
                      <a:pt x="4218" y="1516"/>
                      <a:pt x="3307" y="1729"/>
                    </a:cubicBezTo>
                    <a:cubicBezTo>
                      <a:pt x="2272" y="1984"/>
                      <a:pt x="1291" y="2488"/>
                      <a:pt x="672" y="3382"/>
                    </a:cubicBezTo>
                    <a:cubicBezTo>
                      <a:pt x="88" y="4249"/>
                      <a:pt x="0" y="5479"/>
                      <a:pt x="397" y="6433"/>
                    </a:cubicBezTo>
                    <a:cubicBezTo>
                      <a:pt x="928" y="7636"/>
                      <a:pt x="1909" y="8201"/>
                      <a:pt x="3058" y="8644"/>
                    </a:cubicBezTo>
                    <a:cubicBezTo>
                      <a:pt x="4470" y="9187"/>
                      <a:pt x="5978" y="9492"/>
                      <a:pt x="7489" y="9492"/>
                    </a:cubicBezTo>
                    <a:cubicBezTo>
                      <a:pt x="7625" y="9492"/>
                      <a:pt x="7761" y="9489"/>
                      <a:pt x="7897" y="9484"/>
                    </a:cubicBezTo>
                    <a:cubicBezTo>
                      <a:pt x="9106" y="9457"/>
                      <a:pt x="10309" y="9209"/>
                      <a:pt x="11257" y="8422"/>
                    </a:cubicBezTo>
                    <a:cubicBezTo>
                      <a:pt x="12070" y="7777"/>
                      <a:pt x="12688" y="6910"/>
                      <a:pt x="12910" y="5902"/>
                    </a:cubicBezTo>
                    <a:cubicBezTo>
                      <a:pt x="13166" y="4894"/>
                      <a:pt x="12856" y="3913"/>
                      <a:pt x="12184" y="3160"/>
                    </a:cubicBezTo>
                    <a:cubicBezTo>
                      <a:pt x="11761" y="2656"/>
                      <a:pt x="11149" y="2233"/>
                      <a:pt x="10585" y="1897"/>
                    </a:cubicBezTo>
                    <a:cubicBezTo>
                      <a:pt x="10168" y="1648"/>
                      <a:pt x="9886" y="1615"/>
                      <a:pt x="9832" y="1030"/>
                    </a:cubicBezTo>
                    <a:cubicBezTo>
                      <a:pt x="9805" y="694"/>
                      <a:pt x="9691" y="412"/>
                      <a:pt x="9550" y="103"/>
                    </a:cubicBezTo>
                    <a:cubicBezTo>
                      <a:pt x="9538" y="56"/>
                      <a:pt x="9500" y="35"/>
                      <a:pt x="9463" y="35"/>
                    </a:cubicBezTo>
                    <a:cubicBezTo>
                      <a:pt x="9414" y="35"/>
                      <a:pt x="9367" y="71"/>
                      <a:pt x="9382" y="136"/>
                    </a:cubicBezTo>
                    <a:cubicBezTo>
                      <a:pt x="9496" y="499"/>
                      <a:pt x="9550" y="835"/>
                      <a:pt x="9577" y="1198"/>
                    </a:cubicBezTo>
                    <a:cubicBezTo>
                      <a:pt x="9610" y="1366"/>
                      <a:pt x="9637" y="1561"/>
                      <a:pt x="9745" y="1729"/>
                    </a:cubicBezTo>
                    <a:cubicBezTo>
                      <a:pt x="9859" y="1870"/>
                      <a:pt x="10054" y="1951"/>
                      <a:pt x="10222" y="2038"/>
                    </a:cubicBezTo>
                    <a:cubicBezTo>
                      <a:pt x="10558" y="2206"/>
                      <a:pt x="10867" y="2428"/>
                      <a:pt x="11176" y="2656"/>
                    </a:cubicBezTo>
                    <a:cubicBezTo>
                      <a:pt x="12299" y="3463"/>
                      <a:pt x="12971" y="4504"/>
                      <a:pt x="12635" y="5929"/>
                    </a:cubicBezTo>
                    <a:cubicBezTo>
                      <a:pt x="12352" y="7105"/>
                      <a:pt x="11459" y="8086"/>
                      <a:pt x="10417" y="8644"/>
                    </a:cubicBezTo>
                    <a:cubicBezTo>
                      <a:pt x="9612" y="9088"/>
                      <a:pt x="8635" y="9237"/>
                      <a:pt x="7660" y="9237"/>
                    </a:cubicBezTo>
                    <a:cubicBezTo>
                      <a:pt x="6910" y="9237"/>
                      <a:pt x="6160" y="9149"/>
                      <a:pt x="5491" y="9041"/>
                    </a:cubicBezTo>
                    <a:cubicBezTo>
                      <a:pt x="4006" y="8785"/>
                      <a:pt x="2131" y="8335"/>
                      <a:pt x="1123" y="7132"/>
                    </a:cubicBezTo>
                    <a:cubicBezTo>
                      <a:pt x="168" y="6043"/>
                      <a:pt x="202" y="4303"/>
                      <a:pt x="1123" y="3214"/>
                    </a:cubicBezTo>
                    <a:cubicBezTo>
                      <a:pt x="1963" y="2206"/>
                      <a:pt x="3421" y="1924"/>
                      <a:pt x="4624" y="1783"/>
                    </a:cubicBezTo>
                    <a:cubicBezTo>
                      <a:pt x="4934" y="1753"/>
                      <a:pt x="5241" y="1744"/>
                      <a:pt x="5546" y="1744"/>
                    </a:cubicBezTo>
                    <a:cubicBezTo>
                      <a:pt x="5980" y="1744"/>
                      <a:pt x="6411" y="1762"/>
                      <a:pt x="6844" y="1762"/>
                    </a:cubicBezTo>
                    <a:cubicBezTo>
                      <a:pt x="7213" y="1762"/>
                      <a:pt x="7583" y="1749"/>
                      <a:pt x="7957" y="1702"/>
                    </a:cubicBezTo>
                    <a:cubicBezTo>
                      <a:pt x="8851" y="1588"/>
                      <a:pt x="9046" y="889"/>
                      <a:pt x="9301" y="76"/>
                    </a:cubicBezTo>
                    <a:cubicBezTo>
                      <a:pt x="9317" y="29"/>
                      <a:pt x="9276" y="0"/>
                      <a:pt x="9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1" name="Google Shape;2641;p50"/>
              <p:cNvSpPr/>
              <p:nvPr/>
            </p:nvSpPr>
            <p:spPr>
              <a:xfrm flipH="1">
                <a:off x="7967213" y="3901144"/>
                <a:ext cx="80997" cy="9374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140" extrusionOk="0">
                    <a:moveTo>
                      <a:pt x="88" y="1"/>
                    </a:moveTo>
                    <a:cubicBezTo>
                      <a:pt x="41" y="1"/>
                      <a:pt x="0" y="45"/>
                      <a:pt x="22" y="98"/>
                    </a:cubicBezTo>
                    <a:cubicBezTo>
                      <a:pt x="103" y="494"/>
                      <a:pt x="385" y="938"/>
                      <a:pt x="748" y="1133"/>
                    </a:cubicBezTo>
                    <a:cubicBezTo>
                      <a:pt x="765" y="1137"/>
                      <a:pt x="782" y="1140"/>
                      <a:pt x="799" y="1140"/>
                    </a:cubicBezTo>
                    <a:cubicBezTo>
                      <a:pt x="897" y="1140"/>
                      <a:pt x="985" y="1062"/>
                      <a:pt x="916" y="965"/>
                    </a:cubicBezTo>
                    <a:cubicBezTo>
                      <a:pt x="802" y="830"/>
                      <a:pt x="634" y="689"/>
                      <a:pt x="493" y="575"/>
                    </a:cubicBezTo>
                    <a:cubicBezTo>
                      <a:pt x="358" y="407"/>
                      <a:pt x="244" y="239"/>
                      <a:pt x="157" y="44"/>
                    </a:cubicBezTo>
                    <a:cubicBezTo>
                      <a:pt x="138" y="13"/>
                      <a:pt x="112" y="1"/>
                      <a:pt x="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2" name="Google Shape;2642;p50"/>
              <p:cNvSpPr/>
              <p:nvPr/>
            </p:nvSpPr>
            <p:spPr>
              <a:xfrm flipH="1">
                <a:off x="7973381" y="4006646"/>
                <a:ext cx="40046" cy="32317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3" extrusionOk="0">
                    <a:moveTo>
                      <a:pt x="103" y="1"/>
                    </a:moveTo>
                    <a:cubicBezTo>
                      <a:pt x="41" y="1"/>
                      <a:pt x="1" y="68"/>
                      <a:pt x="43" y="132"/>
                    </a:cubicBezTo>
                    <a:cubicBezTo>
                      <a:pt x="157" y="219"/>
                      <a:pt x="238" y="327"/>
                      <a:pt x="352" y="387"/>
                    </a:cubicBezTo>
                    <a:cubicBezTo>
                      <a:pt x="363" y="391"/>
                      <a:pt x="374" y="392"/>
                      <a:pt x="384" y="392"/>
                    </a:cubicBezTo>
                    <a:cubicBezTo>
                      <a:pt x="451" y="392"/>
                      <a:pt x="486" y="320"/>
                      <a:pt x="439" y="273"/>
                    </a:cubicBezTo>
                    <a:cubicBezTo>
                      <a:pt x="352" y="186"/>
                      <a:pt x="238" y="105"/>
                      <a:pt x="157" y="18"/>
                    </a:cubicBezTo>
                    <a:cubicBezTo>
                      <a:pt x="138" y="6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3" name="Google Shape;2643;p50"/>
              <p:cNvSpPr/>
              <p:nvPr/>
            </p:nvSpPr>
            <p:spPr>
              <a:xfrm flipH="1">
                <a:off x="7021661" y="4681638"/>
                <a:ext cx="9637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734" extrusionOk="0">
                    <a:moveTo>
                      <a:pt x="74" y="0"/>
                    </a:moveTo>
                    <a:cubicBezTo>
                      <a:pt x="33" y="0"/>
                      <a:pt x="1" y="44"/>
                      <a:pt x="23" y="88"/>
                    </a:cubicBezTo>
                    <a:cubicBezTo>
                      <a:pt x="245" y="397"/>
                      <a:pt x="668" y="679"/>
                      <a:pt x="1058" y="733"/>
                    </a:cubicBezTo>
                    <a:cubicBezTo>
                      <a:pt x="1172" y="733"/>
                      <a:pt x="1172" y="592"/>
                      <a:pt x="1111" y="565"/>
                    </a:cubicBezTo>
                    <a:cubicBezTo>
                      <a:pt x="943" y="458"/>
                      <a:pt x="775" y="397"/>
                      <a:pt x="581" y="317"/>
                    </a:cubicBezTo>
                    <a:cubicBezTo>
                      <a:pt x="413" y="229"/>
                      <a:pt x="271" y="122"/>
                      <a:pt x="103" y="7"/>
                    </a:cubicBezTo>
                    <a:cubicBezTo>
                      <a:pt x="94" y="2"/>
                      <a:pt x="84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4" name="Google Shape;2644;p50"/>
              <p:cNvSpPr/>
              <p:nvPr/>
            </p:nvSpPr>
            <p:spPr>
              <a:xfrm flipH="1">
                <a:off x="6996169" y="4753261"/>
                <a:ext cx="5024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611" h="259" extrusionOk="0">
                    <a:moveTo>
                      <a:pt x="136" y="0"/>
                    </a:moveTo>
                    <a:cubicBezTo>
                      <a:pt x="39" y="0"/>
                      <a:pt x="0" y="146"/>
                      <a:pt x="106" y="171"/>
                    </a:cubicBezTo>
                    <a:cubicBezTo>
                      <a:pt x="214" y="225"/>
                      <a:pt x="355" y="259"/>
                      <a:pt x="496" y="259"/>
                    </a:cubicBezTo>
                    <a:cubicBezTo>
                      <a:pt x="576" y="225"/>
                      <a:pt x="610" y="118"/>
                      <a:pt x="523" y="91"/>
                    </a:cubicBezTo>
                    <a:cubicBezTo>
                      <a:pt x="382" y="57"/>
                      <a:pt x="274" y="57"/>
                      <a:pt x="160" y="3"/>
                    </a:cubicBezTo>
                    <a:cubicBezTo>
                      <a:pt x="151" y="1"/>
                      <a:pt x="143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grpSp>
            <p:nvGrpSpPr>
              <p:cNvPr id="2645" name="Google Shape;2645;p50"/>
              <p:cNvGrpSpPr/>
              <p:nvPr/>
            </p:nvGrpSpPr>
            <p:grpSpPr>
              <a:xfrm flipH="1">
                <a:off x="7372650" y="4360028"/>
                <a:ext cx="183126" cy="205906"/>
                <a:chOff x="4417190" y="3717078"/>
                <a:chExt cx="183126" cy="205906"/>
              </a:xfrm>
            </p:grpSpPr>
            <p:sp>
              <p:nvSpPr>
                <p:cNvPr id="2646" name="Google Shape;2646;p50"/>
                <p:cNvSpPr/>
                <p:nvPr/>
              </p:nvSpPr>
              <p:spPr>
                <a:xfrm>
                  <a:off x="4505752" y="3717078"/>
                  <a:ext cx="29932" cy="5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614" extrusionOk="0">
                      <a:moveTo>
                        <a:pt x="232" y="1"/>
                      </a:moveTo>
                      <a:cubicBezTo>
                        <a:pt x="196" y="1"/>
                        <a:pt x="161" y="18"/>
                        <a:pt x="142" y="57"/>
                      </a:cubicBezTo>
                      <a:cubicBezTo>
                        <a:pt x="108" y="145"/>
                        <a:pt x="81" y="225"/>
                        <a:pt x="54" y="286"/>
                      </a:cubicBezTo>
                      <a:cubicBezTo>
                        <a:pt x="27" y="340"/>
                        <a:pt x="27" y="367"/>
                        <a:pt x="27" y="427"/>
                      </a:cubicBezTo>
                      <a:cubicBezTo>
                        <a:pt x="1" y="454"/>
                        <a:pt x="27" y="481"/>
                        <a:pt x="54" y="535"/>
                      </a:cubicBezTo>
                      <a:cubicBezTo>
                        <a:pt x="54" y="592"/>
                        <a:pt x="90" y="613"/>
                        <a:pt x="132" y="613"/>
                      </a:cubicBezTo>
                      <a:cubicBezTo>
                        <a:pt x="174" y="613"/>
                        <a:pt x="222" y="592"/>
                        <a:pt x="249" y="561"/>
                      </a:cubicBezTo>
                      <a:cubicBezTo>
                        <a:pt x="276" y="535"/>
                        <a:pt x="310" y="535"/>
                        <a:pt x="310" y="508"/>
                      </a:cubicBezTo>
                      <a:cubicBezTo>
                        <a:pt x="337" y="454"/>
                        <a:pt x="337" y="393"/>
                        <a:pt x="337" y="367"/>
                      </a:cubicBezTo>
                      <a:cubicBezTo>
                        <a:pt x="363" y="286"/>
                        <a:pt x="363" y="199"/>
                        <a:pt x="363" y="145"/>
                      </a:cubicBezTo>
                      <a:cubicBezTo>
                        <a:pt x="363" y="55"/>
                        <a:pt x="295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7" name="Google Shape;2647;p50"/>
                <p:cNvSpPr/>
                <p:nvPr/>
              </p:nvSpPr>
              <p:spPr>
                <a:xfrm>
                  <a:off x="4464308" y="3878660"/>
                  <a:ext cx="32152" cy="4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539" extrusionOk="0">
                      <a:moveTo>
                        <a:pt x="276" y="1"/>
                      </a:moveTo>
                      <a:cubicBezTo>
                        <a:pt x="169" y="28"/>
                        <a:pt x="108" y="108"/>
                        <a:pt x="81" y="196"/>
                      </a:cubicBezTo>
                      <a:cubicBezTo>
                        <a:pt x="27" y="276"/>
                        <a:pt x="1" y="418"/>
                        <a:pt x="108" y="505"/>
                      </a:cubicBezTo>
                      <a:cubicBezTo>
                        <a:pt x="131" y="526"/>
                        <a:pt x="166" y="538"/>
                        <a:pt x="202" y="538"/>
                      </a:cubicBezTo>
                      <a:cubicBezTo>
                        <a:pt x="260" y="538"/>
                        <a:pt x="320" y="505"/>
                        <a:pt x="337" y="418"/>
                      </a:cubicBezTo>
                      <a:cubicBezTo>
                        <a:pt x="363" y="364"/>
                        <a:pt x="337" y="337"/>
                        <a:pt x="363" y="276"/>
                      </a:cubicBezTo>
                      <a:lnTo>
                        <a:pt x="363" y="250"/>
                      </a:lnTo>
                      <a:lnTo>
                        <a:pt x="363" y="196"/>
                      </a:lnTo>
                      <a:cubicBezTo>
                        <a:pt x="390" y="169"/>
                        <a:pt x="390" y="142"/>
                        <a:pt x="390" y="82"/>
                      </a:cubicBezTo>
                      <a:cubicBezTo>
                        <a:pt x="390" y="55"/>
                        <a:pt x="337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8" name="Google Shape;2648;p50"/>
                <p:cNvSpPr/>
                <p:nvPr/>
              </p:nvSpPr>
              <p:spPr>
                <a:xfrm>
                  <a:off x="4417930" y="3793634"/>
                  <a:ext cx="37086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63" extrusionOk="0">
                      <a:moveTo>
                        <a:pt x="141" y="0"/>
                      </a:moveTo>
                      <a:cubicBezTo>
                        <a:pt x="132" y="0"/>
                        <a:pt x="123" y="3"/>
                        <a:pt x="114" y="7"/>
                      </a:cubicBezTo>
                      <a:lnTo>
                        <a:pt x="114" y="7"/>
                      </a:lnTo>
                      <a:cubicBezTo>
                        <a:pt x="113" y="7"/>
                        <a:pt x="112" y="7"/>
                        <a:pt x="111" y="7"/>
                      </a:cubicBezTo>
                      <a:cubicBezTo>
                        <a:pt x="103" y="7"/>
                        <a:pt x="94" y="11"/>
                        <a:pt x="78" y="18"/>
                      </a:cubicBezTo>
                      <a:lnTo>
                        <a:pt x="78" y="18"/>
                      </a:lnTo>
                      <a:cubicBezTo>
                        <a:pt x="83" y="17"/>
                        <a:pt x="89" y="17"/>
                        <a:pt x="94" y="17"/>
                      </a:cubicBezTo>
                      <a:lnTo>
                        <a:pt x="94" y="17"/>
                      </a:lnTo>
                      <a:cubicBezTo>
                        <a:pt x="101" y="14"/>
                        <a:pt x="107" y="10"/>
                        <a:pt x="114" y="7"/>
                      </a:cubicBezTo>
                      <a:lnTo>
                        <a:pt x="114" y="7"/>
                      </a:lnTo>
                      <a:cubicBezTo>
                        <a:pt x="123" y="8"/>
                        <a:pt x="129" y="15"/>
                        <a:pt x="141" y="27"/>
                      </a:cubicBezTo>
                      <a:cubicBezTo>
                        <a:pt x="128" y="20"/>
                        <a:pt x="112" y="17"/>
                        <a:pt x="96" y="17"/>
                      </a:cubicBezTo>
                      <a:cubicBezTo>
                        <a:pt x="96" y="17"/>
                        <a:pt x="95" y="17"/>
                        <a:pt x="94" y="17"/>
                      </a:cubicBezTo>
                      <a:lnTo>
                        <a:pt x="94" y="17"/>
                      </a:lnTo>
                      <a:cubicBezTo>
                        <a:pt x="83" y="22"/>
                        <a:pt x="72" y="27"/>
                        <a:pt x="61" y="27"/>
                      </a:cubicBezTo>
                      <a:cubicBezTo>
                        <a:pt x="67" y="24"/>
                        <a:pt x="73" y="21"/>
                        <a:pt x="78" y="18"/>
                      </a:cubicBezTo>
                      <a:lnTo>
                        <a:pt x="78" y="18"/>
                      </a:lnTo>
                      <a:cubicBezTo>
                        <a:pt x="37" y="25"/>
                        <a:pt x="0" y="55"/>
                        <a:pt x="0" y="108"/>
                      </a:cubicBezTo>
                      <a:cubicBezTo>
                        <a:pt x="0" y="168"/>
                        <a:pt x="0" y="222"/>
                        <a:pt x="61" y="276"/>
                      </a:cubicBezTo>
                      <a:cubicBezTo>
                        <a:pt x="114" y="336"/>
                        <a:pt x="229" y="363"/>
                        <a:pt x="309" y="363"/>
                      </a:cubicBezTo>
                      <a:cubicBezTo>
                        <a:pt x="423" y="363"/>
                        <a:pt x="450" y="249"/>
                        <a:pt x="397" y="168"/>
                      </a:cubicBezTo>
                      <a:lnTo>
                        <a:pt x="282" y="54"/>
                      </a:lnTo>
                      <a:cubicBezTo>
                        <a:pt x="229" y="27"/>
                        <a:pt x="20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9" name="Google Shape;2649;p50"/>
                <p:cNvSpPr/>
                <p:nvPr/>
              </p:nvSpPr>
              <p:spPr>
                <a:xfrm>
                  <a:off x="4551636" y="3825621"/>
                  <a:ext cx="48680" cy="23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84" extrusionOk="0">
                      <a:moveTo>
                        <a:pt x="195" y="1"/>
                      </a:moveTo>
                      <a:cubicBezTo>
                        <a:pt x="141" y="28"/>
                        <a:pt x="27" y="55"/>
                        <a:pt x="0" y="115"/>
                      </a:cubicBezTo>
                      <a:cubicBezTo>
                        <a:pt x="0" y="142"/>
                        <a:pt x="0" y="169"/>
                        <a:pt x="27" y="196"/>
                      </a:cubicBezTo>
                      <a:cubicBezTo>
                        <a:pt x="88" y="223"/>
                        <a:pt x="141" y="223"/>
                        <a:pt x="195" y="223"/>
                      </a:cubicBezTo>
                      <a:cubicBezTo>
                        <a:pt x="256" y="223"/>
                        <a:pt x="283" y="249"/>
                        <a:pt x="336" y="283"/>
                      </a:cubicBezTo>
                      <a:cubicBezTo>
                        <a:pt x="390" y="283"/>
                        <a:pt x="477" y="283"/>
                        <a:pt x="504" y="196"/>
                      </a:cubicBezTo>
                      <a:lnTo>
                        <a:pt x="504" y="169"/>
                      </a:lnTo>
                      <a:cubicBezTo>
                        <a:pt x="592" y="28"/>
                        <a:pt x="424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0" name="Google Shape;2650;p50"/>
                <p:cNvSpPr/>
                <p:nvPr/>
              </p:nvSpPr>
              <p:spPr>
                <a:xfrm>
                  <a:off x="4450494" y="3738293"/>
                  <a:ext cx="32152" cy="3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71" extrusionOk="0">
                      <a:moveTo>
                        <a:pt x="54" y="1"/>
                      </a:moveTo>
                      <a:cubicBezTo>
                        <a:pt x="27" y="1"/>
                        <a:pt x="1" y="28"/>
                        <a:pt x="1" y="55"/>
                      </a:cubicBezTo>
                      <a:cubicBezTo>
                        <a:pt x="1" y="135"/>
                        <a:pt x="54" y="196"/>
                        <a:pt x="108" y="250"/>
                      </a:cubicBezTo>
                      <a:cubicBezTo>
                        <a:pt x="132" y="312"/>
                        <a:pt x="193" y="370"/>
                        <a:pt x="248" y="370"/>
                      </a:cubicBezTo>
                      <a:cubicBezTo>
                        <a:pt x="271" y="370"/>
                        <a:pt x="292" y="360"/>
                        <a:pt x="310" y="337"/>
                      </a:cubicBezTo>
                      <a:cubicBezTo>
                        <a:pt x="390" y="250"/>
                        <a:pt x="310" y="169"/>
                        <a:pt x="249" y="109"/>
                      </a:cubicBezTo>
                      <a:cubicBezTo>
                        <a:pt x="195" y="82"/>
                        <a:pt x="108" y="28"/>
                        <a:pt x="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1" name="Google Shape;2651;p50"/>
                <p:cNvSpPr/>
                <p:nvPr/>
              </p:nvSpPr>
              <p:spPr>
                <a:xfrm>
                  <a:off x="4417190" y="3846097"/>
                  <a:ext cx="40046" cy="2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92" extrusionOk="0">
                      <a:moveTo>
                        <a:pt x="264" y="0"/>
                      </a:moveTo>
                      <a:cubicBezTo>
                        <a:pt x="229" y="23"/>
                        <a:pt x="191" y="42"/>
                        <a:pt x="161" y="60"/>
                      </a:cubicBezTo>
                      <a:lnTo>
                        <a:pt x="161" y="60"/>
                      </a:lnTo>
                      <a:cubicBezTo>
                        <a:pt x="157" y="61"/>
                        <a:pt x="153" y="61"/>
                        <a:pt x="150" y="61"/>
                      </a:cubicBezTo>
                      <a:cubicBezTo>
                        <a:pt x="0" y="109"/>
                        <a:pt x="54" y="291"/>
                        <a:pt x="168" y="291"/>
                      </a:cubicBezTo>
                      <a:cubicBezTo>
                        <a:pt x="181" y="291"/>
                        <a:pt x="196" y="288"/>
                        <a:pt x="211" y="283"/>
                      </a:cubicBezTo>
                      <a:cubicBezTo>
                        <a:pt x="238" y="256"/>
                        <a:pt x="291" y="229"/>
                        <a:pt x="318" y="202"/>
                      </a:cubicBezTo>
                      <a:cubicBezTo>
                        <a:pt x="379" y="168"/>
                        <a:pt x="432" y="142"/>
                        <a:pt x="459" y="88"/>
                      </a:cubicBezTo>
                      <a:cubicBezTo>
                        <a:pt x="486" y="61"/>
                        <a:pt x="459" y="0"/>
                        <a:pt x="4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2" name="Google Shape;2652;p50"/>
                <p:cNvSpPr/>
                <p:nvPr/>
              </p:nvSpPr>
              <p:spPr>
                <a:xfrm>
                  <a:off x="4558790" y="3772419"/>
                  <a:ext cx="34372" cy="2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39" extrusionOk="0">
                      <a:moveTo>
                        <a:pt x="298" y="1"/>
                      </a:moveTo>
                      <a:cubicBezTo>
                        <a:pt x="235" y="1"/>
                        <a:pt x="173" y="72"/>
                        <a:pt x="108" y="117"/>
                      </a:cubicBezTo>
                      <a:cubicBezTo>
                        <a:pt x="81" y="171"/>
                        <a:pt x="1" y="224"/>
                        <a:pt x="1" y="312"/>
                      </a:cubicBezTo>
                      <a:cubicBezTo>
                        <a:pt x="1" y="312"/>
                        <a:pt x="28" y="339"/>
                        <a:pt x="54" y="339"/>
                      </a:cubicBezTo>
                      <a:cubicBezTo>
                        <a:pt x="108" y="339"/>
                        <a:pt x="196" y="285"/>
                        <a:pt x="249" y="258"/>
                      </a:cubicBezTo>
                      <a:cubicBezTo>
                        <a:pt x="303" y="224"/>
                        <a:pt x="337" y="224"/>
                        <a:pt x="364" y="198"/>
                      </a:cubicBezTo>
                      <a:cubicBezTo>
                        <a:pt x="390" y="144"/>
                        <a:pt x="417" y="90"/>
                        <a:pt x="364" y="30"/>
                      </a:cubicBezTo>
                      <a:cubicBezTo>
                        <a:pt x="341" y="9"/>
                        <a:pt x="32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3" name="Google Shape;2653;p50"/>
                <p:cNvSpPr/>
                <p:nvPr/>
              </p:nvSpPr>
              <p:spPr>
                <a:xfrm>
                  <a:off x="4533381" y="3880880"/>
                  <a:ext cx="29932" cy="2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296" extrusionOk="0">
                      <a:moveTo>
                        <a:pt x="54" y="1"/>
                      </a:moveTo>
                      <a:lnTo>
                        <a:pt x="27" y="28"/>
                      </a:lnTo>
                      <a:cubicBezTo>
                        <a:pt x="10" y="45"/>
                        <a:pt x="4" y="63"/>
                        <a:pt x="9" y="83"/>
                      </a:cubicBezTo>
                      <a:lnTo>
                        <a:pt x="9" y="83"/>
                      </a:lnTo>
                      <a:cubicBezTo>
                        <a:pt x="7" y="82"/>
                        <a:pt x="4" y="81"/>
                        <a:pt x="1" y="81"/>
                      </a:cubicBezTo>
                      <a:cubicBezTo>
                        <a:pt x="27" y="142"/>
                        <a:pt x="81" y="169"/>
                        <a:pt x="108" y="223"/>
                      </a:cubicBezTo>
                      <a:cubicBezTo>
                        <a:pt x="129" y="260"/>
                        <a:pt x="179" y="295"/>
                        <a:pt x="228" y="295"/>
                      </a:cubicBezTo>
                      <a:cubicBezTo>
                        <a:pt x="257" y="295"/>
                        <a:pt x="287" y="282"/>
                        <a:pt x="310" y="249"/>
                      </a:cubicBezTo>
                      <a:cubicBezTo>
                        <a:pt x="363" y="142"/>
                        <a:pt x="276" y="55"/>
                        <a:pt x="195" y="28"/>
                      </a:cubicBezTo>
                      <a:cubicBezTo>
                        <a:pt x="169" y="1"/>
                        <a:pt x="142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  <p:grpSp>
          <p:nvGrpSpPr>
            <p:cNvPr id="2654" name="Google Shape;2654;p50"/>
            <p:cNvGrpSpPr/>
            <p:nvPr/>
          </p:nvGrpSpPr>
          <p:grpSpPr>
            <a:xfrm>
              <a:off x="7945239" y="3989517"/>
              <a:ext cx="700384" cy="870511"/>
              <a:chOff x="3846698" y="238644"/>
              <a:chExt cx="484964" cy="602722"/>
            </a:xfrm>
          </p:grpSpPr>
          <p:sp>
            <p:nvSpPr>
              <p:cNvPr id="2655" name="Google Shape;2655;p50"/>
              <p:cNvSpPr/>
              <p:nvPr/>
            </p:nvSpPr>
            <p:spPr>
              <a:xfrm>
                <a:off x="4161090" y="754293"/>
                <a:ext cx="63255" cy="55751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9" extrusionOk="0">
                    <a:moveTo>
                      <a:pt x="109" y="0"/>
                    </a:moveTo>
                    <a:cubicBezTo>
                      <a:pt x="57" y="0"/>
                      <a:pt x="0" y="47"/>
                      <a:pt x="17" y="117"/>
                    </a:cubicBezTo>
                    <a:cubicBezTo>
                      <a:pt x="77" y="480"/>
                      <a:pt x="158" y="816"/>
                      <a:pt x="467" y="1038"/>
                    </a:cubicBezTo>
                    <a:cubicBezTo>
                      <a:pt x="570" y="1116"/>
                      <a:pt x="704" y="1158"/>
                      <a:pt x="838" y="1158"/>
                    </a:cubicBezTo>
                    <a:cubicBezTo>
                      <a:pt x="992" y="1158"/>
                      <a:pt x="1146" y="1103"/>
                      <a:pt x="1253" y="984"/>
                    </a:cubicBezTo>
                    <a:cubicBezTo>
                      <a:pt x="1315" y="923"/>
                      <a:pt x="1248" y="842"/>
                      <a:pt x="1189" y="842"/>
                    </a:cubicBezTo>
                    <a:cubicBezTo>
                      <a:pt x="1170" y="842"/>
                      <a:pt x="1152" y="851"/>
                      <a:pt x="1139" y="870"/>
                    </a:cubicBezTo>
                    <a:cubicBezTo>
                      <a:pt x="1059" y="953"/>
                      <a:pt x="961" y="987"/>
                      <a:pt x="858" y="987"/>
                    </a:cubicBezTo>
                    <a:cubicBezTo>
                      <a:pt x="710" y="987"/>
                      <a:pt x="555" y="916"/>
                      <a:pt x="440" y="816"/>
                    </a:cubicBezTo>
                    <a:cubicBezTo>
                      <a:pt x="245" y="621"/>
                      <a:pt x="212" y="312"/>
                      <a:pt x="185" y="64"/>
                    </a:cubicBezTo>
                    <a:cubicBezTo>
                      <a:pt x="175" y="19"/>
                      <a:pt x="143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6" name="Google Shape;2656;p50"/>
              <p:cNvSpPr/>
              <p:nvPr/>
            </p:nvSpPr>
            <p:spPr>
              <a:xfrm>
                <a:off x="3961132" y="315270"/>
                <a:ext cx="310069" cy="231806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4819" extrusionOk="0">
                    <a:moveTo>
                      <a:pt x="2128" y="1"/>
                    </a:moveTo>
                    <a:cubicBezTo>
                      <a:pt x="2121" y="1"/>
                      <a:pt x="2112" y="2"/>
                      <a:pt x="2104" y="4"/>
                    </a:cubicBezTo>
                    <a:cubicBezTo>
                      <a:pt x="1150" y="145"/>
                      <a:pt x="310" y="1066"/>
                      <a:pt x="169" y="2020"/>
                    </a:cubicBezTo>
                    <a:cubicBezTo>
                      <a:pt x="1" y="3001"/>
                      <a:pt x="1432" y="3673"/>
                      <a:pt x="2077" y="4063"/>
                    </a:cubicBezTo>
                    <a:cubicBezTo>
                      <a:pt x="2723" y="4454"/>
                      <a:pt x="3424" y="4819"/>
                      <a:pt x="4155" y="4819"/>
                    </a:cubicBezTo>
                    <a:cubicBezTo>
                      <a:pt x="4466" y="4819"/>
                      <a:pt x="4782" y="4752"/>
                      <a:pt x="5101" y="4594"/>
                    </a:cubicBezTo>
                    <a:cubicBezTo>
                      <a:pt x="5881" y="4204"/>
                      <a:pt x="6445" y="3055"/>
                      <a:pt x="6163" y="2215"/>
                    </a:cubicBezTo>
                    <a:cubicBezTo>
                      <a:pt x="6153" y="2170"/>
                      <a:pt x="6120" y="2152"/>
                      <a:pt x="6086" y="2152"/>
                    </a:cubicBezTo>
                    <a:cubicBezTo>
                      <a:pt x="6034" y="2152"/>
                      <a:pt x="5979" y="2193"/>
                      <a:pt x="5995" y="2242"/>
                    </a:cubicBezTo>
                    <a:cubicBezTo>
                      <a:pt x="6277" y="3082"/>
                      <a:pt x="5713" y="4009"/>
                      <a:pt x="5014" y="4453"/>
                    </a:cubicBezTo>
                    <a:cubicBezTo>
                      <a:pt x="4763" y="4613"/>
                      <a:pt x="4490" y="4678"/>
                      <a:pt x="4211" y="4678"/>
                    </a:cubicBezTo>
                    <a:cubicBezTo>
                      <a:pt x="3553" y="4678"/>
                      <a:pt x="2859" y="4320"/>
                      <a:pt x="2326" y="4009"/>
                    </a:cubicBezTo>
                    <a:cubicBezTo>
                      <a:pt x="1654" y="3613"/>
                      <a:pt x="646" y="3142"/>
                      <a:pt x="370" y="2383"/>
                    </a:cubicBezTo>
                    <a:cubicBezTo>
                      <a:pt x="169" y="1852"/>
                      <a:pt x="619" y="1207"/>
                      <a:pt x="955" y="844"/>
                    </a:cubicBezTo>
                    <a:cubicBezTo>
                      <a:pt x="1264" y="481"/>
                      <a:pt x="1681" y="226"/>
                      <a:pt x="2158" y="172"/>
                    </a:cubicBezTo>
                    <a:cubicBezTo>
                      <a:pt x="2264" y="147"/>
                      <a:pt x="2225" y="1"/>
                      <a:pt x="2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7" name="Google Shape;2657;p50"/>
              <p:cNvSpPr/>
              <p:nvPr/>
            </p:nvSpPr>
            <p:spPr>
              <a:xfrm>
                <a:off x="3846698" y="314115"/>
                <a:ext cx="420320" cy="495071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10292" extrusionOk="0">
                    <a:moveTo>
                      <a:pt x="4456" y="1"/>
                    </a:moveTo>
                    <a:cubicBezTo>
                      <a:pt x="4342" y="1"/>
                      <a:pt x="4342" y="169"/>
                      <a:pt x="4456" y="169"/>
                    </a:cubicBezTo>
                    <a:cubicBezTo>
                      <a:pt x="5464" y="223"/>
                      <a:pt x="6472" y="310"/>
                      <a:pt x="7339" y="868"/>
                    </a:cubicBezTo>
                    <a:cubicBezTo>
                      <a:pt x="8294" y="1453"/>
                      <a:pt x="8569" y="2602"/>
                      <a:pt x="8542" y="3637"/>
                    </a:cubicBezTo>
                    <a:cubicBezTo>
                      <a:pt x="8542" y="4645"/>
                      <a:pt x="8233" y="5653"/>
                      <a:pt x="7897" y="6607"/>
                    </a:cubicBezTo>
                    <a:cubicBezTo>
                      <a:pt x="7480" y="7669"/>
                      <a:pt x="6889" y="8791"/>
                      <a:pt x="6136" y="9685"/>
                    </a:cubicBezTo>
                    <a:cubicBezTo>
                      <a:pt x="5835" y="10029"/>
                      <a:pt x="5410" y="10157"/>
                      <a:pt x="4949" y="10157"/>
                    </a:cubicBezTo>
                    <a:cubicBezTo>
                      <a:pt x="4167" y="10157"/>
                      <a:pt x="3282" y="9790"/>
                      <a:pt x="2716" y="9490"/>
                    </a:cubicBezTo>
                    <a:cubicBezTo>
                      <a:pt x="1768" y="8986"/>
                      <a:pt x="955" y="8173"/>
                      <a:pt x="592" y="7165"/>
                    </a:cubicBezTo>
                    <a:cubicBezTo>
                      <a:pt x="142" y="6022"/>
                      <a:pt x="787" y="5149"/>
                      <a:pt x="1600" y="4369"/>
                    </a:cubicBezTo>
                    <a:cubicBezTo>
                      <a:pt x="2185" y="3805"/>
                      <a:pt x="2749" y="3193"/>
                      <a:pt x="2749" y="2353"/>
                    </a:cubicBezTo>
                    <a:cubicBezTo>
                      <a:pt x="2749" y="2296"/>
                      <a:pt x="2707" y="2267"/>
                      <a:pt x="2665" y="2267"/>
                    </a:cubicBezTo>
                    <a:cubicBezTo>
                      <a:pt x="2623" y="2267"/>
                      <a:pt x="2581" y="2296"/>
                      <a:pt x="2581" y="2353"/>
                    </a:cubicBezTo>
                    <a:cubicBezTo>
                      <a:pt x="2581" y="3637"/>
                      <a:pt x="1204" y="4282"/>
                      <a:pt x="565" y="5263"/>
                    </a:cubicBezTo>
                    <a:cubicBezTo>
                      <a:pt x="1" y="6130"/>
                      <a:pt x="310" y="7198"/>
                      <a:pt x="787" y="8005"/>
                    </a:cubicBezTo>
                    <a:cubicBezTo>
                      <a:pt x="1345" y="8905"/>
                      <a:pt x="2326" y="9551"/>
                      <a:pt x="3280" y="9940"/>
                    </a:cubicBezTo>
                    <a:cubicBezTo>
                      <a:pt x="3763" y="10131"/>
                      <a:pt x="4341" y="10292"/>
                      <a:pt x="4894" y="10292"/>
                    </a:cubicBezTo>
                    <a:cubicBezTo>
                      <a:pt x="5394" y="10292"/>
                      <a:pt x="5873" y="10160"/>
                      <a:pt x="6244" y="9799"/>
                    </a:cubicBezTo>
                    <a:cubicBezTo>
                      <a:pt x="7030" y="9013"/>
                      <a:pt x="7561" y="7810"/>
                      <a:pt x="7984" y="6829"/>
                    </a:cubicBezTo>
                    <a:cubicBezTo>
                      <a:pt x="8428" y="5713"/>
                      <a:pt x="8737" y="4510"/>
                      <a:pt x="8710" y="3301"/>
                    </a:cubicBezTo>
                    <a:cubicBezTo>
                      <a:pt x="8710" y="2380"/>
                      <a:pt x="8347" y="1372"/>
                      <a:pt x="7561" y="814"/>
                    </a:cubicBezTo>
                    <a:cubicBezTo>
                      <a:pt x="6667" y="169"/>
                      <a:pt x="5545" y="55"/>
                      <a:pt x="44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8" name="Google Shape;2658;p50"/>
              <p:cNvSpPr/>
              <p:nvPr/>
            </p:nvSpPr>
            <p:spPr>
              <a:xfrm>
                <a:off x="3927509" y="509408"/>
                <a:ext cx="202079" cy="294002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6112" extrusionOk="0">
                    <a:moveTo>
                      <a:pt x="142" y="0"/>
                    </a:moveTo>
                    <a:cubicBezTo>
                      <a:pt x="61" y="0"/>
                      <a:pt x="1" y="141"/>
                      <a:pt x="115" y="168"/>
                    </a:cubicBezTo>
                    <a:cubicBezTo>
                      <a:pt x="310" y="222"/>
                      <a:pt x="532" y="531"/>
                      <a:pt x="733" y="672"/>
                    </a:cubicBezTo>
                    <a:cubicBezTo>
                      <a:pt x="982" y="840"/>
                      <a:pt x="1264" y="981"/>
                      <a:pt x="1573" y="1122"/>
                    </a:cubicBezTo>
                    <a:cubicBezTo>
                      <a:pt x="2158" y="1371"/>
                      <a:pt x="2776" y="1566"/>
                      <a:pt x="3361" y="1821"/>
                    </a:cubicBezTo>
                    <a:cubicBezTo>
                      <a:pt x="3724" y="1989"/>
                      <a:pt x="4060" y="2070"/>
                      <a:pt x="3925" y="2493"/>
                    </a:cubicBezTo>
                    <a:cubicBezTo>
                      <a:pt x="3811" y="2883"/>
                      <a:pt x="3670" y="3273"/>
                      <a:pt x="3529" y="3642"/>
                    </a:cubicBezTo>
                    <a:cubicBezTo>
                      <a:pt x="3193" y="4449"/>
                      <a:pt x="2776" y="5235"/>
                      <a:pt x="2326" y="5995"/>
                    </a:cubicBezTo>
                    <a:cubicBezTo>
                      <a:pt x="2288" y="6051"/>
                      <a:pt x="2347" y="6112"/>
                      <a:pt x="2404" y="6112"/>
                    </a:cubicBezTo>
                    <a:cubicBezTo>
                      <a:pt x="2428" y="6112"/>
                      <a:pt x="2451" y="6101"/>
                      <a:pt x="2467" y="6075"/>
                    </a:cubicBezTo>
                    <a:cubicBezTo>
                      <a:pt x="3193" y="4819"/>
                      <a:pt x="3811" y="3555"/>
                      <a:pt x="4201" y="2157"/>
                    </a:cubicBezTo>
                    <a:cubicBezTo>
                      <a:pt x="4201" y="2130"/>
                      <a:pt x="4201" y="2097"/>
                      <a:pt x="4147" y="2070"/>
                    </a:cubicBezTo>
                    <a:cubicBezTo>
                      <a:pt x="3502" y="1653"/>
                      <a:pt x="2803" y="1398"/>
                      <a:pt x="2077" y="1149"/>
                    </a:cubicBezTo>
                    <a:cubicBezTo>
                      <a:pt x="1681" y="981"/>
                      <a:pt x="1291" y="813"/>
                      <a:pt x="955" y="618"/>
                    </a:cubicBezTo>
                    <a:cubicBezTo>
                      <a:pt x="673" y="450"/>
                      <a:pt x="451" y="81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9" name="Google Shape;2659;p50"/>
              <p:cNvSpPr/>
              <p:nvPr/>
            </p:nvSpPr>
            <p:spPr>
              <a:xfrm>
                <a:off x="4020634" y="491466"/>
                <a:ext cx="38530" cy="5488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41" extrusionOk="0">
                    <a:moveTo>
                      <a:pt x="108" y="958"/>
                    </a:moveTo>
                    <a:cubicBezTo>
                      <a:pt x="121" y="958"/>
                      <a:pt x="129" y="963"/>
                      <a:pt x="136" y="971"/>
                    </a:cubicBezTo>
                    <a:lnTo>
                      <a:pt x="136" y="971"/>
                    </a:lnTo>
                    <a:cubicBezTo>
                      <a:pt x="126" y="968"/>
                      <a:pt x="117" y="963"/>
                      <a:pt x="108" y="958"/>
                    </a:cubicBezTo>
                    <a:close/>
                    <a:moveTo>
                      <a:pt x="426" y="1"/>
                    </a:moveTo>
                    <a:cubicBezTo>
                      <a:pt x="402" y="1"/>
                      <a:pt x="379" y="11"/>
                      <a:pt x="363" y="37"/>
                    </a:cubicBezTo>
                    <a:cubicBezTo>
                      <a:pt x="141" y="346"/>
                      <a:pt x="27" y="655"/>
                      <a:pt x="0" y="1018"/>
                    </a:cubicBezTo>
                    <a:cubicBezTo>
                      <a:pt x="0" y="1045"/>
                      <a:pt x="27" y="1072"/>
                      <a:pt x="27" y="1099"/>
                    </a:cubicBezTo>
                    <a:cubicBezTo>
                      <a:pt x="83" y="1128"/>
                      <a:pt x="139" y="1141"/>
                      <a:pt x="194" y="1141"/>
                    </a:cubicBezTo>
                    <a:cubicBezTo>
                      <a:pt x="304" y="1141"/>
                      <a:pt x="410" y="1090"/>
                      <a:pt x="504" y="1018"/>
                    </a:cubicBezTo>
                    <a:cubicBezTo>
                      <a:pt x="726" y="850"/>
                      <a:pt x="699" y="514"/>
                      <a:pt x="780" y="286"/>
                    </a:cubicBezTo>
                    <a:cubicBezTo>
                      <a:pt x="800" y="221"/>
                      <a:pt x="746" y="185"/>
                      <a:pt x="694" y="185"/>
                    </a:cubicBezTo>
                    <a:cubicBezTo>
                      <a:pt x="659" y="185"/>
                      <a:pt x="625" y="200"/>
                      <a:pt x="612" y="232"/>
                    </a:cubicBezTo>
                    <a:cubicBezTo>
                      <a:pt x="558" y="373"/>
                      <a:pt x="558" y="514"/>
                      <a:pt x="531" y="655"/>
                    </a:cubicBezTo>
                    <a:cubicBezTo>
                      <a:pt x="509" y="794"/>
                      <a:pt x="373" y="987"/>
                      <a:pt x="213" y="987"/>
                    </a:cubicBezTo>
                    <a:cubicBezTo>
                      <a:pt x="199" y="987"/>
                      <a:pt x="186" y="985"/>
                      <a:pt x="172" y="982"/>
                    </a:cubicBezTo>
                    <a:lnTo>
                      <a:pt x="172" y="982"/>
                    </a:lnTo>
                    <a:cubicBezTo>
                      <a:pt x="204" y="685"/>
                      <a:pt x="317" y="389"/>
                      <a:pt x="504" y="118"/>
                    </a:cubicBezTo>
                    <a:cubicBezTo>
                      <a:pt x="542" y="61"/>
                      <a:pt x="483" y="1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0" name="Google Shape;2660;p50"/>
              <p:cNvSpPr/>
              <p:nvPr/>
            </p:nvSpPr>
            <p:spPr>
              <a:xfrm>
                <a:off x="3901294" y="533026"/>
                <a:ext cx="193420" cy="197413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104" extrusionOk="0">
                    <a:moveTo>
                      <a:pt x="115" y="1"/>
                    </a:moveTo>
                    <a:cubicBezTo>
                      <a:pt x="47" y="1"/>
                      <a:pt x="1" y="103"/>
                      <a:pt x="69" y="154"/>
                    </a:cubicBezTo>
                    <a:cubicBezTo>
                      <a:pt x="909" y="517"/>
                      <a:pt x="1749" y="907"/>
                      <a:pt x="2622" y="1303"/>
                    </a:cubicBezTo>
                    <a:cubicBezTo>
                      <a:pt x="3126" y="1525"/>
                      <a:pt x="3570" y="1747"/>
                      <a:pt x="3543" y="2392"/>
                    </a:cubicBezTo>
                    <a:cubicBezTo>
                      <a:pt x="3516" y="2950"/>
                      <a:pt x="3234" y="3514"/>
                      <a:pt x="2871" y="3958"/>
                    </a:cubicBezTo>
                    <a:cubicBezTo>
                      <a:pt x="2831" y="4023"/>
                      <a:pt x="2881" y="4103"/>
                      <a:pt x="2945" y="4103"/>
                    </a:cubicBezTo>
                    <a:cubicBezTo>
                      <a:pt x="2967" y="4103"/>
                      <a:pt x="2990" y="4094"/>
                      <a:pt x="3012" y="4072"/>
                    </a:cubicBezTo>
                    <a:cubicBezTo>
                      <a:pt x="3489" y="3454"/>
                      <a:pt x="4020" y="2392"/>
                      <a:pt x="3543" y="1639"/>
                    </a:cubicBezTo>
                    <a:cubicBezTo>
                      <a:pt x="3294" y="1243"/>
                      <a:pt x="2508" y="1075"/>
                      <a:pt x="2118" y="880"/>
                    </a:cubicBezTo>
                    <a:cubicBezTo>
                      <a:pt x="1473" y="598"/>
                      <a:pt x="801" y="295"/>
                      <a:pt x="156" y="13"/>
                    </a:cubicBezTo>
                    <a:cubicBezTo>
                      <a:pt x="142" y="4"/>
                      <a:pt x="128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1" name="Google Shape;2661;p50"/>
              <p:cNvSpPr/>
              <p:nvPr/>
            </p:nvSpPr>
            <p:spPr>
              <a:xfrm>
                <a:off x="4111161" y="238644"/>
                <a:ext cx="132859" cy="129684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696" extrusionOk="0">
                    <a:moveTo>
                      <a:pt x="1244" y="1"/>
                    </a:moveTo>
                    <a:cubicBezTo>
                      <a:pt x="407" y="1"/>
                      <a:pt x="0" y="1051"/>
                      <a:pt x="215" y="1845"/>
                    </a:cubicBezTo>
                    <a:cubicBezTo>
                      <a:pt x="226" y="1881"/>
                      <a:pt x="259" y="1897"/>
                      <a:pt x="294" y="1897"/>
                    </a:cubicBezTo>
                    <a:cubicBezTo>
                      <a:pt x="345" y="1897"/>
                      <a:pt x="399" y="1860"/>
                      <a:pt x="383" y="1792"/>
                    </a:cubicBezTo>
                    <a:cubicBezTo>
                      <a:pt x="242" y="1315"/>
                      <a:pt x="275" y="871"/>
                      <a:pt x="611" y="475"/>
                    </a:cubicBezTo>
                    <a:cubicBezTo>
                      <a:pt x="784" y="264"/>
                      <a:pt x="1006" y="171"/>
                      <a:pt x="1231" y="171"/>
                    </a:cubicBezTo>
                    <a:cubicBezTo>
                      <a:pt x="1480" y="171"/>
                      <a:pt x="1731" y="284"/>
                      <a:pt x="1922" y="475"/>
                    </a:cubicBezTo>
                    <a:cubicBezTo>
                      <a:pt x="2459" y="1005"/>
                      <a:pt x="2540" y="1960"/>
                      <a:pt x="2090" y="2578"/>
                    </a:cubicBezTo>
                    <a:cubicBezTo>
                      <a:pt x="2052" y="2635"/>
                      <a:pt x="2111" y="2695"/>
                      <a:pt x="2168" y="2695"/>
                    </a:cubicBezTo>
                    <a:cubicBezTo>
                      <a:pt x="2192" y="2695"/>
                      <a:pt x="2215" y="2684"/>
                      <a:pt x="2231" y="2659"/>
                    </a:cubicBezTo>
                    <a:cubicBezTo>
                      <a:pt x="2762" y="1960"/>
                      <a:pt x="2628" y="421"/>
                      <a:pt x="1673" y="85"/>
                    </a:cubicBezTo>
                    <a:cubicBezTo>
                      <a:pt x="1520" y="27"/>
                      <a:pt x="1376" y="1"/>
                      <a:pt x="1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2" name="Google Shape;2662;p50"/>
              <p:cNvSpPr/>
              <p:nvPr/>
            </p:nvSpPr>
            <p:spPr>
              <a:xfrm>
                <a:off x="4137617" y="270247"/>
                <a:ext cx="68931" cy="8187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702" extrusionOk="0">
                    <a:moveTo>
                      <a:pt x="662" y="1"/>
                    </a:moveTo>
                    <a:cubicBezTo>
                      <a:pt x="476" y="1"/>
                      <a:pt x="316" y="125"/>
                      <a:pt x="196" y="268"/>
                    </a:cubicBezTo>
                    <a:cubicBezTo>
                      <a:pt x="1" y="516"/>
                      <a:pt x="115" y="913"/>
                      <a:pt x="169" y="1188"/>
                    </a:cubicBezTo>
                    <a:cubicBezTo>
                      <a:pt x="179" y="1233"/>
                      <a:pt x="211" y="1252"/>
                      <a:pt x="244" y="1252"/>
                    </a:cubicBezTo>
                    <a:cubicBezTo>
                      <a:pt x="297" y="1252"/>
                      <a:pt x="353" y="1205"/>
                      <a:pt x="337" y="1135"/>
                    </a:cubicBezTo>
                    <a:cubicBezTo>
                      <a:pt x="283" y="913"/>
                      <a:pt x="229" y="718"/>
                      <a:pt x="283" y="490"/>
                    </a:cubicBezTo>
                    <a:cubicBezTo>
                      <a:pt x="339" y="285"/>
                      <a:pt x="468" y="200"/>
                      <a:pt x="604" y="200"/>
                    </a:cubicBezTo>
                    <a:cubicBezTo>
                      <a:pt x="746" y="200"/>
                      <a:pt x="896" y="292"/>
                      <a:pt x="982" y="436"/>
                    </a:cubicBezTo>
                    <a:cubicBezTo>
                      <a:pt x="1204" y="772"/>
                      <a:pt x="1069" y="1276"/>
                      <a:pt x="1204" y="1639"/>
                    </a:cubicBezTo>
                    <a:cubicBezTo>
                      <a:pt x="1217" y="1684"/>
                      <a:pt x="1252" y="1702"/>
                      <a:pt x="1285" y="1702"/>
                    </a:cubicBezTo>
                    <a:cubicBezTo>
                      <a:pt x="1335" y="1702"/>
                      <a:pt x="1381" y="1661"/>
                      <a:pt x="1345" y="1612"/>
                    </a:cubicBezTo>
                    <a:cubicBezTo>
                      <a:pt x="1177" y="1081"/>
                      <a:pt x="1432" y="268"/>
                      <a:pt x="760" y="12"/>
                    </a:cubicBezTo>
                    <a:cubicBezTo>
                      <a:pt x="727" y="5"/>
                      <a:pt x="694" y="1"/>
                      <a:pt x="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3" name="Google Shape;2663;p50"/>
              <p:cNvSpPr/>
              <p:nvPr/>
            </p:nvSpPr>
            <p:spPr>
              <a:xfrm>
                <a:off x="4145698" y="381361"/>
                <a:ext cx="185964" cy="46000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9563" extrusionOk="0">
                    <a:moveTo>
                      <a:pt x="1876" y="1"/>
                    </a:moveTo>
                    <a:cubicBezTo>
                      <a:pt x="1795" y="1"/>
                      <a:pt x="1795" y="169"/>
                      <a:pt x="1876" y="169"/>
                    </a:cubicBezTo>
                    <a:cubicBezTo>
                      <a:pt x="2353" y="223"/>
                      <a:pt x="2635" y="955"/>
                      <a:pt x="2830" y="1291"/>
                    </a:cubicBezTo>
                    <a:cubicBezTo>
                      <a:pt x="3025" y="1681"/>
                      <a:pt x="3166" y="2104"/>
                      <a:pt x="3307" y="2521"/>
                    </a:cubicBezTo>
                    <a:cubicBezTo>
                      <a:pt x="3616" y="3616"/>
                      <a:pt x="3529" y="4651"/>
                      <a:pt x="3280" y="5740"/>
                    </a:cubicBezTo>
                    <a:cubicBezTo>
                      <a:pt x="3086" y="6580"/>
                      <a:pt x="2803" y="7507"/>
                      <a:pt x="2380" y="8287"/>
                    </a:cubicBezTo>
                    <a:cubicBezTo>
                      <a:pt x="2185" y="8684"/>
                      <a:pt x="1910" y="8993"/>
                      <a:pt x="1513" y="9214"/>
                    </a:cubicBezTo>
                    <a:cubicBezTo>
                      <a:pt x="1330" y="9328"/>
                      <a:pt x="1164" y="9378"/>
                      <a:pt x="1016" y="9378"/>
                    </a:cubicBezTo>
                    <a:cubicBezTo>
                      <a:pt x="508" y="9378"/>
                      <a:pt x="216" y="8795"/>
                      <a:pt x="169" y="8233"/>
                    </a:cubicBezTo>
                    <a:cubicBezTo>
                      <a:pt x="169" y="8193"/>
                      <a:pt x="127" y="8173"/>
                      <a:pt x="85" y="8173"/>
                    </a:cubicBezTo>
                    <a:cubicBezTo>
                      <a:pt x="43" y="8173"/>
                      <a:pt x="1" y="8193"/>
                      <a:pt x="1" y="8233"/>
                    </a:cubicBezTo>
                    <a:cubicBezTo>
                      <a:pt x="71" y="8889"/>
                      <a:pt x="395" y="9562"/>
                      <a:pt x="1001" y="9562"/>
                    </a:cubicBezTo>
                    <a:cubicBezTo>
                      <a:pt x="1146" y="9562"/>
                      <a:pt x="1308" y="9523"/>
                      <a:pt x="1486" y="9436"/>
                    </a:cubicBezTo>
                    <a:cubicBezTo>
                      <a:pt x="2494" y="8932"/>
                      <a:pt x="2830" y="7783"/>
                      <a:pt x="3139" y="6809"/>
                    </a:cubicBezTo>
                    <a:cubicBezTo>
                      <a:pt x="3616" y="5377"/>
                      <a:pt x="3865" y="3952"/>
                      <a:pt x="3475" y="2494"/>
                    </a:cubicBezTo>
                    <a:cubicBezTo>
                      <a:pt x="3307" y="1876"/>
                      <a:pt x="3025" y="1291"/>
                      <a:pt x="2716" y="760"/>
                    </a:cubicBezTo>
                    <a:cubicBezTo>
                      <a:pt x="2521" y="424"/>
                      <a:pt x="2299" y="28"/>
                      <a:pt x="1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4" name="Google Shape;2664;p50"/>
              <p:cNvSpPr/>
              <p:nvPr/>
            </p:nvSpPr>
            <p:spPr>
              <a:xfrm>
                <a:off x="4180090" y="517825"/>
                <a:ext cx="105970" cy="28433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911" extrusionOk="0">
                    <a:moveTo>
                      <a:pt x="1730" y="0"/>
                    </a:moveTo>
                    <a:cubicBezTo>
                      <a:pt x="1678" y="0"/>
                      <a:pt x="1622" y="38"/>
                      <a:pt x="1638" y="107"/>
                    </a:cubicBezTo>
                    <a:cubicBezTo>
                      <a:pt x="1974" y="1055"/>
                      <a:pt x="1920" y="2009"/>
                      <a:pt x="1638" y="2963"/>
                    </a:cubicBezTo>
                    <a:cubicBezTo>
                      <a:pt x="1497" y="3494"/>
                      <a:pt x="1275" y="3998"/>
                      <a:pt x="1026" y="4476"/>
                    </a:cubicBezTo>
                    <a:cubicBezTo>
                      <a:pt x="825" y="4892"/>
                      <a:pt x="576" y="5591"/>
                      <a:pt x="99" y="5732"/>
                    </a:cubicBezTo>
                    <a:cubicBezTo>
                      <a:pt x="0" y="5779"/>
                      <a:pt x="32" y="5911"/>
                      <a:pt x="112" y="5911"/>
                    </a:cubicBezTo>
                    <a:cubicBezTo>
                      <a:pt x="125" y="5911"/>
                      <a:pt x="138" y="5908"/>
                      <a:pt x="153" y="5900"/>
                    </a:cubicBezTo>
                    <a:cubicBezTo>
                      <a:pt x="462" y="5786"/>
                      <a:pt x="630" y="5564"/>
                      <a:pt x="798" y="5282"/>
                    </a:cubicBezTo>
                    <a:cubicBezTo>
                      <a:pt x="1107" y="4751"/>
                      <a:pt x="1389" y="4166"/>
                      <a:pt x="1611" y="3575"/>
                    </a:cubicBezTo>
                    <a:cubicBezTo>
                      <a:pt x="2061" y="2459"/>
                      <a:pt x="2203" y="1223"/>
                      <a:pt x="1806" y="47"/>
                    </a:cubicBezTo>
                    <a:cubicBezTo>
                      <a:pt x="1796" y="15"/>
                      <a:pt x="1764" y="0"/>
                      <a:pt x="1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800" i="1"/>
              <a:t>The body system that includes the heart and blood vessels. The heart pumps blood throughout the bodies to bring nutrients to organ.</a:t>
            </a:r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1463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Circulatory System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158F-6479-4835-8D02-00D462437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1" name="Google Shape;2359;p47">
            <a:extLst>
              <a:ext uri="{FF2B5EF4-FFF2-40B4-BE49-F238E27FC236}">
                <a16:creationId xmlns:a16="http://schemas.microsoft.com/office/drawing/2014/main" id="{F1803F4E-5F24-4137-9826-6C8191CED864}"/>
              </a:ext>
            </a:extLst>
          </p:cNvPr>
          <p:cNvSpPr/>
          <p:nvPr/>
        </p:nvSpPr>
        <p:spPr>
          <a:xfrm>
            <a:off x="6096000" y="353028"/>
            <a:ext cx="6032689" cy="2658991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1C3057E-9CA9-436F-ACE6-4FFDFD2F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8" y="707370"/>
            <a:ext cx="4711762" cy="5439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The body system that lets us break down the food we eat and turns it into energy.</a:t>
            </a:r>
            <a:endParaRPr sz="2800" i="1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061710"/>
            <a:ext cx="4704400" cy="1132111"/>
          </a:xfrm>
        </p:spPr>
        <p:txBody>
          <a:bodyPr anchor="ctr"/>
          <a:lstStyle/>
          <a:p>
            <a:pPr algn="ctr"/>
            <a:r>
              <a:rPr lang="en-US"/>
              <a:t>Digestive System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F78E2-AA92-4155-89B0-0006834F1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3" name="Google Shape;2359;p47">
            <a:extLst>
              <a:ext uri="{FF2B5EF4-FFF2-40B4-BE49-F238E27FC236}">
                <a16:creationId xmlns:a16="http://schemas.microsoft.com/office/drawing/2014/main" id="{118EA7CB-9535-4ED0-AA00-8D358BDA0E67}"/>
              </a:ext>
            </a:extLst>
          </p:cNvPr>
          <p:cNvSpPr/>
          <p:nvPr/>
        </p:nvSpPr>
        <p:spPr>
          <a:xfrm>
            <a:off x="6096000" y="353028"/>
            <a:ext cx="6032689" cy="2658991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1527A39-817D-458D-B848-056FB87A8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" y="353028"/>
            <a:ext cx="4837104" cy="58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800" i="1"/>
              <a:t>The system that lets us breathe in oxygen in our lungs and breathe out carbon dioxide.</a:t>
            </a:r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078644"/>
            <a:ext cx="4704400" cy="1132111"/>
          </a:xfrm>
        </p:spPr>
        <p:txBody>
          <a:bodyPr anchor="ctr"/>
          <a:lstStyle/>
          <a:p>
            <a:pPr algn="ctr"/>
            <a:r>
              <a:rPr lang="en-US"/>
              <a:t>Respiratory System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48C3-9604-47F0-A485-B38ACAE62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1" name="Google Shape;2359;p47">
            <a:extLst>
              <a:ext uri="{FF2B5EF4-FFF2-40B4-BE49-F238E27FC236}">
                <a16:creationId xmlns:a16="http://schemas.microsoft.com/office/drawing/2014/main" id="{9D3A1A3A-786C-4D21-B0D9-99EA43F0F50D}"/>
              </a:ext>
            </a:extLst>
          </p:cNvPr>
          <p:cNvSpPr/>
          <p:nvPr/>
        </p:nvSpPr>
        <p:spPr>
          <a:xfrm>
            <a:off x="6096000" y="353028"/>
            <a:ext cx="6032689" cy="2658991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C34B3F1-2C72-4B90-A2CC-47C294954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>
          <a:xfrm>
            <a:off x="179400" y="1255895"/>
            <a:ext cx="6011100" cy="44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</a:t>
            </a:r>
            <a:r>
              <a:rPr lang="en-GB" sz="2800" i="1"/>
              <a:t>his system is made of our bones, it supports our body and protect our organs.</a:t>
            </a:r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180244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Skeletal </a:t>
            </a:r>
            <a:br>
              <a:rPr lang="en-US"/>
            </a:br>
            <a:r>
              <a:rPr lang="en-US"/>
              <a:t>System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7861-4141-4DE3-A93F-B8ADD9B95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1" name="Google Shape;2359;p47">
            <a:extLst>
              <a:ext uri="{FF2B5EF4-FFF2-40B4-BE49-F238E27FC236}">
                <a16:creationId xmlns:a16="http://schemas.microsoft.com/office/drawing/2014/main" id="{770F6751-2C68-4C2F-AF57-22750D63757D}"/>
              </a:ext>
            </a:extLst>
          </p:cNvPr>
          <p:cNvSpPr/>
          <p:nvPr/>
        </p:nvSpPr>
        <p:spPr>
          <a:xfrm>
            <a:off x="6096000" y="353028"/>
            <a:ext cx="6032689" cy="2658991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45358A1-7D04-458D-8A5F-9B4AE96A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6" y="-8291"/>
            <a:ext cx="4230316" cy="66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800" i="1"/>
              <a:t>This system is the controller of the body. Led by brain and nerves, it allows us to move, talk and feel emotions.</a:t>
            </a:r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078644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Nervous </a:t>
            </a:r>
            <a:br>
              <a:rPr lang="en-US"/>
            </a:br>
            <a:r>
              <a:rPr lang="en-US"/>
              <a:t>System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943D-1341-4315-BE60-DAB0AC822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1" name="Google Shape;2359;p47">
            <a:extLst>
              <a:ext uri="{FF2B5EF4-FFF2-40B4-BE49-F238E27FC236}">
                <a16:creationId xmlns:a16="http://schemas.microsoft.com/office/drawing/2014/main" id="{7AD00BF0-1944-4417-A1D8-4715E1A17312}"/>
              </a:ext>
            </a:extLst>
          </p:cNvPr>
          <p:cNvSpPr/>
          <p:nvPr/>
        </p:nvSpPr>
        <p:spPr>
          <a:xfrm>
            <a:off x="6096000" y="353028"/>
            <a:ext cx="6032689" cy="2658991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5E17720-4D2A-4737-8201-B7B659E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" y="1078644"/>
            <a:ext cx="5352416" cy="4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800" i="1"/>
              <a:t>The red liquid that flows through the bodies. It brings nutrients from air and blood to organs.</a:t>
            </a:r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0" y="1451177"/>
            <a:ext cx="4906875" cy="931200"/>
          </a:xfrm>
        </p:spPr>
        <p:txBody>
          <a:bodyPr anchor="ctr"/>
          <a:lstStyle/>
          <a:p>
            <a:pPr algn="ctr"/>
            <a:r>
              <a:rPr lang="en-US"/>
              <a:t>blood (n)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F1691-8ACB-409D-9D2C-6A6FFBB71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406AA-E0C7-4941-8466-0717DC8B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" y="1339330"/>
            <a:ext cx="5598982" cy="42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2800" i="1"/>
              <a:t>The row of small bones that are connected together down the middle of the back</a:t>
            </a:r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spine (n)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92397-E434-4974-9D87-CC62D7FA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8E27D5A-9B21-4808-83D2-CA98D4A78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21" y="349020"/>
            <a:ext cx="2725099" cy="6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5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To make liquid/gas flow in a particular diection by using a </a:t>
            </a:r>
            <a:r>
              <a:rPr lang="en-US" sz="2800" b="1" i="1"/>
              <a:t>pump</a:t>
            </a:r>
            <a:r>
              <a:rPr lang="en-US" sz="2800" i="1"/>
              <a:t> or something that works like it.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pump (v)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F281F-0171-4D74-A750-6529F1227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A person standing next to a bicycle&#10;&#10;Description automatically generated with medium confidence">
            <a:extLst>
              <a:ext uri="{FF2B5EF4-FFF2-40B4-BE49-F238E27FC236}">
                <a16:creationId xmlns:a16="http://schemas.microsoft.com/office/drawing/2014/main" id="{9B102073-B158-4E68-87FC-7604B5DE6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0" y="413419"/>
            <a:ext cx="4147878" cy="57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theme/theme1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 Arts Subject for Middle School - 8th Grade_ Vocabulary Skills by Slidesgo</Template>
  <TotalTime>230</TotalTime>
  <Words>317</Words>
  <Application>Microsoft Office PowerPoint</Application>
  <PresentationFormat>Widescreen</PresentationFormat>
  <Paragraphs>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Patrick Hand</vt:lpstr>
      <vt:lpstr>Proxima Nova</vt:lpstr>
      <vt:lpstr>Proxima Nova Semibold</vt:lpstr>
      <vt:lpstr>Arial</vt:lpstr>
      <vt:lpstr>Cabin</vt:lpstr>
      <vt:lpstr>Calibri</vt:lpstr>
      <vt:lpstr>Lato</vt:lpstr>
      <vt:lpstr>Neucha</vt:lpstr>
      <vt:lpstr>Open Sans</vt:lpstr>
      <vt:lpstr>Roboto</vt:lpstr>
      <vt:lpstr>Roboto Condensed Light</vt:lpstr>
      <vt:lpstr>Language Arts Subject for Middle School - 8th Grade: Vocabulary Skills by Slidesgo</vt:lpstr>
      <vt:lpstr>Slidesgo Final Pages</vt:lpstr>
      <vt:lpstr>Unit 2 Your Body and You</vt:lpstr>
      <vt:lpstr>Circulatory System (n)</vt:lpstr>
      <vt:lpstr>Digestive System (n)</vt:lpstr>
      <vt:lpstr>Respiratory System (n)</vt:lpstr>
      <vt:lpstr>Skeletal  System (n)</vt:lpstr>
      <vt:lpstr>Nervous  System (n)</vt:lpstr>
      <vt:lpstr>blood (n)</vt:lpstr>
      <vt:lpstr>spine (n)</vt:lpstr>
      <vt:lpstr>pump (v)</vt:lpstr>
      <vt:lpstr>Intestine (n)</vt:lpstr>
      <vt:lpstr>Brain (n)</vt:lpstr>
      <vt:lpstr>Vocabulary summarry</vt:lpstr>
      <vt:lpstr>See you in the next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Your Body and You</dc:title>
  <dc:creator>PHAN CANH DANG VIEN</dc:creator>
  <cp:lastModifiedBy>Đăng Viên Phan Cảnh</cp:lastModifiedBy>
  <cp:revision>2</cp:revision>
  <dcterms:created xsi:type="dcterms:W3CDTF">2021-12-27T14:56:35Z</dcterms:created>
  <dcterms:modified xsi:type="dcterms:W3CDTF">2021-12-28T11:36:18Z</dcterms:modified>
</cp:coreProperties>
</file>