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332" r:id="rId3"/>
    <p:sldId id="256" r:id="rId4"/>
    <p:sldId id="333" r:id="rId6"/>
    <p:sldId id="334" r:id="rId7"/>
    <p:sldId id="335" r:id="rId8"/>
    <p:sldId id="336" r:id="rId9"/>
    <p:sldId id="337" r:id="rId10"/>
  </p:sldIdLst>
  <p:sldSz cx="9144000" cy="5143500"/>
  <p:notesSz cx="6858000" cy="9144000"/>
  <p:embeddedFontLst>
    <p:embeddedFont>
      <p:font typeface="Permanent Marker" panose="02000000000000000000"/>
      <p:regular r:id="rId15"/>
    </p:embeddedFont>
    <p:embeddedFont>
      <p:font typeface="Comfortaa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font" Target="fonts/font2.fntdata"/><Relationship Id="rId15" Type="http://schemas.openxmlformats.org/officeDocument/2006/relationships/font" Target="fonts/font1.fntdata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4" Type="http://schemas.openxmlformats.org/officeDocument/2006/relationships/hyperlink" Target="http://bit.ly/2TtBDfr" TargetMode="External"/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OPEN TITLE">
  <p:cSld name="TITLE">
    <p:bg>
      <p:bgPr>
        <a:solidFill>
          <a:srgbClr val="FFFCF9"/>
        </a:solidFill>
        <a:effectLst/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/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 panose="02000000000000000000"/>
              <a:buNone/>
              <a:defRPr sz="52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 panose="02000000000000000000"/>
              <a:buNone/>
              <a:defRPr sz="52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 panose="02000000000000000000"/>
              <a:buNone/>
              <a:defRPr sz="52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 panose="02000000000000000000"/>
              <a:buNone/>
              <a:defRPr sz="52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 panose="02000000000000000000"/>
              <a:buNone/>
              <a:defRPr sz="52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 panose="02000000000000000000"/>
              <a:buNone/>
              <a:defRPr sz="52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 panose="02000000000000000000"/>
              <a:buNone/>
              <a:defRPr sz="52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 panose="02000000000000000000"/>
              <a:buNone/>
              <a:defRPr sz="52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">
  <p:cSld name="BLANK_2_1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11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60" name="Google Shape;160;p11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11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1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11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11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2" name="Google Shape;172;p11"/>
          <p:cNvSpPr txBox="1"/>
          <p:nvPr>
            <p:ph type="title" hasCustomPrompt="1"/>
          </p:nvPr>
        </p:nvSpPr>
        <p:spPr>
          <a:xfrm>
            <a:off x="2501250" y="7009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3" name="Google Shape;173;p11"/>
          <p:cNvSpPr txBox="1"/>
          <p:nvPr>
            <p:ph type="title" idx="2" hasCustomPrompt="1"/>
          </p:nvPr>
        </p:nvSpPr>
        <p:spPr>
          <a:xfrm>
            <a:off x="2501250" y="21106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4" name="Google Shape;174;p11"/>
          <p:cNvSpPr txBox="1"/>
          <p:nvPr>
            <p:ph type="title" idx="3" hasCustomPrompt="1"/>
          </p:nvPr>
        </p:nvSpPr>
        <p:spPr>
          <a:xfrm>
            <a:off x="2501250" y="35203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BIG_NUMBER_1_1_2_1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 txBox="1"/>
          <p:nvPr>
            <p:ph type="ctrTitle"/>
          </p:nvPr>
        </p:nvSpPr>
        <p:spPr>
          <a:xfrm>
            <a:off x="3312600" y="1202650"/>
            <a:ext cx="25188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grpSp>
        <p:nvGrpSpPr>
          <p:cNvPr id="177" name="Google Shape;177;p1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78" name="Google Shape;178;p1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Google Shape;179;p1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Google Shape;180;p1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Google Shape;181;p1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Google Shape;182;p1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Google Shape;183;p1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Google Shape;184;p1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Google Shape;185;p1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Google Shape;186;p1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Google Shape;187;p1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Google Shape;188;p1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Google Shape;189;p1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BLANK_3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"/>
          <p:cNvSpPr txBox="1"/>
          <p:nvPr>
            <p:ph type="subTitle" idx="1"/>
          </p:nvPr>
        </p:nvSpPr>
        <p:spPr>
          <a:xfrm>
            <a:off x="6227800" y="1951050"/>
            <a:ext cx="1896600" cy="46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2" name="Google Shape;192;p13"/>
          <p:cNvSpPr txBox="1"/>
          <p:nvPr>
            <p:ph type="ctrTitle"/>
          </p:nvPr>
        </p:nvSpPr>
        <p:spPr>
          <a:xfrm>
            <a:off x="6227800" y="1459825"/>
            <a:ext cx="2973600" cy="5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193" name="Google Shape;193;p13"/>
          <p:cNvSpPr txBox="1"/>
          <p:nvPr>
            <p:ph type="subTitle" idx="2"/>
          </p:nvPr>
        </p:nvSpPr>
        <p:spPr>
          <a:xfrm>
            <a:off x="6227800" y="2969450"/>
            <a:ext cx="1896600" cy="46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grpSp>
        <p:nvGrpSpPr>
          <p:cNvPr id="194" name="Google Shape;194;p13"/>
          <p:cNvGrpSpPr/>
          <p:nvPr/>
        </p:nvGrpSpPr>
        <p:grpSpPr>
          <a:xfrm>
            <a:off x="-12452" y="386475"/>
            <a:ext cx="9180800" cy="4538300"/>
            <a:chOff x="-12452" y="310275"/>
            <a:chExt cx="9180800" cy="4538300"/>
          </a:xfrm>
        </p:grpSpPr>
        <p:cxnSp>
          <p:nvCxnSpPr>
            <p:cNvPr id="195" name="Google Shape;195;p1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Google Shape;196;p1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Google Shape;197;p1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1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1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1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1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Google Shape;202;p1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1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Google Shape;204;p1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1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6" name="Google Shape;206;p1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07" name="Google Shape;207;p13"/>
          <p:cNvSpPr txBox="1"/>
          <p:nvPr>
            <p:ph type="ctrTitle" idx="3"/>
          </p:nvPr>
        </p:nvSpPr>
        <p:spPr>
          <a:xfrm>
            <a:off x="6227800" y="2478225"/>
            <a:ext cx="2973600" cy="5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08" name="Google Shape;208;p13"/>
          <p:cNvSpPr txBox="1"/>
          <p:nvPr>
            <p:ph type="subTitle" idx="4"/>
          </p:nvPr>
        </p:nvSpPr>
        <p:spPr>
          <a:xfrm>
            <a:off x="6227800" y="3987850"/>
            <a:ext cx="1896600" cy="46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9" name="Google Shape;209;p13"/>
          <p:cNvSpPr txBox="1"/>
          <p:nvPr>
            <p:ph type="ctrTitle" idx="5"/>
          </p:nvPr>
        </p:nvSpPr>
        <p:spPr>
          <a:xfrm>
            <a:off x="6227800" y="3496625"/>
            <a:ext cx="2973600" cy="5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10" name="Google Shape;210;p13"/>
          <p:cNvSpPr txBox="1"/>
          <p:nvPr>
            <p:ph type="ctrTitle" idx="6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">
  <p:cSld name="BLANK_2_2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1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13" name="Google Shape;213;p1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1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1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1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1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1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1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1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1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5" name="Google Shape;225;p14"/>
          <p:cNvSpPr txBox="1"/>
          <p:nvPr>
            <p:ph type="subTitle" idx="1"/>
          </p:nvPr>
        </p:nvSpPr>
        <p:spPr>
          <a:xfrm>
            <a:off x="2333925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6" name="Google Shape;226;p14"/>
          <p:cNvSpPr txBox="1"/>
          <p:nvPr>
            <p:ph type="subTitle" idx="2"/>
          </p:nvPr>
        </p:nvSpPr>
        <p:spPr>
          <a:xfrm>
            <a:off x="5113550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7" name="Google Shape;227;p14"/>
          <p:cNvSpPr txBox="1"/>
          <p:nvPr>
            <p:ph type="ctrTitle"/>
          </p:nvPr>
        </p:nvSpPr>
        <p:spPr>
          <a:xfrm>
            <a:off x="2435163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28" name="Google Shape;228;p14"/>
          <p:cNvSpPr txBox="1"/>
          <p:nvPr>
            <p:ph type="ctrTitle" idx="3"/>
          </p:nvPr>
        </p:nvSpPr>
        <p:spPr>
          <a:xfrm>
            <a:off x="5214788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BIG_NUMBER_1_1_2_2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/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BLANK_4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1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46" name="Google Shape;246;p1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1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1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1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8" name="Google Shape;258;p16"/>
          <p:cNvSpPr txBox="1"/>
          <p:nvPr>
            <p:ph type="subTitle" idx="1"/>
          </p:nvPr>
        </p:nvSpPr>
        <p:spPr>
          <a:xfrm>
            <a:off x="1481102" y="2133400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9" name="Google Shape;259;p16"/>
          <p:cNvSpPr txBox="1"/>
          <p:nvPr>
            <p:ph type="subTitle" idx="2"/>
          </p:nvPr>
        </p:nvSpPr>
        <p:spPr>
          <a:xfrm>
            <a:off x="3727341" y="2133400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0" name="Google Shape;260;p16"/>
          <p:cNvSpPr txBox="1"/>
          <p:nvPr>
            <p:ph type="subTitle" idx="3"/>
          </p:nvPr>
        </p:nvSpPr>
        <p:spPr>
          <a:xfrm>
            <a:off x="5973583" y="2133400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1" name="Google Shape;261;p16"/>
          <p:cNvSpPr txBox="1"/>
          <p:nvPr>
            <p:ph type="ctrTitle"/>
          </p:nvPr>
        </p:nvSpPr>
        <p:spPr>
          <a:xfrm>
            <a:off x="1413763" y="1324300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62" name="Google Shape;262;p16"/>
          <p:cNvSpPr txBox="1"/>
          <p:nvPr>
            <p:ph type="ctrTitle" idx="4"/>
          </p:nvPr>
        </p:nvSpPr>
        <p:spPr>
          <a:xfrm>
            <a:off x="3660015" y="1324300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63" name="Google Shape;263;p16"/>
          <p:cNvSpPr txBox="1"/>
          <p:nvPr>
            <p:ph type="ctrTitle" idx="5"/>
          </p:nvPr>
        </p:nvSpPr>
        <p:spPr>
          <a:xfrm>
            <a:off x="5906248" y="1324300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64" name="Google Shape;264;p16"/>
          <p:cNvSpPr txBox="1"/>
          <p:nvPr>
            <p:ph type="subTitle" idx="6"/>
          </p:nvPr>
        </p:nvSpPr>
        <p:spPr>
          <a:xfrm>
            <a:off x="1481102" y="3743125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5" name="Google Shape;265;p16"/>
          <p:cNvSpPr txBox="1"/>
          <p:nvPr>
            <p:ph type="subTitle" idx="7"/>
          </p:nvPr>
        </p:nvSpPr>
        <p:spPr>
          <a:xfrm>
            <a:off x="3727341" y="3743125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6" name="Google Shape;266;p16"/>
          <p:cNvSpPr txBox="1"/>
          <p:nvPr>
            <p:ph type="subTitle" idx="8"/>
          </p:nvPr>
        </p:nvSpPr>
        <p:spPr>
          <a:xfrm>
            <a:off x="5973570" y="3743125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7" name="Google Shape;267;p16"/>
          <p:cNvSpPr txBox="1"/>
          <p:nvPr>
            <p:ph type="ctrTitle" idx="9"/>
          </p:nvPr>
        </p:nvSpPr>
        <p:spPr>
          <a:xfrm>
            <a:off x="1413750" y="2934025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68" name="Google Shape;268;p16"/>
          <p:cNvSpPr txBox="1"/>
          <p:nvPr>
            <p:ph type="ctrTitle" idx="13"/>
          </p:nvPr>
        </p:nvSpPr>
        <p:spPr>
          <a:xfrm>
            <a:off x="3660003" y="2934025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69" name="Google Shape;269;p16"/>
          <p:cNvSpPr txBox="1"/>
          <p:nvPr>
            <p:ph type="ctrTitle" idx="14"/>
          </p:nvPr>
        </p:nvSpPr>
        <p:spPr>
          <a:xfrm>
            <a:off x="5906236" y="2934025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70" name="Google Shape;270;p16"/>
          <p:cNvSpPr txBox="1"/>
          <p:nvPr>
            <p:ph type="ctrTitle" idx="15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&amp; CREDITS">
  <p:cSld name="BIG_NUMBER_1_1_3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7"/>
          <p:cNvSpPr txBox="1"/>
          <p:nvPr>
            <p:ph type="ctrTitle"/>
          </p:nvPr>
        </p:nvSpPr>
        <p:spPr>
          <a:xfrm>
            <a:off x="939525" y="897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73" name="Google Shape;273;p17"/>
          <p:cNvSpPr txBox="1"/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4" name="Google Shape;274;p17"/>
          <p:cNvSpPr txBox="1"/>
          <p:nvPr/>
        </p:nvSpPr>
        <p:spPr>
          <a:xfrm>
            <a:off x="939525" y="3533100"/>
            <a:ext cx="3103500" cy="10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CREDITS: This presentation template was created by </a:t>
            </a:r>
            <a:r>
              <a:rPr lang="en-GB" sz="800" b="1">
                <a:solidFill>
                  <a:schemeClr val="dk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2"/>
              </a:rPr>
              <a:t>Slidesgo</a:t>
            </a: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, including icons by </a:t>
            </a:r>
            <a:r>
              <a:rPr lang="en-GB" sz="800" b="1">
                <a:solidFill>
                  <a:schemeClr val="dk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Flatico</a:t>
            </a:r>
            <a:r>
              <a:rPr lang="en-GB" sz="800">
                <a:solidFill>
                  <a:schemeClr val="dk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n</a:t>
            </a: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, and infographics &amp; images by </a:t>
            </a:r>
            <a:r>
              <a:rPr lang="en-GB" sz="800" b="1">
                <a:solidFill>
                  <a:schemeClr val="dk1"/>
                </a:solidFill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/>
              </a:rPr>
              <a:t>Freepik</a:t>
            </a: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. 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275" name="Google Shape;275;p1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76" name="Google Shape;276;p1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1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1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1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1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1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1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3" name="Google Shape;283;p1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4" name="Google Shape;284;p1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5" name="Google Shape;285;p1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6" name="Google Shape;286;p1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7" name="Google Shape;287;p1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BIG_NUMBER_1_1_2_2_1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8"/>
          <p:cNvSpPr txBox="1"/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290" name="Google Shape;290;p18"/>
          <p:cNvSpPr txBox="1"/>
          <p:nvPr>
            <p:ph type="body" idx="1"/>
          </p:nvPr>
        </p:nvSpPr>
        <p:spPr>
          <a:xfrm>
            <a:off x="1109663" y="1543050"/>
            <a:ext cx="33147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291" name="Google Shape;291;p18"/>
          <p:cNvSpPr txBox="1"/>
          <p:nvPr>
            <p:ph type="body" idx="2"/>
          </p:nvPr>
        </p:nvSpPr>
        <p:spPr>
          <a:xfrm>
            <a:off x="4719638" y="1543050"/>
            <a:ext cx="33147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grpSp>
        <p:nvGrpSpPr>
          <p:cNvPr id="292" name="Google Shape;292;p18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93" name="Google Shape;293;p18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18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18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18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18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18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18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18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1" name="Google Shape;301;p18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2" name="Google Shape;302;p18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3" name="Google Shape;303;p18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4" name="Google Shape;304;p18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9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307" name="Google Shape;307;p1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8" name="Google Shape;308;p1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1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1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Google Shape;314;p1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5" name="Google Shape;315;p1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1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bg>
      <p:bgPr>
        <a:solidFill>
          <a:srgbClr val="FFFFFF"/>
        </a:solidFill>
        <a:effectLst/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BIG_NUMBER_1_1_4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" name="Google Shape;38;p3"/>
          <p:cNvSpPr txBox="1"/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type="body" idx="1"/>
          </p:nvPr>
        </p:nvSpPr>
        <p:spPr>
          <a:xfrm>
            <a:off x="939525" y="1476375"/>
            <a:ext cx="6063900" cy="30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21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/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/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/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/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/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 panose="02000000000000000000"/>
              <a:buNone/>
              <a:defRPr sz="18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59" name="Google Shape;59;p4"/>
          <p:cNvSpPr txBox="1"/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0" name="Google Shape;60;p4"/>
          <p:cNvSpPr txBox="1"/>
          <p:nvPr>
            <p:ph type="subTitle" idx="6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1" name="Google Shape;61;p4"/>
          <p:cNvSpPr txBox="1"/>
          <p:nvPr>
            <p:ph type="subTitle" idx="7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2" name="Google Shape;62;p4"/>
          <p:cNvSpPr txBox="1"/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3" name="Google Shape;63;p4"/>
          <p:cNvSpPr txBox="1"/>
          <p:nvPr>
            <p:ph type="subTitle" idx="9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/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5"/>
          <p:cNvSpPr txBox="1"/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IG_NUMBER_1_1_1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/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95" name="Google Shape;95;p6"/>
          <p:cNvSpPr txBox="1"/>
          <p:nvPr>
            <p:ph type="subTitle" idx="1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BIG_NUMBER_1_1_2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/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111" name="Google Shape;111;p7"/>
          <p:cNvSpPr txBox="1"/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_NUMBER_1_1_2_3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>
            <p:ph type="ctrTitle"/>
          </p:nvPr>
        </p:nvSpPr>
        <p:spPr>
          <a:xfrm>
            <a:off x="621325" y="532975"/>
            <a:ext cx="2926500" cy="13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Permanent Marker" panose="02000000000000000000"/>
              <a:buNone/>
              <a:defRPr sz="36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TITLE + FOUR COLUMNS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/>
          <p:nvPr>
            <p:ph type="subTitle" idx="1"/>
          </p:nvPr>
        </p:nvSpPr>
        <p:spPr>
          <a:xfrm>
            <a:off x="1141438" y="32635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9"/>
          <p:cNvSpPr txBox="1"/>
          <p:nvPr>
            <p:ph type="subTitle" idx="2"/>
          </p:nvPr>
        </p:nvSpPr>
        <p:spPr>
          <a:xfrm>
            <a:off x="2930463" y="32635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9"/>
          <p:cNvSpPr txBox="1"/>
          <p:nvPr>
            <p:ph type="subTitle" idx="3"/>
          </p:nvPr>
        </p:nvSpPr>
        <p:spPr>
          <a:xfrm>
            <a:off x="6508563" y="32635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grpSp>
        <p:nvGrpSpPr>
          <p:cNvPr id="118" name="Google Shape;118;p9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19" name="Google Shape;119;p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Google Shape;122;p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Google Shape;123;p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Google Shape;127;p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Google Shape;128;p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Google Shape;129;p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Google Shape;130;p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31" name="Google Shape;131;p9"/>
          <p:cNvSpPr txBox="1"/>
          <p:nvPr>
            <p:ph type="subTitle" idx="4"/>
          </p:nvPr>
        </p:nvSpPr>
        <p:spPr>
          <a:xfrm>
            <a:off x="4719513" y="32635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type="ctrTitle"/>
          </p:nvPr>
        </p:nvSpPr>
        <p:spPr>
          <a:xfrm>
            <a:off x="1141450" y="256472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133" name="Google Shape;133;p9"/>
          <p:cNvSpPr txBox="1"/>
          <p:nvPr>
            <p:ph type="ctrTitle" idx="5"/>
          </p:nvPr>
        </p:nvSpPr>
        <p:spPr>
          <a:xfrm>
            <a:off x="2930475" y="256472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134" name="Google Shape;134;p9"/>
          <p:cNvSpPr txBox="1"/>
          <p:nvPr>
            <p:ph type="ctrTitle" idx="6"/>
          </p:nvPr>
        </p:nvSpPr>
        <p:spPr>
          <a:xfrm>
            <a:off x="4719525" y="256472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135" name="Google Shape;135;p9"/>
          <p:cNvSpPr txBox="1"/>
          <p:nvPr>
            <p:ph type="ctrTitle" idx="7"/>
          </p:nvPr>
        </p:nvSpPr>
        <p:spPr>
          <a:xfrm>
            <a:off x="6508575" y="256472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136" name="Google Shape;136;p9"/>
          <p:cNvSpPr txBox="1"/>
          <p:nvPr>
            <p:ph type="ctrTitle" idx="8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BLANK_2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0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39" name="Google Shape;139;p10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10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10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10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10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10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10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10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10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CE5CD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1" name="Google Shape;151;p10"/>
          <p:cNvSpPr txBox="1"/>
          <p:nvPr>
            <p:ph type="subTitle" idx="1"/>
          </p:nvPr>
        </p:nvSpPr>
        <p:spPr>
          <a:xfrm>
            <a:off x="1248925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2" name="Google Shape;152;p10"/>
          <p:cNvSpPr txBox="1"/>
          <p:nvPr>
            <p:ph type="subTitle" idx="2"/>
          </p:nvPr>
        </p:nvSpPr>
        <p:spPr>
          <a:xfrm>
            <a:off x="3723750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3" name="Google Shape;153;p10"/>
          <p:cNvSpPr txBox="1"/>
          <p:nvPr>
            <p:ph type="subTitle" idx="3"/>
          </p:nvPr>
        </p:nvSpPr>
        <p:spPr>
          <a:xfrm>
            <a:off x="6198575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p10"/>
          <p:cNvSpPr txBox="1"/>
          <p:nvPr>
            <p:ph type="ctrTitle"/>
          </p:nvPr>
        </p:nvSpPr>
        <p:spPr>
          <a:xfrm>
            <a:off x="1350163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155" name="Google Shape;155;p10"/>
          <p:cNvSpPr txBox="1"/>
          <p:nvPr>
            <p:ph type="ctrTitle" idx="4"/>
          </p:nvPr>
        </p:nvSpPr>
        <p:spPr>
          <a:xfrm>
            <a:off x="3824988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156" name="Google Shape;156;p10"/>
          <p:cNvSpPr txBox="1"/>
          <p:nvPr>
            <p:ph type="ctrTitle" idx="5"/>
          </p:nvPr>
        </p:nvSpPr>
        <p:spPr>
          <a:xfrm>
            <a:off x="6299838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 panose="02000000000000000000"/>
              <a:buNone/>
              <a:defRPr sz="1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  <p:sp>
        <p:nvSpPr>
          <p:cNvPr id="157" name="Google Shape;157;p10"/>
          <p:cNvSpPr txBox="1"/>
          <p:nvPr>
            <p:ph type="ctrTitle" idx="6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 panose="02000000000000000000"/>
              <a:buNone/>
              <a:defRPr sz="24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 panose="02000000000000000000"/>
              <a:buNone/>
              <a:defRPr sz="30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 panose="02000000000000000000"/>
              <a:buNone/>
              <a:defRPr sz="2800">
                <a:latin typeface="Permanent Marker" panose="02000000000000000000"/>
                <a:ea typeface="Permanent Marker" panose="02000000000000000000"/>
                <a:cs typeface="Permanent Marker" panose="02000000000000000000"/>
                <a:sym typeface="Permanent Marker" panose="020000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1749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9650" y="392430"/>
            <a:ext cx="7124700" cy="4358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9"/>
        </a:solidFill>
        <a:effectLst/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oogle Shape;330;p23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7281641" y="1136546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48" name="Google Shape;348;p23"/>
          <p:cNvGrpSpPr/>
          <p:nvPr/>
        </p:nvGrpSpPr>
        <p:grpSpPr>
          <a:xfrm>
            <a:off x="1960499" y="1511252"/>
            <a:ext cx="690310" cy="1154730"/>
            <a:chOff x="1960499" y="1511252"/>
            <a:chExt cx="690310" cy="1154730"/>
          </a:xfrm>
        </p:grpSpPr>
        <p:sp>
          <p:nvSpPr>
            <p:cNvPr id="349" name="Google Shape;349;p23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734290" y="251983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59" name="Google Shape;359;p23"/>
          <p:cNvGrpSpPr/>
          <p:nvPr/>
        </p:nvGrpSpPr>
        <p:grpSpPr>
          <a:xfrm>
            <a:off x="2857571" y="1302505"/>
            <a:ext cx="152954" cy="60030"/>
            <a:chOff x="2857571" y="1302505"/>
            <a:chExt cx="152954" cy="60030"/>
          </a:xfrm>
        </p:grpSpPr>
        <p:sp>
          <p:nvSpPr>
            <p:cNvPr id="360" name="Google Shape;360;p23"/>
            <p:cNvSpPr/>
            <p:nvPr/>
          </p:nvSpPr>
          <p:spPr>
            <a:xfrm>
              <a:off x="2857571" y="1331063"/>
              <a:ext cx="152954" cy="31471"/>
            </a:xfrm>
            <a:custGeom>
              <a:avLst/>
              <a:gdLst/>
              <a:ahLst/>
              <a:cxnLst/>
              <a:rect l="l" t="t" r="r" b="b"/>
              <a:pathLst>
                <a:path w="4622" h="951" extrusionOk="0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896289" y="1302505"/>
              <a:ext cx="106061" cy="10590"/>
            </a:xfrm>
            <a:custGeom>
              <a:avLst/>
              <a:gdLst/>
              <a:ahLst/>
              <a:cxnLst/>
              <a:rect l="l" t="t" r="r" b="b"/>
              <a:pathLst>
                <a:path w="3205" h="320" extrusionOk="0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3168309" y="474596"/>
            <a:ext cx="1088181" cy="608604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4554058" y="287028"/>
            <a:ext cx="820760" cy="899951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376" name="Google Shape;376;p23"/>
          <p:cNvGrpSpPr/>
          <p:nvPr/>
        </p:nvGrpSpPr>
        <p:grpSpPr>
          <a:xfrm>
            <a:off x="7100592" y="-366483"/>
            <a:ext cx="638917" cy="1022558"/>
            <a:chOff x="7100592" y="-366483"/>
            <a:chExt cx="638917" cy="1022558"/>
          </a:xfrm>
        </p:grpSpPr>
        <p:sp>
          <p:nvSpPr>
            <p:cNvPr id="377" name="Google Shape;377;p23"/>
            <p:cNvSpPr/>
            <p:nvPr/>
          </p:nvSpPr>
          <p:spPr>
            <a:xfrm>
              <a:off x="7100592" y="-366483"/>
              <a:ext cx="638917" cy="1022558"/>
            </a:xfrm>
            <a:custGeom>
              <a:avLst/>
              <a:gdLst/>
              <a:ahLst/>
              <a:cxnLst/>
              <a:rect l="l" t="t" r="r" b="b"/>
              <a:pathLst>
                <a:path w="19307" h="30900" extrusionOk="0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7316454" y="-154591"/>
              <a:ext cx="302929" cy="469417"/>
            </a:xfrm>
            <a:custGeom>
              <a:avLst/>
              <a:gdLst/>
              <a:ahLst/>
              <a:cxnLst/>
              <a:rect l="l" t="t" r="r" b="b"/>
              <a:pathLst>
                <a:path w="9154" h="14185" extrusionOk="0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7166347" y="-209426"/>
              <a:ext cx="119332" cy="80183"/>
            </a:xfrm>
            <a:custGeom>
              <a:avLst/>
              <a:gdLst/>
              <a:ahLst/>
              <a:cxnLst/>
              <a:rect l="l" t="t" r="r" b="b"/>
              <a:pathLst>
                <a:path w="3606" h="2423" extrusionOk="0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173991" y="-234708"/>
              <a:ext cx="72870" cy="53643"/>
            </a:xfrm>
            <a:custGeom>
              <a:avLst/>
              <a:gdLst/>
              <a:ahLst/>
              <a:cxnLst/>
              <a:rect l="l" t="t" r="r" b="b"/>
              <a:pathLst>
                <a:path w="2202" h="1621" extrusionOk="0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81" name="Google Shape;381;p23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389" name="Google Shape;389;p23"/>
          <p:cNvGrpSpPr/>
          <p:nvPr/>
        </p:nvGrpSpPr>
        <p:grpSpPr>
          <a:xfrm>
            <a:off x="2775700" y="-243577"/>
            <a:ext cx="641763" cy="660328"/>
            <a:chOff x="2775700" y="-243577"/>
            <a:chExt cx="641763" cy="660328"/>
          </a:xfrm>
        </p:grpSpPr>
        <p:grpSp>
          <p:nvGrpSpPr>
            <p:cNvPr id="390" name="Google Shape;390;p23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91" name="Google Shape;391;p23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7416" extrusionOk="0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92" name="Google Shape;392;p23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393" name="Google Shape;393;p23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94" name="Google Shape;394;p23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avLst/>
                <a:gdLst/>
                <a:ahLst/>
                <a:cxnLst/>
                <a:rect l="l" t="t" r="r" b="b"/>
                <a:pathLst>
                  <a:path w="2158" h="1962" extrusionOk="0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385" extrusionOk="0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1739309" y="566891"/>
            <a:ext cx="853058" cy="594507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408" name="Google Shape;408;p23"/>
          <p:cNvGrpSpPr/>
          <p:nvPr/>
        </p:nvGrpSpPr>
        <p:grpSpPr>
          <a:xfrm>
            <a:off x="291413" y="-295003"/>
            <a:ext cx="420937" cy="645006"/>
            <a:chOff x="291413" y="-295003"/>
            <a:chExt cx="420937" cy="645006"/>
          </a:xfrm>
        </p:grpSpPr>
        <p:sp>
          <p:nvSpPr>
            <p:cNvPr id="409" name="Google Shape;409;p23"/>
            <p:cNvSpPr/>
            <p:nvPr/>
          </p:nvSpPr>
          <p:spPr>
            <a:xfrm>
              <a:off x="291413" y="-295003"/>
              <a:ext cx="420937" cy="498274"/>
            </a:xfrm>
            <a:custGeom>
              <a:avLst/>
              <a:gdLst/>
              <a:ahLst/>
              <a:cxnLst/>
              <a:rect l="l" t="t" r="r" b="b"/>
              <a:pathLst>
                <a:path w="12720" h="15057" extrusionOk="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410" name="Google Shape;410;p23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411" name="Google Shape;411;p23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1054" extrusionOk="0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12" name="Google Shape;412;p23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avLst/>
                <a:gdLst/>
                <a:ahLst/>
                <a:cxnLst/>
                <a:rect l="l" t="t" r="r" b="b"/>
                <a:pathLst>
                  <a:path w="3554" h="813" extrusionOk="0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1214230" y="1280862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17" name="Google Shape;417;p23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418" name="Google Shape;418;p23"/>
            <p:cNvSpPr/>
            <p:nvPr/>
          </p:nvSpPr>
          <p:spPr>
            <a:xfrm>
              <a:off x="-182869" y="851983"/>
              <a:ext cx="1277205" cy="1076929"/>
            </a:xfrm>
            <a:custGeom>
              <a:avLst/>
              <a:gdLst/>
              <a:ahLst/>
              <a:cxnLst/>
              <a:rect l="l" t="t" r="r" b="b"/>
              <a:pathLst>
                <a:path w="38595" h="32543" extrusionOk="0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419" name="Google Shape;419;p23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420" name="Google Shape;420;p23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38" extrusionOk="0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21" name="Google Shape;421;p23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1660" extrusionOk="0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22" name="Google Shape;422;p23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423" name="Google Shape;423;p23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1720" extrusionOk="0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24" name="Google Shape;424;p23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565" extrusionOk="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425" name="Google Shape;425;p23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426" name="Google Shape;426;p23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427" name="Google Shape;427;p23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28" name="Google Shape;428;p23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29" name="Google Shape;429;p23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30" name="Google Shape;430;p23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431" name="Google Shape;431;p23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32" name="Google Shape;432;p23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433" name="Google Shape;433;p23"/>
          <p:cNvGrpSpPr/>
          <p:nvPr/>
        </p:nvGrpSpPr>
        <p:grpSpPr>
          <a:xfrm>
            <a:off x="2647665" y="2892963"/>
            <a:ext cx="62909" cy="137996"/>
            <a:chOff x="2647665" y="2892963"/>
            <a:chExt cx="62909" cy="137996"/>
          </a:xfrm>
        </p:grpSpPr>
        <p:sp>
          <p:nvSpPr>
            <p:cNvPr id="434" name="Google Shape;434;p23"/>
            <p:cNvSpPr/>
            <p:nvPr/>
          </p:nvSpPr>
          <p:spPr>
            <a:xfrm>
              <a:off x="2679235" y="2917121"/>
              <a:ext cx="31339" cy="113838"/>
            </a:xfrm>
            <a:custGeom>
              <a:avLst/>
              <a:gdLst/>
              <a:ahLst/>
              <a:cxnLst/>
              <a:rect l="l" t="t" r="r" b="b"/>
              <a:pathLst>
                <a:path w="947" h="3440" extrusionOk="0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2647665" y="2892963"/>
              <a:ext cx="22668" cy="82698"/>
            </a:xfrm>
            <a:custGeom>
              <a:avLst/>
              <a:gdLst/>
              <a:ahLst/>
              <a:cxnLst/>
              <a:rect l="l" t="t" r="r" b="b"/>
              <a:pathLst>
                <a:path w="685" h="2499" extrusionOk="0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36" name="Google Shape;436;p23"/>
          <p:cNvGrpSpPr/>
          <p:nvPr/>
        </p:nvGrpSpPr>
        <p:grpSpPr>
          <a:xfrm>
            <a:off x="2248437" y="2591126"/>
            <a:ext cx="134753" cy="99377"/>
            <a:chOff x="2248437" y="2591126"/>
            <a:chExt cx="134753" cy="99377"/>
          </a:xfrm>
        </p:grpSpPr>
        <p:sp>
          <p:nvSpPr>
            <p:cNvPr id="437" name="Google Shape;437;p23"/>
            <p:cNvSpPr/>
            <p:nvPr/>
          </p:nvSpPr>
          <p:spPr>
            <a:xfrm>
              <a:off x="2248437" y="2591126"/>
              <a:ext cx="85312" cy="99377"/>
            </a:xfrm>
            <a:custGeom>
              <a:avLst/>
              <a:gdLst/>
              <a:ahLst/>
              <a:cxnLst/>
              <a:rect l="l" t="t" r="r" b="b"/>
              <a:pathLst>
                <a:path w="2578" h="3003" extrusionOk="0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2320380" y="2614622"/>
              <a:ext cx="62810" cy="58673"/>
            </a:xfrm>
            <a:custGeom>
              <a:avLst/>
              <a:gdLst/>
              <a:ahLst/>
              <a:cxnLst/>
              <a:rect l="l" t="t" r="r" b="b"/>
              <a:pathLst>
                <a:path w="1898" h="1773" extrusionOk="0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89" name="Google Shape;489;p23"/>
          <p:cNvGrpSpPr/>
          <p:nvPr/>
        </p:nvGrpSpPr>
        <p:grpSpPr>
          <a:xfrm>
            <a:off x="4756021" y="3831533"/>
            <a:ext cx="142364" cy="69263"/>
            <a:chOff x="4756021" y="3831533"/>
            <a:chExt cx="142364" cy="69263"/>
          </a:xfrm>
        </p:grpSpPr>
        <p:sp>
          <p:nvSpPr>
            <p:cNvPr id="490" name="Google Shape;490;p23"/>
            <p:cNvSpPr/>
            <p:nvPr/>
          </p:nvSpPr>
          <p:spPr>
            <a:xfrm>
              <a:off x="4756021" y="3831533"/>
              <a:ext cx="118802" cy="28923"/>
            </a:xfrm>
            <a:custGeom>
              <a:avLst/>
              <a:gdLst/>
              <a:ahLst/>
              <a:cxnLst/>
              <a:rect l="l" t="t" r="r" b="b"/>
              <a:pathLst>
                <a:path w="3590" h="874" extrusionOk="0">
                  <a:moveTo>
                    <a:pt x="3290" y="1"/>
                  </a:moveTo>
                  <a:cubicBezTo>
                    <a:pt x="3279" y="1"/>
                    <a:pt x="3267" y="2"/>
                    <a:pt x="3254" y="4"/>
                  </a:cubicBezTo>
                  <a:cubicBezTo>
                    <a:pt x="2219" y="177"/>
                    <a:pt x="1176" y="361"/>
                    <a:pt x="151" y="587"/>
                  </a:cubicBezTo>
                  <a:cubicBezTo>
                    <a:pt x="0" y="621"/>
                    <a:pt x="24" y="873"/>
                    <a:pt x="172" y="873"/>
                  </a:cubicBezTo>
                  <a:cubicBezTo>
                    <a:pt x="178" y="873"/>
                    <a:pt x="184" y="873"/>
                    <a:pt x="189" y="872"/>
                  </a:cubicBezTo>
                  <a:cubicBezTo>
                    <a:pt x="1246" y="741"/>
                    <a:pt x="2308" y="564"/>
                    <a:pt x="3357" y="378"/>
                  </a:cubicBezTo>
                  <a:cubicBezTo>
                    <a:pt x="3589" y="335"/>
                    <a:pt x="3507" y="1"/>
                    <a:pt x="32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4801887" y="3872303"/>
              <a:ext cx="96498" cy="28493"/>
            </a:xfrm>
            <a:custGeom>
              <a:avLst/>
              <a:gdLst/>
              <a:ahLst/>
              <a:cxnLst/>
              <a:rect l="l" t="t" r="r" b="b"/>
              <a:pathLst>
                <a:path w="2916" h="861" extrusionOk="0">
                  <a:moveTo>
                    <a:pt x="2651" y="0"/>
                  </a:moveTo>
                  <a:cubicBezTo>
                    <a:pt x="2622" y="0"/>
                    <a:pt x="2591" y="8"/>
                    <a:pt x="2559" y="26"/>
                  </a:cubicBezTo>
                  <a:cubicBezTo>
                    <a:pt x="1994" y="348"/>
                    <a:pt x="1400" y="522"/>
                    <a:pt x="772" y="522"/>
                  </a:cubicBezTo>
                  <a:cubicBezTo>
                    <a:pt x="611" y="522"/>
                    <a:pt x="448" y="510"/>
                    <a:pt x="283" y="487"/>
                  </a:cubicBezTo>
                  <a:cubicBezTo>
                    <a:pt x="274" y="486"/>
                    <a:pt x="266" y="485"/>
                    <a:pt x="257" y="485"/>
                  </a:cubicBezTo>
                  <a:cubicBezTo>
                    <a:pt x="76" y="485"/>
                    <a:pt x="1" y="760"/>
                    <a:pt x="197" y="795"/>
                  </a:cubicBezTo>
                  <a:cubicBezTo>
                    <a:pt x="430" y="838"/>
                    <a:pt x="664" y="860"/>
                    <a:pt x="896" y="860"/>
                  </a:cubicBezTo>
                  <a:cubicBezTo>
                    <a:pt x="1543" y="860"/>
                    <a:pt x="2180" y="691"/>
                    <a:pt x="2744" y="345"/>
                  </a:cubicBezTo>
                  <a:cubicBezTo>
                    <a:pt x="2915" y="240"/>
                    <a:pt x="2812" y="0"/>
                    <a:pt x="2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4349976" y="4801904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520" name="Google Shape;520;p23"/>
          <p:cNvGrpSpPr/>
          <p:nvPr/>
        </p:nvGrpSpPr>
        <p:grpSpPr>
          <a:xfrm>
            <a:off x="5751609" y="213662"/>
            <a:ext cx="1480128" cy="1386642"/>
            <a:chOff x="5751609" y="213662"/>
            <a:chExt cx="1480128" cy="1386642"/>
          </a:xfrm>
        </p:grpSpPr>
        <p:grpSp>
          <p:nvGrpSpPr>
            <p:cNvPr id="521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522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3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4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5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6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7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8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9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30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31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32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533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534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35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536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537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38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539" name="Google Shape;539;p23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540" name="Google Shape;540;p23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7346204" y="3514142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6765365" y="2520242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67" name="Google Shape;567;p23"/>
          <p:cNvGrpSpPr/>
          <p:nvPr/>
        </p:nvGrpSpPr>
        <p:grpSpPr>
          <a:xfrm>
            <a:off x="7961559" y="-202278"/>
            <a:ext cx="1015476" cy="922487"/>
            <a:chOff x="7961559" y="-202278"/>
            <a:chExt cx="1015476" cy="922487"/>
          </a:xfrm>
        </p:grpSpPr>
        <p:grpSp>
          <p:nvGrpSpPr>
            <p:cNvPr id="568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569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0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1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2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3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4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575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576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77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578" name="Google Shape;578;p23"/>
          <p:cNvGrpSpPr/>
          <p:nvPr/>
        </p:nvGrpSpPr>
        <p:grpSpPr>
          <a:xfrm>
            <a:off x="4816519" y="4288164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1637980" y="2854741"/>
            <a:ext cx="851139" cy="910474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sp>
        <p:nvSpPr>
          <p:cNvPr id="1" name="Title 0"/>
          <p:cNvSpPr/>
          <p:nvPr>
            <p:ph type="ctrTitle"/>
          </p:nvPr>
        </p:nvSpPr>
        <p:spPr/>
        <p:txBody>
          <a:bodyPr/>
          <a:p>
            <a:r>
              <a:rPr lang="en-US"/>
              <a:t>Unit 8 </a:t>
            </a:r>
            <a:br>
              <a:rPr lang="en-US"/>
            </a:br>
            <a:r>
              <a:rPr lang="en-US"/>
              <a:t>YOur boDY AND YOU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downloa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450" y="267335"/>
            <a:ext cx="2287270" cy="434340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3707765" y="627380"/>
            <a:ext cx="52177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/>
              <a:t>circulatory system /ˈsɝː.kjə.lə.tɔːr.i/ /ˈsɪs.təm/ (np)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digestive_system-5a060e8822fa3a00369da3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5785" y="1172845"/>
            <a:ext cx="4970780" cy="279717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763395" y="267335"/>
            <a:ext cx="4095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/>
              <a:t>digest /daɪˈdʒest/ (v</a:t>
            </a:r>
            <a:r>
              <a:rPr lang="en-US"/>
              <a:t>) 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1763395" y="699770"/>
            <a:ext cx="56616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=&gt; digest</a:t>
            </a:r>
            <a:r>
              <a:rPr lang="en-US" sz="2000" b="1"/>
              <a:t>ive system /daɪˈdʒes.tɪv/ </a:t>
            </a:r>
            <a:r>
              <a:rPr lang="en-US" sz="2000">
                <a:sym typeface="+mn-ea"/>
              </a:rPr>
              <a:t>system </a:t>
            </a:r>
            <a:r>
              <a:rPr lang="en-US" sz="2000" b="1"/>
              <a:t>(np) 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1763395" y="411480"/>
            <a:ext cx="54425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000"/>
              <a:t>respriratory /ˈres.pə.rə.tɔːr.i/ system (np)</a:t>
            </a:r>
            <a:endParaRPr lang="en-US" sz="2000"/>
          </a:p>
        </p:txBody>
      </p:sp>
      <p:pic>
        <p:nvPicPr>
          <p:cNvPr id="6" name="Picture 5" descr="respiratory_system-578d72f73df78c09e96906f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3955" y="915670"/>
            <a:ext cx="6815455" cy="3834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skeleto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405" y="555625"/>
            <a:ext cx="3112770" cy="347218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3996055" y="699770"/>
            <a:ext cx="4684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skeletal /ˈskel.ə.t̬əl/ system (np)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650x350_nervous_system_overview_slidesho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04645" y="1334135"/>
            <a:ext cx="5330825" cy="28708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598930" y="626745"/>
            <a:ext cx="56489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nervous system /ˈnɝː.vəs ˌsɪs.təm/ (np)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3B46B3"/>
      </a:accent1>
      <a:accent2>
        <a:srgbClr val="949EFF"/>
      </a:accent2>
      <a:accent3>
        <a:srgbClr val="828EFF"/>
      </a:accent3>
      <a:accent4>
        <a:srgbClr val="E8C23A"/>
      </a:accent4>
      <a:accent5>
        <a:srgbClr val="FFE382"/>
      </a:accent5>
      <a:accent6>
        <a:srgbClr val="FFFCF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WPS Presentation</Application>
  <PresentationFormat/>
  <Paragraphs>14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Arial</vt:lpstr>
      <vt:lpstr>Permanent Marker</vt:lpstr>
      <vt:lpstr>Comfortaa</vt:lpstr>
      <vt:lpstr>Microsoft YaHei</vt:lpstr>
      <vt:lpstr>Arial Unicode MS</vt:lpstr>
      <vt:lpstr>SKETCH LESSON</vt:lpstr>
      <vt:lpstr>PowerPoint 演示文稿</vt:lpstr>
      <vt:lpstr>Unit 7  The easy life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 Culture - Writing</dc:title>
  <dc:creator/>
  <cp:lastModifiedBy>Định Khôi</cp:lastModifiedBy>
  <cp:revision>20</cp:revision>
  <dcterms:created xsi:type="dcterms:W3CDTF">2021-01-22T17:58:00Z</dcterms:created>
  <dcterms:modified xsi:type="dcterms:W3CDTF">2021-12-23T17:00:43Z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1033-11.2.0.10421</vt:lpwstr>
  </property>
  <property fmtid="{D5CDD505-2E9C-101B-9397-08002B2CF9AE}" pid="3" name="ICV">
    <vt:lpwstr>08C31CADC9654BB9B8CACCDB175D019E</vt:lpwstr>
  </property>
</Properties>
</file>