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it-3-getting-started-ex-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44140" y="335915"/>
            <a:ext cx="807720" cy="360045"/>
          </a:xfrm>
          <a:prstGeom prst="rect">
            <a:avLst/>
          </a:prstGeom>
        </p:spPr>
      </p:pic>
      <p:pic>
        <p:nvPicPr>
          <p:cNvPr id="4" name="Picture 3" descr="3 geti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5" y="920750"/>
            <a:ext cx="11154410" cy="59372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420235" y="335915"/>
            <a:ext cx="463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u="sng">
                <a:solidFill>
                  <a:srgbClr val="FF0000"/>
                </a:solidFill>
                <a:highlight>
                  <a:srgbClr val="FFFF00"/>
                </a:highlight>
              </a:rPr>
              <a:t>LISTEN AND READ THE CONVERSATION</a:t>
            </a:r>
            <a:endParaRPr lang="en-US" sz="2000" b="1" u="sng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Presentation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2</cp:revision>
  <dcterms:created xsi:type="dcterms:W3CDTF">2021-12-23T01:23:18Z</dcterms:created>
  <dcterms:modified xsi:type="dcterms:W3CDTF">2021-12-23T01:27:14Z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010737DC2A3741C78C36B84E3AD16E11</vt:lpwstr>
  </property>
  <property fmtid="{D5CDD505-2E9C-101B-9397-08002B2CF9AE}" pid="3" name="KSOProductBuildVer">
    <vt:lpwstr>1033-11.2.0.10382</vt:lpwstr>
  </property>
</Properties>
</file>