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6"/>
  </p:notesMasterIdLst>
  <p:sldIdLst>
    <p:sldId id="356" r:id="rId5"/>
    <p:sldId id="354" r:id="rId6"/>
    <p:sldId id="364" r:id="rId7"/>
    <p:sldId id="357" r:id="rId8"/>
    <p:sldId id="358" r:id="rId9"/>
    <p:sldId id="359" r:id="rId10"/>
    <p:sldId id="360" r:id="rId11"/>
    <p:sldId id="361" r:id="rId12"/>
    <p:sldId id="365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DC892-9F37-4981-8B52-EF558DB11865}" v="12" dt="2022-12-16T09:17:08.03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55" d="100"/>
          <a:sy n="55" d="100"/>
        </p:scale>
        <p:origin x="308" y="60"/>
      </p:cViewPr>
      <p:guideLst>
        <p:guide pos="3840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y Tường Nguyễn" userId="5ab96ddfc7a3cfc3" providerId="LiveId" clId="{DD5DC892-9F37-4981-8B52-EF558DB11865}"/>
    <pc:docChg chg="custSel addSld modSld">
      <pc:chgData name="Harry Tường Nguyễn" userId="5ab96ddfc7a3cfc3" providerId="LiveId" clId="{DD5DC892-9F37-4981-8B52-EF558DB11865}" dt="2022-12-16T09:17:15.318" v="117" actId="1076"/>
      <pc:docMkLst>
        <pc:docMk/>
      </pc:docMkLst>
      <pc:sldChg chg="addSp modSp mod modAnim">
        <pc:chgData name="Harry Tường Nguyễn" userId="5ab96ddfc7a3cfc3" providerId="LiveId" clId="{DD5DC892-9F37-4981-8B52-EF558DB11865}" dt="2022-12-16T09:04:59.816" v="4" actId="1076"/>
        <pc:sldMkLst>
          <pc:docMk/>
          <pc:sldMk cId="2951688519" sldId="354"/>
        </pc:sldMkLst>
        <pc:picChg chg="add mod">
          <ac:chgData name="Harry Tường Nguyễn" userId="5ab96ddfc7a3cfc3" providerId="LiveId" clId="{DD5DC892-9F37-4981-8B52-EF558DB11865}" dt="2022-12-16T09:04:59.816" v="4" actId="1076"/>
          <ac:picMkLst>
            <pc:docMk/>
            <pc:sldMk cId="2951688519" sldId="354"/>
            <ac:picMk id="4" creationId="{5C1A381C-4C0C-8002-FE46-A6CE210A0325}"/>
          </ac:picMkLst>
        </pc:picChg>
      </pc:sldChg>
      <pc:sldChg chg="addSp modSp mod modAnim">
        <pc:chgData name="Harry Tường Nguyễn" userId="5ab96ddfc7a3cfc3" providerId="LiveId" clId="{DD5DC892-9F37-4981-8B52-EF558DB11865}" dt="2022-12-16T09:08:58.787" v="10" actId="14100"/>
        <pc:sldMkLst>
          <pc:docMk/>
          <pc:sldMk cId="2120001236" sldId="357"/>
        </pc:sldMkLst>
        <pc:picChg chg="add mod">
          <ac:chgData name="Harry Tường Nguyễn" userId="5ab96ddfc7a3cfc3" providerId="LiveId" clId="{DD5DC892-9F37-4981-8B52-EF558DB11865}" dt="2022-12-16T09:08:58.787" v="10" actId="14100"/>
          <ac:picMkLst>
            <pc:docMk/>
            <pc:sldMk cId="2120001236" sldId="357"/>
            <ac:picMk id="5" creationId="{DBAC2900-FAAA-6C7D-A2E4-BF1B75C5A435}"/>
          </ac:picMkLst>
        </pc:picChg>
      </pc:sldChg>
      <pc:sldChg chg="addSp modSp mod modAnim">
        <pc:chgData name="Harry Tường Nguyễn" userId="5ab96ddfc7a3cfc3" providerId="LiveId" clId="{DD5DC892-9F37-4981-8B52-EF558DB11865}" dt="2022-12-16T09:09:49.484" v="13" actId="14100"/>
        <pc:sldMkLst>
          <pc:docMk/>
          <pc:sldMk cId="129405120" sldId="358"/>
        </pc:sldMkLst>
        <pc:picChg chg="add mod">
          <ac:chgData name="Harry Tường Nguyễn" userId="5ab96ddfc7a3cfc3" providerId="LiveId" clId="{DD5DC892-9F37-4981-8B52-EF558DB11865}" dt="2022-12-16T09:09:49.484" v="13" actId="14100"/>
          <ac:picMkLst>
            <pc:docMk/>
            <pc:sldMk cId="129405120" sldId="358"/>
            <ac:picMk id="5" creationId="{45B89558-2BC1-70AD-FF0B-582332550903}"/>
          </ac:picMkLst>
        </pc:picChg>
      </pc:sldChg>
      <pc:sldChg chg="addSp modSp mod modAnim">
        <pc:chgData name="Harry Tường Nguyễn" userId="5ab96ddfc7a3cfc3" providerId="LiveId" clId="{DD5DC892-9F37-4981-8B52-EF558DB11865}" dt="2022-12-16T09:10:41.701" v="17" actId="1076"/>
        <pc:sldMkLst>
          <pc:docMk/>
          <pc:sldMk cId="1998320626" sldId="359"/>
        </pc:sldMkLst>
        <pc:picChg chg="add mod">
          <ac:chgData name="Harry Tường Nguyễn" userId="5ab96ddfc7a3cfc3" providerId="LiveId" clId="{DD5DC892-9F37-4981-8B52-EF558DB11865}" dt="2022-12-16T09:10:41.701" v="17" actId="1076"/>
          <ac:picMkLst>
            <pc:docMk/>
            <pc:sldMk cId="1998320626" sldId="359"/>
            <ac:picMk id="5" creationId="{5F1C3205-165E-7D3B-805A-2DDAEFFF9AA0}"/>
          </ac:picMkLst>
        </pc:picChg>
      </pc:sldChg>
      <pc:sldChg chg="addSp delSp modSp mod modClrScheme delAnim modAnim chgLayout">
        <pc:chgData name="Harry Tường Nguyễn" userId="5ab96ddfc7a3cfc3" providerId="LiveId" clId="{DD5DC892-9F37-4981-8B52-EF558DB11865}" dt="2022-12-16T09:11:54.469" v="26" actId="1076"/>
        <pc:sldMkLst>
          <pc:docMk/>
          <pc:sldMk cId="1310638668" sldId="360"/>
        </pc:sldMkLst>
        <pc:spChg chg="mod ord">
          <ac:chgData name="Harry Tường Nguyễn" userId="5ab96ddfc7a3cfc3" providerId="LiveId" clId="{DD5DC892-9F37-4981-8B52-EF558DB11865}" dt="2022-12-16T09:11:35.307" v="23" actId="27636"/>
          <ac:spMkLst>
            <pc:docMk/>
            <pc:sldMk cId="1310638668" sldId="360"/>
            <ac:spMk id="2" creationId="{7A49C6CE-7DF5-913B-4376-94010E5ABC16}"/>
          </ac:spMkLst>
        </pc:spChg>
        <pc:spChg chg="mod ord">
          <ac:chgData name="Harry Tường Nguyễn" userId="5ab96ddfc7a3cfc3" providerId="LiveId" clId="{DD5DC892-9F37-4981-8B52-EF558DB11865}" dt="2022-12-16T09:11:35.252" v="22" actId="700"/>
          <ac:spMkLst>
            <pc:docMk/>
            <pc:sldMk cId="1310638668" sldId="360"/>
            <ac:spMk id="3" creationId="{2D3F7D6A-578C-C641-7473-809D3C9CE67B}"/>
          </ac:spMkLst>
        </pc:spChg>
        <pc:picChg chg="add del mod">
          <ac:chgData name="Harry Tường Nguyễn" userId="5ab96ddfc7a3cfc3" providerId="LiveId" clId="{DD5DC892-9F37-4981-8B52-EF558DB11865}" dt="2022-12-16T09:11:26.262" v="21" actId="478"/>
          <ac:picMkLst>
            <pc:docMk/>
            <pc:sldMk cId="1310638668" sldId="360"/>
            <ac:picMk id="5" creationId="{D8AC078B-A940-E4D2-6066-DFC599910735}"/>
          </ac:picMkLst>
        </pc:picChg>
        <pc:picChg chg="add mod">
          <ac:chgData name="Harry Tường Nguyễn" userId="5ab96ddfc7a3cfc3" providerId="LiveId" clId="{DD5DC892-9F37-4981-8B52-EF558DB11865}" dt="2022-12-16T09:11:54.469" v="26" actId="1076"/>
          <ac:picMkLst>
            <pc:docMk/>
            <pc:sldMk cId="1310638668" sldId="360"/>
            <ac:picMk id="6" creationId="{CE395EBA-E075-B8E3-E5E1-EB208974BC54}"/>
          </ac:picMkLst>
        </pc:picChg>
        <pc:picChg chg="mod ord">
          <ac:chgData name="Harry Tường Nguyễn" userId="5ab96ddfc7a3cfc3" providerId="LiveId" clId="{DD5DC892-9F37-4981-8B52-EF558DB11865}" dt="2022-12-16T09:11:35.252" v="22" actId="700"/>
          <ac:picMkLst>
            <pc:docMk/>
            <pc:sldMk cId="1310638668" sldId="360"/>
            <ac:picMk id="4098" creationId="{7F8691AA-4332-327B-0BA6-0599F6CE1FD8}"/>
          </ac:picMkLst>
        </pc:picChg>
      </pc:sldChg>
      <pc:sldChg chg="addSp modSp mod modAnim">
        <pc:chgData name="Harry Tường Nguyễn" userId="5ab96ddfc7a3cfc3" providerId="LiveId" clId="{DD5DC892-9F37-4981-8B52-EF558DB11865}" dt="2022-12-16T09:13:17.324" v="31" actId="1076"/>
        <pc:sldMkLst>
          <pc:docMk/>
          <pc:sldMk cId="3838203826" sldId="361"/>
        </pc:sldMkLst>
        <pc:picChg chg="add mod">
          <ac:chgData name="Harry Tường Nguyễn" userId="5ab96ddfc7a3cfc3" providerId="LiveId" clId="{DD5DC892-9F37-4981-8B52-EF558DB11865}" dt="2022-12-16T09:13:17.324" v="31" actId="1076"/>
          <ac:picMkLst>
            <pc:docMk/>
            <pc:sldMk cId="3838203826" sldId="361"/>
            <ac:picMk id="5" creationId="{31106499-AEDA-62A7-2B41-A5ABBE429C4F}"/>
          </ac:picMkLst>
        </pc:picChg>
      </pc:sldChg>
      <pc:sldChg chg="addSp modSp mod modAnim">
        <pc:chgData name="Harry Tường Nguyễn" userId="5ab96ddfc7a3cfc3" providerId="LiveId" clId="{DD5DC892-9F37-4981-8B52-EF558DB11865}" dt="2022-12-16T09:16:14.706" v="114" actId="1076"/>
        <pc:sldMkLst>
          <pc:docMk/>
          <pc:sldMk cId="442924167" sldId="362"/>
        </pc:sldMkLst>
        <pc:picChg chg="add mod">
          <ac:chgData name="Harry Tường Nguyễn" userId="5ab96ddfc7a3cfc3" providerId="LiveId" clId="{DD5DC892-9F37-4981-8B52-EF558DB11865}" dt="2022-12-16T09:16:14.706" v="114" actId="1076"/>
          <ac:picMkLst>
            <pc:docMk/>
            <pc:sldMk cId="442924167" sldId="362"/>
            <ac:picMk id="5" creationId="{8F4111F4-D209-1048-E214-C47941EE74D6}"/>
          </ac:picMkLst>
        </pc:picChg>
      </pc:sldChg>
      <pc:sldChg chg="addSp modSp mod modAnim">
        <pc:chgData name="Harry Tường Nguyễn" userId="5ab96ddfc7a3cfc3" providerId="LiveId" clId="{DD5DC892-9F37-4981-8B52-EF558DB11865}" dt="2022-12-16T09:17:15.318" v="117" actId="1076"/>
        <pc:sldMkLst>
          <pc:docMk/>
          <pc:sldMk cId="1520119849" sldId="363"/>
        </pc:sldMkLst>
        <pc:picChg chg="add mod">
          <ac:chgData name="Harry Tường Nguyễn" userId="5ab96ddfc7a3cfc3" providerId="LiveId" clId="{DD5DC892-9F37-4981-8B52-EF558DB11865}" dt="2022-12-16T09:17:15.318" v="117" actId="1076"/>
          <ac:picMkLst>
            <pc:docMk/>
            <pc:sldMk cId="1520119849" sldId="363"/>
            <ac:picMk id="5" creationId="{ABCE516C-2ACB-04A6-C404-21E196A304B8}"/>
          </ac:picMkLst>
        </pc:picChg>
      </pc:sldChg>
      <pc:sldChg chg="addSp modSp mod modAnim">
        <pc:chgData name="Harry Tường Nguyễn" userId="5ab96ddfc7a3cfc3" providerId="LiveId" clId="{DD5DC892-9F37-4981-8B52-EF558DB11865}" dt="2022-12-16T09:07:50.352" v="7" actId="14100"/>
        <pc:sldMkLst>
          <pc:docMk/>
          <pc:sldMk cId="2501324095" sldId="364"/>
        </pc:sldMkLst>
        <pc:picChg chg="add mod">
          <ac:chgData name="Harry Tường Nguyễn" userId="5ab96ddfc7a3cfc3" providerId="LiveId" clId="{DD5DC892-9F37-4981-8B52-EF558DB11865}" dt="2022-12-16T09:07:50.352" v="7" actId="14100"/>
          <ac:picMkLst>
            <pc:docMk/>
            <pc:sldMk cId="2501324095" sldId="364"/>
            <ac:picMk id="6" creationId="{4E6D1DC0-58C9-3210-C0D2-9F26D6DBEBF0}"/>
          </ac:picMkLst>
        </pc:picChg>
      </pc:sldChg>
      <pc:sldChg chg="addSp delSp modSp new mod modAnim">
        <pc:chgData name="Harry Tường Nguyễn" userId="5ab96ddfc7a3cfc3" providerId="LiveId" clId="{DD5DC892-9F37-4981-8B52-EF558DB11865}" dt="2022-12-16T09:15:22.193" v="111" actId="1076"/>
        <pc:sldMkLst>
          <pc:docMk/>
          <pc:sldMk cId="1258710528" sldId="365"/>
        </pc:sldMkLst>
        <pc:spChg chg="mod">
          <ac:chgData name="Harry Tường Nguyễn" userId="5ab96ddfc7a3cfc3" providerId="LiveId" clId="{DD5DC892-9F37-4981-8B52-EF558DB11865}" dt="2022-12-16T09:13:38.984" v="61" actId="20577"/>
          <ac:spMkLst>
            <pc:docMk/>
            <pc:sldMk cId="1258710528" sldId="365"/>
            <ac:spMk id="2" creationId="{088FC735-289C-646C-BA0A-A32A35BCC1A2}"/>
          </ac:spMkLst>
        </pc:spChg>
        <pc:spChg chg="mod">
          <ac:chgData name="Harry Tường Nguyễn" userId="5ab96ddfc7a3cfc3" providerId="LiveId" clId="{DD5DC892-9F37-4981-8B52-EF558DB11865}" dt="2022-12-16T09:15:01.723" v="108" actId="20577"/>
          <ac:spMkLst>
            <pc:docMk/>
            <pc:sldMk cId="1258710528" sldId="365"/>
            <ac:spMk id="3" creationId="{11C916B1-2457-F386-3C82-AEEF8CCB3094}"/>
          </ac:spMkLst>
        </pc:spChg>
        <pc:spChg chg="del">
          <ac:chgData name="Harry Tường Nguyễn" userId="5ab96ddfc7a3cfc3" providerId="LiveId" clId="{DD5DC892-9F37-4981-8B52-EF558DB11865}" dt="2022-12-16T09:14:09.582" v="62"/>
          <ac:spMkLst>
            <pc:docMk/>
            <pc:sldMk cId="1258710528" sldId="365"/>
            <ac:spMk id="4" creationId="{BBB095B4-5C6D-877E-C657-6D936DC319AC}"/>
          </ac:spMkLst>
        </pc:spChg>
        <pc:picChg chg="add mod">
          <ac:chgData name="Harry Tường Nguyễn" userId="5ab96ddfc7a3cfc3" providerId="LiveId" clId="{DD5DC892-9F37-4981-8B52-EF558DB11865}" dt="2022-12-16T09:15:22.193" v="111" actId="1076"/>
          <ac:picMkLst>
            <pc:docMk/>
            <pc:sldMk cId="1258710528" sldId="365"/>
            <ac:picMk id="5" creationId="{8FBF2B03-1AD0-8BA6-662B-1EFA64EEA9DD}"/>
          </ac:picMkLst>
        </pc:picChg>
        <pc:picChg chg="add mod">
          <ac:chgData name="Harry Tường Nguyễn" userId="5ab96ddfc7a3cfc3" providerId="LiveId" clId="{DD5DC892-9F37-4981-8B52-EF558DB11865}" dt="2022-12-16T09:14:09.582" v="62"/>
          <ac:picMkLst>
            <pc:docMk/>
            <pc:sldMk cId="1258710528" sldId="365"/>
            <ac:picMk id="8194" creationId="{33697058-892F-13CC-79A5-0170E79373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6365-1DE3-4206-8631-568DB8EFC2CA}" type="datetimeFigureOut">
              <a:rPr lang="en-US" smtClean="0"/>
              <a:t>12/16/22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557C-9E66-43F1-9F87-179A985BA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3884"/>
            <a:ext cx="10058400" cy="376089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id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459736"/>
            <a:ext cx="9912096" cy="376089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video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58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268337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12/16/22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12/16/22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1264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79552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97840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30936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12/16/22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88" r:id="rId4"/>
    <p:sldLayoutId id="2147483692" r:id="rId5"/>
    <p:sldLayoutId id="2147483691" r:id="rId6"/>
    <p:sldLayoutId id="2147483690" r:id="rId7"/>
    <p:sldLayoutId id="2147483689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5179534" cy="3566160"/>
          </a:xfrm>
        </p:spPr>
        <p:txBody>
          <a:bodyPr anchor="b">
            <a:normAutofit/>
          </a:bodyPr>
          <a:lstStyle/>
          <a:p>
            <a:r>
              <a:rPr lang="en-US" sz="6000" dirty="0"/>
              <a:t>Unit 1: family life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9C780CE-8C54-48A3-BDFB-269FD35E3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0" t="8259" r="8835" b="9099"/>
          <a:stretch/>
        </p:blipFill>
        <p:spPr>
          <a:xfrm>
            <a:off x="5497975" y="1129805"/>
            <a:ext cx="5949843" cy="46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5C8A-91EB-8035-FC0F-5D4D2A3B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lifting (n)</a:t>
            </a:r>
            <a:br>
              <a:rPr lang="en-US" dirty="0"/>
            </a:br>
            <a:r>
              <a:rPr lang="en-US" b="0" i="0" dirty="0">
                <a:solidFill>
                  <a:srgbClr val="373737"/>
                </a:solidFill>
                <a:effectLst/>
                <a:latin typeface="Helvetica" panose="020B0604020202020204" pitchFamily="34" charset="0"/>
              </a:rPr>
              <a:t>/ˈ</a:t>
            </a:r>
            <a:r>
              <a:rPr lang="en-US" b="0" i="0" dirty="0" err="1">
                <a:solidFill>
                  <a:srgbClr val="373737"/>
                </a:solidFill>
                <a:effectLst/>
                <a:latin typeface="Helvetica" panose="020B0604020202020204" pitchFamily="34" charset="0"/>
              </a:rPr>
              <a:t>hɛvi</a:t>
            </a:r>
            <a:r>
              <a:rPr lang="en-US" dirty="0">
                <a:solidFill>
                  <a:srgbClr val="373737"/>
                </a:solidFill>
                <a:latin typeface="Helvetica" panose="020B0604020202020204" pitchFamily="34" charset="0"/>
              </a:rPr>
              <a:t> </a:t>
            </a:r>
            <a:r>
              <a:rPr lang="en-US" b="0" i="0" dirty="0">
                <a:solidFill>
                  <a:srgbClr val="373737"/>
                </a:solidFill>
                <a:effectLst/>
                <a:latin typeface="Helvetica" panose="020B0604020202020204" pitchFamily="34" charset="0"/>
              </a:rPr>
              <a:t>ˈ</a:t>
            </a:r>
            <a:r>
              <a:rPr lang="en-US" b="0" i="0" dirty="0" err="1">
                <a:solidFill>
                  <a:srgbClr val="373737"/>
                </a:solidFill>
                <a:effectLst/>
                <a:latin typeface="Helvetica" panose="020B0604020202020204" pitchFamily="34" charset="0"/>
              </a:rPr>
              <a:t>lɪftɪŋ</a:t>
            </a:r>
            <a:r>
              <a:rPr lang="en-US" b="0" i="0" dirty="0">
                <a:solidFill>
                  <a:srgbClr val="373737"/>
                </a:solidFill>
                <a:effectLst/>
                <a:latin typeface="Helvetica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CCAE-928A-A577-069D-17A8EC6F15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act of picking up and carrying heavy objects</a:t>
            </a:r>
          </a:p>
          <a:p>
            <a:r>
              <a:rPr lang="en-US" dirty="0"/>
              <a:t>=&gt; do heavy lifting</a:t>
            </a:r>
          </a:p>
        </p:txBody>
      </p:sp>
      <p:pic>
        <p:nvPicPr>
          <p:cNvPr id="6146" name="Picture 2" descr="Heavy Lifting Stock Illustration - Download Image Now - Backache, Adult,  Beauty - iStock">
            <a:extLst>
              <a:ext uri="{FF2B5EF4-FFF2-40B4-BE49-F238E27FC236}">
                <a16:creationId xmlns:a16="http://schemas.microsoft.com/office/drawing/2014/main" id="{BFCA7DB5-5EAD-C46F-B588-DCFD94F018A3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29" y="1577625"/>
            <a:ext cx="3804802" cy="36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do0318usheav2254">
            <a:hlinkClick r:id="" action="ppaction://media"/>
            <a:extLst>
              <a:ext uri="{FF2B5EF4-FFF2-40B4-BE49-F238E27FC236}">
                <a16:creationId xmlns:a16="http://schemas.microsoft.com/office/drawing/2014/main" id="{8F4111F4-D209-1048-E214-C47941EE7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2890" y="681230"/>
            <a:ext cx="1792790" cy="17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682B-CA93-8CC9-C469-33CDE6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337" y="1227595"/>
            <a:ext cx="5711810" cy="587584"/>
          </a:xfrm>
        </p:spPr>
        <p:txBody>
          <a:bodyPr/>
          <a:lstStyle/>
          <a:p>
            <a:r>
              <a:rPr lang="en-US" dirty="0"/>
              <a:t>Routine (n)</a:t>
            </a:r>
            <a:br>
              <a:rPr lang="en-US" dirty="0"/>
            </a:b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ru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ːˈ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tiːn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E660-E0A7-2CB2-BB93-21B164186B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Works that you do every day</a:t>
            </a:r>
          </a:p>
        </p:txBody>
      </p:sp>
      <p:pic>
        <p:nvPicPr>
          <p:cNvPr id="7170" name="Picture 2" descr="My Routine Is Both a Blessing and the Bane of My Existence | NAMI: National  Alliance on Mental Illness">
            <a:extLst>
              <a:ext uri="{FF2B5EF4-FFF2-40B4-BE49-F238E27FC236}">
                <a16:creationId xmlns:a16="http://schemas.microsoft.com/office/drawing/2014/main" id="{F7CAA47C-AE17-99FC-757E-E0818EC935D0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3" y="1815179"/>
            <a:ext cx="4844764" cy="322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outine">
            <a:hlinkClick r:id="" action="ppaction://media"/>
            <a:extLst>
              <a:ext uri="{FF2B5EF4-FFF2-40B4-BE49-F238E27FC236}">
                <a16:creationId xmlns:a16="http://schemas.microsoft.com/office/drawing/2014/main" id="{ABCE516C-2ACB-04A6-C404-21E196A30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4814" y="630779"/>
            <a:ext cx="1781215" cy="17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870" y="942871"/>
            <a:ext cx="5711810" cy="1289304"/>
          </a:xfrm>
        </p:spPr>
        <p:txBody>
          <a:bodyPr>
            <a:normAutofit/>
          </a:bodyPr>
          <a:lstStyle/>
          <a:p>
            <a:r>
              <a:rPr lang="en-US" sz="4800" dirty="0"/>
              <a:t>Homemaker (n)</a:t>
            </a:r>
            <a:br>
              <a:rPr lang="en-US" sz="4800" dirty="0"/>
            </a:br>
            <a:r>
              <a:rPr lang="en-US" sz="36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/ˈ</a:t>
            </a:r>
            <a:r>
              <a:rPr lang="en-US" sz="36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həʊmˌmeɪ.kər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48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706CB74-85AE-44CE-A585-CEC5BBAAF4B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rcRect/>
          <a:stretch/>
        </p:blipFill>
        <p:spPr>
          <a:xfrm>
            <a:off x="611497" y="1146335"/>
            <a:ext cx="4576143" cy="455580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7D95-D925-3641-A715-DB7630E98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person who manages a home and often raises children instead of earning money from a job</a:t>
            </a:r>
          </a:p>
        </p:txBody>
      </p:sp>
      <p:pic>
        <p:nvPicPr>
          <p:cNvPr id="4" name="cald4uk0757">
            <a:hlinkClick r:id="" action="ppaction://media"/>
            <a:extLst>
              <a:ext uri="{FF2B5EF4-FFF2-40B4-BE49-F238E27FC236}">
                <a16:creationId xmlns:a16="http://schemas.microsoft.com/office/drawing/2014/main" id="{5C1A381C-4C0C-8002-FE46-A6CE210A0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0129" y="944715"/>
            <a:ext cx="1053855" cy="10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3045-38EB-19D0-DCDC-9F7E2235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cap="none" dirty="0"/>
              <a:t>Household chores (np)</a:t>
            </a:r>
            <a:br>
              <a:rPr lang="en-US" sz="4400" cap="none" dirty="0"/>
            </a:br>
            <a:r>
              <a:rPr lang="en-US" sz="4400" b="0" i="0" cap="none" dirty="0">
                <a:solidFill>
                  <a:srgbClr val="1D2A57"/>
                </a:solidFill>
                <a:effectLst/>
                <a:latin typeface="+mn-lt"/>
              </a:rPr>
              <a:t>/ˈ</a:t>
            </a:r>
            <a:r>
              <a:rPr lang="en-US" sz="4400" b="0" i="0" cap="none" dirty="0" err="1">
                <a:solidFill>
                  <a:srgbClr val="1D2A57"/>
                </a:solidFill>
                <a:effectLst/>
                <a:latin typeface="+mn-lt"/>
              </a:rPr>
              <a:t>haʊs.həʊld</a:t>
            </a:r>
            <a:r>
              <a:rPr lang="en-US" sz="4400" b="0" i="0" cap="none" dirty="0">
                <a:solidFill>
                  <a:srgbClr val="1D2A57"/>
                </a:solidFill>
                <a:effectLst/>
                <a:latin typeface="+mn-lt"/>
              </a:rPr>
              <a:t> </a:t>
            </a:r>
            <a:r>
              <a:rPr lang="en-US" sz="4800" b="0" i="0" cap="none" dirty="0" err="1">
                <a:solidFill>
                  <a:srgbClr val="1D2A57"/>
                </a:solidFill>
                <a:effectLst/>
                <a:latin typeface="+mn-lt"/>
              </a:rPr>
              <a:t>tʃɔːr</a:t>
            </a:r>
            <a:r>
              <a:rPr lang="en-US" sz="4800" cap="none" dirty="0" err="1">
                <a:solidFill>
                  <a:srgbClr val="1D2A57"/>
                </a:solidFill>
                <a:latin typeface="+mn-lt"/>
              </a:rPr>
              <a:t>z</a:t>
            </a:r>
            <a:r>
              <a:rPr lang="en-US" sz="4400" b="0" i="0" cap="none" dirty="0">
                <a:solidFill>
                  <a:srgbClr val="1D2A57"/>
                </a:solidFill>
                <a:effectLst/>
                <a:latin typeface="+mn-lt"/>
              </a:rPr>
              <a:t>/</a:t>
            </a:r>
            <a:br>
              <a:rPr lang="en-US" sz="4000" dirty="0"/>
            </a:br>
            <a:r>
              <a:rPr lang="en-US" sz="4400" cap="non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7A97-9BE2-B3A5-EAED-5D7160258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Housework/Tasks such as </a:t>
            </a:r>
            <a:r>
              <a:rPr lang="en-US" sz="2400" u="sng" dirty="0"/>
              <a:t>cleaning</a:t>
            </a:r>
            <a:r>
              <a:rPr lang="en-US" sz="2400" dirty="0"/>
              <a:t>, </a:t>
            </a:r>
            <a:r>
              <a:rPr lang="en-US" sz="2400" u="sng" dirty="0"/>
              <a:t>washing</a:t>
            </a:r>
            <a:r>
              <a:rPr lang="en-US" sz="2400" dirty="0"/>
              <a:t>, and </a:t>
            </a:r>
            <a:r>
              <a:rPr lang="en-US" sz="2400" u="sng" dirty="0"/>
              <a:t>ironing</a:t>
            </a:r>
            <a:r>
              <a:rPr lang="en-US" sz="2400" dirty="0"/>
              <a:t> that have to be done regularly at home</a:t>
            </a:r>
          </a:p>
          <a:p>
            <a:endParaRPr lang="en-US" dirty="0"/>
          </a:p>
        </p:txBody>
      </p:sp>
      <p:pic>
        <p:nvPicPr>
          <p:cNvPr id="5" name="Picture Placeholder 26">
            <a:extLst>
              <a:ext uri="{FF2B5EF4-FFF2-40B4-BE49-F238E27FC236}">
                <a16:creationId xmlns:a16="http://schemas.microsoft.com/office/drawing/2014/main" id="{A962CA5D-7A9E-5582-E770-5585338F91AA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rcRect/>
          <a:stretch/>
        </p:blipFill>
        <p:spPr>
          <a:xfrm>
            <a:off x="613569" y="2276475"/>
            <a:ext cx="4572000" cy="2295525"/>
          </a:xfrm>
        </p:spPr>
      </p:pic>
      <p:pic>
        <p:nvPicPr>
          <p:cNvPr id="6" name="household-chores1646020910">
            <a:hlinkClick r:id="" action="ppaction://media"/>
            <a:extLst>
              <a:ext uri="{FF2B5EF4-FFF2-40B4-BE49-F238E27FC236}">
                <a16:creationId xmlns:a16="http://schemas.microsoft.com/office/drawing/2014/main" id="{4E6D1DC0-58C9-3210-C0D2-9F26D6DBE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3847" y="650621"/>
            <a:ext cx="1130204" cy="11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1544-6471-F17A-591D-3B86AE47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870" y="1561626"/>
            <a:ext cx="5711810" cy="587584"/>
          </a:xfrm>
        </p:spPr>
        <p:txBody>
          <a:bodyPr>
            <a:noAutofit/>
          </a:bodyPr>
          <a:lstStyle/>
          <a:p>
            <a:r>
              <a:rPr lang="en-US" sz="4400" dirty="0"/>
              <a:t>Breadwinner (n)</a:t>
            </a:r>
            <a:br>
              <a:rPr lang="en-US" sz="4400" dirty="0"/>
            </a:br>
            <a:r>
              <a:rPr lang="en-US" sz="44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/ˈ</a:t>
            </a:r>
            <a:r>
              <a:rPr lang="en-US" sz="44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bredˌwɪn.ər</a:t>
            </a:r>
            <a:r>
              <a:rPr lang="en-US" sz="44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4014-4BBE-F85C-FB0F-6D65811105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member of a family who earns the money that the family needs</a:t>
            </a:r>
          </a:p>
        </p:txBody>
      </p:sp>
      <p:pic>
        <p:nvPicPr>
          <p:cNvPr id="1026" name="Picture 2" descr="Breadwinner Family Stock Illustrations – 132 Breadwinner Family Stock  Illustrations, Vectors &amp; Clipart - Dreamstime">
            <a:extLst>
              <a:ext uri="{FF2B5EF4-FFF2-40B4-BE49-F238E27FC236}">
                <a16:creationId xmlns:a16="http://schemas.microsoft.com/office/drawing/2014/main" id="{20A89042-B44C-F6F2-37B3-D64D5D9735B8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2"/>
          <a:stretch/>
        </p:blipFill>
        <p:spPr bwMode="auto">
          <a:xfrm>
            <a:off x="604838" y="1000429"/>
            <a:ext cx="4589462" cy="44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readwinner">
            <a:hlinkClick r:id="" action="ppaction://media"/>
            <a:extLst>
              <a:ext uri="{FF2B5EF4-FFF2-40B4-BE49-F238E27FC236}">
                <a16:creationId xmlns:a16="http://schemas.microsoft.com/office/drawing/2014/main" id="{DBAC2900-FAAA-6C7D-A2E4-BF1B75C5A4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9215" y="738632"/>
            <a:ext cx="1410578" cy="14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8172-8676-582C-A2C0-074A5F0B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Groceries (n)</a:t>
            </a:r>
            <a:br>
              <a:rPr lang="en-US" sz="4400" dirty="0"/>
            </a:br>
            <a:r>
              <a:rPr lang="en-US" sz="4400" b="0" i="0" dirty="0">
                <a:solidFill>
                  <a:srgbClr val="373737"/>
                </a:solidFill>
                <a:effectLst/>
                <a:latin typeface="Helvetica" panose="020B0604020202020204" pitchFamily="34" charset="0"/>
              </a:rPr>
              <a:t>/ˈ</a:t>
            </a:r>
            <a:r>
              <a:rPr lang="en-US" sz="4400" b="0" i="0" dirty="0" err="1">
                <a:solidFill>
                  <a:srgbClr val="373737"/>
                </a:solidFill>
                <a:effectLst/>
                <a:latin typeface="Helvetica" panose="020B0604020202020204" pitchFamily="34" charset="0"/>
              </a:rPr>
              <a:t>grəʊsəriz</a:t>
            </a:r>
            <a:r>
              <a:rPr lang="en-US" sz="4400" b="0" i="0" dirty="0">
                <a:solidFill>
                  <a:srgbClr val="373737"/>
                </a:solidFill>
                <a:effectLst/>
                <a:latin typeface="Helvetica" panose="020B0604020202020204" pitchFamily="34" charset="0"/>
              </a:rPr>
              <a:t>/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E87A-B3B4-BEC6-00DF-31A35AEE46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products that you buy in a store such as food</a:t>
            </a:r>
          </a:p>
          <a:p>
            <a:pPr marL="0" indent="0">
              <a:buNone/>
            </a:pPr>
            <a:r>
              <a:rPr lang="en-US" sz="2800" dirty="0"/>
              <a:t>=&gt; Shop for groceries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050" name="Picture 2" descr="groceries - latest news, breaking stories and comment - The Independent">
            <a:extLst>
              <a:ext uri="{FF2B5EF4-FFF2-40B4-BE49-F238E27FC236}">
                <a16:creationId xmlns:a16="http://schemas.microsoft.com/office/drawing/2014/main" id="{6998006A-9311-4616-AD3A-BCF21A0BE4F3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703190"/>
            <a:ext cx="4589462" cy="34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oceries">
            <a:hlinkClick r:id="" action="ppaction://media"/>
            <a:extLst>
              <a:ext uri="{FF2B5EF4-FFF2-40B4-BE49-F238E27FC236}">
                <a16:creationId xmlns:a16="http://schemas.microsoft.com/office/drawing/2014/main" id="{45B89558-2BC1-70AD-FF0B-582332550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7250" y="869249"/>
            <a:ext cx="1480273" cy="14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318E-7970-2C10-B7B7-11256A22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(adj)</a:t>
            </a:r>
            <a:br>
              <a:rPr lang="en-US" dirty="0"/>
            </a:b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/ˈ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ː.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kwəl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7B15A-F6B8-2B2C-A391-12C5C2909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same in amount, number, or size</a:t>
            </a:r>
          </a:p>
          <a:p>
            <a:r>
              <a:rPr lang="en-US" sz="2800" dirty="0"/>
              <a:t>=&gt; equally (adv)</a:t>
            </a:r>
          </a:p>
        </p:txBody>
      </p:sp>
      <p:pic>
        <p:nvPicPr>
          <p:cNvPr id="3074" name="Picture 2" descr="What is Equal?">
            <a:extLst>
              <a:ext uri="{FF2B5EF4-FFF2-40B4-BE49-F238E27FC236}">
                <a16:creationId xmlns:a16="http://schemas.microsoft.com/office/drawing/2014/main" id="{CFA174F0-D639-69F5-F0D7-C86D3CA7C328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7" y="1613916"/>
            <a:ext cx="5007128" cy="36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qual">
            <a:hlinkClick r:id="" action="ppaction://media"/>
            <a:extLst>
              <a:ext uri="{FF2B5EF4-FFF2-40B4-BE49-F238E27FC236}">
                <a16:creationId xmlns:a16="http://schemas.microsoft.com/office/drawing/2014/main" id="{5F1C3205-165E-7D3B-805A-2DDAEFFF9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0642" y="788541"/>
            <a:ext cx="1352952" cy="13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C6CE-7DF5-913B-4376-94010E5A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cap="none" dirty="0"/>
              <a:t>Laundry (n)</a:t>
            </a:r>
            <a:br>
              <a:rPr lang="en-US" cap="none" dirty="0"/>
            </a:br>
            <a:r>
              <a:rPr lang="en-US" b="0" i="0" cap="none" dirty="0">
                <a:effectLst/>
              </a:rPr>
              <a:t> /ˈ</a:t>
            </a:r>
            <a:r>
              <a:rPr lang="en-US" b="0" i="0" cap="none" dirty="0" err="1">
                <a:effectLst/>
              </a:rPr>
              <a:t>lɔːn.dri</a:t>
            </a:r>
            <a:r>
              <a:rPr lang="en-US" b="0" i="0" cap="none" dirty="0">
                <a:effectLst/>
              </a:rPr>
              <a:t>/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7D6A-578C-C641-7473-809D3C9CE6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Clothing, bed sheets, etc., That need to be washed</a:t>
            </a:r>
          </a:p>
          <a:p>
            <a:pPr marL="0" indent="0">
              <a:buNone/>
            </a:pPr>
            <a:r>
              <a:rPr lang="en-US" dirty="0"/>
              <a:t>=&gt; To do the laundry: to wash, and clean the dirty clothes</a:t>
            </a:r>
          </a:p>
        </p:txBody>
      </p:sp>
      <p:pic>
        <p:nvPicPr>
          <p:cNvPr id="4098" name="Picture 2" descr="Page 3 | Woman doing laundry Vectors &amp; Illustrations for Free Download |  Freepik">
            <a:extLst>
              <a:ext uri="{FF2B5EF4-FFF2-40B4-BE49-F238E27FC236}">
                <a16:creationId xmlns:a16="http://schemas.microsoft.com/office/drawing/2014/main" id="{7F8691AA-4332-327B-0BA6-0599F6CE1FD8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4838" y="1863821"/>
            <a:ext cx="4589462" cy="312083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aundry">
            <a:hlinkClick r:id="" action="ppaction://media"/>
            <a:extLst>
              <a:ext uri="{FF2B5EF4-FFF2-40B4-BE49-F238E27FC236}">
                <a16:creationId xmlns:a16="http://schemas.microsoft.com/office/drawing/2014/main" id="{CE395EBA-E075-B8E3-E5E1-EB208974B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0804" y="682906"/>
            <a:ext cx="1479309" cy="14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492944-0782-6519-088F-FE1A7005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870" y="1283833"/>
            <a:ext cx="5711810" cy="587584"/>
          </a:xfrm>
        </p:spPr>
        <p:txBody>
          <a:bodyPr/>
          <a:lstStyle/>
          <a:p>
            <a:r>
              <a:rPr lang="en-US" dirty="0"/>
              <a:t>To do the washing-up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79CEBF-1227-3A4B-56E2-69B24AE2A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wash the dishes</a:t>
            </a:r>
          </a:p>
        </p:txBody>
      </p:sp>
      <p:pic>
        <p:nvPicPr>
          <p:cNvPr id="5122" name="Picture 2" descr="Premium Vector | A little girl washing the dishes in the kitchen">
            <a:extLst>
              <a:ext uri="{FF2B5EF4-FFF2-40B4-BE49-F238E27FC236}">
                <a16:creationId xmlns:a16="http://schemas.microsoft.com/office/drawing/2014/main" id="{0D004EC4-6E70-3186-63AA-8A36AFEEC814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29507"/>
            <a:ext cx="4589462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o-the-washing-up1659607563">
            <a:hlinkClick r:id="" action="ppaction://media"/>
            <a:extLst>
              <a:ext uri="{FF2B5EF4-FFF2-40B4-BE49-F238E27FC236}">
                <a16:creationId xmlns:a16="http://schemas.microsoft.com/office/drawing/2014/main" id="{31106499-AEDA-62A7-2B41-A5ABBE429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5449" y="622957"/>
            <a:ext cx="1013099" cy="10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C735-289C-646C-BA0A-A32A35BC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put out the rubbish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916B1-2457-F386-3C82-AEEF8CCB30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take the rubbish out of your house</a:t>
            </a:r>
          </a:p>
        </p:txBody>
      </p:sp>
      <p:pic>
        <p:nvPicPr>
          <p:cNvPr id="8194" name="Picture 2" descr="Premium Vector | Little boy taking out the trash in garbage bag into  recycling bin as daily routine housework chores">
            <a:extLst>
              <a:ext uri="{FF2B5EF4-FFF2-40B4-BE49-F238E27FC236}">
                <a16:creationId xmlns:a16="http://schemas.microsoft.com/office/drawing/2014/main" id="{33697058-892F-13CC-79A5-0170E7937330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29507"/>
            <a:ext cx="4589462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ut-out-the-rubbish1646021123">
            <a:hlinkClick r:id="" action="ppaction://media"/>
            <a:extLst>
              <a:ext uri="{FF2B5EF4-FFF2-40B4-BE49-F238E27FC236}">
                <a16:creationId xmlns:a16="http://schemas.microsoft.com/office/drawing/2014/main" id="{8FBF2B03-1AD0-8BA6-662B-1EFA64EEA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799" y="830982"/>
            <a:ext cx="1040435" cy="10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arty_Win32_JB_v2" id="{38882D8F-135B-4B53-8430-4B694BF79376}" vid="{B574F3CD-D47E-461D-A68F-3273AD4105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C458A-6CC1-4FEE-AC7F-D0ABFD0DD39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74EDC3-6C87-4699-93BC-02BA54C8E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902AF-9AD5-48A3-AD68-95C39B09F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000AB2-1957-427C-B872-176ABC83E7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party</Template>
  <TotalTime>77</TotalTime>
  <Words>247</Words>
  <Application>Microsoft Office PowerPoint</Application>
  <PresentationFormat>Widescreen</PresentationFormat>
  <Paragraphs>26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RetrospectVTI</vt:lpstr>
      <vt:lpstr>Unit 1: family life</vt:lpstr>
      <vt:lpstr>Homemaker (n) /ˈhəʊmˌmeɪ.kər/</vt:lpstr>
      <vt:lpstr>Household chores (np) /ˈhaʊs.həʊld tʃɔːrz/  </vt:lpstr>
      <vt:lpstr>Breadwinner (n) /ˈbredˌwɪn.ər/ </vt:lpstr>
      <vt:lpstr>Groceries (n) /ˈgrəʊsəriz/</vt:lpstr>
      <vt:lpstr>Equal (adj) /ˈiː.kwəl/</vt:lpstr>
      <vt:lpstr>Laundry (n)  /ˈlɔːn.dri/ </vt:lpstr>
      <vt:lpstr>To do the washing-up</vt:lpstr>
      <vt:lpstr>To put out the rubbish</vt:lpstr>
      <vt:lpstr>Heavy lifting (n) /ˈhɛvi ˈlɪftɪŋ/</vt:lpstr>
      <vt:lpstr>Routine (n) /ruːˈtiːn/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family life</dc:title>
  <dc:creator>NGUYEN THANH VINH TUONG</dc:creator>
  <cp:lastModifiedBy>NGUYEN THANH VINH TUONG</cp:lastModifiedBy>
  <cp:revision>1</cp:revision>
  <dcterms:created xsi:type="dcterms:W3CDTF">2022-12-16T08:00:07Z</dcterms:created>
  <dcterms:modified xsi:type="dcterms:W3CDTF">2022-12-16T09:17:16Z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