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0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1" r:id="rId11"/>
    <p:sldId id="272" r:id="rId12"/>
    <p:sldId id="273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E64DC-770A-48C0-809C-BBF4A3FE1D44}" v="37" dt="2022-12-19T14:46:53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1886" autoAdjust="0"/>
  </p:normalViewPr>
  <p:slideViewPr>
    <p:cSldViewPr>
      <p:cViewPr varScale="1">
        <p:scale>
          <a:sx n="82" d="100"/>
          <a:sy n="82" d="100"/>
        </p:scale>
        <p:origin x="198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bahuy8588@gmail.com" userId="250bd0904416a179" providerId="LiveId" clId="{8955D923-0AB0-47B1-92DE-577D4243223C}"/>
    <pc:docChg chg="modSld">
      <pc:chgData name="nguyenbahuy8588@gmail.com" userId="250bd0904416a179" providerId="LiveId" clId="{8955D923-0AB0-47B1-92DE-577D4243223C}" dt="2022-12-19T14:02:32.020" v="60" actId="20577"/>
      <pc:docMkLst>
        <pc:docMk/>
      </pc:docMkLst>
      <pc:sldChg chg="modSp mod">
        <pc:chgData name="nguyenbahuy8588@gmail.com" userId="250bd0904416a179" providerId="LiveId" clId="{8955D923-0AB0-47B1-92DE-577D4243223C}" dt="2022-12-19T14:02:01.790" v="26" actId="20577"/>
        <pc:sldMkLst>
          <pc:docMk/>
          <pc:sldMk cId="602864167" sldId="261"/>
        </pc:sldMkLst>
        <pc:spChg chg="mod">
          <ac:chgData name="nguyenbahuy8588@gmail.com" userId="250bd0904416a179" providerId="LiveId" clId="{8955D923-0AB0-47B1-92DE-577D4243223C}" dt="2022-12-19T14:02:01.790" v="26" actId="20577"/>
          <ac:spMkLst>
            <pc:docMk/>
            <pc:sldMk cId="602864167" sldId="261"/>
            <ac:spMk id="3" creationId="{00000000-0000-0000-0000-000000000000}"/>
          </ac:spMkLst>
        </pc:spChg>
      </pc:sldChg>
      <pc:sldChg chg="modSp mod">
        <pc:chgData name="nguyenbahuy8588@gmail.com" userId="250bd0904416a179" providerId="LiveId" clId="{8955D923-0AB0-47B1-92DE-577D4243223C}" dt="2022-12-19T14:02:23.367" v="46" actId="20577"/>
        <pc:sldMkLst>
          <pc:docMk/>
          <pc:sldMk cId="4115962104" sldId="262"/>
        </pc:sldMkLst>
        <pc:spChg chg="mod">
          <ac:chgData name="nguyenbahuy8588@gmail.com" userId="250bd0904416a179" providerId="LiveId" clId="{8955D923-0AB0-47B1-92DE-577D4243223C}" dt="2022-12-19T14:01:51.920" v="1" actId="20577"/>
          <ac:spMkLst>
            <pc:docMk/>
            <pc:sldMk cId="4115962104" sldId="262"/>
            <ac:spMk id="2" creationId="{00000000-0000-0000-0000-000000000000}"/>
          </ac:spMkLst>
        </pc:spChg>
        <pc:spChg chg="mod">
          <ac:chgData name="nguyenbahuy8588@gmail.com" userId="250bd0904416a179" providerId="LiveId" clId="{8955D923-0AB0-47B1-92DE-577D4243223C}" dt="2022-12-19T14:02:23.367" v="46" actId="20577"/>
          <ac:spMkLst>
            <pc:docMk/>
            <pc:sldMk cId="4115962104" sldId="262"/>
            <ac:spMk id="3" creationId="{00000000-0000-0000-0000-000000000000}"/>
          </ac:spMkLst>
        </pc:spChg>
      </pc:sldChg>
      <pc:sldChg chg="modSp mod">
        <pc:chgData name="nguyenbahuy8588@gmail.com" userId="250bd0904416a179" providerId="LiveId" clId="{8955D923-0AB0-47B1-92DE-577D4243223C}" dt="2022-12-19T14:02:32.020" v="60" actId="20577"/>
        <pc:sldMkLst>
          <pc:docMk/>
          <pc:sldMk cId="3662883429" sldId="263"/>
        </pc:sldMkLst>
        <pc:spChg chg="mod">
          <ac:chgData name="nguyenbahuy8588@gmail.com" userId="250bd0904416a179" providerId="LiveId" clId="{8955D923-0AB0-47B1-92DE-577D4243223C}" dt="2022-12-19T14:02:32.020" v="60" actId="20577"/>
          <ac:spMkLst>
            <pc:docMk/>
            <pc:sldMk cId="3662883429" sldId="263"/>
            <ac:spMk id="3" creationId="{00000000-0000-0000-0000-000000000000}"/>
          </ac:spMkLst>
        </pc:spChg>
      </pc:sldChg>
    </pc:docChg>
  </pc:docChgLst>
  <pc:docChgLst>
    <pc:chgData name="nguyenbahuy8588@gmail.com" userId="250bd0904416a179" providerId="LiveId" clId="{CC1E64DC-770A-48C0-809C-BBF4A3FE1D44}"/>
    <pc:docChg chg="undo custSel addSld delSld modSld">
      <pc:chgData name="nguyenbahuy8588@gmail.com" userId="250bd0904416a179" providerId="LiveId" clId="{CC1E64DC-770A-48C0-809C-BBF4A3FE1D44}" dt="2022-12-20T10:48:53.274" v="3427" actId="20577"/>
      <pc:docMkLst>
        <pc:docMk/>
      </pc:docMkLst>
      <pc:sldChg chg="addSp delSp modSp mod">
        <pc:chgData name="nguyenbahuy8588@gmail.com" userId="250bd0904416a179" providerId="LiveId" clId="{CC1E64DC-770A-48C0-809C-BBF4A3FE1D44}" dt="2022-12-19T14:47:27.295" v="3375" actId="20577"/>
        <pc:sldMkLst>
          <pc:docMk/>
          <pc:sldMk cId="1026516824" sldId="260"/>
        </pc:sldMkLst>
        <pc:spChg chg="mod">
          <ac:chgData name="nguyenbahuy8588@gmail.com" userId="250bd0904416a179" providerId="LiveId" clId="{CC1E64DC-770A-48C0-809C-BBF4A3FE1D44}" dt="2022-12-19T14:05:11.310" v="79" actId="20577"/>
          <ac:spMkLst>
            <pc:docMk/>
            <pc:sldMk cId="1026516824" sldId="260"/>
            <ac:spMk id="2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7:27.295" v="3375" actId="20577"/>
          <ac:spMkLst>
            <pc:docMk/>
            <pc:sldMk cId="1026516824" sldId="260"/>
            <ac:spMk id="4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06:32.905" v="291" actId="20577"/>
          <ac:spMkLst>
            <pc:docMk/>
            <pc:sldMk cId="1026516824" sldId="260"/>
            <ac:spMk id="7" creationId="{00000000-0000-0000-0000-000000000000}"/>
          </ac:spMkLst>
        </pc:spChg>
        <pc:picChg chg="add mod">
          <ac:chgData name="nguyenbahuy8588@gmail.com" userId="250bd0904416a179" providerId="LiveId" clId="{CC1E64DC-770A-48C0-809C-BBF4A3FE1D44}" dt="2022-12-19T14:04:50.666" v="3" actId="14100"/>
          <ac:picMkLst>
            <pc:docMk/>
            <pc:sldMk cId="1026516824" sldId="260"/>
            <ac:picMk id="10" creationId="{C69C9CAA-5D05-CB16-1F33-2135E20DB7C3}"/>
          </ac:picMkLst>
        </pc:picChg>
        <pc:picChg chg="del">
          <ac:chgData name="nguyenbahuy8588@gmail.com" userId="250bd0904416a179" providerId="LiveId" clId="{CC1E64DC-770A-48C0-809C-BBF4A3FE1D44}" dt="2022-12-19T14:04:39.627" v="0" actId="478"/>
          <ac:picMkLst>
            <pc:docMk/>
            <pc:sldMk cId="1026516824" sldId="260"/>
            <ac:picMk id="11" creationId="{B7ADF2EE-1F51-8A12-FA8C-9BC8FCC1CAE7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7:46.520" v="3378" actId="20577"/>
        <pc:sldMkLst>
          <pc:docMk/>
          <pc:sldMk cId="602864167" sldId="261"/>
        </pc:sldMkLst>
        <pc:spChg chg="del">
          <ac:chgData name="nguyenbahuy8588@gmail.com" userId="250bd0904416a179" providerId="LiveId" clId="{CC1E64DC-770A-48C0-809C-BBF4A3FE1D44}" dt="2022-12-19T14:07:02.611" v="292" actId="478"/>
          <ac:spMkLst>
            <pc:docMk/>
            <pc:sldMk cId="602864167" sldId="261"/>
            <ac:spMk id="2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07:26.935" v="325" actId="20577"/>
          <ac:spMkLst>
            <pc:docMk/>
            <pc:sldMk cId="602864167" sldId="261"/>
            <ac:spMk id="3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7:46.520" v="3378" actId="20577"/>
          <ac:spMkLst>
            <pc:docMk/>
            <pc:sldMk cId="602864167" sldId="261"/>
            <ac:spMk id="4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10:48.540" v="664" actId="5793"/>
          <ac:spMkLst>
            <pc:docMk/>
            <pc:sldMk cId="602864167" sldId="261"/>
            <ac:spMk id="7" creationId="{00000000-0000-0000-0000-000000000000}"/>
          </ac:spMkLst>
        </pc:spChg>
        <pc:spChg chg="add del mod">
          <ac:chgData name="nguyenbahuy8588@gmail.com" userId="250bd0904416a179" providerId="LiveId" clId="{CC1E64DC-770A-48C0-809C-BBF4A3FE1D44}" dt="2022-12-19T14:07:08.509" v="295" actId="478"/>
          <ac:spMkLst>
            <pc:docMk/>
            <pc:sldMk cId="602864167" sldId="261"/>
            <ac:spMk id="10" creationId="{75451CC3-E137-04EA-00C2-BEC2FA1D07CF}"/>
          </ac:spMkLst>
        </pc:spChg>
        <pc:spChg chg="add mod">
          <ac:chgData name="nguyenbahuy8588@gmail.com" userId="250bd0904416a179" providerId="LiveId" clId="{CC1E64DC-770A-48C0-809C-BBF4A3FE1D44}" dt="2022-12-19T14:07:15.324" v="297" actId="1076"/>
          <ac:spMkLst>
            <pc:docMk/>
            <pc:sldMk cId="602864167" sldId="261"/>
            <ac:spMk id="11" creationId="{2C227B35-3412-33E2-EEC2-4E3E8CA2B434}"/>
          </ac:spMkLst>
        </pc:spChg>
        <pc:picChg chg="del mod">
          <ac:chgData name="nguyenbahuy8588@gmail.com" userId="250bd0904416a179" providerId="LiveId" clId="{CC1E64DC-770A-48C0-809C-BBF4A3FE1D44}" dt="2022-12-19T14:07:19.082" v="298" actId="478"/>
          <ac:picMkLst>
            <pc:docMk/>
            <pc:sldMk cId="602864167" sldId="261"/>
            <ac:picMk id="13" creationId="{211D4168-8247-7F2C-31A2-AA9BD01EE00D}"/>
          </ac:picMkLst>
        </pc:picChg>
        <pc:picChg chg="add mod">
          <ac:chgData name="nguyenbahuy8588@gmail.com" userId="250bd0904416a179" providerId="LiveId" clId="{CC1E64DC-770A-48C0-809C-BBF4A3FE1D44}" dt="2022-12-19T14:07:45.517" v="328" actId="1076"/>
          <ac:picMkLst>
            <pc:docMk/>
            <pc:sldMk cId="602864167" sldId="261"/>
            <ac:picMk id="14" creationId="{4BE20778-1096-7E3E-7E0D-4395DD092AB5}"/>
          </ac:picMkLst>
        </pc:picChg>
        <pc:picChg chg="add mod">
          <ac:chgData name="nguyenbahuy8588@gmail.com" userId="250bd0904416a179" providerId="LiveId" clId="{CC1E64DC-770A-48C0-809C-BBF4A3FE1D44}" dt="2022-12-19T14:07:55.483" v="332" actId="14100"/>
          <ac:picMkLst>
            <pc:docMk/>
            <pc:sldMk cId="602864167" sldId="261"/>
            <ac:picMk id="16" creationId="{6119FC9B-304C-426B-84CB-31BC4E6794FA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7:54.368" v="3381" actId="20577"/>
        <pc:sldMkLst>
          <pc:docMk/>
          <pc:sldMk cId="4115962104" sldId="262"/>
        </pc:sldMkLst>
        <pc:spChg chg="del">
          <ac:chgData name="nguyenbahuy8588@gmail.com" userId="250bd0904416a179" providerId="LiveId" clId="{CC1E64DC-770A-48C0-809C-BBF4A3FE1D44}" dt="2022-12-19T14:43:20.223" v="3189" actId="478"/>
          <ac:spMkLst>
            <pc:docMk/>
            <pc:sldMk cId="4115962104" sldId="262"/>
            <ac:spMk id="2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3:29.943" v="3216" actId="20577"/>
          <ac:spMkLst>
            <pc:docMk/>
            <pc:sldMk cId="4115962104" sldId="262"/>
            <ac:spMk id="3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7:54.368" v="3381" actId="20577"/>
          <ac:spMkLst>
            <pc:docMk/>
            <pc:sldMk cId="4115962104" sldId="262"/>
            <ac:spMk id="4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16:02.840" v="960" actId="20577"/>
          <ac:spMkLst>
            <pc:docMk/>
            <pc:sldMk cId="4115962104" sldId="262"/>
            <ac:spMk id="7" creationId="{00000000-0000-0000-0000-000000000000}"/>
          </ac:spMkLst>
        </pc:spChg>
        <pc:spChg chg="add del mod">
          <ac:chgData name="nguyenbahuy8588@gmail.com" userId="250bd0904416a179" providerId="LiveId" clId="{CC1E64DC-770A-48C0-809C-BBF4A3FE1D44}" dt="2022-12-19T14:43:17.329" v="3188"/>
          <ac:spMkLst>
            <pc:docMk/>
            <pc:sldMk cId="4115962104" sldId="262"/>
            <ac:spMk id="14" creationId="{B2110A51-AAA1-A33D-84FC-AEDA8AF4422D}"/>
          </ac:spMkLst>
        </pc:spChg>
        <pc:spChg chg="add del mod">
          <ac:chgData name="nguyenbahuy8588@gmail.com" userId="250bd0904416a179" providerId="LiveId" clId="{CC1E64DC-770A-48C0-809C-BBF4A3FE1D44}" dt="2022-12-19T14:43:21.092" v="3190" actId="478"/>
          <ac:spMkLst>
            <pc:docMk/>
            <pc:sldMk cId="4115962104" sldId="262"/>
            <ac:spMk id="16" creationId="{6F87A409-12C6-5921-BB48-46B0B7266D64}"/>
          </ac:spMkLst>
        </pc:spChg>
        <pc:spChg chg="add mod">
          <ac:chgData name="nguyenbahuy8588@gmail.com" userId="250bd0904416a179" providerId="LiveId" clId="{CC1E64DC-770A-48C0-809C-BBF4A3FE1D44}" dt="2022-12-19T14:43:22.254" v="3191"/>
          <ac:spMkLst>
            <pc:docMk/>
            <pc:sldMk cId="4115962104" sldId="262"/>
            <ac:spMk id="17" creationId="{049F9776-5F39-E71B-81F8-C58195DEA9F2}"/>
          </ac:spMkLst>
        </pc:spChg>
        <pc:picChg chg="add mod">
          <ac:chgData name="nguyenbahuy8588@gmail.com" userId="250bd0904416a179" providerId="LiveId" clId="{CC1E64DC-770A-48C0-809C-BBF4A3FE1D44}" dt="2022-12-19T14:14:11.330" v="679" actId="1076"/>
          <ac:picMkLst>
            <pc:docMk/>
            <pc:sldMk cId="4115962104" sldId="262"/>
            <ac:picMk id="10" creationId="{A9B91F75-39F7-F29A-63BA-25DEB1A10F51}"/>
          </ac:picMkLst>
        </pc:picChg>
        <pc:picChg chg="del">
          <ac:chgData name="nguyenbahuy8588@gmail.com" userId="250bd0904416a179" providerId="LiveId" clId="{CC1E64DC-770A-48C0-809C-BBF4A3FE1D44}" dt="2022-12-19T14:11:23.274" v="665" actId="478"/>
          <ac:picMkLst>
            <pc:docMk/>
            <pc:sldMk cId="4115962104" sldId="262"/>
            <ac:picMk id="11" creationId="{5CF70A94-6BF3-C94C-9E35-D203EA64544C}"/>
          </ac:picMkLst>
        </pc:picChg>
        <pc:picChg chg="add mod">
          <ac:chgData name="nguyenbahuy8588@gmail.com" userId="250bd0904416a179" providerId="LiveId" clId="{CC1E64DC-770A-48C0-809C-BBF4A3FE1D44}" dt="2022-12-19T14:43:16.450" v="3187" actId="1076"/>
          <ac:picMkLst>
            <pc:docMk/>
            <pc:sldMk cId="4115962104" sldId="262"/>
            <ac:picMk id="13" creationId="{B87AFE05-17FD-29AF-3269-EFB5C7BD62B7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8:02.531" v="3384" actId="20577"/>
        <pc:sldMkLst>
          <pc:docMk/>
          <pc:sldMk cId="3662883429" sldId="263"/>
        </pc:sldMkLst>
        <pc:spChg chg="del mod">
          <ac:chgData name="nguyenbahuy8588@gmail.com" userId="250bd0904416a179" providerId="LiveId" clId="{CC1E64DC-770A-48C0-809C-BBF4A3FE1D44}" dt="2022-12-19T14:43:40.477" v="3218" actId="478"/>
          <ac:spMkLst>
            <pc:docMk/>
            <pc:sldMk cId="3662883429" sldId="263"/>
            <ac:spMk id="2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3:50.870" v="3242" actId="20577"/>
          <ac:spMkLst>
            <pc:docMk/>
            <pc:sldMk cId="3662883429" sldId="263"/>
            <ac:spMk id="3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8:02.531" v="3384" actId="20577"/>
          <ac:spMkLst>
            <pc:docMk/>
            <pc:sldMk cId="3662883429" sldId="263"/>
            <ac:spMk id="4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19:12.569" v="1222" actId="313"/>
          <ac:spMkLst>
            <pc:docMk/>
            <pc:sldMk cId="3662883429" sldId="263"/>
            <ac:spMk id="7" creationId="{00000000-0000-0000-0000-000000000000}"/>
          </ac:spMkLst>
        </pc:spChg>
        <pc:spChg chg="add del mod">
          <ac:chgData name="nguyenbahuy8588@gmail.com" userId="250bd0904416a179" providerId="LiveId" clId="{CC1E64DC-770A-48C0-809C-BBF4A3FE1D44}" dt="2022-12-19T14:43:43.254" v="3219" actId="478"/>
          <ac:spMkLst>
            <pc:docMk/>
            <pc:sldMk cId="3662883429" sldId="263"/>
            <ac:spMk id="15" creationId="{B7EE8991-C409-D8DB-9A0F-E78FDB6E56C2}"/>
          </ac:spMkLst>
        </pc:spChg>
        <pc:spChg chg="add mod">
          <ac:chgData name="nguyenbahuy8588@gmail.com" userId="250bd0904416a179" providerId="LiveId" clId="{CC1E64DC-770A-48C0-809C-BBF4A3FE1D44}" dt="2022-12-19T14:43:44.071" v="3220"/>
          <ac:spMkLst>
            <pc:docMk/>
            <pc:sldMk cId="3662883429" sldId="263"/>
            <ac:spMk id="16" creationId="{B68DE609-E066-ABB6-43FB-47D944147656}"/>
          </ac:spMkLst>
        </pc:spChg>
        <pc:picChg chg="add mod">
          <ac:chgData name="nguyenbahuy8588@gmail.com" userId="250bd0904416a179" providerId="LiveId" clId="{CC1E64DC-770A-48C0-809C-BBF4A3FE1D44}" dt="2022-12-19T14:17:30.588" v="966" actId="1076"/>
          <ac:picMkLst>
            <pc:docMk/>
            <pc:sldMk cId="3662883429" sldId="263"/>
            <ac:picMk id="10" creationId="{15D3CE30-0AF2-FE78-AC08-6C671127DB33}"/>
          </ac:picMkLst>
        </pc:picChg>
        <pc:picChg chg="add mod">
          <ac:chgData name="nguyenbahuy8588@gmail.com" userId="250bd0904416a179" providerId="LiveId" clId="{CC1E64DC-770A-48C0-809C-BBF4A3FE1D44}" dt="2022-12-19T14:17:54.183" v="972" actId="1076"/>
          <ac:picMkLst>
            <pc:docMk/>
            <pc:sldMk cId="3662883429" sldId="263"/>
            <ac:picMk id="12" creationId="{45A8D199-69C5-3C8A-9950-33616D35C4D5}"/>
          </ac:picMkLst>
        </pc:picChg>
        <pc:picChg chg="del">
          <ac:chgData name="nguyenbahuy8588@gmail.com" userId="250bd0904416a179" providerId="LiveId" clId="{CC1E64DC-770A-48C0-809C-BBF4A3FE1D44}" dt="2022-12-19T14:17:05.698" v="961" actId="478"/>
          <ac:picMkLst>
            <pc:docMk/>
            <pc:sldMk cId="3662883429" sldId="263"/>
            <ac:picMk id="13" creationId="{34667172-EF81-E433-BEB2-F2CF785CD476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9:01.264" v="3387" actId="20577"/>
        <pc:sldMkLst>
          <pc:docMk/>
          <pc:sldMk cId="2010601531" sldId="264"/>
        </pc:sldMkLst>
        <pc:spChg chg="del">
          <ac:chgData name="nguyenbahuy8588@gmail.com" userId="250bd0904416a179" providerId="LiveId" clId="{CC1E64DC-770A-48C0-809C-BBF4A3FE1D44}" dt="2022-12-19T14:43:57.451" v="3243" actId="478"/>
          <ac:spMkLst>
            <pc:docMk/>
            <pc:sldMk cId="2010601531" sldId="264"/>
            <ac:spMk id="2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4:10.364" v="3271" actId="20577"/>
          <ac:spMkLst>
            <pc:docMk/>
            <pc:sldMk cId="2010601531" sldId="264"/>
            <ac:spMk id="3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49:01.264" v="3387" actId="20577"/>
          <ac:spMkLst>
            <pc:docMk/>
            <pc:sldMk cId="2010601531" sldId="264"/>
            <ac:spMk id="4" creationId="{00000000-0000-0000-0000-000000000000}"/>
          </ac:spMkLst>
        </pc:spChg>
        <pc:spChg chg="mod">
          <ac:chgData name="nguyenbahuy8588@gmail.com" userId="250bd0904416a179" providerId="LiveId" clId="{CC1E64DC-770A-48C0-809C-BBF4A3FE1D44}" dt="2022-12-19T14:22:15.874" v="1452" actId="20577"/>
          <ac:spMkLst>
            <pc:docMk/>
            <pc:sldMk cId="2010601531" sldId="264"/>
            <ac:spMk id="7" creationId="{00000000-0000-0000-0000-000000000000}"/>
          </ac:spMkLst>
        </pc:spChg>
        <pc:spChg chg="add del mod">
          <ac:chgData name="nguyenbahuy8588@gmail.com" userId="250bd0904416a179" providerId="LiveId" clId="{CC1E64DC-770A-48C0-809C-BBF4A3FE1D44}" dt="2022-12-19T14:44:02.064" v="3244" actId="478"/>
          <ac:spMkLst>
            <pc:docMk/>
            <pc:sldMk cId="2010601531" sldId="264"/>
            <ac:spMk id="14" creationId="{FF42E01C-D650-9E9A-B4DA-87134DBDD804}"/>
          </ac:spMkLst>
        </pc:spChg>
        <pc:spChg chg="add mod">
          <ac:chgData name="nguyenbahuy8588@gmail.com" userId="250bd0904416a179" providerId="LiveId" clId="{CC1E64DC-770A-48C0-809C-BBF4A3FE1D44}" dt="2022-12-19T14:44:03.265" v="3245"/>
          <ac:spMkLst>
            <pc:docMk/>
            <pc:sldMk cId="2010601531" sldId="264"/>
            <ac:spMk id="15" creationId="{D80EA624-D275-2493-7B03-FD023A9418FC}"/>
          </ac:spMkLst>
        </pc:spChg>
        <pc:picChg chg="add mod">
          <ac:chgData name="nguyenbahuy8588@gmail.com" userId="250bd0904416a179" providerId="LiveId" clId="{CC1E64DC-770A-48C0-809C-BBF4A3FE1D44}" dt="2022-12-19T14:20:41.450" v="1227" actId="1076"/>
          <ac:picMkLst>
            <pc:docMk/>
            <pc:sldMk cId="2010601531" sldId="264"/>
            <ac:picMk id="10" creationId="{22F69401-6450-8B55-4D21-A1E60EE4A6EC}"/>
          </ac:picMkLst>
        </pc:picChg>
        <pc:picChg chg="add mod">
          <ac:chgData name="nguyenbahuy8588@gmail.com" userId="250bd0904416a179" providerId="LiveId" clId="{CC1E64DC-770A-48C0-809C-BBF4A3FE1D44}" dt="2022-12-19T14:21:10.928" v="1236" actId="1076"/>
          <ac:picMkLst>
            <pc:docMk/>
            <pc:sldMk cId="2010601531" sldId="264"/>
            <ac:picMk id="12" creationId="{59E47CB1-F836-9CBE-965D-64DC8CC80DA8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9:07.278" v="3391" actId="20577"/>
        <pc:sldMkLst>
          <pc:docMk/>
          <pc:sldMk cId="992941233" sldId="266"/>
        </pc:sldMkLst>
        <pc:spChg chg="del">
          <ac:chgData name="nguyenbahuy8588@gmail.com" userId="250bd0904416a179" providerId="LiveId" clId="{CC1E64DC-770A-48C0-809C-BBF4A3FE1D44}" dt="2022-12-19T14:45:03.742" v="3272" actId="478"/>
          <ac:spMkLst>
            <pc:docMk/>
            <pc:sldMk cId="992941233" sldId="266"/>
            <ac:spMk id="2" creationId="{6B8F13A7-5CF3-035B-45F0-E66C74913080}"/>
          </ac:spMkLst>
        </pc:spChg>
        <pc:spChg chg="mod">
          <ac:chgData name="nguyenbahuy8588@gmail.com" userId="250bd0904416a179" providerId="LiveId" clId="{CC1E64DC-770A-48C0-809C-BBF4A3FE1D44}" dt="2022-12-19T14:45:15.201" v="3283" actId="20577"/>
          <ac:spMkLst>
            <pc:docMk/>
            <pc:sldMk cId="992941233" sldId="266"/>
            <ac:spMk id="3" creationId="{7FE96D52-D523-EEFF-83B7-F34BAB11C992}"/>
          </ac:spMkLst>
        </pc:spChg>
        <pc:spChg chg="mod">
          <ac:chgData name="nguyenbahuy8588@gmail.com" userId="250bd0904416a179" providerId="LiveId" clId="{CC1E64DC-770A-48C0-809C-BBF4A3FE1D44}" dt="2022-12-19T14:49:07.278" v="3391" actId="20577"/>
          <ac:spMkLst>
            <pc:docMk/>
            <pc:sldMk cId="992941233" sldId="266"/>
            <ac:spMk id="4" creationId="{7D47E80C-230F-26A6-53D0-041918A80819}"/>
          </ac:spMkLst>
        </pc:spChg>
        <pc:spChg chg="mod">
          <ac:chgData name="nguyenbahuy8588@gmail.com" userId="250bd0904416a179" providerId="LiveId" clId="{CC1E64DC-770A-48C0-809C-BBF4A3FE1D44}" dt="2022-12-19T14:24:51.694" v="1762" actId="20577"/>
          <ac:spMkLst>
            <pc:docMk/>
            <pc:sldMk cId="992941233" sldId="266"/>
            <ac:spMk id="7" creationId="{C5071FE6-2CEF-23B5-C2E5-3C473EF0C1D3}"/>
          </ac:spMkLst>
        </pc:spChg>
        <pc:spChg chg="add mod">
          <ac:chgData name="nguyenbahuy8588@gmail.com" userId="250bd0904416a179" providerId="LiveId" clId="{CC1E64DC-770A-48C0-809C-BBF4A3FE1D44}" dt="2022-12-19T14:45:10.127" v="3273"/>
          <ac:spMkLst>
            <pc:docMk/>
            <pc:sldMk cId="992941233" sldId="266"/>
            <ac:spMk id="13" creationId="{5BA2C0E9-99B3-0A0B-26B0-A1690D39F3EF}"/>
          </ac:spMkLst>
        </pc:spChg>
        <pc:picChg chg="add mod">
          <ac:chgData name="nguyenbahuy8588@gmail.com" userId="250bd0904416a179" providerId="LiveId" clId="{CC1E64DC-770A-48C0-809C-BBF4A3FE1D44}" dt="2022-12-19T14:23:24.750" v="1457" actId="1076"/>
          <ac:picMkLst>
            <pc:docMk/>
            <pc:sldMk cId="992941233" sldId="266"/>
            <ac:picMk id="10" creationId="{6C102FEE-B4C9-2200-6F9A-ECF6F8F68CAF}"/>
          </ac:picMkLst>
        </pc:picChg>
        <pc:picChg chg="add mod">
          <ac:chgData name="nguyenbahuy8588@gmail.com" userId="250bd0904416a179" providerId="LiveId" clId="{CC1E64DC-770A-48C0-809C-BBF4A3FE1D44}" dt="2022-12-19T14:23:41.113" v="1463" actId="14100"/>
          <ac:picMkLst>
            <pc:docMk/>
            <pc:sldMk cId="992941233" sldId="266"/>
            <ac:picMk id="12" creationId="{38CEDF4A-0C3A-73BD-5A77-5F991AFF3A43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9:15.782" v="3395" actId="20577"/>
        <pc:sldMkLst>
          <pc:docMk/>
          <pc:sldMk cId="1555999400" sldId="267"/>
        </pc:sldMkLst>
        <pc:spChg chg="del">
          <ac:chgData name="nguyenbahuy8588@gmail.com" userId="250bd0904416a179" providerId="LiveId" clId="{CC1E64DC-770A-48C0-809C-BBF4A3FE1D44}" dt="2022-12-19T14:45:23.719" v="3284" actId="478"/>
          <ac:spMkLst>
            <pc:docMk/>
            <pc:sldMk cId="1555999400" sldId="267"/>
            <ac:spMk id="2" creationId="{FF72C2F0-C654-A7A9-B277-C8BAA2925F03}"/>
          </ac:spMkLst>
        </pc:spChg>
        <pc:spChg chg="mod">
          <ac:chgData name="nguyenbahuy8588@gmail.com" userId="250bd0904416a179" providerId="LiveId" clId="{CC1E64DC-770A-48C0-809C-BBF4A3FE1D44}" dt="2022-12-19T14:45:29.054" v="3295" actId="20577"/>
          <ac:spMkLst>
            <pc:docMk/>
            <pc:sldMk cId="1555999400" sldId="267"/>
            <ac:spMk id="3" creationId="{5CAA93BD-AAB1-61A8-96F4-9A3058BE9D30}"/>
          </ac:spMkLst>
        </pc:spChg>
        <pc:spChg chg="mod">
          <ac:chgData name="nguyenbahuy8588@gmail.com" userId="250bd0904416a179" providerId="LiveId" clId="{CC1E64DC-770A-48C0-809C-BBF4A3FE1D44}" dt="2022-12-19T14:49:15.782" v="3395" actId="20577"/>
          <ac:spMkLst>
            <pc:docMk/>
            <pc:sldMk cId="1555999400" sldId="267"/>
            <ac:spMk id="4" creationId="{2E89C4AE-EEC2-C37D-2FA1-8E3C35452761}"/>
          </ac:spMkLst>
        </pc:spChg>
        <pc:spChg chg="mod">
          <ac:chgData name="nguyenbahuy8588@gmail.com" userId="250bd0904416a179" providerId="LiveId" clId="{CC1E64DC-770A-48C0-809C-BBF4A3FE1D44}" dt="2022-12-19T14:34:04.895" v="2411" actId="20577"/>
          <ac:spMkLst>
            <pc:docMk/>
            <pc:sldMk cId="1555999400" sldId="267"/>
            <ac:spMk id="7" creationId="{1BEDF9BF-D209-A360-39DA-5DDB1F35F03F}"/>
          </ac:spMkLst>
        </pc:spChg>
        <pc:spChg chg="add mod">
          <ac:chgData name="nguyenbahuy8588@gmail.com" userId="250bd0904416a179" providerId="LiveId" clId="{CC1E64DC-770A-48C0-809C-BBF4A3FE1D44}" dt="2022-12-19T14:45:24.542" v="3285"/>
          <ac:spMkLst>
            <pc:docMk/>
            <pc:sldMk cId="1555999400" sldId="267"/>
            <ac:spMk id="11" creationId="{681D8E89-2F86-A398-77EE-0FAA5103C5AD}"/>
          </ac:spMkLst>
        </pc:spChg>
        <pc:picChg chg="add mod">
          <ac:chgData name="nguyenbahuy8588@gmail.com" userId="250bd0904416a179" providerId="LiveId" clId="{CC1E64DC-770A-48C0-809C-BBF4A3FE1D44}" dt="2022-12-19T14:25:17.475" v="1770" actId="1076"/>
          <ac:picMkLst>
            <pc:docMk/>
            <pc:sldMk cId="1555999400" sldId="267"/>
            <ac:picMk id="10" creationId="{E3402C07-4881-5C72-CF1E-6C562CB2E283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9:21.277" v="3399" actId="20577"/>
        <pc:sldMkLst>
          <pc:docMk/>
          <pc:sldMk cId="3953453195" sldId="268"/>
        </pc:sldMkLst>
        <pc:spChg chg="del">
          <ac:chgData name="nguyenbahuy8588@gmail.com" userId="250bd0904416a179" providerId="LiveId" clId="{CC1E64DC-770A-48C0-809C-BBF4A3FE1D44}" dt="2022-12-19T14:45:34.261" v="3296" actId="478"/>
          <ac:spMkLst>
            <pc:docMk/>
            <pc:sldMk cId="3953453195" sldId="268"/>
            <ac:spMk id="2" creationId="{F6EACB8A-7BFF-86FD-4AA3-765CBDD53D67}"/>
          </ac:spMkLst>
        </pc:spChg>
        <pc:spChg chg="mod">
          <ac:chgData name="nguyenbahuy8588@gmail.com" userId="250bd0904416a179" providerId="LiveId" clId="{CC1E64DC-770A-48C0-809C-BBF4A3FE1D44}" dt="2022-12-19T14:45:38.877" v="3306" actId="20577"/>
          <ac:spMkLst>
            <pc:docMk/>
            <pc:sldMk cId="3953453195" sldId="268"/>
            <ac:spMk id="3" creationId="{C03448E5-C7C3-5349-EDB3-7FD93ADFFF5A}"/>
          </ac:spMkLst>
        </pc:spChg>
        <pc:spChg chg="mod">
          <ac:chgData name="nguyenbahuy8588@gmail.com" userId="250bd0904416a179" providerId="LiveId" clId="{CC1E64DC-770A-48C0-809C-BBF4A3FE1D44}" dt="2022-12-19T14:49:21.277" v="3399" actId="20577"/>
          <ac:spMkLst>
            <pc:docMk/>
            <pc:sldMk cId="3953453195" sldId="268"/>
            <ac:spMk id="4" creationId="{211A5310-C06D-9059-97C5-6E2959B2524B}"/>
          </ac:spMkLst>
        </pc:spChg>
        <pc:spChg chg="mod">
          <ac:chgData name="nguyenbahuy8588@gmail.com" userId="250bd0904416a179" providerId="LiveId" clId="{CC1E64DC-770A-48C0-809C-BBF4A3FE1D44}" dt="2022-12-19T14:28:37.204" v="2137" actId="20577"/>
          <ac:spMkLst>
            <pc:docMk/>
            <pc:sldMk cId="3953453195" sldId="268"/>
            <ac:spMk id="7" creationId="{6C4FA192-2FBD-5723-7195-1354700F2E4C}"/>
          </ac:spMkLst>
        </pc:spChg>
        <pc:spChg chg="add mod">
          <ac:chgData name="nguyenbahuy8588@gmail.com" userId="250bd0904416a179" providerId="LiveId" clId="{CC1E64DC-770A-48C0-809C-BBF4A3FE1D44}" dt="2022-12-19T14:45:34.970" v="3297"/>
          <ac:spMkLst>
            <pc:docMk/>
            <pc:sldMk cId="3953453195" sldId="268"/>
            <ac:spMk id="13" creationId="{350E1115-0C83-768B-661C-BC94EF45FF44}"/>
          </ac:spMkLst>
        </pc:spChg>
        <pc:picChg chg="add mod">
          <ac:chgData name="nguyenbahuy8588@gmail.com" userId="250bd0904416a179" providerId="LiveId" clId="{CC1E64DC-770A-48C0-809C-BBF4A3FE1D44}" dt="2022-12-19T14:28:44.154" v="2138" actId="14100"/>
          <ac:picMkLst>
            <pc:docMk/>
            <pc:sldMk cId="3953453195" sldId="268"/>
            <ac:picMk id="10" creationId="{73D79FC6-156E-E06D-3038-43619D08EAB4}"/>
          </ac:picMkLst>
        </pc:picChg>
        <pc:picChg chg="add mod">
          <ac:chgData name="nguyenbahuy8588@gmail.com" userId="250bd0904416a179" providerId="LiveId" clId="{CC1E64DC-770A-48C0-809C-BBF4A3FE1D44}" dt="2022-12-19T14:27:26.459" v="1949" actId="1076"/>
          <ac:picMkLst>
            <pc:docMk/>
            <pc:sldMk cId="3953453195" sldId="268"/>
            <ac:picMk id="12" creationId="{0FD10078-6894-B213-1F79-AC5B777BA7A5}"/>
          </ac:picMkLst>
        </pc:picChg>
      </pc:sldChg>
      <pc:sldChg chg="addSp delSp modSp mod">
        <pc:chgData name="nguyenbahuy8588@gmail.com" userId="250bd0904416a179" providerId="LiveId" clId="{CC1E64DC-770A-48C0-809C-BBF4A3FE1D44}" dt="2022-12-19T14:49:27.310" v="3403" actId="20577"/>
        <pc:sldMkLst>
          <pc:docMk/>
          <pc:sldMk cId="202993922" sldId="269"/>
        </pc:sldMkLst>
        <pc:spChg chg="del">
          <ac:chgData name="nguyenbahuy8588@gmail.com" userId="250bd0904416a179" providerId="LiveId" clId="{CC1E64DC-770A-48C0-809C-BBF4A3FE1D44}" dt="2022-12-19T14:45:49.700" v="3307" actId="478"/>
          <ac:spMkLst>
            <pc:docMk/>
            <pc:sldMk cId="202993922" sldId="269"/>
            <ac:spMk id="2" creationId="{75DDBD83-6D16-D03B-4AA7-E84AF2450659}"/>
          </ac:spMkLst>
        </pc:spChg>
        <pc:spChg chg="mod">
          <ac:chgData name="nguyenbahuy8588@gmail.com" userId="250bd0904416a179" providerId="LiveId" clId="{CC1E64DC-770A-48C0-809C-BBF4A3FE1D44}" dt="2022-12-19T14:45:57.236" v="3318" actId="20577"/>
          <ac:spMkLst>
            <pc:docMk/>
            <pc:sldMk cId="202993922" sldId="269"/>
            <ac:spMk id="3" creationId="{19E36455-53AE-C1C0-E72C-2B57326EB687}"/>
          </ac:spMkLst>
        </pc:spChg>
        <pc:spChg chg="mod">
          <ac:chgData name="nguyenbahuy8588@gmail.com" userId="250bd0904416a179" providerId="LiveId" clId="{CC1E64DC-770A-48C0-809C-BBF4A3FE1D44}" dt="2022-12-19T14:49:27.310" v="3403" actId="20577"/>
          <ac:spMkLst>
            <pc:docMk/>
            <pc:sldMk cId="202993922" sldId="269"/>
            <ac:spMk id="4" creationId="{F433EBF7-184C-D8DF-1AB2-4E741CD33F15}"/>
          </ac:spMkLst>
        </pc:spChg>
        <pc:spChg chg="mod">
          <ac:chgData name="nguyenbahuy8588@gmail.com" userId="250bd0904416a179" providerId="LiveId" clId="{CC1E64DC-770A-48C0-809C-BBF4A3FE1D44}" dt="2022-12-19T14:34:28.869" v="2429" actId="20577"/>
          <ac:spMkLst>
            <pc:docMk/>
            <pc:sldMk cId="202993922" sldId="269"/>
            <ac:spMk id="7" creationId="{10633CF1-7995-3844-F9DC-571E15F66709}"/>
          </ac:spMkLst>
        </pc:spChg>
        <pc:spChg chg="add mod">
          <ac:chgData name="nguyenbahuy8588@gmail.com" userId="250bd0904416a179" providerId="LiveId" clId="{CC1E64DC-770A-48C0-809C-BBF4A3FE1D44}" dt="2022-12-19T14:45:50.518" v="3308"/>
          <ac:spMkLst>
            <pc:docMk/>
            <pc:sldMk cId="202993922" sldId="269"/>
            <ac:spMk id="15" creationId="{E46C1ECA-821F-B888-4E84-7DA40E1487A8}"/>
          </ac:spMkLst>
        </pc:spChg>
        <pc:picChg chg="add del">
          <ac:chgData name="nguyenbahuy8588@gmail.com" userId="250bd0904416a179" providerId="LiveId" clId="{CC1E64DC-770A-48C0-809C-BBF4A3FE1D44}" dt="2022-12-19T14:28:56.166" v="2140" actId="22"/>
          <ac:picMkLst>
            <pc:docMk/>
            <pc:sldMk cId="202993922" sldId="269"/>
            <ac:picMk id="10" creationId="{A3333DFD-F1BA-A5FC-62C9-63F19967DA22}"/>
          </ac:picMkLst>
        </pc:picChg>
        <pc:picChg chg="add mod">
          <ac:chgData name="nguyenbahuy8588@gmail.com" userId="250bd0904416a179" providerId="LiveId" clId="{CC1E64DC-770A-48C0-809C-BBF4A3FE1D44}" dt="2022-12-19T14:30:04.201" v="2154" actId="1076"/>
          <ac:picMkLst>
            <pc:docMk/>
            <pc:sldMk cId="202993922" sldId="269"/>
            <ac:picMk id="12" creationId="{B9A5EEA4-730C-14CB-62C8-84A675302D89}"/>
          </ac:picMkLst>
        </pc:picChg>
        <pc:picChg chg="add mod">
          <ac:chgData name="nguyenbahuy8588@gmail.com" userId="250bd0904416a179" providerId="LiveId" clId="{CC1E64DC-770A-48C0-809C-BBF4A3FE1D44}" dt="2022-12-19T14:30:24.578" v="2159" actId="1076"/>
          <ac:picMkLst>
            <pc:docMk/>
            <pc:sldMk cId="202993922" sldId="269"/>
            <ac:picMk id="14" creationId="{AFB143F2-CB49-1ACD-D2F9-F874B7FFFA4C}"/>
          </ac:picMkLst>
        </pc:picChg>
      </pc:sldChg>
      <pc:sldChg chg="new del">
        <pc:chgData name="nguyenbahuy8588@gmail.com" userId="250bd0904416a179" providerId="LiveId" clId="{CC1E64DC-770A-48C0-809C-BBF4A3FE1D44}" dt="2022-12-19T14:42:46.710" v="3182" actId="47"/>
        <pc:sldMkLst>
          <pc:docMk/>
          <pc:sldMk cId="1679293221" sldId="270"/>
        </pc:sldMkLst>
      </pc:sldChg>
      <pc:sldChg chg="addSp delSp modSp new mod">
        <pc:chgData name="nguyenbahuy8588@gmail.com" userId="250bd0904416a179" providerId="LiveId" clId="{CC1E64DC-770A-48C0-809C-BBF4A3FE1D44}" dt="2022-12-19T14:49:34.338" v="3408" actId="20577"/>
        <pc:sldMkLst>
          <pc:docMk/>
          <pc:sldMk cId="2714675315" sldId="271"/>
        </pc:sldMkLst>
        <pc:spChg chg="del">
          <ac:chgData name="nguyenbahuy8588@gmail.com" userId="250bd0904416a179" providerId="LiveId" clId="{CC1E64DC-770A-48C0-809C-BBF4A3FE1D44}" dt="2022-12-19T14:46:08.159" v="3320" actId="478"/>
          <ac:spMkLst>
            <pc:docMk/>
            <pc:sldMk cId="2714675315" sldId="271"/>
            <ac:spMk id="2" creationId="{03622630-1E65-851C-FE50-B7B2209DE0AD}"/>
          </ac:spMkLst>
        </pc:spChg>
        <pc:spChg chg="mod">
          <ac:chgData name="nguyenbahuy8588@gmail.com" userId="250bd0904416a179" providerId="LiveId" clId="{CC1E64DC-770A-48C0-809C-BBF4A3FE1D44}" dt="2022-12-19T14:46:14.978" v="3337" actId="20577"/>
          <ac:spMkLst>
            <pc:docMk/>
            <pc:sldMk cId="2714675315" sldId="271"/>
            <ac:spMk id="3" creationId="{2CBD63CF-CF94-1356-4288-9D44FA8691C0}"/>
          </ac:spMkLst>
        </pc:spChg>
        <pc:spChg chg="mod">
          <ac:chgData name="nguyenbahuy8588@gmail.com" userId="250bd0904416a179" providerId="LiveId" clId="{CC1E64DC-770A-48C0-809C-BBF4A3FE1D44}" dt="2022-12-19T14:49:34.338" v="3408" actId="20577"/>
          <ac:spMkLst>
            <pc:docMk/>
            <pc:sldMk cId="2714675315" sldId="271"/>
            <ac:spMk id="4" creationId="{50EFF806-52E7-3B58-DDB3-CC3671C1DA88}"/>
          </ac:spMkLst>
        </pc:spChg>
        <pc:spChg chg="mod">
          <ac:chgData name="nguyenbahuy8588@gmail.com" userId="250bd0904416a179" providerId="LiveId" clId="{CC1E64DC-770A-48C0-809C-BBF4A3FE1D44}" dt="2022-12-19T14:35:34.114" v="2613" actId="20577"/>
          <ac:spMkLst>
            <pc:docMk/>
            <pc:sldMk cId="2714675315" sldId="271"/>
            <ac:spMk id="7" creationId="{2D2BE9F3-EC80-F090-E2E1-6D132FF32B71}"/>
          </ac:spMkLst>
        </pc:spChg>
        <pc:spChg chg="add mod">
          <ac:chgData name="nguyenbahuy8588@gmail.com" userId="250bd0904416a179" providerId="LiveId" clId="{CC1E64DC-770A-48C0-809C-BBF4A3FE1D44}" dt="2022-12-19T14:46:09.024" v="3321"/>
          <ac:spMkLst>
            <pc:docMk/>
            <pc:sldMk cId="2714675315" sldId="271"/>
            <ac:spMk id="13" creationId="{49173E16-FED7-F8E8-C0A2-5358B673635B}"/>
          </ac:spMkLst>
        </pc:spChg>
        <pc:picChg chg="add mod">
          <ac:chgData name="nguyenbahuy8588@gmail.com" userId="250bd0904416a179" providerId="LiveId" clId="{CC1E64DC-770A-48C0-809C-BBF4A3FE1D44}" dt="2022-12-19T14:46:03.934" v="3319" actId="1076"/>
          <ac:picMkLst>
            <pc:docMk/>
            <pc:sldMk cId="2714675315" sldId="271"/>
            <ac:picMk id="10" creationId="{A45EC0E3-5FE0-2641-37F5-B74FC59496A0}"/>
          </ac:picMkLst>
        </pc:picChg>
        <pc:picChg chg="add mod">
          <ac:chgData name="nguyenbahuy8588@gmail.com" userId="250bd0904416a179" providerId="LiveId" clId="{CC1E64DC-770A-48C0-809C-BBF4A3FE1D44}" dt="2022-12-19T14:33:29.018" v="2380" actId="14100"/>
          <ac:picMkLst>
            <pc:docMk/>
            <pc:sldMk cId="2714675315" sldId="271"/>
            <ac:picMk id="12" creationId="{9F4B4981-2584-F2AE-E725-4E8447EBB7A8}"/>
          </ac:picMkLst>
        </pc:picChg>
      </pc:sldChg>
      <pc:sldChg chg="addSp delSp modSp new mod">
        <pc:chgData name="nguyenbahuy8588@gmail.com" userId="250bd0904416a179" providerId="LiveId" clId="{CC1E64DC-770A-48C0-809C-BBF4A3FE1D44}" dt="2022-12-19T14:49:42.917" v="3413" actId="20577"/>
        <pc:sldMkLst>
          <pc:docMk/>
          <pc:sldMk cId="278888892" sldId="272"/>
        </pc:sldMkLst>
        <pc:spChg chg="del">
          <ac:chgData name="nguyenbahuy8588@gmail.com" userId="250bd0904416a179" providerId="LiveId" clId="{CC1E64DC-770A-48C0-809C-BBF4A3FE1D44}" dt="2022-12-19T14:46:22.289" v="3338" actId="478"/>
          <ac:spMkLst>
            <pc:docMk/>
            <pc:sldMk cId="278888892" sldId="272"/>
            <ac:spMk id="2" creationId="{3ECD6385-54E9-E2AB-6290-16D61EA2A5F2}"/>
          </ac:spMkLst>
        </pc:spChg>
        <pc:spChg chg="mod">
          <ac:chgData name="nguyenbahuy8588@gmail.com" userId="250bd0904416a179" providerId="LiveId" clId="{CC1E64DC-770A-48C0-809C-BBF4A3FE1D44}" dt="2022-12-19T14:46:35.823" v="3354" actId="20577"/>
          <ac:spMkLst>
            <pc:docMk/>
            <pc:sldMk cId="278888892" sldId="272"/>
            <ac:spMk id="3" creationId="{5F15B571-D39A-3C6E-9ABB-7C5D97671771}"/>
          </ac:spMkLst>
        </pc:spChg>
        <pc:spChg chg="mod">
          <ac:chgData name="nguyenbahuy8588@gmail.com" userId="250bd0904416a179" providerId="LiveId" clId="{CC1E64DC-770A-48C0-809C-BBF4A3FE1D44}" dt="2022-12-19T14:49:42.917" v="3413" actId="20577"/>
          <ac:spMkLst>
            <pc:docMk/>
            <pc:sldMk cId="278888892" sldId="272"/>
            <ac:spMk id="4" creationId="{D1A404D9-C3BE-6AFA-BC50-CD0EAE7C081A}"/>
          </ac:spMkLst>
        </pc:spChg>
        <pc:spChg chg="mod">
          <ac:chgData name="nguyenbahuy8588@gmail.com" userId="250bd0904416a179" providerId="LiveId" clId="{CC1E64DC-770A-48C0-809C-BBF4A3FE1D44}" dt="2022-12-19T14:38:38.574" v="2840" actId="20577"/>
          <ac:spMkLst>
            <pc:docMk/>
            <pc:sldMk cId="278888892" sldId="272"/>
            <ac:spMk id="7" creationId="{198BE9C6-A4F8-7813-5B5E-36328F28C0C8}"/>
          </ac:spMkLst>
        </pc:spChg>
        <pc:spChg chg="add mod">
          <ac:chgData name="nguyenbahuy8588@gmail.com" userId="250bd0904416a179" providerId="LiveId" clId="{CC1E64DC-770A-48C0-809C-BBF4A3FE1D44}" dt="2022-12-19T14:46:26.427" v="3340"/>
          <ac:spMkLst>
            <pc:docMk/>
            <pc:sldMk cId="278888892" sldId="272"/>
            <ac:spMk id="15" creationId="{FCF4B105-7ABD-BC64-5E20-0F1997F32804}"/>
          </ac:spMkLst>
        </pc:spChg>
        <pc:picChg chg="add del mod">
          <ac:chgData name="nguyenbahuy8588@gmail.com" userId="250bd0904416a179" providerId="LiveId" clId="{CC1E64DC-770A-48C0-809C-BBF4A3FE1D44}" dt="2022-12-19T14:37:02.279" v="2615" actId="478"/>
          <ac:picMkLst>
            <pc:docMk/>
            <pc:sldMk cId="278888892" sldId="272"/>
            <ac:picMk id="10" creationId="{0906E07A-3010-7947-4FEA-DEB6763B1E1E}"/>
          </ac:picMkLst>
        </pc:picChg>
        <pc:picChg chg="add mod">
          <ac:chgData name="nguyenbahuy8588@gmail.com" userId="250bd0904416a179" providerId="LiveId" clId="{CC1E64DC-770A-48C0-809C-BBF4A3FE1D44}" dt="2022-12-19T14:46:25.173" v="3339" actId="14100"/>
          <ac:picMkLst>
            <pc:docMk/>
            <pc:sldMk cId="278888892" sldId="272"/>
            <ac:picMk id="12" creationId="{1705678A-6E1D-6FD5-3CE9-7360B4AD291F}"/>
          </ac:picMkLst>
        </pc:picChg>
        <pc:picChg chg="add mod">
          <ac:chgData name="nguyenbahuy8588@gmail.com" userId="250bd0904416a179" providerId="LiveId" clId="{CC1E64DC-770A-48C0-809C-BBF4A3FE1D44}" dt="2022-12-19T14:37:29.863" v="2626" actId="14100"/>
          <ac:picMkLst>
            <pc:docMk/>
            <pc:sldMk cId="278888892" sldId="272"/>
            <ac:picMk id="14" creationId="{C1476069-85EE-E7D3-FB1F-AD0A993FE2A4}"/>
          </ac:picMkLst>
        </pc:picChg>
      </pc:sldChg>
      <pc:sldChg chg="addSp delSp modSp new mod">
        <pc:chgData name="nguyenbahuy8588@gmail.com" userId="250bd0904416a179" providerId="LiveId" clId="{CC1E64DC-770A-48C0-809C-BBF4A3FE1D44}" dt="2022-12-20T10:48:53.274" v="3427" actId="20577"/>
        <pc:sldMkLst>
          <pc:docMk/>
          <pc:sldMk cId="2052154333" sldId="273"/>
        </pc:sldMkLst>
        <pc:spChg chg="del">
          <ac:chgData name="nguyenbahuy8588@gmail.com" userId="250bd0904416a179" providerId="LiveId" clId="{CC1E64DC-770A-48C0-809C-BBF4A3FE1D44}" dt="2022-12-19T14:46:52.974" v="3355" actId="478"/>
          <ac:spMkLst>
            <pc:docMk/>
            <pc:sldMk cId="2052154333" sldId="273"/>
            <ac:spMk id="2" creationId="{01EC73AB-CB64-CDE5-CFC4-7EF8A9A0B146}"/>
          </ac:spMkLst>
        </pc:spChg>
        <pc:spChg chg="mod">
          <ac:chgData name="nguyenbahuy8588@gmail.com" userId="250bd0904416a179" providerId="LiveId" clId="{CC1E64DC-770A-48C0-809C-BBF4A3FE1D44}" dt="2022-12-19T14:46:59.837" v="3372" actId="20577"/>
          <ac:spMkLst>
            <pc:docMk/>
            <pc:sldMk cId="2052154333" sldId="273"/>
            <ac:spMk id="3" creationId="{F16C823C-BF53-77F5-988C-AE3A75D04106}"/>
          </ac:spMkLst>
        </pc:spChg>
        <pc:spChg chg="mod">
          <ac:chgData name="nguyenbahuy8588@gmail.com" userId="250bd0904416a179" providerId="LiveId" clId="{CC1E64DC-770A-48C0-809C-BBF4A3FE1D44}" dt="2022-12-19T14:49:48.338" v="3418" actId="20577"/>
          <ac:spMkLst>
            <pc:docMk/>
            <pc:sldMk cId="2052154333" sldId="273"/>
            <ac:spMk id="4" creationId="{91C6A4F9-21A1-1F6A-6A17-514D46FC983E}"/>
          </ac:spMkLst>
        </pc:spChg>
        <pc:spChg chg="mod">
          <ac:chgData name="nguyenbahuy8588@gmail.com" userId="250bd0904416a179" providerId="LiveId" clId="{CC1E64DC-770A-48C0-809C-BBF4A3FE1D44}" dt="2022-12-20T10:48:53.274" v="3427" actId="20577"/>
          <ac:spMkLst>
            <pc:docMk/>
            <pc:sldMk cId="2052154333" sldId="273"/>
            <ac:spMk id="7" creationId="{38B976DF-0E7D-5A80-1107-4CBE200DF25B}"/>
          </ac:spMkLst>
        </pc:spChg>
        <pc:spChg chg="add mod">
          <ac:chgData name="nguyenbahuy8588@gmail.com" userId="250bd0904416a179" providerId="LiveId" clId="{CC1E64DC-770A-48C0-809C-BBF4A3FE1D44}" dt="2022-12-19T14:46:53.908" v="3356"/>
          <ac:spMkLst>
            <pc:docMk/>
            <pc:sldMk cId="2052154333" sldId="273"/>
            <ac:spMk id="15" creationId="{98971A39-1C4D-0FE9-22C3-24A64000232F}"/>
          </ac:spMkLst>
        </pc:spChg>
        <pc:picChg chg="add mod">
          <ac:chgData name="nguyenbahuy8588@gmail.com" userId="250bd0904416a179" providerId="LiveId" clId="{CC1E64DC-770A-48C0-809C-BBF4A3FE1D44}" dt="2022-12-19T14:40:31.817" v="2929" actId="14100"/>
          <ac:picMkLst>
            <pc:docMk/>
            <pc:sldMk cId="2052154333" sldId="273"/>
            <ac:picMk id="10" creationId="{464CDC0E-996E-56B2-3830-C11A4E42E4FA}"/>
          </ac:picMkLst>
        </pc:picChg>
        <pc:picChg chg="add mod">
          <ac:chgData name="nguyenbahuy8588@gmail.com" userId="250bd0904416a179" providerId="LiveId" clId="{CC1E64DC-770A-48C0-809C-BBF4A3FE1D44}" dt="2022-12-19T14:40:12.923" v="2922" actId="1076"/>
          <ac:picMkLst>
            <pc:docMk/>
            <pc:sldMk cId="2052154333" sldId="273"/>
            <ac:picMk id="12" creationId="{AE91DC93-03C3-22E5-1807-2308C900F203}"/>
          </ac:picMkLst>
        </pc:picChg>
        <pc:picChg chg="add mod">
          <ac:chgData name="nguyenbahuy8588@gmail.com" userId="250bd0904416a179" providerId="LiveId" clId="{CC1E64DC-770A-48C0-809C-BBF4A3FE1D44}" dt="2022-12-19T14:40:23.615" v="2928" actId="1076"/>
          <ac:picMkLst>
            <pc:docMk/>
            <pc:sldMk cId="2052154333" sldId="273"/>
            <ac:picMk id="14" creationId="{CD5DDFCA-13AF-7AA1-7573-AEAB1DE30810}"/>
          </ac:picMkLst>
        </pc:picChg>
      </pc:sldChg>
      <pc:sldChg chg="new del">
        <pc:chgData name="nguyenbahuy8588@gmail.com" userId="250bd0904416a179" providerId="LiveId" clId="{CC1E64DC-770A-48C0-809C-BBF4A3FE1D44}" dt="2022-12-19T14:42:48.106" v="3184" actId="47"/>
        <pc:sldMkLst>
          <pc:docMk/>
          <pc:sldMk cId="2889472655" sldId="274"/>
        </pc:sldMkLst>
      </pc:sldChg>
      <pc:sldChg chg="new del">
        <pc:chgData name="nguyenbahuy8588@gmail.com" userId="250bd0904416a179" providerId="LiveId" clId="{CC1E64DC-770A-48C0-809C-BBF4A3FE1D44}" dt="2022-12-19T14:42:47.584" v="3183" actId="47"/>
        <pc:sldMkLst>
          <pc:docMk/>
          <pc:sldMk cId="1493313142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5AD4824-6841-44A1-A823-30BC8FCF6CB8}" type="datetime1">
              <a:rPr lang="en-US"/>
              <a:pPr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4DAB0C2-4BA6-4444-B70B-D2073C2866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45792" y="141301"/>
            <a:ext cx="2812208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7443156" y="141301"/>
            <a:ext cx="1411862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858000" y="647700"/>
            <a:ext cx="2103120" cy="21031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886575" y="2867025"/>
            <a:ext cx="2103120" cy="1298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276224" y="5553073"/>
            <a:ext cx="8734425" cy="11064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886575" y="4324350"/>
            <a:ext cx="2103120" cy="1161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1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28600" y="152400"/>
            <a:ext cx="8686800" cy="5257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190500" y="153988"/>
            <a:ext cx="2667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Project name: </a:t>
            </a:r>
            <a:endParaRPr lang="en-US" sz="105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 flipV="1">
            <a:off x="6858000" y="152400"/>
            <a:ext cx="0" cy="579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228600" y="457200"/>
            <a:ext cx="868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3276600" y="152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6858000" y="2667000"/>
            <a:ext cx="2057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 Navigation:</a:t>
            </a:r>
            <a:endParaRPr lang="en-US" sz="20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6858000" y="457200"/>
            <a:ext cx="2057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Graphic info:</a:t>
            </a:r>
            <a:endParaRPr lang="en-US" sz="20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 userDrawn="1"/>
        </p:nvSpPr>
        <p:spPr bwMode="auto">
          <a:xfrm>
            <a:off x="6858000" y="153988"/>
            <a:ext cx="76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Screen #:   </a:t>
            </a:r>
            <a:endParaRPr lang="en-US" sz="11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5" name="Rectangle 29"/>
          <p:cNvSpPr>
            <a:spLocks noChangeArrowheads="1"/>
          </p:cNvSpPr>
          <p:nvPr userDrawn="1"/>
        </p:nvSpPr>
        <p:spPr bwMode="auto">
          <a:xfrm>
            <a:off x="228600" y="5410200"/>
            <a:ext cx="8686800" cy="121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6" name="Text Box 30"/>
          <p:cNvSpPr txBox="1">
            <a:spLocks noChangeArrowheads="1"/>
          </p:cNvSpPr>
          <p:nvPr userDrawn="1"/>
        </p:nvSpPr>
        <p:spPr bwMode="auto">
          <a:xfrm>
            <a:off x="285750" y="5415945"/>
            <a:ext cx="5693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Audio:</a:t>
            </a:r>
            <a:endParaRPr lang="en-US" sz="11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 userDrawn="1"/>
        </p:nvSpPr>
        <p:spPr bwMode="auto">
          <a:xfrm>
            <a:off x="304800" y="6019800"/>
            <a:ext cx="800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200">
              <a:latin typeface="Calibri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28600" y="6611938"/>
            <a:ext cx="44958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 userDrawn="1"/>
        </p:nvSpPr>
        <p:spPr bwMode="auto">
          <a:xfrm>
            <a:off x="3238500" y="153988"/>
            <a:ext cx="2438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Screen title: </a:t>
            </a:r>
            <a:endParaRPr lang="en-US" sz="11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 userDrawn="1"/>
        </p:nvSpPr>
        <p:spPr bwMode="auto">
          <a:xfrm>
            <a:off x="6858000" y="4114800"/>
            <a:ext cx="2057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 Reviewer</a:t>
            </a:r>
            <a:r>
              <a:rPr lang="en-US" sz="1100" b="1" baseline="0" dirty="0">
                <a:solidFill>
                  <a:srgbClr val="000000"/>
                </a:solidFill>
                <a:latin typeface="Calibri" charset="0"/>
              </a:rPr>
              <a:t> comments</a:t>
            </a:r>
            <a:r>
              <a:rPr lang="en-US" sz="1100" b="1" dirty="0">
                <a:solidFill>
                  <a:srgbClr val="000000"/>
                </a:solidFill>
                <a:latin typeface="Calibri" charset="0"/>
              </a:rPr>
              <a:t>:</a:t>
            </a:r>
            <a:endParaRPr lang="en-US" sz="2000" dirty="0">
              <a:solidFill>
                <a:srgbClr val="000000"/>
              </a:solidFill>
              <a:latin typeface="Times" charset="0"/>
            </a:endParaRPr>
          </a:p>
        </p:txBody>
      </p:sp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Correct tasks - Discussion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1/12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Slide advances by user</a:t>
            </a:r>
          </a:p>
          <a:p>
            <a:r>
              <a:rPr lang="en-US"/>
              <a:t>NEXT = Word “Breadwinner”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After watching the vocabulary clip, now we come to the first task: Read the following text and answer these 2 questions.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C9CAA-5D05-CB16-1F33-2135E20DB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857250"/>
            <a:ext cx="6581776" cy="3857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51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D63CF-CF94-1356-4288-9D44FA8691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FF806-52E7-3B58-DDB3-CC3671C1D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1F176-743D-9D84-9229-0CBF3670C2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E927CE-3518-F6B8-4CA9-34367EDFE9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2BE9F3-EC80-F090-E2E1-6D132FF32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Come to the next box, we can see “Disabilities” and “quality education” are the answers. And here are the evidences.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8E872A-82F2-EBE1-F3A9-D20572793B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5EC0E3-5FE0-2641-37F5-B74FC594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99" y="460662"/>
            <a:ext cx="4248020" cy="2389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B4981-2584-F2AE-E725-4E8447EBB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23" y="2847119"/>
            <a:ext cx="4248020" cy="2389511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9173E16-FED7-F8E8-C0A2-5358B67363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271467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5B571-D39A-3C6E-9ABB-7C5D97671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04D9-C3BE-6AFA-BC50-CD0EAE7C0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11/12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48650-7811-B7B9-179B-5F3B818E1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37977C-4D46-E2A8-FC35-470B472688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8BE9C6-A4F8-7813-5B5E-36328F28C0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last box have “prepare” and “achievement” filled in the 2 blanks. And the evidence is in the last paragraph.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7EE6DC-31C4-5A82-6BC6-7FF10C4726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05678A-6E1D-6FD5-3CE9-7360B4AD2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68" y="513536"/>
            <a:ext cx="3948265" cy="2167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476069-85EE-E7D3-FB1F-AD0A993FE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31" y="2785753"/>
            <a:ext cx="3948265" cy="2395847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FCF4B105-7ABD-BC64-5E20-0F1997F32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27888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C823C-BF53-77F5-988C-AE3A75D04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6A4F9-21A1-1F6A-6A17-514D46FC9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12/12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2695D-11B3-2437-01A3-5B0CE6291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F5736F-DAE7-A0B1-45A2-089721F10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B976DF-0E7D-5A80-1107-4CBE200DF2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Come to the Discussion part, Write a paragraph from 120 to 150 words to talk about which </a:t>
            </a:r>
            <a:r>
              <a:rPr lang="en-US" dirty="0" err="1"/>
              <a:t>programme</a:t>
            </a:r>
            <a:r>
              <a:rPr lang="en-US" dirty="0"/>
              <a:t> of UNICEF can be most useful </a:t>
            </a:r>
            <a:r>
              <a:rPr lang="en-US"/>
              <a:t>for your </a:t>
            </a:r>
            <a:r>
              <a:rPr lang="en-US" dirty="0"/>
              <a:t>local community and post in on Padlet.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99DABB-94BC-E7BF-E436-E27B78FC82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CDC0E-996E-56B2-3830-C11A4E42E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2" y="535623"/>
            <a:ext cx="3050285" cy="208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1DC93-03C3-22E5-1807-2308C900F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66" y="479324"/>
            <a:ext cx="3373120" cy="220217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D5DDFCA-13AF-7AA1-7573-AEAB1DE3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25202"/>
            <a:ext cx="4648200" cy="2614613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8971A39-1C4D-0FE9-22C3-24A640002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205215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2/12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Slide advances by user</a:t>
            </a:r>
          </a:p>
          <a:p>
            <a:r>
              <a:rPr lang="en-US"/>
              <a:t>NEXT = Word “Homemaker”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Read this text quickly and answer the 2 questions above. You can stop the video when doing the task.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Yes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first question: How many </a:t>
            </a:r>
            <a:r>
              <a:rPr lang="en-US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programmes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does UNICEF use to support Viet Nam’s education? – Yes, the answer is 3 and What are they? And this is the evidence.</a:t>
            </a:r>
          </a:p>
          <a:p>
            <a:endParaRPr lang="en-US" sz="1200" dirty="0">
              <a:solidFill>
                <a:srgbClr val="000000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C227B35-3412-33E2-EEC2-4E3E8CA2B434}"/>
              </a:ext>
            </a:extLst>
          </p:cNvPr>
          <p:cNvSpPr txBox="1">
            <a:spLocks/>
          </p:cNvSpPr>
          <p:nvPr/>
        </p:nvSpPr>
        <p:spPr>
          <a:xfrm>
            <a:off x="1066800" y="141301"/>
            <a:ext cx="2209800" cy="3048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Correct tasks - Discussion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E20778-1096-7E3E-7E0D-4395DD092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88509"/>
            <a:ext cx="4267200" cy="2400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19FC9B-304C-426B-84CB-31BC4E679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7" y="2930758"/>
            <a:ext cx="4267200" cy="2400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86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Task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3/12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Slide advances by user</a:t>
            </a:r>
          </a:p>
          <a:p>
            <a:r>
              <a:rPr lang="en-US"/>
              <a:t>NEXT = Word “Groceries”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Come to task 2. Read the text again and circle the correct meanings of the highlighted words. You can stop the video when you do this.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answer is A and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 find the evidence in paragraph 1.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B91F75-39F7-F29A-63BA-25DEB1A10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83897"/>
            <a:ext cx="4326148" cy="2433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AFE05-17FD-29AF-3269-EFB5C7BD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2" y="581819"/>
            <a:ext cx="4197464" cy="2361074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049F9776-5F39-E71B-81F8-C58195DEA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96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4/12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Slide advances by user</a:t>
            </a:r>
          </a:p>
          <a:p>
            <a:r>
              <a:rPr lang="en-US"/>
              <a:t>NEXT = Word “Heavy lifting”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7970" y="5644515"/>
            <a:ext cx="8734425" cy="1106424"/>
          </a:xfrm>
        </p:spPr>
        <p:txBody>
          <a:bodyPr/>
          <a:lstStyle/>
          <a:p>
            <a:r>
              <a:rPr lang="en-US" dirty="0"/>
              <a:t>Next answer in question 2 is B. And you can find the evidence in the “Education for Disadvantaged Young People”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CE30-0AF2-FE78-AC08-6C671127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39" y="473283"/>
            <a:ext cx="4441319" cy="249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8D199-69C5-3C8A-9950-33616D35C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38" y="2888796"/>
            <a:ext cx="4441319" cy="2498242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68DE609-E066-ABB6-43FB-47D944147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88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5/12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Slide advances by user</a:t>
            </a:r>
          </a:p>
          <a:p>
            <a:r>
              <a:rPr lang="en-US"/>
              <a:t>NEXT = Thanks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7970" y="5644515"/>
            <a:ext cx="8734425" cy="1106424"/>
          </a:xfrm>
        </p:spPr>
        <p:txBody>
          <a:bodyPr/>
          <a:lstStyle/>
          <a:p>
            <a:r>
              <a:rPr lang="en-US" dirty="0"/>
              <a:t>A is the answer for question number 3. And the evidence is in the “ Providing Education Opportunities for Children with Disabilities” section.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22F69401-6450-8B55-4D21-A1E60EE4A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73558"/>
            <a:ext cx="4572000" cy="2571750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59E47CB1-F836-9CBE-965D-64DC8CC80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07514"/>
            <a:ext cx="4572000" cy="2571750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0EA624-D275-2493-7B03-FD023A9418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60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96D52-D523-EEFF-83B7-F34BAB11C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7E80C-230F-26A6-53D0-041918A808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6/12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4965B-091E-3577-A937-24B25A8DC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0D63B9-640F-F33B-1D5D-6B3DAA181F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071FE6-2CEF-23B5-C2E5-3C473EF0C1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answer for the last question in task 2 is C. And the evidence is also the last paragraph. Quickly correct the answer in your handout.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7BB07-F83D-AF43-1D8B-7CE44A54BA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102FEE-B4C9-2200-6F9A-ECF6F8F68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01300"/>
            <a:ext cx="4402348" cy="2476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EDF4A-0C3A-73BD-5A77-5F991AFF3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67025"/>
            <a:ext cx="4402348" cy="247632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BA2C0E9-99B3-0A0B-26B0-A1690D39F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99294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93BD-AAB1-61A8-96F4-9A3058BE9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9C4AE-EEC2-C37D-2FA1-8E3C35452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7/12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61086-72C3-98AB-ADBA-6F9890B7E7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FA9474-7AC5-58C6-E084-2CE5EDDA3D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DF9BF-D209-A360-39DA-5DDB1F35F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Now come to task number 3, read the text one more time to full fill this big table. You can stop the video when doing the task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1F6D4A-37D2-B587-C494-0B7F1957E7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3402C07-4881-5C72-CF1E-6C562CB2E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3" y="1015901"/>
            <a:ext cx="6581776" cy="3702248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81D8E89-2F86-A398-77EE-0FAA5103C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1555999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448E5-C7C3-5349-EDB3-7FD93ADFFF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A5310-C06D-9059-97C5-6E2959B252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8/12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FD781-F9A8-6538-964E-B0B6708EA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B4D28D-8FFA-2317-014D-6E1053BC5C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4FA192-2FBD-5723-7195-1354700F2E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And the answer for the first box are “learn” and “succeed”. You can find these information in the first paragraph.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922F2-AFE1-3A65-515D-A7D0BBDE53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79FC6-156E-E06D-3038-43619D08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8" y="513535"/>
            <a:ext cx="4114065" cy="2246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D10078-6894-B213-1F79-AC5B777BA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7" y="2827698"/>
            <a:ext cx="4114066" cy="2314162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50E1115-0C83-768B-661C-BC94EF45F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395345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36455-53AE-C1C0-E72C-2B57326EB6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Task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3EBF7-184C-D8DF-1AB2-4E741CD33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9/12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E035A-65A6-D41C-1F79-8FEEA1433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23654B-1FAF-282D-C33C-18A5A33027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633CF1-7995-3844-F9DC-571E15F667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“Job training” and “career advice” are the answer for the second box. The evidence is in the second paragraph.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ED813E-B61F-CACA-78A9-7AD714F55E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5EEA4-730C-14CB-62C8-84A67530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02979"/>
            <a:ext cx="4438414" cy="2496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B143F2-CB49-1ACD-D2F9-F874B7FFF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31258"/>
            <a:ext cx="4438415" cy="249660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46C1ECA-821F-B888-4E84-7DA40E148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4052" y="141301"/>
            <a:ext cx="2209800" cy="304800"/>
          </a:xfrm>
        </p:spPr>
        <p:txBody>
          <a:bodyPr/>
          <a:lstStyle/>
          <a:p>
            <a:r>
              <a:rPr lang="en-US" dirty="0"/>
              <a:t>Correct tasks - Discussion </a:t>
            </a:r>
          </a:p>
        </p:txBody>
      </p:sp>
    </p:spTree>
    <p:extLst>
      <p:ext uri="{BB962C8B-B14F-4D97-AF65-F5344CB8AC3E}">
        <p14:creationId xmlns:p14="http://schemas.microsoft.com/office/powerpoint/2010/main" val="202993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499</Words>
  <Application>Microsoft Office PowerPoint</Application>
  <PresentationFormat>On-screen Show (4:3)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Valued Acer Customer</dc:creator>
  <cp:lastModifiedBy>nguyenbahuy8588@gmail.com</cp:lastModifiedBy>
  <cp:revision>56</cp:revision>
  <dcterms:created xsi:type="dcterms:W3CDTF">2009-06-29T01:40:26Z</dcterms:created>
  <dcterms:modified xsi:type="dcterms:W3CDTF">2022-12-20T10:48:57Z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61B205ED-471C-477A-A13D-7CC2D27ADD21</vt:lpwstr>
  </property>
  <property fmtid="{D5CDD505-2E9C-101B-9397-08002B2CF9AE}" pid="3" name="ArticulatePath">
    <vt:lpwstr>visual-template2_Goldman</vt:lpwstr>
  </property>
</Properties>
</file>