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4"/>
  </p:notesMasterIdLst>
  <p:sldIdLst>
    <p:sldId id="362" r:id="rId5"/>
    <p:sldId id="375" r:id="rId6"/>
    <p:sldId id="376" r:id="rId7"/>
    <p:sldId id="377" r:id="rId8"/>
    <p:sldId id="378" r:id="rId9"/>
    <p:sldId id="379" r:id="rId10"/>
    <p:sldId id="381" r:id="rId11"/>
    <p:sldId id="384" r:id="rId12"/>
    <p:sldId id="383" r:id="rId13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15"/>
    </p:embeddedFont>
    <p:embeddedFont>
      <p:font typeface="Coming Soon" panose="020B0604020202020204" charset="0"/>
      <p:regular r:id="rId16"/>
    </p:embeddedFont>
    <p:embeddedFont>
      <p:font typeface="Nerko On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4CC"/>
    <a:srgbClr val="F3C3C4"/>
    <a:srgbClr val="F1B5B6"/>
    <a:srgbClr val="DF5D5F"/>
    <a:srgbClr val="059F9D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02B57-A9FE-4487-9ECC-B0A5000455E4}" v="3" dt="2022-12-19T08:34:12.959"/>
  </p1510:revLst>
</p1510:revInfo>
</file>

<file path=ppt/tableStyles.xml><?xml version="1.0" encoding="utf-8"?>
<a:tblStyleLst xmlns:a="http://schemas.openxmlformats.org/drawingml/2006/main" def="{6065EFE4-F6E5-4547-B933-F1164C2935C3}">
  <a:tblStyle styleId="{6065EFE4-F6E5-4547-B933-F1164C2935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bahuy8588@gmail.com" userId="250bd0904416a179" providerId="LiveId" clId="{DD202B57-A9FE-4487-9ECC-B0A5000455E4}"/>
    <pc:docChg chg="custSel delSld modSld">
      <pc:chgData name="nguyenbahuy8588@gmail.com" userId="250bd0904416a179" providerId="LiveId" clId="{DD202B57-A9FE-4487-9ECC-B0A5000455E4}" dt="2022-12-19T08:34:12.959" v="114"/>
      <pc:docMkLst>
        <pc:docMk/>
      </pc:docMkLst>
      <pc:sldChg chg="del">
        <pc:chgData name="nguyenbahuy8588@gmail.com" userId="250bd0904416a179" providerId="LiveId" clId="{DD202B57-A9FE-4487-9ECC-B0A5000455E4}" dt="2022-12-18T01:26:44.095" v="102" actId="47"/>
        <pc:sldMkLst>
          <pc:docMk/>
          <pc:sldMk cId="4279255376" sldId="363"/>
        </pc:sldMkLst>
      </pc:sldChg>
      <pc:sldChg chg="del">
        <pc:chgData name="nguyenbahuy8588@gmail.com" userId="250bd0904416a179" providerId="LiveId" clId="{DD202B57-A9FE-4487-9ECC-B0A5000455E4}" dt="2022-12-18T01:26:46.367" v="105" actId="47"/>
        <pc:sldMkLst>
          <pc:docMk/>
          <pc:sldMk cId="2306715459" sldId="364"/>
        </pc:sldMkLst>
      </pc:sldChg>
      <pc:sldChg chg="del">
        <pc:chgData name="nguyenbahuy8588@gmail.com" userId="250bd0904416a179" providerId="LiveId" clId="{DD202B57-A9FE-4487-9ECC-B0A5000455E4}" dt="2022-12-18T01:26:44.877" v="103" actId="47"/>
        <pc:sldMkLst>
          <pc:docMk/>
          <pc:sldMk cId="3149063399" sldId="365"/>
        </pc:sldMkLst>
      </pc:sldChg>
      <pc:sldChg chg="del">
        <pc:chgData name="nguyenbahuy8588@gmail.com" userId="250bd0904416a179" providerId="LiveId" clId="{DD202B57-A9FE-4487-9ECC-B0A5000455E4}" dt="2022-12-18T01:26:45.647" v="104" actId="47"/>
        <pc:sldMkLst>
          <pc:docMk/>
          <pc:sldMk cId="1235595744" sldId="366"/>
        </pc:sldMkLst>
      </pc:sldChg>
      <pc:sldChg chg="del">
        <pc:chgData name="nguyenbahuy8588@gmail.com" userId="250bd0904416a179" providerId="LiveId" clId="{DD202B57-A9FE-4487-9ECC-B0A5000455E4}" dt="2022-12-18T01:26:51.075" v="106" actId="47"/>
        <pc:sldMkLst>
          <pc:docMk/>
          <pc:sldMk cId="2422681981" sldId="367"/>
        </pc:sldMkLst>
      </pc:sldChg>
      <pc:sldChg chg="modAnim">
        <pc:chgData name="nguyenbahuy8588@gmail.com" userId="250bd0904416a179" providerId="LiveId" clId="{DD202B57-A9FE-4487-9ECC-B0A5000455E4}" dt="2022-12-19T08:31:55.230" v="107"/>
        <pc:sldMkLst>
          <pc:docMk/>
          <pc:sldMk cId="3013652670" sldId="375"/>
        </pc:sldMkLst>
      </pc:sldChg>
      <pc:sldChg chg="modAnim">
        <pc:chgData name="nguyenbahuy8588@gmail.com" userId="250bd0904416a179" providerId="LiveId" clId="{DD202B57-A9FE-4487-9ECC-B0A5000455E4}" dt="2022-12-19T08:33:09.378" v="108"/>
        <pc:sldMkLst>
          <pc:docMk/>
          <pc:sldMk cId="567965083" sldId="379"/>
        </pc:sldMkLst>
      </pc:sldChg>
      <pc:sldChg chg="delSp modSp mod delAnim">
        <pc:chgData name="nguyenbahuy8588@gmail.com" userId="250bd0904416a179" providerId="LiveId" clId="{DD202B57-A9FE-4487-9ECC-B0A5000455E4}" dt="2022-12-19T08:33:20.106" v="113" actId="478"/>
        <pc:sldMkLst>
          <pc:docMk/>
          <pc:sldMk cId="1255816138" sldId="381"/>
        </pc:sldMkLst>
        <pc:spChg chg="del">
          <ac:chgData name="nguyenbahuy8588@gmail.com" userId="250bd0904416a179" providerId="LiveId" clId="{DD202B57-A9FE-4487-9ECC-B0A5000455E4}" dt="2022-12-19T08:33:20.106" v="113" actId="478"/>
          <ac:spMkLst>
            <pc:docMk/>
            <pc:sldMk cId="1255816138" sldId="381"/>
            <ac:spMk id="12" creationId="{5411D8A7-1AF5-C8B0-14B6-FE94BAFCD70B}"/>
          </ac:spMkLst>
        </pc:spChg>
        <pc:spChg chg="del">
          <ac:chgData name="nguyenbahuy8588@gmail.com" userId="250bd0904416a179" providerId="LiveId" clId="{DD202B57-A9FE-4487-9ECC-B0A5000455E4}" dt="2022-12-19T08:33:18.505" v="112" actId="478"/>
          <ac:spMkLst>
            <pc:docMk/>
            <pc:sldMk cId="1255816138" sldId="381"/>
            <ac:spMk id="13" creationId="{6CA21928-A5BA-D30A-38FC-FF9A79650C61}"/>
          </ac:spMkLst>
        </pc:spChg>
        <pc:spChg chg="del mod">
          <ac:chgData name="nguyenbahuy8588@gmail.com" userId="250bd0904416a179" providerId="LiveId" clId="{DD202B57-A9FE-4487-9ECC-B0A5000455E4}" dt="2022-12-19T08:33:14.996" v="110" actId="478"/>
          <ac:spMkLst>
            <pc:docMk/>
            <pc:sldMk cId="1255816138" sldId="381"/>
            <ac:spMk id="14" creationId="{0A5F4D2D-4621-852C-DD9E-69BCC3798B2D}"/>
          </ac:spMkLst>
        </pc:spChg>
        <pc:spChg chg="del">
          <ac:chgData name="nguyenbahuy8588@gmail.com" userId="250bd0904416a179" providerId="LiveId" clId="{DD202B57-A9FE-4487-9ECC-B0A5000455E4}" dt="2022-12-19T08:33:16.744" v="111" actId="478"/>
          <ac:spMkLst>
            <pc:docMk/>
            <pc:sldMk cId="1255816138" sldId="381"/>
            <ac:spMk id="15" creationId="{2B2DE5F9-3301-4742-B73C-2315B9D87C54}"/>
          </ac:spMkLst>
        </pc:spChg>
      </pc:sldChg>
      <pc:sldChg chg="modSp mod">
        <pc:chgData name="nguyenbahuy8588@gmail.com" userId="250bd0904416a179" providerId="LiveId" clId="{DD202B57-A9FE-4487-9ECC-B0A5000455E4}" dt="2022-12-18T01:07:23.909" v="101" actId="20577"/>
        <pc:sldMkLst>
          <pc:docMk/>
          <pc:sldMk cId="2307994416" sldId="383"/>
        </pc:sldMkLst>
        <pc:spChg chg="mod">
          <ac:chgData name="nguyenbahuy8588@gmail.com" userId="250bd0904416a179" providerId="LiveId" clId="{DD202B57-A9FE-4487-9ECC-B0A5000455E4}" dt="2022-12-18T01:07:23.909" v="101" actId="20577"/>
          <ac:spMkLst>
            <pc:docMk/>
            <pc:sldMk cId="2307994416" sldId="383"/>
            <ac:spMk id="4" creationId="{259635A9-3386-2982-2E74-5B27049ADB73}"/>
          </ac:spMkLst>
        </pc:spChg>
      </pc:sldChg>
      <pc:sldChg chg="modAnim">
        <pc:chgData name="nguyenbahuy8588@gmail.com" userId="250bd0904416a179" providerId="LiveId" clId="{DD202B57-A9FE-4487-9ECC-B0A5000455E4}" dt="2022-12-19T08:34:12.959" v="114"/>
        <pc:sldMkLst>
          <pc:docMk/>
          <pc:sldMk cId="138098684" sldId="384"/>
        </pc:sldMkLst>
      </pc:sldChg>
      <pc:sldMasterChg chg="delSldLayout">
        <pc:chgData name="nguyenbahuy8588@gmail.com" userId="250bd0904416a179" providerId="LiveId" clId="{DD202B57-A9FE-4487-9ECC-B0A5000455E4}" dt="2022-12-18T01:26:51.075" v="106" actId="47"/>
        <pc:sldMasterMkLst>
          <pc:docMk/>
          <pc:sldMasterMk cId="0" sldId="2147483676"/>
        </pc:sldMasterMkLst>
        <pc:sldLayoutChg chg="del">
          <pc:chgData name="nguyenbahuy8588@gmail.com" userId="250bd0904416a179" providerId="LiveId" clId="{DD202B57-A9FE-4487-9ECC-B0A5000455E4}" dt="2022-12-18T01:26:45.647" v="104" actId="47"/>
          <pc:sldLayoutMkLst>
            <pc:docMk/>
            <pc:sldMasterMk cId="0" sldId="2147483676"/>
            <pc:sldLayoutMk cId="0" sldId="2147483660"/>
          </pc:sldLayoutMkLst>
        </pc:sldLayoutChg>
        <pc:sldLayoutChg chg="del">
          <pc:chgData name="nguyenbahuy8588@gmail.com" userId="250bd0904416a179" providerId="LiveId" clId="{DD202B57-A9FE-4487-9ECC-B0A5000455E4}" dt="2022-12-18T01:26:51.075" v="106" actId="47"/>
          <pc:sldLayoutMkLst>
            <pc:docMk/>
            <pc:sldMasterMk cId="0" sldId="2147483676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697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1474dacc6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1474dacc6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15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1474dacc6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1474dacc6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89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1474dacc6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1474dacc6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11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7"/>
          <p:cNvGrpSpPr/>
          <p:nvPr/>
        </p:nvGrpSpPr>
        <p:grpSpPr>
          <a:xfrm>
            <a:off x="3882949" y="540006"/>
            <a:ext cx="1378102" cy="201971"/>
            <a:chOff x="4147674" y="2583786"/>
            <a:chExt cx="671753" cy="98436"/>
          </a:xfrm>
        </p:grpSpPr>
        <p:sp>
          <p:nvSpPr>
            <p:cNvPr id="161" name="Google Shape;161;p27"/>
            <p:cNvSpPr/>
            <p:nvPr/>
          </p:nvSpPr>
          <p:spPr>
            <a:xfrm>
              <a:off x="4147674" y="2583786"/>
              <a:ext cx="668616" cy="98436"/>
            </a:xfrm>
            <a:custGeom>
              <a:avLst/>
              <a:gdLst/>
              <a:ahLst/>
              <a:cxnLst/>
              <a:rect l="l" t="t" r="r" b="b"/>
              <a:pathLst>
                <a:path w="4286" h="631" extrusionOk="0">
                  <a:moveTo>
                    <a:pt x="1450" y="1"/>
                  </a:moveTo>
                  <a:cubicBezTo>
                    <a:pt x="1418" y="1"/>
                    <a:pt x="1384" y="6"/>
                    <a:pt x="1350" y="17"/>
                  </a:cubicBezTo>
                  <a:cubicBezTo>
                    <a:pt x="1277" y="42"/>
                    <a:pt x="1229" y="103"/>
                    <a:pt x="1180" y="151"/>
                  </a:cubicBezTo>
                  <a:lnTo>
                    <a:pt x="1107" y="260"/>
                  </a:lnTo>
                  <a:cubicBezTo>
                    <a:pt x="1055" y="321"/>
                    <a:pt x="966" y="376"/>
                    <a:pt x="884" y="376"/>
                  </a:cubicBezTo>
                  <a:cubicBezTo>
                    <a:pt x="851" y="376"/>
                    <a:pt x="819" y="367"/>
                    <a:pt x="791" y="346"/>
                  </a:cubicBezTo>
                  <a:cubicBezTo>
                    <a:pt x="686" y="272"/>
                    <a:pt x="645" y="127"/>
                    <a:pt x="518" y="127"/>
                  </a:cubicBezTo>
                  <a:cubicBezTo>
                    <a:pt x="498" y="127"/>
                    <a:pt x="475" y="131"/>
                    <a:pt x="450" y="139"/>
                  </a:cubicBezTo>
                  <a:cubicBezTo>
                    <a:pt x="256" y="200"/>
                    <a:pt x="98" y="431"/>
                    <a:pt x="1" y="614"/>
                  </a:cubicBezTo>
                  <a:cubicBezTo>
                    <a:pt x="1" y="622"/>
                    <a:pt x="7" y="631"/>
                    <a:pt x="14" y="631"/>
                  </a:cubicBezTo>
                  <a:cubicBezTo>
                    <a:pt x="18" y="631"/>
                    <a:pt x="21" y="629"/>
                    <a:pt x="25" y="625"/>
                  </a:cubicBezTo>
                  <a:cubicBezTo>
                    <a:pt x="110" y="479"/>
                    <a:pt x="256" y="309"/>
                    <a:pt x="414" y="249"/>
                  </a:cubicBezTo>
                  <a:cubicBezTo>
                    <a:pt x="451" y="233"/>
                    <a:pt x="481" y="226"/>
                    <a:pt x="507" y="226"/>
                  </a:cubicBezTo>
                  <a:cubicBezTo>
                    <a:pt x="617" y="226"/>
                    <a:pt x="644" y="354"/>
                    <a:pt x="742" y="443"/>
                  </a:cubicBezTo>
                  <a:cubicBezTo>
                    <a:pt x="794" y="484"/>
                    <a:pt x="845" y="501"/>
                    <a:pt x="895" y="501"/>
                  </a:cubicBezTo>
                  <a:cubicBezTo>
                    <a:pt x="1010" y="501"/>
                    <a:pt x="1116" y="411"/>
                    <a:pt x="1193" y="309"/>
                  </a:cubicBezTo>
                  <a:cubicBezTo>
                    <a:pt x="1265" y="228"/>
                    <a:pt x="1350" y="114"/>
                    <a:pt x="1453" y="114"/>
                  </a:cubicBezTo>
                  <a:cubicBezTo>
                    <a:pt x="1490" y="114"/>
                    <a:pt x="1528" y="128"/>
                    <a:pt x="1569" y="163"/>
                  </a:cubicBezTo>
                  <a:cubicBezTo>
                    <a:pt x="1642" y="224"/>
                    <a:pt x="1691" y="309"/>
                    <a:pt x="1752" y="395"/>
                  </a:cubicBezTo>
                  <a:cubicBezTo>
                    <a:pt x="1833" y="499"/>
                    <a:pt x="1925" y="626"/>
                    <a:pt x="2072" y="626"/>
                  </a:cubicBezTo>
                  <a:cubicBezTo>
                    <a:pt x="2079" y="626"/>
                    <a:pt x="2086" y="626"/>
                    <a:pt x="2093" y="625"/>
                  </a:cubicBezTo>
                  <a:cubicBezTo>
                    <a:pt x="2275" y="625"/>
                    <a:pt x="2372" y="455"/>
                    <a:pt x="2482" y="333"/>
                  </a:cubicBezTo>
                  <a:cubicBezTo>
                    <a:pt x="2540" y="258"/>
                    <a:pt x="2605" y="188"/>
                    <a:pt x="2687" y="188"/>
                  </a:cubicBezTo>
                  <a:cubicBezTo>
                    <a:pt x="2724" y="188"/>
                    <a:pt x="2764" y="202"/>
                    <a:pt x="2810" y="236"/>
                  </a:cubicBezTo>
                  <a:cubicBezTo>
                    <a:pt x="2907" y="309"/>
                    <a:pt x="2968" y="406"/>
                    <a:pt x="3065" y="479"/>
                  </a:cubicBezTo>
                  <a:cubicBezTo>
                    <a:pt x="3216" y="575"/>
                    <a:pt x="3394" y="623"/>
                    <a:pt x="3572" y="623"/>
                  </a:cubicBezTo>
                  <a:cubicBezTo>
                    <a:pt x="3825" y="623"/>
                    <a:pt x="4079" y="526"/>
                    <a:pt x="4257" y="333"/>
                  </a:cubicBezTo>
                  <a:cubicBezTo>
                    <a:pt x="4285" y="305"/>
                    <a:pt x="4255" y="262"/>
                    <a:pt x="4217" y="262"/>
                  </a:cubicBezTo>
                  <a:cubicBezTo>
                    <a:pt x="4206" y="262"/>
                    <a:pt x="4195" y="265"/>
                    <a:pt x="4184" y="273"/>
                  </a:cubicBezTo>
                  <a:cubicBezTo>
                    <a:pt x="4023" y="434"/>
                    <a:pt x="3806" y="516"/>
                    <a:pt x="3588" y="516"/>
                  </a:cubicBezTo>
                  <a:cubicBezTo>
                    <a:pt x="3362" y="516"/>
                    <a:pt x="3135" y="428"/>
                    <a:pt x="2968" y="249"/>
                  </a:cubicBezTo>
                  <a:cubicBezTo>
                    <a:pt x="2894" y="165"/>
                    <a:pt x="2803" y="71"/>
                    <a:pt x="2685" y="71"/>
                  </a:cubicBezTo>
                  <a:cubicBezTo>
                    <a:pt x="2667" y="71"/>
                    <a:pt x="2647" y="73"/>
                    <a:pt x="2628" y="79"/>
                  </a:cubicBezTo>
                  <a:cubicBezTo>
                    <a:pt x="2493" y="115"/>
                    <a:pt x="2420" y="236"/>
                    <a:pt x="2347" y="333"/>
                  </a:cubicBezTo>
                  <a:cubicBezTo>
                    <a:pt x="2268" y="429"/>
                    <a:pt x="2178" y="514"/>
                    <a:pt x="2082" y="514"/>
                  </a:cubicBezTo>
                  <a:cubicBezTo>
                    <a:pt x="2030" y="514"/>
                    <a:pt x="1977" y="490"/>
                    <a:pt x="1922" y="431"/>
                  </a:cubicBezTo>
                  <a:cubicBezTo>
                    <a:pt x="1812" y="322"/>
                    <a:pt x="1764" y="176"/>
                    <a:pt x="1642" y="79"/>
                  </a:cubicBezTo>
                  <a:cubicBezTo>
                    <a:pt x="1592" y="28"/>
                    <a:pt x="1524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4733939" y="2622475"/>
              <a:ext cx="85488" cy="18876"/>
            </a:xfrm>
            <a:custGeom>
              <a:avLst/>
              <a:gdLst/>
              <a:ahLst/>
              <a:cxnLst/>
              <a:rect l="l" t="t" r="r" b="b"/>
              <a:pathLst>
                <a:path w="548" h="121" extrusionOk="0">
                  <a:moveTo>
                    <a:pt x="487" y="1"/>
                  </a:moveTo>
                  <a:cubicBezTo>
                    <a:pt x="402" y="12"/>
                    <a:pt x="305" y="12"/>
                    <a:pt x="219" y="37"/>
                  </a:cubicBezTo>
                  <a:cubicBezTo>
                    <a:pt x="146" y="49"/>
                    <a:pt x="61" y="61"/>
                    <a:pt x="0" y="110"/>
                  </a:cubicBezTo>
                  <a:cubicBezTo>
                    <a:pt x="23" y="117"/>
                    <a:pt x="47" y="120"/>
                    <a:pt x="71" y="120"/>
                  </a:cubicBezTo>
                  <a:cubicBezTo>
                    <a:pt x="125" y="120"/>
                    <a:pt x="181" y="106"/>
                    <a:pt x="232" y="98"/>
                  </a:cubicBezTo>
                  <a:cubicBezTo>
                    <a:pt x="316" y="98"/>
                    <a:pt x="402" y="85"/>
                    <a:pt x="487" y="85"/>
                  </a:cubicBezTo>
                  <a:cubicBezTo>
                    <a:pt x="548" y="74"/>
                    <a:pt x="548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4779492" y="2626219"/>
              <a:ext cx="32448" cy="55224"/>
            </a:xfrm>
            <a:custGeom>
              <a:avLst/>
              <a:gdLst/>
              <a:ahLst/>
              <a:cxnLst/>
              <a:rect l="l" t="t" r="r" b="b"/>
              <a:pathLst>
                <a:path w="208" h="354" extrusionOk="0">
                  <a:moveTo>
                    <a:pt x="164" y="1"/>
                  </a:moveTo>
                  <a:cubicBezTo>
                    <a:pt x="143" y="1"/>
                    <a:pt x="122" y="13"/>
                    <a:pt x="122" y="37"/>
                  </a:cubicBezTo>
                  <a:cubicBezTo>
                    <a:pt x="122" y="147"/>
                    <a:pt x="73" y="256"/>
                    <a:pt x="13" y="342"/>
                  </a:cubicBezTo>
                  <a:cubicBezTo>
                    <a:pt x="0" y="342"/>
                    <a:pt x="13" y="353"/>
                    <a:pt x="24" y="353"/>
                  </a:cubicBezTo>
                  <a:cubicBezTo>
                    <a:pt x="134" y="293"/>
                    <a:pt x="207" y="171"/>
                    <a:pt x="207" y="37"/>
                  </a:cubicBezTo>
                  <a:cubicBezTo>
                    <a:pt x="207" y="13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27"/>
          <p:cNvGrpSpPr/>
          <p:nvPr/>
        </p:nvGrpSpPr>
        <p:grpSpPr>
          <a:xfrm flipH="1">
            <a:off x="3882949" y="4401531"/>
            <a:ext cx="1378102" cy="201971"/>
            <a:chOff x="4147674" y="2583786"/>
            <a:chExt cx="671753" cy="98436"/>
          </a:xfrm>
        </p:grpSpPr>
        <p:sp>
          <p:nvSpPr>
            <p:cNvPr id="165" name="Google Shape;165;p27"/>
            <p:cNvSpPr/>
            <p:nvPr/>
          </p:nvSpPr>
          <p:spPr>
            <a:xfrm>
              <a:off x="4147674" y="2583786"/>
              <a:ext cx="668616" cy="98436"/>
            </a:xfrm>
            <a:custGeom>
              <a:avLst/>
              <a:gdLst/>
              <a:ahLst/>
              <a:cxnLst/>
              <a:rect l="l" t="t" r="r" b="b"/>
              <a:pathLst>
                <a:path w="4286" h="631" extrusionOk="0">
                  <a:moveTo>
                    <a:pt x="1450" y="1"/>
                  </a:moveTo>
                  <a:cubicBezTo>
                    <a:pt x="1418" y="1"/>
                    <a:pt x="1384" y="6"/>
                    <a:pt x="1350" y="17"/>
                  </a:cubicBezTo>
                  <a:cubicBezTo>
                    <a:pt x="1277" y="42"/>
                    <a:pt x="1229" y="103"/>
                    <a:pt x="1180" y="151"/>
                  </a:cubicBezTo>
                  <a:lnTo>
                    <a:pt x="1107" y="260"/>
                  </a:lnTo>
                  <a:cubicBezTo>
                    <a:pt x="1055" y="321"/>
                    <a:pt x="966" y="376"/>
                    <a:pt x="884" y="376"/>
                  </a:cubicBezTo>
                  <a:cubicBezTo>
                    <a:pt x="851" y="376"/>
                    <a:pt x="819" y="367"/>
                    <a:pt x="791" y="346"/>
                  </a:cubicBezTo>
                  <a:cubicBezTo>
                    <a:pt x="686" y="272"/>
                    <a:pt x="645" y="127"/>
                    <a:pt x="518" y="127"/>
                  </a:cubicBezTo>
                  <a:cubicBezTo>
                    <a:pt x="498" y="127"/>
                    <a:pt x="475" y="131"/>
                    <a:pt x="450" y="139"/>
                  </a:cubicBezTo>
                  <a:cubicBezTo>
                    <a:pt x="256" y="200"/>
                    <a:pt x="98" y="431"/>
                    <a:pt x="1" y="614"/>
                  </a:cubicBezTo>
                  <a:cubicBezTo>
                    <a:pt x="1" y="622"/>
                    <a:pt x="7" y="631"/>
                    <a:pt x="14" y="631"/>
                  </a:cubicBezTo>
                  <a:cubicBezTo>
                    <a:pt x="18" y="631"/>
                    <a:pt x="21" y="629"/>
                    <a:pt x="25" y="625"/>
                  </a:cubicBezTo>
                  <a:cubicBezTo>
                    <a:pt x="110" y="479"/>
                    <a:pt x="256" y="309"/>
                    <a:pt x="414" y="249"/>
                  </a:cubicBezTo>
                  <a:cubicBezTo>
                    <a:pt x="451" y="233"/>
                    <a:pt x="481" y="226"/>
                    <a:pt x="507" y="226"/>
                  </a:cubicBezTo>
                  <a:cubicBezTo>
                    <a:pt x="617" y="226"/>
                    <a:pt x="644" y="354"/>
                    <a:pt x="742" y="443"/>
                  </a:cubicBezTo>
                  <a:cubicBezTo>
                    <a:pt x="794" y="484"/>
                    <a:pt x="845" y="501"/>
                    <a:pt x="895" y="501"/>
                  </a:cubicBezTo>
                  <a:cubicBezTo>
                    <a:pt x="1010" y="501"/>
                    <a:pt x="1116" y="411"/>
                    <a:pt x="1193" y="309"/>
                  </a:cubicBezTo>
                  <a:cubicBezTo>
                    <a:pt x="1265" y="228"/>
                    <a:pt x="1350" y="114"/>
                    <a:pt x="1453" y="114"/>
                  </a:cubicBezTo>
                  <a:cubicBezTo>
                    <a:pt x="1490" y="114"/>
                    <a:pt x="1528" y="128"/>
                    <a:pt x="1569" y="163"/>
                  </a:cubicBezTo>
                  <a:cubicBezTo>
                    <a:pt x="1642" y="224"/>
                    <a:pt x="1691" y="309"/>
                    <a:pt x="1752" y="395"/>
                  </a:cubicBezTo>
                  <a:cubicBezTo>
                    <a:pt x="1833" y="499"/>
                    <a:pt x="1925" y="626"/>
                    <a:pt x="2072" y="626"/>
                  </a:cubicBezTo>
                  <a:cubicBezTo>
                    <a:pt x="2079" y="626"/>
                    <a:pt x="2086" y="626"/>
                    <a:pt x="2093" y="625"/>
                  </a:cubicBezTo>
                  <a:cubicBezTo>
                    <a:pt x="2275" y="625"/>
                    <a:pt x="2372" y="455"/>
                    <a:pt x="2482" y="333"/>
                  </a:cubicBezTo>
                  <a:cubicBezTo>
                    <a:pt x="2540" y="258"/>
                    <a:pt x="2605" y="188"/>
                    <a:pt x="2687" y="188"/>
                  </a:cubicBezTo>
                  <a:cubicBezTo>
                    <a:pt x="2724" y="188"/>
                    <a:pt x="2764" y="202"/>
                    <a:pt x="2810" y="236"/>
                  </a:cubicBezTo>
                  <a:cubicBezTo>
                    <a:pt x="2907" y="309"/>
                    <a:pt x="2968" y="406"/>
                    <a:pt x="3065" y="479"/>
                  </a:cubicBezTo>
                  <a:cubicBezTo>
                    <a:pt x="3216" y="575"/>
                    <a:pt x="3394" y="623"/>
                    <a:pt x="3572" y="623"/>
                  </a:cubicBezTo>
                  <a:cubicBezTo>
                    <a:pt x="3825" y="623"/>
                    <a:pt x="4079" y="526"/>
                    <a:pt x="4257" y="333"/>
                  </a:cubicBezTo>
                  <a:cubicBezTo>
                    <a:pt x="4285" y="305"/>
                    <a:pt x="4255" y="262"/>
                    <a:pt x="4217" y="262"/>
                  </a:cubicBezTo>
                  <a:cubicBezTo>
                    <a:pt x="4206" y="262"/>
                    <a:pt x="4195" y="265"/>
                    <a:pt x="4184" y="273"/>
                  </a:cubicBezTo>
                  <a:cubicBezTo>
                    <a:pt x="4023" y="434"/>
                    <a:pt x="3806" y="516"/>
                    <a:pt x="3588" y="516"/>
                  </a:cubicBezTo>
                  <a:cubicBezTo>
                    <a:pt x="3362" y="516"/>
                    <a:pt x="3135" y="428"/>
                    <a:pt x="2968" y="249"/>
                  </a:cubicBezTo>
                  <a:cubicBezTo>
                    <a:pt x="2894" y="165"/>
                    <a:pt x="2803" y="71"/>
                    <a:pt x="2685" y="71"/>
                  </a:cubicBezTo>
                  <a:cubicBezTo>
                    <a:pt x="2667" y="71"/>
                    <a:pt x="2647" y="73"/>
                    <a:pt x="2628" y="79"/>
                  </a:cubicBezTo>
                  <a:cubicBezTo>
                    <a:pt x="2493" y="115"/>
                    <a:pt x="2420" y="236"/>
                    <a:pt x="2347" y="333"/>
                  </a:cubicBezTo>
                  <a:cubicBezTo>
                    <a:pt x="2268" y="429"/>
                    <a:pt x="2178" y="514"/>
                    <a:pt x="2082" y="514"/>
                  </a:cubicBezTo>
                  <a:cubicBezTo>
                    <a:pt x="2030" y="514"/>
                    <a:pt x="1977" y="490"/>
                    <a:pt x="1922" y="431"/>
                  </a:cubicBezTo>
                  <a:cubicBezTo>
                    <a:pt x="1812" y="322"/>
                    <a:pt x="1764" y="176"/>
                    <a:pt x="1642" y="79"/>
                  </a:cubicBezTo>
                  <a:cubicBezTo>
                    <a:pt x="1592" y="28"/>
                    <a:pt x="1524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4733939" y="2622475"/>
              <a:ext cx="85488" cy="18876"/>
            </a:xfrm>
            <a:custGeom>
              <a:avLst/>
              <a:gdLst/>
              <a:ahLst/>
              <a:cxnLst/>
              <a:rect l="l" t="t" r="r" b="b"/>
              <a:pathLst>
                <a:path w="548" h="121" extrusionOk="0">
                  <a:moveTo>
                    <a:pt x="487" y="1"/>
                  </a:moveTo>
                  <a:cubicBezTo>
                    <a:pt x="402" y="12"/>
                    <a:pt x="305" y="12"/>
                    <a:pt x="219" y="37"/>
                  </a:cubicBezTo>
                  <a:cubicBezTo>
                    <a:pt x="146" y="49"/>
                    <a:pt x="61" y="61"/>
                    <a:pt x="0" y="110"/>
                  </a:cubicBezTo>
                  <a:cubicBezTo>
                    <a:pt x="23" y="117"/>
                    <a:pt x="47" y="120"/>
                    <a:pt x="71" y="120"/>
                  </a:cubicBezTo>
                  <a:cubicBezTo>
                    <a:pt x="125" y="120"/>
                    <a:pt x="181" y="106"/>
                    <a:pt x="232" y="98"/>
                  </a:cubicBezTo>
                  <a:cubicBezTo>
                    <a:pt x="316" y="98"/>
                    <a:pt x="402" y="85"/>
                    <a:pt x="487" y="85"/>
                  </a:cubicBezTo>
                  <a:cubicBezTo>
                    <a:pt x="548" y="74"/>
                    <a:pt x="548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4779492" y="2626219"/>
              <a:ext cx="32448" cy="55224"/>
            </a:xfrm>
            <a:custGeom>
              <a:avLst/>
              <a:gdLst/>
              <a:ahLst/>
              <a:cxnLst/>
              <a:rect l="l" t="t" r="r" b="b"/>
              <a:pathLst>
                <a:path w="208" h="354" extrusionOk="0">
                  <a:moveTo>
                    <a:pt x="164" y="1"/>
                  </a:moveTo>
                  <a:cubicBezTo>
                    <a:pt x="143" y="1"/>
                    <a:pt x="122" y="13"/>
                    <a:pt x="122" y="37"/>
                  </a:cubicBezTo>
                  <a:cubicBezTo>
                    <a:pt x="122" y="147"/>
                    <a:pt x="73" y="256"/>
                    <a:pt x="13" y="342"/>
                  </a:cubicBezTo>
                  <a:cubicBezTo>
                    <a:pt x="0" y="342"/>
                    <a:pt x="13" y="353"/>
                    <a:pt x="24" y="353"/>
                  </a:cubicBezTo>
                  <a:cubicBezTo>
                    <a:pt x="134" y="293"/>
                    <a:pt x="207" y="171"/>
                    <a:pt x="207" y="37"/>
                  </a:cubicBezTo>
                  <a:cubicBezTo>
                    <a:pt x="207" y="13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7"/>
          <p:cNvGrpSpPr/>
          <p:nvPr/>
        </p:nvGrpSpPr>
        <p:grpSpPr>
          <a:xfrm>
            <a:off x="8094803" y="3141721"/>
            <a:ext cx="329198" cy="1461788"/>
            <a:chOff x="4669138" y="2989504"/>
            <a:chExt cx="105431" cy="468132"/>
          </a:xfrm>
        </p:grpSpPr>
        <p:sp>
          <p:nvSpPr>
            <p:cNvPr id="169" name="Google Shape;169;p27"/>
            <p:cNvSpPr/>
            <p:nvPr/>
          </p:nvSpPr>
          <p:spPr>
            <a:xfrm>
              <a:off x="4670369" y="2997872"/>
              <a:ext cx="37161" cy="458435"/>
            </a:xfrm>
            <a:custGeom>
              <a:avLst/>
              <a:gdLst/>
              <a:ahLst/>
              <a:cxnLst/>
              <a:rect l="l" t="t" r="r" b="b"/>
              <a:pathLst>
                <a:path w="755" h="9314" extrusionOk="0">
                  <a:moveTo>
                    <a:pt x="390" y="366"/>
                  </a:moveTo>
                  <a:cubicBezTo>
                    <a:pt x="406" y="366"/>
                    <a:pt x="425" y="370"/>
                    <a:pt x="450" y="377"/>
                  </a:cubicBezTo>
                  <a:cubicBezTo>
                    <a:pt x="462" y="377"/>
                    <a:pt x="474" y="390"/>
                    <a:pt x="487" y="390"/>
                  </a:cubicBezTo>
                  <a:cubicBezTo>
                    <a:pt x="547" y="560"/>
                    <a:pt x="633" y="1204"/>
                    <a:pt x="620" y="1374"/>
                  </a:cubicBezTo>
                  <a:cubicBezTo>
                    <a:pt x="596" y="1374"/>
                    <a:pt x="584" y="1399"/>
                    <a:pt x="560" y="1399"/>
                  </a:cubicBezTo>
                  <a:cubicBezTo>
                    <a:pt x="520" y="1402"/>
                    <a:pt x="481" y="1404"/>
                    <a:pt x="443" y="1404"/>
                  </a:cubicBezTo>
                  <a:cubicBezTo>
                    <a:pt x="352" y="1404"/>
                    <a:pt x="264" y="1395"/>
                    <a:pt x="170" y="1387"/>
                  </a:cubicBezTo>
                  <a:cubicBezTo>
                    <a:pt x="133" y="1326"/>
                    <a:pt x="146" y="1290"/>
                    <a:pt x="146" y="1241"/>
                  </a:cubicBezTo>
                  <a:cubicBezTo>
                    <a:pt x="206" y="973"/>
                    <a:pt x="255" y="717"/>
                    <a:pt x="316" y="450"/>
                  </a:cubicBezTo>
                  <a:cubicBezTo>
                    <a:pt x="334" y="390"/>
                    <a:pt x="351" y="366"/>
                    <a:pt x="390" y="366"/>
                  </a:cubicBezTo>
                  <a:close/>
                  <a:moveTo>
                    <a:pt x="537" y="1495"/>
                  </a:moveTo>
                  <a:cubicBezTo>
                    <a:pt x="557" y="1495"/>
                    <a:pt x="584" y="1500"/>
                    <a:pt x="620" y="1508"/>
                  </a:cubicBezTo>
                  <a:cubicBezTo>
                    <a:pt x="657" y="1593"/>
                    <a:pt x="644" y="1679"/>
                    <a:pt x="644" y="1776"/>
                  </a:cubicBezTo>
                  <a:cubicBezTo>
                    <a:pt x="633" y="2189"/>
                    <a:pt x="620" y="2615"/>
                    <a:pt x="620" y="3028"/>
                  </a:cubicBezTo>
                  <a:cubicBezTo>
                    <a:pt x="608" y="3357"/>
                    <a:pt x="608" y="3673"/>
                    <a:pt x="608" y="4001"/>
                  </a:cubicBezTo>
                  <a:lnTo>
                    <a:pt x="608" y="5752"/>
                  </a:lnTo>
                  <a:cubicBezTo>
                    <a:pt x="608" y="6276"/>
                    <a:pt x="620" y="6798"/>
                    <a:pt x="633" y="7322"/>
                  </a:cubicBezTo>
                  <a:cubicBezTo>
                    <a:pt x="633" y="7625"/>
                    <a:pt x="633" y="7941"/>
                    <a:pt x="644" y="8258"/>
                  </a:cubicBezTo>
                  <a:lnTo>
                    <a:pt x="644" y="8465"/>
                  </a:lnTo>
                  <a:cubicBezTo>
                    <a:pt x="644" y="8489"/>
                    <a:pt x="633" y="8513"/>
                    <a:pt x="596" y="8525"/>
                  </a:cubicBezTo>
                  <a:cubicBezTo>
                    <a:pt x="560" y="8525"/>
                    <a:pt x="535" y="8501"/>
                    <a:pt x="535" y="8465"/>
                  </a:cubicBezTo>
                  <a:lnTo>
                    <a:pt x="535" y="8124"/>
                  </a:lnTo>
                  <a:cubicBezTo>
                    <a:pt x="535" y="8027"/>
                    <a:pt x="560" y="7930"/>
                    <a:pt x="560" y="7832"/>
                  </a:cubicBezTo>
                  <a:cubicBezTo>
                    <a:pt x="560" y="7552"/>
                    <a:pt x="560" y="7260"/>
                    <a:pt x="547" y="6981"/>
                  </a:cubicBezTo>
                  <a:cubicBezTo>
                    <a:pt x="547" y="6798"/>
                    <a:pt x="535" y="6616"/>
                    <a:pt x="523" y="6433"/>
                  </a:cubicBezTo>
                  <a:cubicBezTo>
                    <a:pt x="511" y="6081"/>
                    <a:pt x="487" y="5741"/>
                    <a:pt x="474" y="5400"/>
                  </a:cubicBezTo>
                  <a:cubicBezTo>
                    <a:pt x="462" y="5144"/>
                    <a:pt x="462" y="4889"/>
                    <a:pt x="462" y="4633"/>
                  </a:cubicBezTo>
                  <a:cubicBezTo>
                    <a:pt x="462" y="4281"/>
                    <a:pt x="474" y="3916"/>
                    <a:pt x="474" y="3563"/>
                  </a:cubicBezTo>
                  <a:cubicBezTo>
                    <a:pt x="474" y="3442"/>
                    <a:pt x="487" y="3320"/>
                    <a:pt x="487" y="3198"/>
                  </a:cubicBezTo>
                  <a:lnTo>
                    <a:pt x="487" y="2736"/>
                  </a:lnTo>
                  <a:lnTo>
                    <a:pt x="487" y="1654"/>
                  </a:lnTo>
                  <a:lnTo>
                    <a:pt x="487" y="1581"/>
                  </a:lnTo>
                  <a:cubicBezTo>
                    <a:pt x="487" y="1517"/>
                    <a:pt x="497" y="1495"/>
                    <a:pt x="537" y="1495"/>
                  </a:cubicBezTo>
                  <a:close/>
                  <a:moveTo>
                    <a:pt x="170" y="1496"/>
                  </a:moveTo>
                  <a:cubicBezTo>
                    <a:pt x="231" y="1533"/>
                    <a:pt x="206" y="1593"/>
                    <a:pt x="206" y="1642"/>
                  </a:cubicBezTo>
                  <a:cubicBezTo>
                    <a:pt x="219" y="1763"/>
                    <a:pt x="206" y="1885"/>
                    <a:pt x="206" y="2019"/>
                  </a:cubicBezTo>
                  <a:cubicBezTo>
                    <a:pt x="195" y="2420"/>
                    <a:pt x="195" y="2834"/>
                    <a:pt x="195" y="3247"/>
                  </a:cubicBezTo>
                  <a:lnTo>
                    <a:pt x="195" y="4220"/>
                  </a:lnTo>
                  <a:cubicBezTo>
                    <a:pt x="195" y="4390"/>
                    <a:pt x="206" y="4573"/>
                    <a:pt x="219" y="4755"/>
                  </a:cubicBezTo>
                  <a:lnTo>
                    <a:pt x="219" y="4841"/>
                  </a:lnTo>
                  <a:cubicBezTo>
                    <a:pt x="219" y="5230"/>
                    <a:pt x="231" y="5606"/>
                    <a:pt x="231" y="5996"/>
                  </a:cubicBezTo>
                  <a:cubicBezTo>
                    <a:pt x="231" y="6117"/>
                    <a:pt x="243" y="6239"/>
                    <a:pt x="243" y="6360"/>
                  </a:cubicBezTo>
                  <a:cubicBezTo>
                    <a:pt x="243" y="6871"/>
                    <a:pt x="243" y="7395"/>
                    <a:pt x="255" y="7905"/>
                  </a:cubicBezTo>
                  <a:lnTo>
                    <a:pt x="255" y="8368"/>
                  </a:lnTo>
                  <a:lnTo>
                    <a:pt x="255" y="8440"/>
                  </a:lnTo>
                  <a:cubicBezTo>
                    <a:pt x="248" y="8501"/>
                    <a:pt x="240" y="8529"/>
                    <a:pt x="209" y="8529"/>
                  </a:cubicBezTo>
                  <a:cubicBezTo>
                    <a:pt x="190" y="8529"/>
                    <a:pt x="163" y="8519"/>
                    <a:pt x="122" y="8501"/>
                  </a:cubicBezTo>
                  <a:cubicBezTo>
                    <a:pt x="122" y="8452"/>
                    <a:pt x="122" y="8404"/>
                    <a:pt x="109" y="8343"/>
                  </a:cubicBezTo>
                  <a:lnTo>
                    <a:pt x="109" y="8014"/>
                  </a:lnTo>
                  <a:cubicBezTo>
                    <a:pt x="97" y="7638"/>
                    <a:pt x="85" y="7249"/>
                    <a:pt x="85" y="6871"/>
                  </a:cubicBezTo>
                  <a:cubicBezTo>
                    <a:pt x="85" y="6579"/>
                    <a:pt x="85" y="6287"/>
                    <a:pt x="97" y="5996"/>
                  </a:cubicBezTo>
                  <a:cubicBezTo>
                    <a:pt x="97" y="5838"/>
                    <a:pt x="85" y="5668"/>
                    <a:pt x="85" y="5509"/>
                  </a:cubicBezTo>
                  <a:lnTo>
                    <a:pt x="85" y="4549"/>
                  </a:lnTo>
                  <a:cubicBezTo>
                    <a:pt x="85" y="4427"/>
                    <a:pt x="73" y="4306"/>
                    <a:pt x="60" y="4184"/>
                  </a:cubicBezTo>
                  <a:lnTo>
                    <a:pt x="60" y="4014"/>
                  </a:lnTo>
                  <a:lnTo>
                    <a:pt x="60" y="2992"/>
                  </a:lnTo>
                  <a:lnTo>
                    <a:pt x="60" y="2895"/>
                  </a:lnTo>
                  <a:cubicBezTo>
                    <a:pt x="73" y="2700"/>
                    <a:pt x="85" y="2517"/>
                    <a:pt x="97" y="2323"/>
                  </a:cubicBezTo>
                  <a:cubicBezTo>
                    <a:pt x="97" y="2104"/>
                    <a:pt x="109" y="1873"/>
                    <a:pt x="109" y="1642"/>
                  </a:cubicBezTo>
                  <a:cubicBezTo>
                    <a:pt x="122" y="1593"/>
                    <a:pt x="85" y="1520"/>
                    <a:pt x="170" y="1496"/>
                  </a:cubicBezTo>
                  <a:close/>
                  <a:moveTo>
                    <a:pt x="341" y="1484"/>
                  </a:moveTo>
                  <a:cubicBezTo>
                    <a:pt x="352" y="1484"/>
                    <a:pt x="365" y="1496"/>
                    <a:pt x="389" y="1496"/>
                  </a:cubicBezTo>
                  <a:cubicBezTo>
                    <a:pt x="389" y="1533"/>
                    <a:pt x="401" y="1569"/>
                    <a:pt x="401" y="1593"/>
                  </a:cubicBezTo>
                  <a:cubicBezTo>
                    <a:pt x="414" y="1812"/>
                    <a:pt x="425" y="2019"/>
                    <a:pt x="425" y="2238"/>
                  </a:cubicBezTo>
                  <a:lnTo>
                    <a:pt x="425" y="3101"/>
                  </a:lnTo>
                  <a:cubicBezTo>
                    <a:pt x="425" y="3271"/>
                    <a:pt x="401" y="3442"/>
                    <a:pt x="401" y="3612"/>
                  </a:cubicBezTo>
                  <a:cubicBezTo>
                    <a:pt x="401" y="4184"/>
                    <a:pt x="401" y="4768"/>
                    <a:pt x="414" y="5351"/>
                  </a:cubicBezTo>
                  <a:cubicBezTo>
                    <a:pt x="414" y="5606"/>
                    <a:pt x="438" y="5862"/>
                    <a:pt x="450" y="6117"/>
                  </a:cubicBezTo>
                  <a:lnTo>
                    <a:pt x="450" y="6141"/>
                  </a:lnTo>
                  <a:cubicBezTo>
                    <a:pt x="462" y="6360"/>
                    <a:pt x="474" y="6579"/>
                    <a:pt x="474" y="6787"/>
                  </a:cubicBezTo>
                  <a:cubicBezTo>
                    <a:pt x="487" y="7139"/>
                    <a:pt x="487" y="7492"/>
                    <a:pt x="487" y="7832"/>
                  </a:cubicBezTo>
                  <a:cubicBezTo>
                    <a:pt x="487" y="7941"/>
                    <a:pt x="474" y="8051"/>
                    <a:pt x="462" y="8160"/>
                  </a:cubicBezTo>
                  <a:lnTo>
                    <a:pt x="462" y="8355"/>
                  </a:lnTo>
                  <a:cubicBezTo>
                    <a:pt x="450" y="8404"/>
                    <a:pt x="450" y="8465"/>
                    <a:pt x="450" y="8513"/>
                  </a:cubicBezTo>
                  <a:cubicBezTo>
                    <a:pt x="425" y="8525"/>
                    <a:pt x="401" y="8538"/>
                    <a:pt x="377" y="8538"/>
                  </a:cubicBezTo>
                  <a:cubicBezTo>
                    <a:pt x="352" y="8538"/>
                    <a:pt x="328" y="8525"/>
                    <a:pt x="316" y="8489"/>
                  </a:cubicBezTo>
                  <a:lnTo>
                    <a:pt x="316" y="8416"/>
                  </a:lnTo>
                  <a:lnTo>
                    <a:pt x="316" y="6725"/>
                  </a:lnTo>
                  <a:cubicBezTo>
                    <a:pt x="316" y="6531"/>
                    <a:pt x="304" y="6324"/>
                    <a:pt x="304" y="6130"/>
                  </a:cubicBezTo>
                  <a:cubicBezTo>
                    <a:pt x="292" y="6093"/>
                    <a:pt x="292" y="6044"/>
                    <a:pt x="292" y="5996"/>
                  </a:cubicBezTo>
                  <a:cubicBezTo>
                    <a:pt x="328" y="5643"/>
                    <a:pt x="279" y="5290"/>
                    <a:pt x="292" y="4925"/>
                  </a:cubicBezTo>
                  <a:cubicBezTo>
                    <a:pt x="243" y="4512"/>
                    <a:pt x="268" y="4087"/>
                    <a:pt x="268" y="3661"/>
                  </a:cubicBezTo>
                  <a:cubicBezTo>
                    <a:pt x="255" y="3101"/>
                    <a:pt x="268" y="2554"/>
                    <a:pt x="268" y="2007"/>
                  </a:cubicBezTo>
                  <a:cubicBezTo>
                    <a:pt x="268" y="1836"/>
                    <a:pt x="279" y="1666"/>
                    <a:pt x="279" y="1496"/>
                  </a:cubicBezTo>
                  <a:cubicBezTo>
                    <a:pt x="316" y="1484"/>
                    <a:pt x="328" y="1484"/>
                    <a:pt x="341" y="1484"/>
                  </a:cubicBezTo>
                  <a:close/>
                  <a:moveTo>
                    <a:pt x="596" y="8611"/>
                  </a:moveTo>
                  <a:cubicBezTo>
                    <a:pt x="669" y="8611"/>
                    <a:pt x="693" y="8635"/>
                    <a:pt x="669" y="8744"/>
                  </a:cubicBezTo>
                  <a:cubicBezTo>
                    <a:pt x="601" y="8759"/>
                    <a:pt x="536" y="8764"/>
                    <a:pt x="472" y="8764"/>
                  </a:cubicBezTo>
                  <a:cubicBezTo>
                    <a:pt x="374" y="8764"/>
                    <a:pt x="278" y="8752"/>
                    <a:pt x="182" y="8744"/>
                  </a:cubicBezTo>
                  <a:cubicBezTo>
                    <a:pt x="133" y="8744"/>
                    <a:pt x="122" y="8720"/>
                    <a:pt x="133" y="8622"/>
                  </a:cubicBezTo>
                  <a:lnTo>
                    <a:pt x="206" y="8622"/>
                  </a:lnTo>
                  <a:cubicBezTo>
                    <a:pt x="328" y="8611"/>
                    <a:pt x="450" y="8611"/>
                    <a:pt x="584" y="8611"/>
                  </a:cubicBezTo>
                  <a:close/>
                  <a:moveTo>
                    <a:pt x="584" y="8830"/>
                  </a:moveTo>
                  <a:cubicBezTo>
                    <a:pt x="633" y="8830"/>
                    <a:pt x="644" y="8841"/>
                    <a:pt x="657" y="8890"/>
                  </a:cubicBezTo>
                  <a:cubicBezTo>
                    <a:pt x="657" y="8951"/>
                    <a:pt x="669" y="9024"/>
                    <a:pt x="669" y="9085"/>
                  </a:cubicBezTo>
                  <a:cubicBezTo>
                    <a:pt x="669" y="9146"/>
                    <a:pt x="620" y="9194"/>
                    <a:pt x="560" y="9219"/>
                  </a:cubicBezTo>
                  <a:cubicBezTo>
                    <a:pt x="511" y="9230"/>
                    <a:pt x="462" y="9243"/>
                    <a:pt x="414" y="9243"/>
                  </a:cubicBezTo>
                  <a:cubicBezTo>
                    <a:pt x="328" y="9243"/>
                    <a:pt x="243" y="9230"/>
                    <a:pt x="158" y="9194"/>
                  </a:cubicBezTo>
                  <a:cubicBezTo>
                    <a:pt x="122" y="9073"/>
                    <a:pt x="133" y="8963"/>
                    <a:pt x="158" y="8854"/>
                  </a:cubicBezTo>
                  <a:cubicBezTo>
                    <a:pt x="182" y="8841"/>
                    <a:pt x="195" y="8830"/>
                    <a:pt x="206" y="8830"/>
                  </a:cubicBezTo>
                  <a:close/>
                  <a:moveTo>
                    <a:pt x="401" y="0"/>
                  </a:moveTo>
                  <a:cubicBezTo>
                    <a:pt x="352" y="12"/>
                    <a:pt x="328" y="36"/>
                    <a:pt x="328" y="85"/>
                  </a:cubicBezTo>
                  <a:lnTo>
                    <a:pt x="292" y="268"/>
                  </a:lnTo>
                  <a:cubicBezTo>
                    <a:pt x="243" y="463"/>
                    <a:pt x="206" y="657"/>
                    <a:pt x="158" y="863"/>
                  </a:cubicBezTo>
                  <a:lnTo>
                    <a:pt x="49" y="1411"/>
                  </a:lnTo>
                  <a:cubicBezTo>
                    <a:pt x="36" y="1423"/>
                    <a:pt x="36" y="1447"/>
                    <a:pt x="36" y="1471"/>
                  </a:cubicBezTo>
                  <a:lnTo>
                    <a:pt x="36" y="2031"/>
                  </a:lnTo>
                  <a:lnTo>
                    <a:pt x="0" y="2907"/>
                  </a:lnTo>
                  <a:lnTo>
                    <a:pt x="0" y="4025"/>
                  </a:lnTo>
                  <a:lnTo>
                    <a:pt x="0" y="4306"/>
                  </a:lnTo>
                  <a:cubicBezTo>
                    <a:pt x="12" y="4415"/>
                    <a:pt x="12" y="4524"/>
                    <a:pt x="12" y="4633"/>
                  </a:cubicBezTo>
                  <a:lnTo>
                    <a:pt x="12" y="5071"/>
                  </a:lnTo>
                  <a:cubicBezTo>
                    <a:pt x="24" y="5619"/>
                    <a:pt x="24" y="6154"/>
                    <a:pt x="12" y="6701"/>
                  </a:cubicBezTo>
                  <a:cubicBezTo>
                    <a:pt x="12" y="7151"/>
                    <a:pt x="36" y="7601"/>
                    <a:pt x="36" y="8039"/>
                  </a:cubicBezTo>
                  <a:cubicBezTo>
                    <a:pt x="49" y="8246"/>
                    <a:pt x="73" y="8440"/>
                    <a:pt x="36" y="8635"/>
                  </a:cubicBezTo>
                  <a:cubicBezTo>
                    <a:pt x="24" y="8671"/>
                    <a:pt x="24" y="8708"/>
                    <a:pt x="36" y="8732"/>
                  </a:cubicBezTo>
                  <a:cubicBezTo>
                    <a:pt x="73" y="8817"/>
                    <a:pt x="60" y="8890"/>
                    <a:pt x="49" y="8963"/>
                  </a:cubicBezTo>
                  <a:cubicBezTo>
                    <a:pt x="49" y="9073"/>
                    <a:pt x="36" y="9170"/>
                    <a:pt x="109" y="9267"/>
                  </a:cubicBezTo>
                  <a:cubicBezTo>
                    <a:pt x="195" y="9303"/>
                    <a:pt x="282" y="9314"/>
                    <a:pt x="368" y="9314"/>
                  </a:cubicBezTo>
                  <a:cubicBezTo>
                    <a:pt x="428" y="9314"/>
                    <a:pt x="487" y="9309"/>
                    <a:pt x="547" y="9303"/>
                  </a:cubicBezTo>
                  <a:cubicBezTo>
                    <a:pt x="681" y="9292"/>
                    <a:pt x="730" y="9206"/>
                    <a:pt x="742" y="9097"/>
                  </a:cubicBezTo>
                  <a:lnTo>
                    <a:pt x="742" y="8963"/>
                  </a:lnTo>
                  <a:cubicBezTo>
                    <a:pt x="730" y="8914"/>
                    <a:pt x="717" y="8854"/>
                    <a:pt x="730" y="8805"/>
                  </a:cubicBezTo>
                  <a:cubicBezTo>
                    <a:pt x="754" y="8708"/>
                    <a:pt x="754" y="8611"/>
                    <a:pt x="730" y="8513"/>
                  </a:cubicBezTo>
                  <a:cubicBezTo>
                    <a:pt x="717" y="8476"/>
                    <a:pt x="717" y="8428"/>
                    <a:pt x="717" y="8392"/>
                  </a:cubicBezTo>
                  <a:cubicBezTo>
                    <a:pt x="717" y="8222"/>
                    <a:pt x="706" y="8051"/>
                    <a:pt x="706" y="7868"/>
                  </a:cubicBezTo>
                  <a:cubicBezTo>
                    <a:pt x="693" y="7370"/>
                    <a:pt x="693" y="6859"/>
                    <a:pt x="693" y="6349"/>
                  </a:cubicBezTo>
                  <a:cubicBezTo>
                    <a:pt x="693" y="6093"/>
                    <a:pt x="669" y="5838"/>
                    <a:pt x="669" y="5582"/>
                  </a:cubicBezTo>
                  <a:cubicBezTo>
                    <a:pt x="669" y="4962"/>
                    <a:pt x="657" y="4342"/>
                    <a:pt x="681" y="3722"/>
                  </a:cubicBezTo>
                  <a:cubicBezTo>
                    <a:pt x="693" y="3442"/>
                    <a:pt x="681" y="3150"/>
                    <a:pt x="693" y="2858"/>
                  </a:cubicBezTo>
                  <a:cubicBezTo>
                    <a:pt x="693" y="2517"/>
                    <a:pt x="706" y="2177"/>
                    <a:pt x="717" y="1849"/>
                  </a:cubicBezTo>
                  <a:cubicBezTo>
                    <a:pt x="730" y="1606"/>
                    <a:pt x="717" y="1363"/>
                    <a:pt x="681" y="1119"/>
                  </a:cubicBezTo>
                  <a:cubicBezTo>
                    <a:pt x="644" y="815"/>
                    <a:pt x="596" y="523"/>
                    <a:pt x="547" y="219"/>
                  </a:cubicBezTo>
                  <a:cubicBezTo>
                    <a:pt x="547" y="158"/>
                    <a:pt x="511" y="98"/>
                    <a:pt x="487" y="49"/>
                  </a:cubicBezTo>
                  <a:cubicBezTo>
                    <a:pt x="462" y="12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4669138" y="2997035"/>
              <a:ext cx="39573" cy="460601"/>
            </a:xfrm>
            <a:custGeom>
              <a:avLst/>
              <a:gdLst/>
              <a:ahLst/>
              <a:cxnLst/>
              <a:rect l="l" t="t" r="r" b="b"/>
              <a:pathLst>
                <a:path w="804" h="9358" extrusionOk="0">
                  <a:moveTo>
                    <a:pt x="418" y="397"/>
                  </a:moveTo>
                  <a:cubicBezTo>
                    <a:pt x="432" y="397"/>
                    <a:pt x="450" y="400"/>
                    <a:pt x="475" y="407"/>
                  </a:cubicBezTo>
                  <a:cubicBezTo>
                    <a:pt x="475" y="407"/>
                    <a:pt x="487" y="418"/>
                    <a:pt x="499" y="418"/>
                  </a:cubicBezTo>
                  <a:cubicBezTo>
                    <a:pt x="548" y="601"/>
                    <a:pt x="633" y="1197"/>
                    <a:pt x="621" y="1380"/>
                  </a:cubicBezTo>
                  <a:cubicBezTo>
                    <a:pt x="609" y="1391"/>
                    <a:pt x="596" y="1391"/>
                    <a:pt x="585" y="1391"/>
                  </a:cubicBezTo>
                  <a:cubicBezTo>
                    <a:pt x="534" y="1396"/>
                    <a:pt x="483" y="1400"/>
                    <a:pt x="431" y="1400"/>
                  </a:cubicBezTo>
                  <a:cubicBezTo>
                    <a:pt x="359" y="1400"/>
                    <a:pt x="285" y="1394"/>
                    <a:pt x="207" y="1380"/>
                  </a:cubicBezTo>
                  <a:cubicBezTo>
                    <a:pt x="183" y="1343"/>
                    <a:pt x="183" y="1307"/>
                    <a:pt x="195" y="1270"/>
                  </a:cubicBezTo>
                  <a:lnTo>
                    <a:pt x="195" y="1258"/>
                  </a:lnTo>
                  <a:cubicBezTo>
                    <a:pt x="256" y="953"/>
                    <a:pt x="304" y="710"/>
                    <a:pt x="366" y="467"/>
                  </a:cubicBezTo>
                  <a:cubicBezTo>
                    <a:pt x="366" y="431"/>
                    <a:pt x="377" y="407"/>
                    <a:pt x="390" y="407"/>
                  </a:cubicBezTo>
                  <a:cubicBezTo>
                    <a:pt x="396" y="400"/>
                    <a:pt x="405" y="397"/>
                    <a:pt x="418" y="397"/>
                  </a:cubicBezTo>
                  <a:close/>
                  <a:moveTo>
                    <a:pt x="422" y="361"/>
                  </a:moveTo>
                  <a:cubicBezTo>
                    <a:pt x="405" y="361"/>
                    <a:pt x="390" y="364"/>
                    <a:pt x="377" y="370"/>
                  </a:cubicBezTo>
                  <a:cubicBezTo>
                    <a:pt x="341" y="394"/>
                    <a:pt x="329" y="431"/>
                    <a:pt x="329" y="467"/>
                  </a:cubicBezTo>
                  <a:cubicBezTo>
                    <a:pt x="268" y="698"/>
                    <a:pt x="220" y="953"/>
                    <a:pt x="158" y="1258"/>
                  </a:cubicBezTo>
                  <a:cubicBezTo>
                    <a:pt x="147" y="1307"/>
                    <a:pt x="134" y="1355"/>
                    <a:pt x="183" y="1404"/>
                  </a:cubicBezTo>
                  <a:lnTo>
                    <a:pt x="183" y="1416"/>
                  </a:lnTo>
                  <a:lnTo>
                    <a:pt x="195" y="1416"/>
                  </a:lnTo>
                  <a:cubicBezTo>
                    <a:pt x="280" y="1428"/>
                    <a:pt x="366" y="1440"/>
                    <a:pt x="450" y="1440"/>
                  </a:cubicBezTo>
                  <a:cubicBezTo>
                    <a:pt x="499" y="1440"/>
                    <a:pt x="536" y="1440"/>
                    <a:pt x="585" y="1428"/>
                  </a:cubicBezTo>
                  <a:cubicBezTo>
                    <a:pt x="609" y="1428"/>
                    <a:pt x="621" y="1416"/>
                    <a:pt x="633" y="1416"/>
                  </a:cubicBezTo>
                  <a:lnTo>
                    <a:pt x="645" y="1404"/>
                  </a:lnTo>
                  <a:lnTo>
                    <a:pt x="658" y="1404"/>
                  </a:lnTo>
                  <a:lnTo>
                    <a:pt x="658" y="1391"/>
                  </a:lnTo>
                  <a:cubicBezTo>
                    <a:pt x="669" y="1221"/>
                    <a:pt x="585" y="577"/>
                    <a:pt x="536" y="407"/>
                  </a:cubicBezTo>
                  <a:lnTo>
                    <a:pt x="523" y="394"/>
                  </a:lnTo>
                  <a:cubicBezTo>
                    <a:pt x="523" y="394"/>
                    <a:pt x="512" y="394"/>
                    <a:pt x="512" y="382"/>
                  </a:cubicBezTo>
                  <a:cubicBezTo>
                    <a:pt x="499" y="382"/>
                    <a:pt x="487" y="382"/>
                    <a:pt x="475" y="370"/>
                  </a:cubicBezTo>
                  <a:cubicBezTo>
                    <a:pt x="457" y="364"/>
                    <a:pt x="438" y="361"/>
                    <a:pt x="422" y="361"/>
                  </a:cubicBezTo>
                  <a:close/>
                  <a:moveTo>
                    <a:pt x="572" y="1525"/>
                  </a:moveTo>
                  <a:cubicBezTo>
                    <a:pt x="585" y="1525"/>
                    <a:pt x="609" y="1525"/>
                    <a:pt x="633" y="1537"/>
                  </a:cubicBezTo>
                  <a:cubicBezTo>
                    <a:pt x="658" y="1610"/>
                    <a:pt x="658" y="1696"/>
                    <a:pt x="658" y="1780"/>
                  </a:cubicBezTo>
                  <a:lnTo>
                    <a:pt x="658" y="1793"/>
                  </a:lnTo>
                  <a:cubicBezTo>
                    <a:pt x="645" y="1963"/>
                    <a:pt x="645" y="2134"/>
                    <a:pt x="645" y="2304"/>
                  </a:cubicBezTo>
                  <a:cubicBezTo>
                    <a:pt x="633" y="2547"/>
                    <a:pt x="621" y="2802"/>
                    <a:pt x="621" y="3045"/>
                  </a:cubicBezTo>
                  <a:cubicBezTo>
                    <a:pt x="621" y="3350"/>
                    <a:pt x="609" y="3653"/>
                    <a:pt x="609" y="4018"/>
                  </a:cubicBezTo>
                  <a:lnTo>
                    <a:pt x="609" y="4164"/>
                  </a:lnTo>
                  <a:cubicBezTo>
                    <a:pt x="609" y="4687"/>
                    <a:pt x="609" y="5234"/>
                    <a:pt x="621" y="5769"/>
                  </a:cubicBezTo>
                  <a:cubicBezTo>
                    <a:pt x="621" y="6098"/>
                    <a:pt x="621" y="6426"/>
                    <a:pt x="633" y="6742"/>
                  </a:cubicBezTo>
                  <a:cubicBezTo>
                    <a:pt x="633" y="6937"/>
                    <a:pt x="633" y="7131"/>
                    <a:pt x="645" y="7339"/>
                  </a:cubicBezTo>
                  <a:lnTo>
                    <a:pt x="645" y="7861"/>
                  </a:lnTo>
                  <a:lnTo>
                    <a:pt x="645" y="8275"/>
                  </a:lnTo>
                  <a:cubicBezTo>
                    <a:pt x="645" y="8312"/>
                    <a:pt x="645" y="8348"/>
                    <a:pt x="658" y="8385"/>
                  </a:cubicBezTo>
                  <a:lnTo>
                    <a:pt x="658" y="8482"/>
                  </a:lnTo>
                  <a:cubicBezTo>
                    <a:pt x="658" y="8506"/>
                    <a:pt x="633" y="8518"/>
                    <a:pt x="621" y="8518"/>
                  </a:cubicBezTo>
                  <a:cubicBezTo>
                    <a:pt x="609" y="8518"/>
                    <a:pt x="596" y="8518"/>
                    <a:pt x="585" y="8506"/>
                  </a:cubicBezTo>
                  <a:cubicBezTo>
                    <a:pt x="572" y="8506"/>
                    <a:pt x="572" y="8493"/>
                    <a:pt x="572" y="8482"/>
                  </a:cubicBezTo>
                  <a:lnTo>
                    <a:pt x="572" y="8141"/>
                  </a:lnTo>
                  <a:cubicBezTo>
                    <a:pt x="585" y="8093"/>
                    <a:pt x="585" y="8056"/>
                    <a:pt x="585" y="8007"/>
                  </a:cubicBezTo>
                  <a:cubicBezTo>
                    <a:pt x="596" y="7958"/>
                    <a:pt x="596" y="7898"/>
                    <a:pt x="596" y="7849"/>
                  </a:cubicBezTo>
                  <a:lnTo>
                    <a:pt x="596" y="6998"/>
                  </a:lnTo>
                  <a:cubicBezTo>
                    <a:pt x="596" y="6876"/>
                    <a:pt x="585" y="6755"/>
                    <a:pt x="572" y="6645"/>
                  </a:cubicBezTo>
                  <a:cubicBezTo>
                    <a:pt x="572" y="6572"/>
                    <a:pt x="572" y="6512"/>
                    <a:pt x="560" y="6450"/>
                  </a:cubicBezTo>
                  <a:cubicBezTo>
                    <a:pt x="560" y="6366"/>
                    <a:pt x="560" y="6280"/>
                    <a:pt x="548" y="6195"/>
                  </a:cubicBezTo>
                  <a:cubicBezTo>
                    <a:pt x="536" y="5940"/>
                    <a:pt x="523" y="5672"/>
                    <a:pt x="512" y="5417"/>
                  </a:cubicBezTo>
                  <a:lnTo>
                    <a:pt x="512" y="4760"/>
                  </a:lnTo>
                  <a:lnTo>
                    <a:pt x="512" y="4650"/>
                  </a:lnTo>
                  <a:lnTo>
                    <a:pt x="512" y="3580"/>
                  </a:lnTo>
                  <a:cubicBezTo>
                    <a:pt x="512" y="3520"/>
                    <a:pt x="523" y="3447"/>
                    <a:pt x="523" y="3386"/>
                  </a:cubicBezTo>
                  <a:lnTo>
                    <a:pt x="523" y="3215"/>
                  </a:lnTo>
                  <a:cubicBezTo>
                    <a:pt x="536" y="3069"/>
                    <a:pt x="536" y="2912"/>
                    <a:pt x="536" y="2753"/>
                  </a:cubicBezTo>
                  <a:cubicBezTo>
                    <a:pt x="536" y="2510"/>
                    <a:pt x="536" y="2255"/>
                    <a:pt x="523" y="2012"/>
                  </a:cubicBezTo>
                  <a:lnTo>
                    <a:pt x="523" y="1659"/>
                  </a:lnTo>
                  <a:lnTo>
                    <a:pt x="523" y="1598"/>
                  </a:lnTo>
                  <a:cubicBezTo>
                    <a:pt x="523" y="1561"/>
                    <a:pt x="536" y="1537"/>
                    <a:pt x="548" y="1537"/>
                  </a:cubicBezTo>
                  <a:cubicBezTo>
                    <a:pt x="548" y="1525"/>
                    <a:pt x="560" y="1525"/>
                    <a:pt x="572" y="1525"/>
                  </a:cubicBezTo>
                  <a:close/>
                  <a:moveTo>
                    <a:pt x="195" y="1537"/>
                  </a:moveTo>
                  <a:cubicBezTo>
                    <a:pt x="220" y="1561"/>
                    <a:pt x="220" y="1586"/>
                    <a:pt x="220" y="1623"/>
                  </a:cubicBezTo>
                  <a:lnTo>
                    <a:pt x="220" y="1659"/>
                  </a:lnTo>
                  <a:lnTo>
                    <a:pt x="220" y="1890"/>
                  </a:lnTo>
                  <a:cubicBezTo>
                    <a:pt x="207" y="1939"/>
                    <a:pt x="207" y="1988"/>
                    <a:pt x="207" y="2036"/>
                  </a:cubicBezTo>
                  <a:lnTo>
                    <a:pt x="207" y="2231"/>
                  </a:lnTo>
                  <a:cubicBezTo>
                    <a:pt x="207" y="2571"/>
                    <a:pt x="195" y="2924"/>
                    <a:pt x="195" y="3264"/>
                  </a:cubicBezTo>
                  <a:cubicBezTo>
                    <a:pt x="195" y="3580"/>
                    <a:pt x="195" y="3909"/>
                    <a:pt x="207" y="4237"/>
                  </a:cubicBezTo>
                  <a:cubicBezTo>
                    <a:pt x="207" y="4359"/>
                    <a:pt x="207" y="4480"/>
                    <a:pt x="220" y="4602"/>
                  </a:cubicBezTo>
                  <a:lnTo>
                    <a:pt x="220" y="4772"/>
                  </a:lnTo>
                  <a:lnTo>
                    <a:pt x="220" y="4809"/>
                  </a:lnTo>
                  <a:lnTo>
                    <a:pt x="220" y="4858"/>
                  </a:lnTo>
                  <a:lnTo>
                    <a:pt x="231" y="5247"/>
                  </a:lnTo>
                  <a:cubicBezTo>
                    <a:pt x="231" y="5502"/>
                    <a:pt x="231" y="5758"/>
                    <a:pt x="244" y="6013"/>
                  </a:cubicBezTo>
                  <a:lnTo>
                    <a:pt x="244" y="6183"/>
                  </a:lnTo>
                  <a:lnTo>
                    <a:pt x="244" y="6377"/>
                  </a:lnTo>
                  <a:cubicBezTo>
                    <a:pt x="256" y="6779"/>
                    <a:pt x="256" y="7193"/>
                    <a:pt x="256" y="7594"/>
                  </a:cubicBezTo>
                  <a:lnTo>
                    <a:pt x="256" y="7922"/>
                  </a:lnTo>
                  <a:lnTo>
                    <a:pt x="256" y="8385"/>
                  </a:lnTo>
                  <a:lnTo>
                    <a:pt x="256" y="8457"/>
                  </a:lnTo>
                  <a:cubicBezTo>
                    <a:pt x="256" y="8482"/>
                    <a:pt x="256" y="8518"/>
                    <a:pt x="244" y="8530"/>
                  </a:cubicBezTo>
                  <a:cubicBezTo>
                    <a:pt x="231" y="8530"/>
                    <a:pt x="195" y="8518"/>
                    <a:pt x="158" y="8506"/>
                  </a:cubicBezTo>
                  <a:lnTo>
                    <a:pt x="158" y="8469"/>
                  </a:lnTo>
                  <a:lnTo>
                    <a:pt x="158" y="8360"/>
                  </a:lnTo>
                  <a:lnTo>
                    <a:pt x="158" y="8190"/>
                  </a:lnTo>
                  <a:cubicBezTo>
                    <a:pt x="158" y="8129"/>
                    <a:pt x="158" y="8080"/>
                    <a:pt x="147" y="8031"/>
                  </a:cubicBezTo>
                  <a:lnTo>
                    <a:pt x="147" y="7667"/>
                  </a:lnTo>
                  <a:cubicBezTo>
                    <a:pt x="134" y="7412"/>
                    <a:pt x="134" y="7144"/>
                    <a:pt x="122" y="6888"/>
                  </a:cubicBezTo>
                  <a:cubicBezTo>
                    <a:pt x="122" y="6718"/>
                    <a:pt x="122" y="6536"/>
                    <a:pt x="134" y="6366"/>
                  </a:cubicBezTo>
                  <a:lnTo>
                    <a:pt x="134" y="6013"/>
                  </a:lnTo>
                  <a:lnTo>
                    <a:pt x="134" y="5745"/>
                  </a:lnTo>
                  <a:lnTo>
                    <a:pt x="134" y="5526"/>
                  </a:lnTo>
                  <a:cubicBezTo>
                    <a:pt x="122" y="5393"/>
                    <a:pt x="122" y="5271"/>
                    <a:pt x="122" y="5137"/>
                  </a:cubicBezTo>
                  <a:lnTo>
                    <a:pt x="122" y="4566"/>
                  </a:lnTo>
                  <a:cubicBezTo>
                    <a:pt x="122" y="4493"/>
                    <a:pt x="122" y="4407"/>
                    <a:pt x="110" y="4323"/>
                  </a:cubicBezTo>
                  <a:lnTo>
                    <a:pt x="110" y="4188"/>
                  </a:lnTo>
                  <a:cubicBezTo>
                    <a:pt x="110" y="4140"/>
                    <a:pt x="98" y="4091"/>
                    <a:pt x="98" y="4031"/>
                  </a:cubicBezTo>
                  <a:lnTo>
                    <a:pt x="98" y="3058"/>
                  </a:lnTo>
                  <a:lnTo>
                    <a:pt x="98" y="3009"/>
                  </a:lnTo>
                  <a:cubicBezTo>
                    <a:pt x="98" y="2972"/>
                    <a:pt x="98" y="2936"/>
                    <a:pt x="110" y="2912"/>
                  </a:cubicBezTo>
                  <a:lnTo>
                    <a:pt x="110" y="2717"/>
                  </a:lnTo>
                  <a:cubicBezTo>
                    <a:pt x="122" y="2596"/>
                    <a:pt x="134" y="2461"/>
                    <a:pt x="134" y="2340"/>
                  </a:cubicBezTo>
                  <a:cubicBezTo>
                    <a:pt x="134" y="2242"/>
                    <a:pt x="147" y="2134"/>
                    <a:pt x="147" y="2024"/>
                  </a:cubicBezTo>
                  <a:cubicBezTo>
                    <a:pt x="147" y="1902"/>
                    <a:pt x="147" y="1780"/>
                    <a:pt x="158" y="1659"/>
                  </a:cubicBezTo>
                  <a:lnTo>
                    <a:pt x="158" y="1623"/>
                  </a:lnTo>
                  <a:cubicBezTo>
                    <a:pt x="158" y="1586"/>
                    <a:pt x="158" y="1550"/>
                    <a:pt x="195" y="1537"/>
                  </a:cubicBezTo>
                  <a:close/>
                  <a:moveTo>
                    <a:pt x="366" y="1513"/>
                  </a:moveTo>
                  <a:cubicBezTo>
                    <a:pt x="377" y="1525"/>
                    <a:pt x="377" y="1525"/>
                    <a:pt x="390" y="1525"/>
                  </a:cubicBezTo>
                  <a:lnTo>
                    <a:pt x="402" y="1525"/>
                  </a:lnTo>
                  <a:lnTo>
                    <a:pt x="402" y="1550"/>
                  </a:lnTo>
                  <a:cubicBezTo>
                    <a:pt x="402" y="1574"/>
                    <a:pt x="414" y="1598"/>
                    <a:pt x="414" y="1610"/>
                  </a:cubicBezTo>
                  <a:lnTo>
                    <a:pt x="414" y="1744"/>
                  </a:lnTo>
                  <a:cubicBezTo>
                    <a:pt x="426" y="1915"/>
                    <a:pt x="426" y="2085"/>
                    <a:pt x="439" y="2255"/>
                  </a:cubicBezTo>
                  <a:cubicBezTo>
                    <a:pt x="439" y="2534"/>
                    <a:pt x="439" y="2826"/>
                    <a:pt x="426" y="3118"/>
                  </a:cubicBezTo>
                  <a:lnTo>
                    <a:pt x="426" y="3361"/>
                  </a:lnTo>
                  <a:cubicBezTo>
                    <a:pt x="414" y="3447"/>
                    <a:pt x="414" y="3532"/>
                    <a:pt x="414" y="3629"/>
                  </a:cubicBezTo>
                  <a:lnTo>
                    <a:pt x="414" y="5368"/>
                  </a:lnTo>
                  <a:cubicBezTo>
                    <a:pt x="414" y="5539"/>
                    <a:pt x="426" y="5721"/>
                    <a:pt x="439" y="5891"/>
                  </a:cubicBezTo>
                  <a:cubicBezTo>
                    <a:pt x="450" y="5964"/>
                    <a:pt x="450" y="6050"/>
                    <a:pt x="450" y="6134"/>
                  </a:cubicBezTo>
                  <a:lnTo>
                    <a:pt x="450" y="6147"/>
                  </a:lnTo>
                  <a:lnTo>
                    <a:pt x="463" y="6158"/>
                  </a:lnTo>
                  <a:lnTo>
                    <a:pt x="463" y="6366"/>
                  </a:lnTo>
                  <a:cubicBezTo>
                    <a:pt x="475" y="6512"/>
                    <a:pt x="475" y="6658"/>
                    <a:pt x="487" y="6804"/>
                  </a:cubicBezTo>
                  <a:cubicBezTo>
                    <a:pt x="487" y="7168"/>
                    <a:pt x="499" y="7521"/>
                    <a:pt x="499" y="7849"/>
                  </a:cubicBezTo>
                  <a:cubicBezTo>
                    <a:pt x="499" y="7922"/>
                    <a:pt x="487" y="7995"/>
                    <a:pt x="487" y="8068"/>
                  </a:cubicBezTo>
                  <a:cubicBezTo>
                    <a:pt x="475" y="8104"/>
                    <a:pt x="475" y="8141"/>
                    <a:pt x="475" y="8177"/>
                  </a:cubicBezTo>
                  <a:cubicBezTo>
                    <a:pt x="475" y="8239"/>
                    <a:pt x="463" y="8299"/>
                    <a:pt x="463" y="8360"/>
                  </a:cubicBezTo>
                  <a:lnTo>
                    <a:pt x="463" y="8372"/>
                  </a:lnTo>
                  <a:lnTo>
                    <a:pt x="463" y="8482"/>
                  </a:lnTo>
                  <a:lnTo>
                    <a:pt x="463" y="8518"/>
                  </a:lnTo>
                  <a:cubicBezTo>
                    <a:pt x="450" y="8518"/>
                    <a:pt x="450" y="8530"/>
                    <a:pt x="450" y="8530"/>
                  </a:cubicBezTo>
                  <a:cubicBezTo>
                    <a:pt x="426" y="8530"/>
                    <a:pt x="414" y="8542"/>
                    <a:pt x="402" y="8542"/>
                  </a:cubicBezTo>
                  <a:cubicBezTo>
                    <a:pt x="390" y="8542"/>
                    <a:pt x="366" y="8542"/>
                    <a:pt x="366" y="8506"/>
                  </a:cubicBezTo>
                  <a:lnTo>
                    <a:pt x="366" y="8433"/>
                  </a:lnTo>
                  <a:lnTo>
                    <a:pt x="366" y="7922"/>
                  </a:lnTo>
                  <a:lnTo>
                    <a:pt x="366" y="6742"/>
                  </a:lnTo>
                  <a:cubicBezTo>
                    <a:pt x="353" y="6609"/>
                    <a:pt x="353" y="6463"/>
                    <a:pt x="353" y="6341"/>
                  </a:cubicBezTo>
                  <a:cubicBezTo>
                    <a:pt x="341" y="6268"/>
                    <a:pt x="341" y="6207"/>
                    <a:pt x="341" y="6147"/>
                  </a:cubicBezTo>
                  <a:lnTo>
                    <a:pt x="341" y="6110"/>
                  </a:lnTo>
                  <a:lnTo>
                    <a:pt x="341" y="6013"/>
                  </a:lnTo>
                  <a:cubicBezTo>
                    <a:pt x="353" y="5806"/>
                    <a:pt x="341" y="5599"/>
                    <a:pt x="341" y="5404"/>
                  </a:cubicBezTo>
                  <a:cubicBezTo>
                    <a:pt x="329" y="5247"/>
                    <a:pt x="329" y="5101"/>
                    <a:pt x="329" y="4942"/>
                  </a:cubicBezTo>
                  <a:cubicBezTo>
                    <a:pt x="293" y="4650"/>
                    <a:pt x="304" y="4347"/>
                    <a:pt x="304" y="4055"/>
                  </a:cubicBezTo>
                  <a:lnTo>
                    <a:pt x="304" y="3678"/>
                  </a:lnTo>
                  <a:lnTo>
                    <a:pt x="304" y="2291"/>
                  </a:lnTo>
                  <a:lnTo>
                    <a:pt x="304" y="2024"/>
                  </a:lnTo>
                  <a:cubicBezTo>
                    <a:pt x="304" y="1915"/>
                    <a:pt x="317" y="1793"/>
                    <a:pt x="317" y="1671"/>
                  </a:cubicBezTo>
                  <a:cubicBezTo>
                    <a:pt x="329" y="1623"/>
                    <a:pt x="329" y="1574"/>
                    <a:pt x="329" y="1525"/>
                  </a:cubicBezTo>
                  <a:lnTo>
                    <a:pt x="341" y="1525"/>
                  </a:lnTo>
                  <a:cubicBezTo>
                    <a:pt x="353" y="1525"/>
                    <a:pt x="366" y="1513"/>
                    <a:pt x="366" y="1513"/>
                  </a:cubicBezTo>
                  <a:close/>
                  <a:moveTo>
                    <a:pt x="572" y="1492"/>
                  </a:moveTo>
                  <a:cubicBezTo>
                    <a:pt x="551" y="1492"/>
                    <a:pt x="535" y="1495"/>
                    <a:pt x="523" y="1501"/>
                  </a:cubicBezTo>
                  <a:cubicBezTo>
                    <a:pt x="499" y="1525"/>
                    <a:pt x="499" y="1550"/>
                    <a:pt x="487" y="1598"/>
                  </a:cubicBezTo>
                  <a:lnTo>
                    <a:pt x="487" y="1659"/>
                  </a:lnTo>
                  <a:lnTo>
                    <a:pt x="499" y="2012"/>
                  </a:lnTo>
                  <a:lnTo>
                    <a:pt x="499" y="2753"/>
                  </a:lnTo>
                  <a:lnTo>
                    <a:pt x="499" y="3215"/>
                  </a:lnTo>
                  <a:cubicBezTo>
                    <a:pt x="487" y="3277"/>
                    <a:pt x="487" y="3325"/>
                    <a:pt x="487" y="3386"/>
                  </a:cubicBezTo>
                  <a:cubicBezTo>
                    <a:pt x="487" y="3447"/>
                    <a:pt x="475" y="3507"/>
                    <a:pt x="475" y="3580"/>
                  </a:cubicBezTo>
                  <a:lnTo>
                    <a:pt x="475" y="4650"/>
                  </a:lnTo>
                  <a:lnTo>
                    <a:pt x="475" y="4760"/>
                  </a:lnTo>
                  <a:cubicBezTo>
                    <a:pt x="475" y="4979"/>
                    <a:pt x="475" y="5198"/>
                    <a:pt x="487" y="5417"/>
                  </a:cubicBezTo>
                  <a:cubicBezTo>
                    <a:pt x="487" y="5672"/>
                    <a:pt x="499" y="5940"/>
                    <a:pt x="512" y="6195"/>
                  </a:cubicBezTo>
                  <a:cubicBezTo>
                    <a:pt x="523" y="6280"/>
                    <a:pt x="523" y="6366"/>
                    <a:pt x="536" y="6450"/>
                  </a:cubicBezTo>
                  <a:lnTo>
                    <a:pt x="536" y="6645"/>
                  </a:lnTo>
                  <a:cubicBezTo>
                    <a:pt x="548" y="6755"/>
                    <a:pt x="560" y="6876"/>
                    <a:pt x="560" y="6998"/>
                  </a:cubicBezTo>
                  <a:lnTo>
                    <a:pt x="560" y="7849"/>
                  </a:lnTo>
                  <a:cubicBezTo>
                    <a:pt x="560" y="7898"/>
                    <a:pt x="560" y="7958"/>
                    <a:pt x="548" y="8007"/>
                  </a:cubicBezTo>
                  <a:cubicBezTo>
                    <a:pt x="548" y="8044"/>
                    <a:pt x="548" y="8093"/>
                    <a:pt x="536" y="8141"/>
                  </a:cubicBezTo>
                  <a:lnTo>
                    <a:pt x="536" y="8482"/>
                  </a:lnTo>
                  <a:cubicBezTo>
                    <a:pt x="536" y="8506"/>
                    <a:pt x="548" y="8530"/>
                    <a:pt x="560" y="8542"/>
                  </a:cubicBezTo>
                  <a:cubicBezTo>
                    <a:pt x="572" y="8555"/>
                    <a:pt x="596" y="8555"/>
                    <a:pt x="621" y="8555"/>
                  </a:cubicBezTo>
                  <a:lnTo>
                    <a:pt x="633" y="8555"/>
                  </a:lnTo>
                  <a:cubicBezTo>
                    <a:pt x="669" y="8555"/>
                    <a:pt x="694" y="8518"/>
                    <a:pt x="694" y="8482"/>
                  </a:cubicBezTo>
                  <a:cubicBezTo>
                    <a:pt x="694" y="8445"/>
                    <a:pt x="694" y="8409"/>
                    <a:pt x="682" y="8385"/>
                  </a:cubicBezTo>
                  <a:lnTo>
                    <a:pt x="682" y="8275"/>
                  </a:lnTo>
                  <a:lnTo>
                    <a:pt x="682" y="7861"/>
                  </a:lnTo>
                  <a:cubicBezTo>
                    <a:pt x="682" y="7691"/>
                    <a:pt x="682" y="7509"/>
                    <a:pt x="669" y="7339"/>
                  </a:cubicBezTo>
                  <a:lnTo>
                    <a:pt x="669" y="6742"/>
                  </a:lnTo>
                  <a:cubicBezTo>
                    <a:pt x="658" y="6426"/>
                    <a:pt x="658" y="6098"/>
                    <a:pt x="658" y="5769"/>
                  </a:cubicBezTo>
                  <a:cubicBezTo>
                    <a:pt x="645" y="5234"/>
                    <a:pt x="645" y="4687"/>
                    <a:pt x="645" y="4164"/>
                  </a:cubicBezTo>
                  <a:lnTo>
                    <a:pt x="645" y="4018"/>
                  </a:lnTo>
                  <a:cubicBezTo>
                    <a:pt x="645" y="3653"/>
                    <a:pt x="645" y="3350"/>
                    <a:pt x="658" y="3045"/>
                  </a:cubicBezTo>
                  <a:cubicBezTo>
                    <a:pt x="658" y="2802"/>
                    <a:pt x="669" y="2547"/>
                    <a:pt x="682" y="2304"/>
                  </a:cubicBezTo>
                  <a:cubicBezTo>
                    <a:pt x="682" y="2134"/>
                    <a:pt x="682" y="1963"/>
                    <a:pt x="694" y="1793"/>
                  </a:cubicBezTo>
                  <a:lnTo>
                    <a:pt x="694" y="1780"/>
                  </a:lnTo>
                  <a:cubicBezTo>
                    <a:pt x="694" y="1696"/>
                    <a:pt x="694" y="1598"/>
                    <a:pt x="669" y="1513"/>
                  </a:cubicBezTo>
                  <a:lnTo>
                    <a:pt x="658" y="1501"/>
                  </a:lnTo>
                  <a:cubicBezTo>
                    <a:pt x="621" y="1495"/>
                    <a:pt x="594" y="1492"/>
                    <a:pt x="572" y="1492"/>
                  </a:cubicBezTo>
                  <a:close/>
                  <a:moveTo>
                    <a:pt x="183" y="1501"/>
                  </a:moveTo>
                  <a:cubicBezTo>
                    <a:pt x="110" y="1525"/>
                    <a:pt x="122" y="1586"/>
                    <a:pt x="122" y="1634"/>
                  </a:cubicBezTo>
                  <a:lnTo>
                    <a:pt x="122" y="1659"/>
                  </a:lnTo>
                  <a:cubicBezTo>
                    <a:pt x="122" y="1780"/>
                    <a:pt x="110" y="1902"/>
                    <a:pt x="110" y="2024"/>
                  </a:cubicBezTo>
                  <a:cubicBezTo>
                    <a:pt x="110" y="2134"/>
                    <a:pt x="110" y="2231"/>
                    <a:pt x="98" y="2340"/>
                  </a:cubicBezTo>
                  <a:cubicBezTo>
                    <a:pt x="98" y="2461"/>
                    <a:pt x="85" y="2596"/>
                    <a:pt x="85" y="2717"/>
                  </a:cubicBezTo>
                  <a:cubicBezTo>
                    <a:pt x="74" y="2778"/>
                    <a:pt x="74" y="2839"/>
                    <a:pt x="74" y="2899"/>
                  </a:cubicBezTo>
                  <a:cubicBezTo>
                    <a:pt x="61" y="2936"/>
                    <a:pt x="61" y="2972"/>
                    <a:pt x="61" y="3009"/>
                  </a:cubicBezTo>
                  <a:lnTo>
                    <a:pt x="61" y="3058"/>
                  </a:lnTo>
                  <a:lnTo>
                    <a:pt x="61" y="4031"/>
                  </a:lnTo>
                  <a:cubicBezTo>
                    <a:pt x="61" y="4091"/>
                    <a:pt x="74" y="4140"/>
                    <a:pt x="74" y="4188"/>
                  </a:cubicBezTo>
                  <a:lnTo>
                    <a:pt x="74" y="4201"/>
                  </a:lnTo>
                  <a:cubicBezTo>
                    <a:pt x="74" y="4237"/>
                    <a:pt x="74" y="4286"/>
                    <a:pt x="85" y="4323"/>
                  </a:cubicBezTo>
                  <a:lnTo>
                    <a:pt x="85" y="4566"/>
                  </a:lnTo>
                  <a:cubicBezTo>
                    <a:pt x="98" y="4760"/>
                    <a:pt x="98" y="4955"/>
                    <a:pt x="98" y="5137"/>
                  </a:cubicBezTo>
                  <a:lnTo>
                    <a:pt x="98" y="5526"/>
                  </a:lnTo>
                  <a:lnTo>
                    <a:pt x="98" y="5745"/>
                  </a:lnTo>
                  <a:lnTo>
                    <a:pt x="98" y="6013"/>
                  </a:lnTo>
                  <a:lnTo>
                    <a:pt x="98" y="6366"/>
                  </a:lnTo>
                  <a:cubicBezTo>
                    <a:pt x="98" y="6536"/>
                    <a:pt x="85" y="6718"/>
                    <a:pt x="98" y="6888"/>
                  </a:cubicBezTo>
                  <a:cubicBezTo>
                    <a:pt x="98" y="7144"/>
                    <a:pt x="98" y="7412"/>
                    <a:pt x="110" y="7667"/>
                  </a:cubicBezTo>
                  <a:cubicBezTo>
                    <a:pt x="110" y="7788"/>
                    <a:pt x="110" y="7910"/>
                    <a:pt x="122" y="8031"/>
                  </a:cubicBezTo>
                  <a:lnTo>
                    <a:pt x="122" y="8190"/>
                  </a:lnTo>
                  <a:lnTo>
                    <a:pt x="122" y="8360"/>
                  </a:lnTo>
                  <a:lnTo>
                    <a:pt x="122" y="8469"/>
                  </a:lnTo>
                  <a:cubicBezTo>
                    <a:pt x="134" y="8482"/>
                    <a:pt x="134" y="8506"/>
                    <a:pt x="134" y="8518"/>
                  </a:cubicBezTo>
                  <a:lnTo>
                    <a:pt x="134" y="8530"/>
                  </a:lnTo>
                  <a:lnTo>
                    <a:pt x="147" y="8530"/>
                  </a:lnTo>
                  <a:cubicBezTo>
                    <a:pt x="183" y="8555"/>
                    <a:pt x="220" y="8566"/>
                    <a:pt x="231" y="8566"/>
                  </a:cubicBezTo>
                  <a:cubicBezTo>
                    <a:pt x="244" y="8566"/>
                    <a:pt x="256" y="8555"/>
                    <a:pt x="268" y="8555"/>
                  </a:cubicBezTo>
                  <a:cubicBezTo>
                    <a:pt x="280" y="8542"/>
                    <a:pt x="293" y="8506"/>
                    <a:pt x="293" y="8457"/>
                  </a:cubicBezTo>
                  <a:lnTo>
                    <a:pt x="293" y="8385"/>
                  </a:lnTo>
                  <a:lnTo>
                    <a:pt x="293" y="7922"/>
                  </a:lnTo>
                  <a:lnTo>
                    <a:pt x="293" y="7594"/>
                  </a:lnTo>
                  <a:cubicBezTo>
                    <a:pt x="293" y="7193"/>
                    <a:pt x="293" y="6779"/>
                    <a:pt x="280" y="6377"/>
                  </a:cubicBezTo>
                  <a:lnTo>
                    <a:pt x="280" y="6183"/>
                  </a:lnTo>
                  <a:cubicBezTo>
                    <a:pt x="280" y="6134"/>
                    <a:pt x="280" y="6074"/>
                    <a:pt x="268" y="6013"/>
                  </a:cubicBezTo>
                  <a:lnTo>
                    <a:pt x="268" y="5247"/>
                  </a:lnTo>
                  <a:lnTo>
                    <a:pt x="256" y="4858"/>
                  </a:lnTo>
                  <a:lnTo>
                    <a:pt x="256" y="4796"/>
                  </a:lnTo>
                  <a:lnTo>
                    <a:pt x="256" y="4772"/>
                  </a:lnTo>
                  <a:lnTo>
                    <a:pt x="256" y="4602"/>
                  </a:lnTo>
                  <a:cubicBezTo>
                    <a:pt x="244" y="4480"/>
                    <a:pt x="244" y="4359"/>
                    <a:pt x="244" y="4237"/>
                  </a:cubicBezTo>
                  <a:cubicBezTo>
                    <a:pt x="231" y="3909"/>
                    <a:pt x="231" y="3580"/>
                    <a:pt x="231" y="3264"/>
                  </a:cubicBezTo>
                  <a:cubicBezTo>
                    <a:pt x="231" y="2924"/>
                    <a:pt x="244" y="2571"/>
                    <a:pt x="244" y="2231"/>
                  </a:cubicBezTo>
                  <a:lnTo>
                    <a:pt x="244" y="2036"/>
                  </a:lnTo>
                  <a:lnTo>
                    <a:pt x="244" y="1890"/>
                  </a:lnTo>
                  <a:cubicBezTo>
                    <a:pt x="256" y="1817"/>
                    <a:pt x="256" y="1732"/>
                    <a:pt x="256" y="1659"/>
                  </a:cubicBezTo>
                  <a:lnTo>
                    <a:pt x="256" y="1634"/>
                  </a:lnTo>
                  <a:cubicBezTo>
                    <a:pt x="256" y="1586"/>
                    <a:pt x="256" y="1537"/>
                    <a:pt x="207" y="1501"/>
                  </a:cubicBezTo>
                  <a:close/>
                  <a:moveTo>
                    <a:pt x="356" y="1483"/>
                  </a:moveTo>
                  <a:cubicBezTo>
                    <a:pt x="350" y="1483"/>
                    <a:pt x="345" y="1488"/>
                    <a:pt x="329" y="1488"/>
                  </a:cubicBezTo>
                  <a:lnTo>
                    <a:pt x="293" y="1488"/>
                  </a:lnTo>
                  <a:lnTo>
                    <a:pt x="293" y="1513"/>
                  </a:lnTo>
                  <a:cubicBezTo>
                    <a:pt x="293" y="1561"/>
                    <a:pt x="293" y="1623"/>
                    <a:pt x="280" y="1671"/>
                  </a:cubicBezTo>
                  <a:cubicBezTo>
                    <a:pt x="280" y="1793"/>
                    <a:pt x="280" y="1915"/>
                    <a:pt x="268" y="2024"/>
                  </a:cubicBezTo>
                  <a:lnTo>
                    <a:pt x="268" y="2291"/>
                  </a:lnTo>
                  <a:lnTo>
                    <a:pt x="268" y="3678"/>
                  </a:lnTo>
                  <a:lnTo>
                    <a:pt x="268" y="4055"/>
                  </a:lnTo>
                  <a:cubicBezTo>
                    <a:pt x="268" y="4347"/>
                    <a:pt x="268" y="4650"/>
                    <a:pt x="293" y="4942"/>
                  </a:cubicBezTo>
                  <a:cubicBezTo>
                    <a:pt x="293" y="5101"/>
                    <a:pt x="293" y="5247"/>
                    <a:pt x="304" y="5404"/>
                  </a:cubicBezTo>
                  <a:cubicBezTo>
                    <a:pt x="317" y="5599"/>
                    <a:pt x="317" y="5806"/>
                    <a:pt x="304" y="6013"/>
                  </a:cubicBezTo>
                  <a:lnTo>
                    <a:pt x="304" y="6110"/>
                  </a:lnTo>
                  <a:lnTo>
                    <a:pt x="304" y="6147"/>
                  </a:lnTo>
                  <a:cubicBezTo>
                    <a:pt x="304" y="6207"/>
                    <a:pt x="304" y="6280"/>
                    <a:pt x="317" y="6341"/>
                  </a:cubicBezTo>
                  <a:cubicBezTo>
                    <a:pt x="317" y="6475"/>
                    <a:pt x="329" y="6609"/>
                    <a:pt x="329" y="6742"/>
                  </a:cubicBezTo>
                  <a:lnTo>
                    <a:pt x="329" y="7922"/>
                  </a:lnTo>
                  <a:lnTo>
                    <a:pt x="329" y="8433"/>
                  </a:lnTo>
                  <a:lnTo>
                    <a:pt x="329" y="8506"/>
                  </a:lnTo>
                  <a:cubicBezTo>
                    <a:pt x="329" y="8555"/>
                    <a:pt x="366" y="8579"/>
                    <a:pt x="402" y="8579"/>
                  </a:cubicBezTo>
                  <a:lnTo>
                    <a:pt x="414" y="8579"/>
                  </a:lnTo>
                  <a:cubicBezTo>
                    <a:pt x="426" y="8579"/>
                    <a:pt x="439" y="8566"/>
                    <a:pt x="463" y="8555"/>
                  </a:cubicBezTo>
                  <a:lnTo>
                    <a:pt x="487" y="8555"/>
                  </a:lnTo>
                  <a:lnTo>
                    <a:pt x="499" y="8542"/>
                  </a:lnTo>
                  <a:lnTo>
                    <a:pt x="499" y="8482"/>
                  </a:lnTo>
                  <a:lnTo>
                    <a:pt x="499" y="8372"/>
                  </a:lnTo>
                  <a:lnTo>
                    <a:pt x="499" y="8360"/>
                  </a:lnTo>
                  <a:cubicBezTo>
                    <a:pt x="499" y="8299"/>
                    <a:pt x="499" y="8239"/>
                    <a:pt x="512" y="8177"/>
                  </a:cubicBezTo>
                  <a:cubicBezTo>
                    <a:pt x="512" y="8141"/>
                    <a:pt x="512" y="8104"/>
                    <a:pt x="523" y="8068"/>
                  </a:cubicBezTo>
                  <a:cubicBezTo>
                    <a:pt x="523" y="7995"/>
                    <a:pt x="536" y="7922"/>
                    <a:pt x="536" y="7849"/>
                  </a:cubicBezTo>
                  <a:cubicBezTo>
                    <a:pt x="523" y="7521"/>
                    <a:pt x="523" y="7168"/>
                    <a:pt x="512" y="6804"/>
                  </a:cubicBezTo>
                  <a:cubicBezTo>
                    <a:pt x="512" y="6658"/>
                    <a:pt x="512" y="6512"/>
                    <a:pt x="499" y="6353"/>
                  </a:cubicBezTo>
                  <a:cubicBezTo>
                    <a:pt x="499" y="6293"/>
                    <a:pt x="499" y="6220"/>
                    <a:pt x="487" y="6158"/>
                  </a:cubicBezTo>
                  <a:lnTo>
                    <a:pt x="487" y="6147"/>
                  </a:lnTo>
                  <a:lnTo>
                    <a:pt x="487" y="6122"/>
                  </a:lnTo>
                  <a:cubicBezTo>
                    <a:pt x="487" y="6050"/>
                    <a:pt x="487" y="5964"/>
                    <a:pt x="475" y="5891"/>
                  </a:cubicBezTo>
                  <a:cubicBezTo>
                    <a:pt x="463" y="5721"/>
                    <a:pt x="450" y="5539"/>
                    <a:pt x="450" y="5368"/>
                  </a:cubicBezTo>
                  <a:cubicBezTo>
                    <a:pt x="439" y="4796"/>
                    <a:pt x="450" y="4237"/>
                    <a:pt x="450" y="3629"/>
                  </a:cubicBezTo>
                  <a:cubicBezTo>
                    <a:pt x="450" y="3532"/>
                    <a:pt x="450" y="3447"/>
                    <a:pt x="463" y="3361"/>
                  </a:cubicBezTo>
                  <a:lnTo>
                    <a:pt x="463" y="3118"/>
                  </a:lnTo>
                  <a:cubicBezTo>
                    <a:pt x="475" y="2826"/>
                    <a:pt x="475" y="2534"/>
                    <a:pt x="463" y="2255"/>
                  </a:cubicBezTo>
                  <a:cubicBezTo>
                    <a:pt x="463" y="2085"/>
                    <a:pt x="463" y="1915"/>
                    <a:pt x="450" y="1744"/>
                  </a:cubicBezTo>
                  <a:lnTo>
                    <a:pt x="450" y="1610"/>
                  </a:lnTo>
                  <a:cubicBezTo>
                    <a:pt x="450" y="1586"/>
                    <a:pt x="439" y="1561"/>
                    <a:pt x="439" y="1537"/>
                  </a:cubicBezTo>
                  <a:cubicBezTo>
                    <a:pt x="439" y="1537"/>
                    <a:pt x="439" y="1525"/>
                    <a:pt x="426" y="1513"/>
                  </a:cubicBezTo>
                  <a:lnTo>
                    <a:pt x="426" y="1501"/>
                  </a:lnTo>
                  <a:lnTo>
                    <a:pt x="414" y="1501"/>
                  </a:lnTo>
                  <a:lnTo>
                    <a:pt x="402" y="1488"/>
                  </a:lnTo>
                  <a:lnTo>
                    <a:pt x="366" y="1488"/>
                  </a:lnTo>
                  <a:cubicBezTo>
                    <a:pt x="361" y="1485"/>
                    <a:pt x="359" y="1483"/>
                    <a:pt x="356" y="1483"/>
                  </a:cubicBezTo>
                  <a:close/>
                  <a:moveTo>
                    <a:pt x="621" y="8639"/>
                  </a:moveTo>
                  <a:cubicBezTo>
                    <a:pt x="645" y="8639"/>
                    <a:pt x="669" y="8652"/>
                    <a:pt x="682" y="8664"/>
                  </a:cubicBezTo>
                  <a:lnTo>
                    <a:pt x="682" y="8749"/>
                  </a:lnTo>
                  <a:cubicBezTo>
                    <a:pt x="626" y="8760"/>
                    <a:pt x="570" y="8763"/>
                    <a:pt x="513" y="8763"/>
                  </a:cubicBezTo>
                  <a:cubicBezTo>
                    <a:pt x="436" y="8763"/>
                    <a:pt x="358" y="8756"/>
                    <a:pt x="280" y="8749"/>
                  </a:cubicBezTo>
                  <a:lnTo>
                    <a:pt x="220" y="8749"/>
                  </a:lnTo>
                  <a:cubicBezTo>
                    <a:pt x="195" y="8749"/>
                    <a:pt x="183" y="8737"/>
                    <a:pt x="183" y="8737"/>
                  </a:cubicBezTo>
                  <a:cubicBezTo>
                    <a:pt x="171" y="8725"/>
                    <a:pt x="171" y="8701"/>
                    <a:pt x="171" y="8664"/>
                  </a:cubicBezTo>
                  <a:lnTo>
                    <a:pt x="183" y="8664"/>
                  </a:lnTo>
                  <a:cubicBezTo>
                    <a:pt x="195" y="8652"/>
                    <a:pt x="220" y="8652"/>
                    <a:pt x="231" y="8652"/>
                  </a:cubicBezTo>
                  <a:lnTo>
                    <a:pt x="512" y="8652"/>
                  </a:lnTo>
                  <a:lnTo>
                    <a:pt x="609" y="8639"/>
                  </a:lnTo>
                  <a:close/>
                  <a:moveTo>
                    <a:pt x="609" y="8603"/>
                  </a:moveTo>
                  <a:lnTo>
                    <a:pt x="512" y="8615"/>
                  </a:lnTo>
                  <a:lnTo>
                    <a:pt x="231" y="8615"/>
                  </a:lnTo>
                  <a:cubicBezTo>
                    <a:pt x="207" y="8615"/>
                    <a:pt x="195" y="8615"/>
                    <a:pt x="183" y="8628"/>
                  </a:cubicBezTo>
                  <a:lnTo>
                    <a:pt x="147" y="8628"/>
                  </a:lnTo>
                  <a:lnTo>
                    <a:pt x="147" y="8639"/>
                  </a:lnTo>
                  <a:cubicBezTo>
                    <a:pt x="134" y="8688"/>
                    <a:pt x="134" y="8737"/>
                    <a:pt x="147" y="8761"/>
                  </a:cubicBezTo>
                  <a:cubicBezTo>
                    <a:pt x="171" y="8774"/>
                    <a:pt x="195" y="8785"/>
                    <a:pt x="207" y="8785"/>
                  </a:cubicBezTo>
                  <a:lnTo>
                    <a:pt x="280" y="8785"/>
                  </a:lnTo>
                  <a:cubicBezTo>
                    <a:pt x="353" y="8798"/>
                    <a:pt x="414" y="8798"/>
                    <a:pt x="487" y="8798"/>
                  </a:cubicBezTo>
                  <a:cubicBezTo>
                    <a:pt x="548" y="8798"/>
                    <a:pt x="621" y="8798"/>
                    <a:pt x="694" y="8774"/>
                  </a:cubicBezTo>
                  <a:lnTo>
                    <a:pt x="706" y="8774"/>
                  </a:lnTo>
                  <a:lnTo>
                    <a:pt x="706" y="8761"/>
                  </a:lnTo>
                  <a:cubicBezTo>
                    <a:pt x="718" y="8701"/>
                    <a:pt x="718" y="8664"/>
                    <a:pt x="706" y="8639"/>
                  </a:cubicBezTo>
                  <a:cubicBezTo>
                    <a:pt x="682" y="8615"/>
                    <a:pt x="645" y="8615"/>
                    <a:pt x="621" y="8603"/>
                  </a:cubicBezTo>
                  <a:close/>
                  <a:moveTo>
                    <a:pt x="596" y="8858"/>
                  </a:moveTo>
                  <a:cubicBezTo>
                    <a:pt x="645" y="8858"/>
                    <a:pt x="658" y="8871"/>
                    <a:pt x="658" y="8907"/>
                  </a:cubicBezTo>
                  <a:cubicBezTo>
                    <a:pt x="669" y="8980"/>
                    <a:pt x="669" y="9041"/>
                    <a:pt x="669" y="9102"/>
                  </a:cubicBezTo>
                  <a:cubicBezTo>
                    <a:pt x="669" y="9163"/>
                    <a:pt x="645" y="9199"/>
                    <a:pt x="585" y="9223"/>
                  </a:cubicBezTo>
                  <a:cubicBezTo>
                    <a:pt x="536" y="9236"/>
                    <a:pt x="487" y="9236"/>
                    <a:pt x="439" y="9236"/>
                  </a:cubicBezTo>
                  <a:cubicBezTo>
                    <a:pt x="377" y="9236"/>
                    <a:pt x="293" y="9236"/>
                    <a:pt x="195" y="9199"/>
                  </a:cubicBezTo>
                  <a:cubicBezTo>
                    <a:pt x="171" y="9090"/>
                    <a:pt x="183" y="8980"/>
                    <a:pt x="195" y="8883"/>
                  </a:cubicBezTo>
                  <a:cubicBezTo>
                    <a:pt x="195" y="8871"/>
                    <a:pt x="207" y="8871"/>
                    <a:pt x="207" y="8871"/>
                  </a:cubicBezTo>
                  <a:cubicBezTo>
                    <a:pt x="220" y="8871"/>
                    <a:pt x="220" y="8858"/>
                    <a:pt x="231" y="8858"/>
                  </a:cubicBezTo>
                  <a:close/>
                  <a:moveTo>
                    <a:pt x="609" y="8822"/>
                  </a:moveTo>
                  <a:cubicBezTo>
                    <a:pt x="475" y="8822"/>
                    <a:pt x="366" y="8822"/>
                    <a:pt x="231" y="8834"/>
                  </a:cubicBezTo>
                  <a:lnTo>
                    <a:pt x="195" y="8834"/>
                  </a:lnTo>
                  <a:cubicBezTo>
                    <a:pt x="183" y="8847"/>
                    <a:pt x="183" y="8847"/>
                    <a:pt x="171" y="8847"/>
                  </a:cubicBezTo>
                  <a:lnTo>
                    <a:pt x="158" y="8847"/>
                  </a:lnTo>
                  <a:lnTo>
                    <a:pt x="158" y="8858"/>
                  </a:lnTo>
                  <a:cubicBezTo>
                    <a:pt x="147" y="8980"/>
                    <a:pt x="134" y="9102"/>
                    <a:pt x="171" y="9223"/>
                  </a:cubicBezTo>
                  <a:lnTo>
                    <a:pt x="171" y="9236"/>
                  </a:lnTo>
                  <a:cubicBezTo>
                    <a:pt x="268" y="9272"/>
                    <a:pt x="341" y="9272"/>
                    <a:pt x="414" y="9272"/>
                  </a:cubicBezTo>
                  <a:lnTo>
                    <a:pt x="439" y="9272"/>
                  </a:lnTo>
                  <a:cubicBezTo>
                    <a:pt x="487" y="9272"/>
                    <a:pt x="536" y="9260"/>
                    <a:pt x="585" y="9247"/>
                  </a:cubicBezTo>
                  <a:cubicBezTo>
                    <a:pt x="658" y="9236"/>
                    <a:pt x="706" y="9175"/>
                    <a:pt x="706" y="9102"/>
                  </a:cubicBezTo>
                  <a:cubicBezTo>
                    <a:pt x="706" y="9041"/>
                    <a:pt x="706" y="8968"/>
                    <a:pt x="694" y="8907"/>
                  </a:cubicBezTo>
                  <a:cubicBezTo>
                    <a:pt x="694" y="8847"/>
                    <a:pt x="658" y="8822"/>
                    <a:pt x="609" y="8822"/>
                  </a:cubicBezTo>
                  <a:close/>
                  <a:moveTo>
                    <a:pt x="426" y="29"/>
                  </a:moveTo>
                  <a:cubicBezTo>
                    <a:pt x="450" y="29"/>
                    <a:pt x="475" y="42"/>
                    <a:pt x="487" y="78"/>
                  </a:cubicBezTo>
                  <a:cubicBezTo>
                    <a:pt x="523" y="126"/>
                    <a:pt x="548" y="175"/>
                    <a:pt x="560" y="236"/>
                  </a:cubicBezTo>
                  <a:cubicBezTo>
                    <a:pt x="572" y="358"/>
                    <a:pt x="596" y="491"/>
                    <a:pt x="621" y="601"/>
                  </a:cubicBezTo>
                  <a:cubicBezTo>
                    <a:pt x="645" y="783"/>
                    <a:pt x="669" y="966"/>
                    <a:pt x="694" y="1136"/>
                  </a:cubicBezTo>
                  <a:cubicBezTo>
                    <a:pt x="718" y="1367"/>
                    <a:pt x="731" y="1598"/>
                    <a:pt x="731" y="1866"/>
                  </a:cubicBezTo>
                  <a:cubicBezTo>
                    <a:pt x="718" y="1999"/>
                    <a:pt x="718" y="2134"/>
                    <a:pt x="718" y="2279"/>
                  </a:cubicBezTo>
                  <a:cubicBezTo>
                    <a:pt x="706" y="2474"/>
                    <a:pt x="706" y="2680"/>
                    <a:pt x="694" y="2875"/>
                  </a:cubicBezTo>
                  <a:lnTo>
                    <a:pt x="694" y="3228"/>
                  </a:lnTo>
                  <a:lnTo>
                    <a:pt x="694" y="3739"/>
                  </a:lnTo>
                  <a:cubicBezTo>
                    <a:pt x="669" y="4225"/>
                    <a:pt x="669" y="4699"/>
                    <a:pt x="669" y="5174"/>
                  </a:cubicBezTo>
                  <a:cubicBezTo>
                    <a:pt x="682" y="5307"/>
                    <a:pt x="682" y="5453"/>
                    <a:pt x="682" y="5599"/>
                  </a:cubicBezTo>
                  <a:cubicBezTo>
                    <a:pt x="682" y="5733"/>
                    <a:pt x="682" y="5879"/>
                    <a:pt x="694" y="6013"/>
                  </a:cubicBezTo>
                  <a:cubicBezTo>
                    <a:pt x="694" y="6122"/>
                    <a:pt x="694" y="6244"/>
                    <a:pt x="706" y="6366"/>
                  </a:cubicBezTo>
                  <a:lnTo>
                    <a:pt x="706" y="7217"/>
                  </a:lnTo>
                  <a:lnTo>
                    <a:pt x="706" y="7885"/>
                  </a:lnTo>
                  <a:cubicBezTo>
                    <a:pt x="706" y="8020"/>
                    <a:pt x="718" y="8153"/>
                    <a:pt x="718" y="8275"/>
                  </a:cubicBezTo>
                  <a:cubicBezTo>
                    <a:pt x="718" y="8323"/>
                    <a:pt x="718" y="8360"/>
                    <a:pt x="731" y="8409"/>
                  </a:cubicBezTo>
                  <a:lnTo>
                    <a:pt x="731" y="8433"/>
                  </a:lnTo>
                  <a:lnTo>
                    <a:pt x="731" y="8530"/>
                  </a:lnTo>
                  <a:cubicBezTo>
                    <a:pt x="767" y="8639"/>
                    <a:pt x="767" y="8725"/>
                    <a:pt x="742" y="8822"/>
                  </a:cubicBezTo>
                  <a:cubicBezTo>
                    <a:pt x="731" y="8858"/>
                    <a:pt x="731" y="8895"/>
                    <a:pt x="742" y="8931"/>
                  </a:cubicBezTo>
                  <a:lnTo>
                    <a:pt x="742" y="8980"/>
                  </a:lnTo>
                  <a:lnTo>
                    <a:pt x="742" y="9029"/>
                  </a:lnTo>
                  <a:cubicBezTo>
                    <a:pt x="755" y="9053"/>
                    <a:pt x="755" y="9090"/>
                    <a:pt x="755" y="9114"/>
                  </a:cubicBezTo>
                  <a:cubicBezTo>
                    <a:pt x="742" y="9223"/>
                    <a:pt x="682" y="9284"/>
                    <a:pt x="572" y="9309"/>
                  </a:cubicBezTo>
                  <a:cubicBezTo>
                    <a:pt x="518" y="9314"/>
                    <a:pt x="461" y="9318"/>
                    <a:pt x="403" y="9318"/>
                  </a:cubicBezTo>
                  <a:cubicBezTo>
                    <a:pt x="320" y="9318"/>
                    <a:pt x="233" y="9308"/>
                    <a:pt x="147" y="9272"/>
                  </a:cubicBezTo>
                  <a:cubicBezTo>
                    <a:pt x="85" y="9175"/>
                    <a:pt x="85" y="9077"/>
                    <a:pt x="98" y="8980"/>
                  </a:cubicBezTo>
                  <a:lnTo>
                    <a:pt x="98" y="8956"/>
                  </a:lnTo>
                  <a:cubicBezTo>
                    <a:pt x="98" y="8883"/>
                    <a:pt x="110" y="8822"/>
                    <a:pt x="85" y="8749"/>
                  </a:cubicBezTo>
                  <a:cubicBezTo>
                    <a:pt x="74" y="8725"/>
                    <a:pt x="74" y="8688"/>
                    <a:pt x="74" y="8664"/>
                  </a:cubicBezTo>
                  <a:cubicBezTo>
                    <a:pt x="98" y="8506"/>
                    <a:pt x="98" y="8360"/>
                    <a:pt x="85" y="8226"/>
                  </a:cubicBezTo>
                  <a:lnTo>
                    <a:pt x="85" y="8056"/>
                  </a:lnTo>
                  <a:cubicBezTo>
                    <a:pt x="85" y="7898"/>
                    <a:pt x="74" y="7739"/>
                    <a:pt x="74" y="7582"/>
                  </a:cubicBezTo>
                  <a:cubicBezTo>
                    <a:pt x="61" y="7302"/>
                    <a:pt x="61" y="7010"/>
                    <a:pt x="61" y="6718"/>
                  </a:cubicBezTo>
                  <a:cubicBezTo>
                    <a:pt x="74" y="6147"/>
                    <a:pt x="61" y="5575"/>
                    <a:pt x="49" y="5088"/>
                  </a:cubicBezTo>
                  <a:cubicBezTo>
                    <a:pt x="49" y="5015"/>
                    <a:pt x="49" y="4931"/>
                    <a:pt x="61" y="4858"/>
                  </a:cubicBezTo>
                  <a:lnTo>
                    <a:pt x="61" y="4650"/>
                  </a:lnTo>
                  <a:cubicBezTo>
                    <a:pt x="61" y="4577"/>
                    <a:pt x="61" y="4505"/>
                    <a:pt x="49" y="4432"/>
                  </a:cubicBezTo>
                  <a:lnTo>
                    <a:pt x="49" y="4323"/>
                  </a:lnTo>
                  <a:lnTo>
                    <a:pt x="49" y="4250"/>
                  </a:lnTo>
                  <a:cubicBezTo>
                    <a:pt x="37" y="4188"/>
                    <a:pt x="37" y="4115"/>
                    <a:pt x="37" y="4042"/>
                  </a:cubicBezTo>
                  <a:lnTo>
                    <a:pt x="37" y="3799"/>
                  </a:lnTo>
                  <a:cubicBezTo>
                    <a:pt x="37" y="3507"/>
                    <a:pt x="37" y="3215"/>
                    <a:pt x="49" y="2924"/>
                  </a:cubicBezTo>
                  <a:cubicBezTo>
                    <a:pt x="49" y="2753"/>
                    <a:pt x="49" y="2583"/>
                    <a:pt x="61" y="2413"/>
                  </a:cubicBezTo>
                  <a:cubicBezTo>
                    <a:pt x="61" y="2291"/>
                    <a:pt x="74" y="2170"/>
                    <a:pt x="74" y="2048"/>
                  </a:cubicBezTo>
                  <a:cubicBezTo>
                    <a:pt x="74" y="1926"/>
                    <a:pt x="74" y="1793"/>
                    <a:pt x="85" y="1671"/>
                  </a:cubicBezTo>
                  <a:lnTo>
                    <a:pt x="85" y="1488"/>
                  </a:lnTo>
                  <a:lnTo>
                    <a:pt x="85" y="1428"/>
                  </a:lnTo>
                  <a:lnTo>
                    <a:pt x="195" y="880"/>
                  </a:lnTo>
                  <a:lnTo>
                    <a:pt x="268" y="553"/>
                  </a:lnTo>
                  <a:cubicBezTo>
                    <a:pt x="293" y="467"/>
                    <a:pt x="304" y="370"/>
                    <a:pt x="329" y="285"/>
                  </a:cubicBezTo>
                  <a:cubicBezTo>
                    <a:pt x="341" y="261"/>
                    <a:pt x="341" y="224"/>
                    <a:pt x="341" y="199"/>
                  </a:cubicBezTo>
                  <a:cubicBezTo>
                    <a:pt x="353" y="163"/>
                    <a:pt x="353" y="139"/>
                    <a:pt x="366" y="102"/>
                  </a:cubicBezTo>
                  <a:cubicBezTo>
                    <a:pt x="377" y="53"/>
                    <a:pt x="390" y="42"/>
                    <a:pt x="426" y="29"/>
                  </a:cubicBezTo>
                  <a:close/>
                  <a:moveTo>
                    <a:pt x="440" y="1"/>
                  </a:moveTo>
                  <a:cubicBezTo>
                    <a:pt x="431" y="1"/>
                    <a:pt x="423" y="2"/>
                    <a:pt x="414" y="5"/>
                  </a:cubicBezTo>
                  <a:cubicBezTo>
                    <a:pt x="353" y="5"/>
                    <a:pt x="341" y="66"/>
                    <a:pt x="329" y="90"/>
                  </a:cubicBezTo>
                  <a:cubicBezTo>
                    <a:pt x="329" y="126"/>
                    <a:pt x="317" y="163"/>
                    <a:pt x="317" y="188"/>
                  </a:cubicBezTo>
                  <a:cubicBezTo>
                    <a:pt x="304" y="224"/>
                    <a:pt x="304" y="248"/>
                    <a:pt x="293" y="272"/>
                  </a:cubicBezTo>
                  <a:cubicBezTo>
                    <a:pt x="280" y="370"/>
                    <a:pt x="256" y="455"/>
                    <a:pt x="231" y="540"/>
                  </a:cubicBezTo>
                  <a:cubicBezTo>
                    <a:pt x="207" y="650"/>
                    <a:pt x="195" y="759"/>
                    <a:pt x="171" y="869"/>
                  </a:cubicBezTo>
                  <a:cubicBezTo>
                    <a:pt x="122" y="1051"/>
                    <a:pt x="85" y="1245"/>
                    <a:pt x="49" y="1428"/>
                  </a:cubicBezTo>
                  <a:lnTo>
                    <a:pt x="49" y="1488"/>
                  </a:lnTo>
                  <a:lnTo>
                    <a:pt x="49" y="1671"/>
                  </a:lnTo>
                  <a:cubicBezTo>
                    <a:pt x="49" y="1793"/>
                    <a:pt x="49" y="1926"/>
                    <a:pt x="37" y="2048"/>
                  </a:cubicBezTo>
                  <a:cubicBezTo>
                    <a:pt x="37" y="2170"/>
                    <a:pt x="37" y="2291"/>
                    <a:pt x="25" y="2413"/>
                  </a:cubicBezTo>
                  <a:cubicBezTo>
                    <a:pt x="25" y="2583"/>
                    <a:pt x="13" y="2753"/>
                    <a:pt x="13" y="2912"/>
                  </a:cubicBezTo>
                  <a:cubicBezTo>
                    <a:pt x="1" y="3215"/>
                    <a:pt x="1" y="3507"/>
                    <a:pt x="1" y="3799"/>
                  </a:cubicBezTo>
                  <a:lnTo>
                    <a:pt x="1" y="4042"/>
                  </a:lnTo>
                  <a:cubicBezTo>
                    <a:pt x="1" y="4115"/>
                    <a:pt x="13" y="4188"/>
                    <a:pt x="13" y="4250"/>
                  </a:cubicBezTo>
                  <a:lnTo>
                    <a:pt x="13" y="4323"/>
                  </a:lnTo>
                  <a:lnTo>
                    <a:pt x="13" y="4432"/>
                  </a:lnTo>
                  <a:cubicBezTo>
                    <a:pt x="25" y="4505"/>
                    <a:pt x="25" y="4577"/>
                    <a:pt x="25" y="4663"/>
                  </a:cubicBezTo>
                  <a:lnTo>
                    <a:pt x="25" y="4845"/>
                  </a:lnTo>
                  <a:cubicBezTo>
                    <a:pt x="13" y="4931"/>
                    <a:pt x="13" y="5015"/>
                    <a:pt x="13" y="5088"/>
                  </a:cubicBezTo>
                  <a:cubicBezTo>
                    <a:pt x="25" y="5575"/>
                    <a:pt x="37" y="6147"/>
                    <a:pt x="25" y="6718"/>
                  </a:cubicBezTo>
                  <a:cubicBezTo>
                    <a:pt x="25" y="7010"/>
                    <a:pt x="25" y="7302"/>
                    <a:pt x="37" y="7582"/>
                  </a:cubicBezTo>
                  <a:cubicBezTo>
                    <a:pt x="37" y="7739"/>
                    <a:pt x="49" y="7910"/>
                    <a:pt x="49" y="8068"/>
                  </a:cubicBezTo>
                  <a:lnTo>
                    <a:pt x="49" y="8226"/>
                  </a:lnTo>
                  <a:cubicBezTo>
                    <a:pt x="61" y="8360"/>
                    <a:pt x="61" y="8506"/>
                    <a:pt x="37" y="8652"/>
                  </a:cubicBezTo>
                  <a:cubicBezTo>
                    <a:pt x="37" y="8676"/>
                    <a:pt x="37" y="8725"/>
                    <a:pt x="49" y="8761"/>
                  </a:cubicBezTo>
                  <a:cubicBezTo>
                    <a:pt x="74" y="8822"/>
                    <a:pt x="74" y="8883"/>
                    <a:pt x="61" y="8956"/>
                  </a:cubicBezTo>
                  <a:lnTo>
                    <a:pt x="61" y="8980"/>
                  </a:lnTo>
                  <a:cubicBezTo>
                    <a:pt x="49" y="9077"/>
                    <a:pt x="49" y="9187"/>
                    <a:pt x="122" y="9296"/>
                  </a:cubicBezTo>
                  <a:lnTo>
                    <a:pt x="122" y="9309"/>
                  </a:lnTo>
                  <a:cubicBezTo>
                    <a:pt x="207" y="9345"/>
                    <a:pt x="304" y="9357"/>
                    <a:pt x="390" y="9357"/>
                  </a:cubicBezTo>
                  <a:cubicBezTo>
                    <a:pt x="450" y="9357"/>
                    <a:pt x="512" y="9345"/>
                    <a:pt x="585" y="9333"/>
                  </a:cubicBezTo>
                  <a:cubicBezTo>
                    <a:pt x="706" y="9320"/>
                    <a:pt x="779" y="9247"/>
                    <a:pt x="779" y="9114"/>
                  </a:cubicBezTo>
                  <a:cubicBezTo>
                    <a:pt x="791" y="9090"/>
                    <a:pt x="779" y="9053"/>
                    <a:pt x="779" y="9017"/>
                  </a:cubicBezTo>
                  <a:lnTo>
                    <a:pt x="779" y="8980"/>
                  </a:lnTo>
                  <a:lnTo>
                    <a:pt x="779" y="8931"/>
                  </a:lnTo>
                  <a:cubicBezTo>
                    <a:pt x="767" y="8895"/>
                    <a:pt x="767" y="8858"/>
                    <a:pt x="779" y="8834"/>
                  </a:cubicBezTo>
                  <a:cubicBezTo>
                    <a:pt x="804" y="8737"/>
                    <a:pt x="804" y="8639"/>
                    <a:pt x="767" y="8518"/>
                  </a:cubicBezTo>
                  <a:lnTo>
                    <a:pt x="767" y="8433"/>
                  </a:lnTo>
                  <a:lnTo>
                    <a:pt x="767" y="8409"/>
                  </a:lnTo>
                  <a:cubicBezTo>
                    <a:pt x="755" y="8360"/>
                    <a:pt x="755" y="8323"/>
                    <a:pt x="755" y="8275"/>
                  </a:cubicBezTo>
                  <a:cubicBezTo>
                    <a:pt x="755" y="8153"/>
                    <a:pt x="742" y="8020"/>
                    <a:pt x="742" y="7885"/>
                  </a:cubicBezTo>
                  <a:lnTo>
                    <a:pt x="742" y="7217"/>
                  </a:lnTo>
                  <a:cubicBezTo>
                    <a:pt x="742" y="6937"/>
                    <a:pt x="742" y="6645"/>
                    <a:pt x="731" y="6366"/>
                  </a:cubicBezTo>
                  <a:lnTo>
                    <a:pt x="731" y="6013"/>
                  </a:lnTo>
                  <a:cubicBezTo>
                    <a:pt x="718" y="5879"/>
                    <a:pt x="718" y="5733"/>
                    <a:pt x="718" y="5599"/>
                  </a:cubicBezTo>
                  <a:cubicBezTo>
                    <a:pt x="718" y="5453"/>
                    <a:pt x="706" y="5307"/>
                    <a:pt x="706" y="5174"/>
                  </a:cubicBezTo>
                  <a:cubicBezTo>
                    <a:pt x="706" y="4699"/>
                    <a:pt x="706" y="4225"/>
                    <a:pt x="718" y="3751"/>
                  </a:cubicBezTo>
                  <a:cubicBezTo>
                    <a:pt x="731" y="3569"/>
                    <a:pt x="731" y="3398"/>
                    <a:pt x="731" y="3228"/>
                  </a:cubicBezTo>
                  <a:lnTo>
                    <a:pt x="731" y="2875"/>
                  </a:lnTo>
                  <a:cubicBezTo>
                    <a:pt x="742" y="2680"/>
                    <a:pt x="742" y="2474"/>
                    <a:pt x="755" y="2279"/>
                  </a:cubicBezTo>
                  <a:cubicBezTo>
                    <a:pt x="755" y="2134"/>
                    <a:pt x="755" y="1999"/>
                    <a:pt x="767" y="1866"/>
                  </a:cubicBezTo>
                  <a:cubicBezTo>
                    <a:pt x="767" y="1598"/>
                    <a:pt x="755" y="1367"/>
                    <a:pt x="731" y="1136"/>
                  </a:cubicBezTo>
                  <a:cubicBezTo>
                    <a:pt x="706" y="953"/>
                    <a:pt x="682" y="771"/>
                    <a:pt x="645" y="601"/>
                  </a:cubicBezTo>
                  <a:cubicBezTo>
                    <a:pt x="633" y="480"/>
                    <a:pt x="609" y="358"/>
                    <a:pt x="596" y="236"/>
                  </a:cubicBezTo>
                  <a:cubicBezTo>
                    <a:pt x="585" y="163"/>
                    <a:pt x="560" y="115"/>
                    <a:pt x="523" y="53"/>
                  </a:cubicBezTo>
                  <a:cubicBezTo>
                    <a:pt x="496" y="16"/>
                    <a:pt x="468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4722396" y="2990587"/>
              <a:ext cx="51533" cy="462668"/>
            </a:xfrm>
            <a:custGeom>
              <a:avLst/>
              <a:gdLst/>
              <a:ahLst/>
              <a:cxnLst/>
              <a:rect l="l" t="t" r="r" b="b"/>
              <a:pathLst>
                <a:path w="1047" h="9400" extrusionOk="0">
                  <a:moveTo>
                    <a:pt x="404" y="284"/>
                  </a:moveTo>
                  <a:cubicBezTo>
                    <a:pt x="424" y="284"/>
                    <a:pt x="444" y="297"/>
                    <a:pt x="451" y="319"/>
                  </a:cubicBezTo>
                  <a:cubicBezTo>
                    <a:pt x="476" y="416"/>
                    <a:pt x="512" y="513"/>
                    <a:pt x="536" y="611"/>
                  </a:cubicBezTo>
                  <a:cubicBezTo>
                    <a:pt x="560" y="744"/>
                    <a:pt x="573" y="878"/>
                    <a:pt x="597" y="1011"/>
                  </a:cubicBezTo>
                  <a:lnTo>
                    <a:pt x="597" y="1109"/>
                  </a:lnTo>
                  <a:cubicBezTo>
                    <a:pt x="494" y="1127"/>
                    <a:pt x="391" y="1154"/>
                    <a:pt x="288" y="1154"/>
                  </a:cubicBezTo>
                  <a:cubicBezTo>
                    <a:pt x="257" y="1154"/>
                    <a:pt x="226" y="1151"/>
                    <a:pt x="195" y="1146"/>
                  </a:cubicBezTo>
                  <a:cubicBezTo>
                    <a:pt x="184" y="1121"/>
                    <a:pt x="171" y="1097"/>
                    <a:pt x="171" y="1073"/>
                  </a:cubicBezTo>
                  <a:cubicBezTo>
                    <a:pt x="208" y="854"/>
                    <a:pt x="244" y="622"/>
                    <a:pt x="305" y="416"/>
                  </a:cubicBezTo>
                  <a:cubicBezTo>
                    <a:pt x="317" y="379"/>
                    <a:pt x="341" y="343"/>
                    <a:pt x="366" y="306"/>
                  </a:cubicBezTo>
                  <a:cubicBezTo>
                    <a:pt x="376" y="291"/>
                    <a:pt x="390" y="284"/>
                    <a:pt x="404" y="284"/>
                  </a:cubicBezTo>
                  <a:close/>
                  <a:moveTo>
                    <a:pt x="500" y="1194"/>
                  </a:moveTo>
                  <a:cubicBezTo>
                    <a:pt x="536" y="1194"/>
                    <a:pt x="573" y="1194"/>
                    <a:pt x="609" y="1206"/>
                  </a:cubicBezTo>
                  <a:cubicBezTo>
                    <a:pt x="646" y="1219"/>
                    <a:pt x="682" y="1230"/>
                    <a:pt x="682" y="1267"/>
                  </a:cubicBezTo>
                  <a:cubicBezTo>
                    <a:pt x="682" y="1303"/>
                    <a:pt x="657" y="1328"/>
                    <a:pt x="609" y="1328"/>
                  </a:cubicBezTo>
                  <a:cubicBezTo>
                    <a:pt x="500" y="1340"/>
                    <a:pt x="403" y="1352"/>
                    <a:pt x="293" y="1365"/>
                  </a:cubicBezTo>
                  <a:lnTo>
                    <a:pt x="293" y="1352"/>
                  </a:lnTo>
                  <a:cubicBezTo>
                    <a:pt x="260" y="1352"/>
                    <a:pt x="228" y="1358"/>
                    <a:pt x="195" y="1358"/>
                  </a:cubicBezTo>
                  <a:cubicBezTo>
                    <a:pt x="179" y="1358"/>
                    <a:pt x="163" y="1356"/>
                    <a:pt x="147" y="1352"/>
                  </a:cubicBezTo>
                  <a:cubicBezTo>
                    <a:pt x="135" y="1352"/>
                    <a:pt x="111" y="1328"/>
                    <a:pt x="111" y="1303"/>
                  </a:cubicBezTo>
                  <a:cubicBezTo>
                    <a:pt x="111" y="1292"/>
                    <a:pt x="122" y="1267"/>
                    <a:pt x="135" y="1243"/>
                  </a:cubicBezTo>
                  <a:cubicBezTo>
                    <a:pt x="147" y="1230"/>
                    <a:pt x="159" y="1230"/>
                    <a:pt x="171" y="1230"/>
                  </a:cubicBezTo>
                  <a:lnTo>
                    <a:pt x="500" y="1194"/>
                  </a:lnTo>
                  <a:close/>
                  <a:moveTo>
                    <a:pt x="633" y="1413"/>
                  </a:moveTo>
                  <a:cubicBezTo>
                    <a:pt x="706" y="1413"/>
                    <a:pt x="730" y="1438"/>
                    <a:pt x="743" y="1511"/>
                  </a:cubicBezTo>
                  <a:cubicBezTo>
                    <a:pt x="755" y="1632"/>
                    <a:pt x="767" y="1741"/>
                    <a:pt x="767" y="1863"/>
                  </a:cubicBezTo>
                  <a:cubicBezTo>
                    <a:pt x="779" y="2070"/>
                    <a:pt x="792" y="2289"/>
                    <a:pt x="803" y="2495"/>
                  </a:cubicBezTo>
                  <a:cubicBezTo>
                    <a:pt x="828" y="2933"/>
                    <a:pt x="840" y="3383"/>
                    <a:pt x="828" y="3821"/>
                  </a:cubicBezTo>
                  <a:lnTo>
                    <a:pt x="828" y="4636"/>
                  </a:lnTo>
                  <a:lnTo>
                    <a:pt x="828" y="4721"/>
                  </a:lnTo>
                  <a:cubicBezTo>
                    <a:pt x="828" y="4757"/>
                    <a:pt x="803" y="4794"/>
                    <a:pt x="767" y="4806"/>
                  </a:cubicBezTo>
                  <a:cubicBezTo>
                    <a:pt x="719" y="4818"/>
                    <a:pt x="657" y="4830"/>
                    <a:pt x="609" y="4843"/>
                  </a:cubicBezTo>
                  <a:cubicBezTo>
                    <a:pt x="524" y="4843"/>
                    <a:pt x="439" y="4843"/>
                    <a:pt x="354" y="4830"/>
                  </a:cubicBezTo>
                  <a:cubicBezTo>
                    <a:pt x="281" y="4830"/>
                    <a:pt x="195" y="4806"/>
                    <a:pt x="111" y="4794"/>
                  </a:cubicBezTo>
                  <a:cubicBezTo>
                    <a:pt x="98" y="4770"/>
                    <a:pt x="86" y="4733"/>
                    <a:pt x="86" y="4708"/>
                  </a:cubicBezTo>
                  <a:cubicBezTo>
                    <a:pt x="74" y="4527"/>
                    <a:pt x="62" y="4344"/>
                    <a:pt x="74" y="4149"/>
                  </a:cubicBezTo>
                  <a:cubicBezTo>
                    <a:pt x="86" y="4052"/>
                    <a:pt x="74" y="3954"/>
                    <a:pt x="74" y="3846"/>
                  </a:cubicBezTo>
                  <a:cubicBezTo>
                    <a:pt x="74" y="3687"/>
                    <a:pt x="86" y="3529"/>
                    <a:pt x="74" y="3359"/>
                  </a:cubicBezTo>
                  <a:cubicBezTo>
                    <a:pt x="74" y="3030"/>
                    <a:pt x="86" y="2690"/>
                    <a:pt x="86" y="2362"/>
                  </a:cubicBezTo>
                  <a:lnTo>
                    <a:pt x="86" y="1595"/>
                  </a:lnTo>
                  <a:cubicBezTo>
                    <a:pt x="86" y="1559"/>
                    <a:pt x="86" y="1522"/>
                    <a:pt x="98" y="1474"/>
                  </a:cubicBezTo>
                  <a:cubicBezTo>
                    <a:pt x="184" y="1438"/>
                    <a:pt x="268" y="1425"/>
                    <a:pt x="354" y="1425"/>
                  </a:cubicBezTo>
                  <a:cubicBezTo>
                    <a:pt x="439" y="1425"/>
                    <a:pt x="536" y="1413"/>
                    <a:pt x="633" y="1413"/>
                  </a:cubicBezTo>
                  <a:close/>
                  <a:moveTo>
                    <a:pt x="195" y="4879"/>
                  </a:moveTo>
                  <a:cubicBezTo>
                    <a:pt x="244" y="4891"/>
                    <a:pt x="293" y="4903"/>
                    <a:pt x="341" y="4903"/>
                  </a:cubicBezTo>
                  <a:cubicBezTo>
                    <a:pt x="393" y="4912"/>
                    <a:pt x="447" y="4916"/>
                    <a:pt x="501" y="4916"/>
                  </a:cubicBezTo>
                  <a:cubicBezTo>
                    <a:pt x="586" y="4916"/>
                    <a:pt x="673" y="4906"/>
                    <a:pt x="755" y="4891"/>
                  </a:cubicBezTo>
                  <a:lnTo>
                    <a:pt x="803" y="4891"/>
                  </a:lnTo>
                  <a:cubicBezTo>
                    <a:pt x="865" y="5062"/>
                    <a:pt x="803" y="5098"/>
                    <a:pt x="670" y="5098"/>
                  </a:cubicBezTo>
                  <a:cubicBezTo>
                    <a:pt x="581" y="5098"/>
                    <a:pt x="492" y="5103"/>
                    <a:pt x="402" y="5103"/>
                  </a:cubicBezTo>
                  <a:cubicBezTo>
                    <a:pt x="358" y="5103"/>
                    <a:pt x="313" y="5102"/>
                    <a:pt x="268" y="5098"/>
                  </a:cubicBezTo>
                  <a:cubicBezTo>
                    <a:pt x="184" y="5098"/>
                    <a:pt x="184" y="5098"/>
                    <a:pt x="98" y="5037"/>
                  </a:cubicBezTo>
                  <a:cubicBezTo>
                    <a:pt x="98" y="5013"/>
                    <a:pt x="86" y="4976"/>
                    <a:pt x="86" y="4952"/>
                  </a:cubicBezTo>
                  <a:cubicBezTo>
                    <a:pt x="86" y="4927"/>
                    <a:pt x="98" y="4916"/>
                    <a:pt x="98" y="4891"/>
                  </a:cubicBezTo>
                  <a:cubicBezTo>
                    <a:pt x="135" y="4879"/>
                    <a:pt x="171" y="4879"/>
                    <a:pt x="195" y="4879"/>
                  </a:cubicBezTo>
                  <a:close/>
                  <a:moveTo>
                    <a:pt x="184" y="5159"/>
                  </a:moveTo>
                  <a:cubicBezTo>
                    <a:pt x="277" y="5179"/>
                    <a:pt x="371" y="5188"/>
                    <a:pt x="462" y="5188"/>
                  </a:cubicBezTo>
                  <a:cubicBezTo>
                    <a:pt x="537" y="5188"/>
                    <a:pt x="611" y="5182"/>
                    <a:pt x="682" y="5171"/>
                  </a:cubicBezTo>
                  <a:lnTo>
                    <a:pt x="779" y="5171"/>
                  </a:lnTo>
                  <a:cubicBezTo>
                    <a:pt x="803" y="5171"/>
                    <a:pt x="816" y="5171"/>
                    <a:pt x="828" y="5208"/>
                  </a:cubicBezTo>
                  <a:cubicBezTo>
                    <a:pt x="840" y="5232"/>
                    <a:pt x="828" y="5281"/>
                    <a:pt x="803" y="5292"/>
                  </a:cubicBezTo>
                  <a:lnTo>
                    <a:pt x="694" y="5329"/>
                  </a:lnTo>
                  <a:cubicBezTo>
                    <a:pt x="649" y="5332"/>
                    <a:pt x="603" y="5334"/>
                    <a:pt x="556" y="5334"/>
                  </a:cubicBezTo>
                  <a:cubicBezTo>
                    <a:pt x="428" y="5334"/>
                    <a:pt x="296" y="5323"/>
                    <a:pt x="171" y="5305"/>
                  </a:cubicBezTo>
                  <a:cubicBezTo>
                    <a:pt x="147" y="5292"/>
                    <a:pt x="122" y="5281"/>
                    <a:pt x="111" y="5256"/>
                  </a:cubicBezTo>
                  <a:cubicBezTo>
                    <a:pt x="86" y="5232"/>
                    <a:pt x="86" y="5195"/>
                    <a:pt x="122" y="5159"/>
                  </a:cubicBezTo>
                  <a:close/>
                  <a:moveTo>
                    <a:pt x="111" y="5378"/>
                  </a:moveTo>
                  <a:cubicBezTo>
                    <a:pt x="244" y="5390"/>
                    <a:pt x="354" y="5402"/>
                    <a:pt x="476" y="5414"/>
                  </a:cubicBezTo>
                  <a:cubicBezTo>
                    <a:pt x="560" y="5414"/>
                    <a:pt x="646" y="5402"/>
                    <a:pt x="719" y="5402"/>
                  </a:cubicBezTo>
                  <a:cubicBezTo>
                    <a:pt x="755" y="5402"/>
                    <a:pt x="792" y="5390"/>
                    <a:pt x="828" y="5390"/>
                  </a:cubicBezTo>
                  <a:cubicBezTo>
                    <a:pt x="828" y="5427"/>
                    <a:pt x="840" y="5463"/>
                    <a:pt x="840" y="5487"/>
                  </a:cubicBezTo>
                  <a:cubicBezTo>
                    <a:pt x="852" y="5754"/>
                    <a:pt x="865" y="6010"/>
                    <a:pt x="889" y="6278"/>
                  </a:cubicBezTo>
                  <a:cubicBezTo>
                    <a:pt x="901" y="6594"/>
                    <a:pt x="925" y="6922"/>
                    <a:pt x="949" y="7238"/>
                  </a:cubicBezTo>
                  <a:lnTo>
                    <a:pt x="949" y="7603"/>
                  </a:lnTo>
                  <a:cubicBezTo>
                    <a:pt x="949" y="7943"/>
                    <a:pt x="949" y="8284"/>
                    <a:pt x="962" y="8624"/>
                  </a:cubicBezTo>
                  <a:cubicBezTo>
                    <a:pt x="962" y="8734"/>
                    <a:pt x="913" y="8795"/>
                    <a:pt x="828" y="8843"/>
                  </a:cubicBezTo>
                  <a:cubicBezTo>
                    <a:pt x="761" y="8877"/>
                    <a:pt x="693" y="8893"/>
                    <a:pt x="626" y="8893"/>
                  </a:cubicBezTo>
                  <a:cubicBezTo>
                    <a:pt x="547" y="8893"/>
                    <a:pt x="469" y="8871"/>
                    <a:pt x="390" y="8832"/>
                  </a:cubicBezTo>
                  <a:cubicBezTo>
                    <a:pt x="341" y="8807"/>
                    <a:pt x="317" y="8770"/>
                    <a:pt x="293" y="8722"/>
                  </a:cubicBezTo>
                  <a:lnTo>
                    <a:pt x="293" y="8686"/>
                  </a:lnTo>
                  <a:cubicBezTo>
                    <a:pt x="281" y="8613"/>
                    <a:pt x="281" y="8527"/>
                    <a:pt x="257" y="8467"/>
                  </a:cubicBezTo>
                  <a:cubicBezTo>
                    <a:pt x="232" y="8394"/>
                    <a:pt x="244" y="8321"/>
                    <a:pt x="232" y="8248"/>
                  </a:cubicBezTo>
                  <a:cubicBezTo>
                    <a:pt x="220" y="7992"/>
                    <a:pt x="195" y="7737"/>
                    <a:pt x="184" y="7481"/>
                  </a:cubicBezTo>
                  <a:lnTo>
                    <a:pt x="147" y="6862"/>
                  </a:lnTo>
                  <a:cubicBezTo>
                    <a:pt x="135" y="6667"/>
                    <a:pt x="122" y="6472"/>
                    <a:pt x="122" y="6289"/>
                  </a:cubicBezTo>
                  <a:cubicBezTo>
                    <a:pt x="111" y="5998"/>
                    <a:pt x="98" y="5706"/>
                    <a:pt x="98" y="5414"/>
                  </a:cubicBezTo>
                  <a:cubicBezTo>
                    <a:pt x="98" y="5414"/>
                    <a:pt x="98" y="5402"/>
                    <a:pt x="111" y="5378"/>
                  </a:cubicBezTo>
                  <a:close/>
                  <a:moveTo>
                    <a:pt x="865" y="8916"/>
                  </a:moveTo>
                  <a:cubicBezTo>
                    <a:pt x="876" y="8941"/>
                    <a:pt x="889" y="8965"/>
                    <a:pt x="889" y="8978"/>
                  </a:cubicBezTo>
                  <a:cubicBezTo>
                    <a:pt x="876" y="9038"/>
                    <a:pt x="876" y="9099"/>
                    <a:pt x="865" y="9172"/>
                  </a:cubicBezTo>
                  <a:cubicBezTo>
                    <a:pt x="852" y="9257"/>
                    <a:pt x="828" y="9294"/>
                    <a:pt x="730" y="9306"/>
                  </a:cubicBezTo>
                  <a:cubicBezTo>
                    <a:pt x="694" y="9318"/>
                    <a:pt x="657" y="9318"/>
                    <a:pt x="621" y="9318"/>
                  </a:cubicBezTo>
                  <a:cubicBezTo>
                    <a:pt x="500" y="9294"/>
                    <a:pt x="476" y="9294"/>
                    <a:pt x="451" y="9160"/>
                  </a:cubicBezTo>
                  <a:cubicBezTo>
                    <a:pt x="439" y="9099"/>
                    <a:pt x="414" y="9026"/>
                    <a:pt x="427" y="8941"/>
                  </a:cubicBezTo>
                  <a:lnTo>
                    <a:pt x="427" y="8941"/>
                  </a:lnTo>
                  <a:cubicBezTo>
                    <a:pt x="496" y="8957"/>
                    <a:pt x="560" y="8966"/>
                    <a:pt x="623" y="8966"/>
                  </a:cubicBezTo>
                  <a:cubicBezTo>
                    <a:pt x="704" y="8966"/>
                    <a:pt x="783" y="8951"/>
                    <a:pt x="865" y="8916"/>
                  </a:cubicBezTo>
                  <a:close/>
                  <a:moveTo>
                    <a:pt x="385" y="0"/>
                  </a:moveTo>
                  <a:cubicBezTo>
                    <a:pt x="378" y="0"/>
                    <a:pt x="372" y="1"/>
                    <a:pt x="366" y="2"/>
                  </a:cubicBezTo>
                  <a:cubicBezTo>
                    <a:pt x="330" y="2"/>
                    <a:pt x="305" y="38"/>
                    <a:pt x="305" y="100"/>
                  </a:cubicBezTo>
                  <a:cubicBezTo>
                    <a:pt x="317" y="184"/>
                    <a:pt x="293" y="270"/>
                    <a:pt x="257" y="355"/>
                  </a:cubicBezTo>
                  <a:cubicBezTo>
                    <a:pt x="244" y="379"/>
                    <a:pt x="232" y="416"/>
                    <a:pt x="220" y="452"/>
                  </a:cubicBezTo>
                  <a:cubicBezTo>
                    <a:pt x="195" y="598"/>
                    <a:pt x="171" y="744"/>
                    <a:pt x="135" y="902"/>
                  </a:cubicBezTo>
                  <a:cubicBezTo>
                    <a:pt x="111" y="1011"/>
                    <a:pt x="111" y="1133"/>
                    <a:pt x="49" y="1230"/>
                  </a:cubicBezTo>
                  <a:cubicBezTo>
                    <a:pt x="38" y="1255"/>
                    <a:pt x="38" y="1267"/>
                    <a:pt x="25" y="1292"/>
                  </a:cubicBezTo>
                  <a:lnTo>
                    <a:pt x="25" y="1511"/>
                  </a:lnTo>
                  <a:cubicBezTo>
                    <a:pt x="25" y="2033"/>
                    <a:pt x="38" y="2544"/>
                    <a:pt x="1" y="3067"/>
                  </a:cubicBezTo>
                  <a:lnTo>
                    <a:pt x="1" y="3213"/>
                  </a:lnTo>
                  <a:cubicBezTo>
                    <a:pt x="13" y="3359"/>
                    <a:pt x="25" y="3505"/>
                    <a:pt x="1" y="3651"/>
                  </a:cubicBezTo>
                  <a:lnTo>
                    <a:pt x="1" y="3954"/>
                  </a:lnTo>
                  <a:cubicBezTo>
                    <a:pt x="25" y="4113"/>
                    <a:pt x="13" y="4283"/>
                    <a:pt x="13" y="4441"/>
                  </a:cubicBezTo>
                  <a:lnTo>
                    <a:pt x="13" y="4551"/>
                  </a:lnTo>
                  <a:cubicBezTo>
                    <a:pt x="25" y="5025"/>
                    <a:pt x="38" y="5499"/>
                    <a:pt x="49" y="5986"/>
                  </a:cubicBezTo>
                  <a:cubicBezTo>
                    <a:pt x="49" y="6144"/>
                    <a:pt x="49" y="6314"/>
                    <a:pt x="62" y="6472"/>
                  </a:cubicBezTo>
                  <a:cubicBezTo>
                    <a:pt x="74" y="6752"/>
                    <a:pt x="98" y="7043"/>
                    <a:pt x="111" y="7324"/>
                  </a:cubicBezTo>
                  <a:lnTo>
                    <a:pt x="111" y="7408"/>
                  </a:lnTo>
                  <a:cubicBezTo>
                    <a:pt x="135" y="7652"/>
                    <a:pt x="147" y="7907"/>
                    <a:pt x="159" y="8151"/>
                  </a:cubicBezTo>
                  <a:cubicBezTo>
                    <a:pt x="171" y="8297"/>
                    <a:pt x="184" y="8443"/>
                    <a:pt x="195" y="8600"/>
                  </a:cubicBezTo>
                  <a:cubicBezTo>
                    <a:pt x="208" y="8686"/>
                    <a:pt x="220" y="8783"/>
                    <a:pt x="293" y="8856"/>
                  </a:cubicBezTo>
                  <a:cubicBezTo>
                    <a:pt x="330" y="8892"/>
                    <a:pt x="341" y="8953"/>
                    <a:pt x="354" y="9002"/>
                  </a:cubicBezTo>
                  <a:cubicBezTo>
                    <a:pt x="354" y="9075"/>
                    <a:pt x="366" y="9148"/>
                    <a:pt x="378" y="9208"/>
                  </a:cubicBezTo>
                  <a:cubicBezTo>
                    <a:pt x="390" y="9270"/>
                    <a:pt x="403" y="9318"/>
                    <a:pt x="463" y="9354"/>
                  </a:cubicBezTo>
                  <a:cubicBezTo>
                    <a:pt x="529" y="9373"/>
                    <a:pt x="602" y="9399"/>
                    <a:pt x="670" y="9399"/>
                  </a:cubicBezTo>
                  <a:cubicBezTo>
                    <a:pt x="691" y="9399"/>
                    <a:pt x="711" y="9397"/>
                    <a:pt x="730" y="9391"/>
                  </a:cubicBezTo>
                  <a:cubicBezTo>
                    <a:pt x="889" y="9354"/>
                    <a:pt x="938" y="9306"/>
                    <a:pt x="949" y="9160"/>
                  </a:cubicBezTo>
                  <a:cubicBezTo>
                    <a:pt x="962" y="9099"/>
                    <a:pt x="962" y="9038"/>
                    <a:pt x="962" y="8978"/>
                  </a:cubicBezTo>
                  <a:cubicBezTo>
                    <a:pt x="962" y="8916"/>
                    <a:pt x="962" y="8856"/>
                    <a:pt x="998" y="8807"/>
                  </a:cubicBezTo>
                  <a:cubicBezTo>
                    <a:pt x="1035" y="8770"/>
                    <a:pt x="1047" y="8722"/>
                    <a:pt x="1047" y="8673"/>
                  </a:cubicBezTo>
                  <a:cubicBezTo>
                    <a:pt x="1047" y="8552"/>
                    <a:pt x="1035" y="8430"/>
                    <a:pt x="1022" y="8308"/>
                  </a:cubicBezTo>
                  <a:cubicBezTo>
                    <a:pt x="1022" y="8235"/>
                    <a:pt x="1011" y="8162"/>
                    <a:pt x="1011" y="8102"/>
                  </a:cubicBezTo>
                  <a:cubicBezTo>
                    <a:pt x="1011" y="7834"/>
                    <a:pt x="1011" y="7567"/>
                    <a:pt x="998" y="7299"/>
                  </a:cubicBezTo>
                  <a:cubicBezTo>
                    <a:pt x="986" y="6922"/>
                    <a:pt x="962" y="6545"/>
                    <a:pt x="938" y="6168"/>
                  </a:cubicBezTo>
                  <a:cubicBezTo>
                    <a:pt x="925" y="5876"/>
                    <a:pt x="925" y="5572"/>
                    <a:pt x="901" y="5281"/>
                  </a:cubicBezTo>
                  <a:cubicBezTo>
                    <a:pt x="889" y="4916"/>
                    <a:pt x="901" y="4563"/>
                    <a:pt x="901" y="4198"/>
                  </a:cubicBezTo>
                  <a:cubicBezTo>
                    <a:pt x="901" y="3943"/>
                    <a:pt x="889" y="3675"/>
                    <a:pt x="901" y="3408"/>
                  </a:cubicBezTo>
                  <a:cubicBezTo>
                    <a:pt x="913" y="3103"/>
                    <a:pt x="876" y="2800"/>
                    <a:pt x="865" y="2495"/>
                  </a:cubicBezTo>
                  <a:lnTo>
                    <a:pt x="865" y="2471"/>
                  </a:lnTo>
                  <a:cubicBezTo>
                    <a:pt x="852" y="2240"/>
                    <a:pt x="828" y="2009"/>
                    <a:pt x="816" y="1778"/>
                  </a:cubicBezTo>
                  <a:cubicBezTo>
                    <a:pt x="816" y="1608"/>
                    <a:pt x="828" y="1449"/>
                    <a:pt x="767" y="1292"/>
                  </a:cubicBezTo>
                  <a:cubicBezTo>
                    <a:pt x="755" y="1243"/>
                    <a:pt x="743" y="1182"/>
                    <a:pt x="719" y="1146"/>
                  </a:cubicBezTo>
                  <a:cubicBezTo>
                    <a:pt x="694" y="1109"/>
                    <a:pt x="682" y="1060"/>
                    <a:pt x="682" y="1011"/>
                  </a:cubicBezTo>
                  <a:cubicBezTo>
                    <a:pt x="657" y="878"/>
                    <a:pt x="633" y="744"/>
                    <a:pt x="609" y="622"/>
                  </a:cubicBezTo>
                  <a:cubicBezTo>
                    <a:pt x="584" y="525"/>
                    <a:pt x="560" y="428"/>
                    <a:pt x="536" y="343"/>
                  </a:cubicBezTo>
                  <a:cubicBezTo>
                    <a:pt x="512" y="257"/>
                    <a:pt x="463" y="184"/>
                    <a:pt x="463" y="87"/>
                  </a:cubicBezTo>
                  <a:cubicBezTo>
                    <a:pt x="463" y="35"/>
                    <a:pt x="426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4721215" y="2989504"/>
              <a:ext cx="53354" cy="464538"/>
            </a:xfrm>
            <a:custGeom>
              <a:avLst/>
              <a:gdLst/>
              <a:ahLst/>
              <a:cxnLst/>
              <a:rect l="l" t="t" r="r" b="b"/>
              <a:pathLst>
                <a:path w="1084" h="9438" extrusionOk="0">
                  <a:moveTo>
                    <a:pt x="424" y="323"/>
                  </a:moveTo>
                  <a:cubicBezTo>
                    <a:pt x="425" y="323"/>
                    <a:pt x="427" y="325"/>
                    <a:pt x="427" y="328"/>
                  </a:cubicBezTo>
                  <a:cubicBezTo>
                    <a:pt x="438" y="328"/>
                    <a:pt x="451" y="328"/>
                    <a:pt x="451" y="341"/>
                  </a:cubicBezTo>
                  <a:lnTo>
                    <a:pt x="475" y="389"/>
                  </a:lnTo>
                  <a:cubicBezTo>
                    <a:pt x="500" y="474"/>
                    <a:pt x="524" y="560"/>
                    <a:pt x="536" y="633"/>
                  </a:cubicBezTo>
                  <a:cubicBezTo>
                    <a:pt x="560" y="742"/>
                    <a:pt x="572" y="851"/>
                    <a:pt x="584" y="949"/>
                  </a:cubicBezTo>
                  <a:lnTo>
                    <a:pt x="597" y="1033"/>
                  </a:lnTo>
                  <a:cubicBezTo>
                    <a:pt x="608" y="1058"/>
                    <a:pt x="608" y="1070"/>
                    <a:pt x="608" y="1095"/>
                  </a:cubicBezTo>
                  <a:cubicBezTo>
                    <a:pt x="597" y="1095"/>
                    <a:pt x="597" y="1106"/>
                    <a:pt x="597" y="1119"/>
                  </a:cubicBezTo>
                  <a:cubicBezTo>
                    <a:pt x="572" y="1119"/>
                    <a:pt x="548" y="1131"/>
                    <a:pt x="524" y="1131"/>
                  </a:cubicBezTo>
                  <a:cubicBezTo>
                    <a:pt x="453" y="1148"/>
                    <a:pt x="382" y="1160"/>
                    <a:pt x="311" y="1160"/>
                  </a:cubicBezTo>
                  <a:cubicBezTo>
                    <a:pt x="284" y="1160"/>
                    <a:pt x="258" y="1158"/>
                    <a:pt x="232" y="1155"/>
                  </a:cubicBezTo>
                  <a:lnTo>
                    <a:pt x="232" y="1131"/>
                  </a:lnTo>
                  <a:cubicBezTo>
                    <a:pt x="219" y="1119"/>
                    <a:pt x="219" y="1106"/>
                    <a:pt x="219" y="1095"/>
                  </a:cubicBezTo>
                  <a:lnTo>
                    <a:pt x="232" y="1009"/>
                  </a:lnTo>
                  <a:cubicBezTo>
                    <a:pt x="256" y="827"/>
                    <a:pt x="292" y="633"/>
                    <a:pt x="341" y="438"/>
                  </a:cubicBezTo>
                  <a:cubicBezTo>
                    <a:pt x="354" y="401"/>
                    <a:pt x="390" y="365"/>
                    <a:pt x="402" y="341"/>
                  </a:cubicBezTo>
                  <a:cubicBezTo>
                    <a:pt x="411" y="332"/>
                    <a:pt x="419" y="323"/>
                    <a:pt x="424" y="323"/>
                  </a:cubicBezTo>
                  <a:close/>
                  <a:moveTo>
                    <a:pt x="419" y="287"/>
                  </a:moveTo>
                  <a:cubicBezTo>
                    <a:pt x="402" y="287"/>
                    <a:pt x="386" y="299"/>
                    <a:pt x="378" y="316"/>
                  </a:cubicBezTo>
                  <a:lnTo>
                    <a:pt x="305" y="425"/>
                  </a:lnTo>
                  <a:cubicBezTo>
                    <a:pt x="256" y="620"/>
                    <a:pt x="219" y="814"/>
                    <a:pt x="195" y="1009"/>
                  </a:cubicBezTo>
                  <a:lnTo>
                    <a:pt x="183" y="1082"/>
                  </a:lnTo>
                  <a:cubicBezTo>
                    <a:pt x="183" y="1106"/>
                    <a:pt x="183" y="1131"/>
                    <a:pt x="195" y="1143"/>
                  </a:cubicBezTo>
                  <a:lnTo>
                    <a:pt x="195" y="1168"/>
                  </a:lnTo>
                  <a:lnTo>
                    <a:pt x="208" y="1179"/>
                  </a:lnTo>
                  <a:lnTo>
                    <a:pt x="219" y="1179"/>
                  </a:lnTo>
                  <a:cubicBezTo>
                    <a:pt x="244" y="1192"/>
                    <a:pt x="281" y="1192"/>
                    <a:pt x="317" y="1192"/>
                  </a:cubicBezTo>
                  <a:cubicBezTo>
                    <a:pt x="390" y="1192"/>
                    <a:pt x="451" y="1179"/>
                    <a:pt x="524" y="1168"/>
                  </a:cubicBezTo>
                  <a:cubicBezTo>
                    <a:pt x="560" y="1168"/>
                    <a:pt x="584" y="1155"/>
                    <a:pt x="621" y="1155"/>
                  </a:cubicBezTo>
                  <a:lnTo>
                    <a:pt x="633" y="1143"/>
                  </a:lnTo>
                  <a:lnTo>
                    <a:pt x="633" y="1131"/>
                  </a:lnTo>
                  <a:lnTo>
                    <a:pt x="633" y="1095"/>
                  </a:lnTo>
                  <a:cubicBezTo>
                    <a:pt x="633" y="1070"/>
                    <a:pt x="645" y="1046"/>
                    <a:pt x="633" y="1033"/>
                  </a:cubicBezTo>
                  <a:lnTo>
                    <a:pt x="621" y="949"/>
                  </a:lnTo>
                  <a:cubicBezTo>
                    <a:pt x="608" y="839"/>
                    <a:pt x="597" y="730"/>
                    <a:pt x="572" y="633"/>
                  </a:cubicBezTo>
                  <a:cubicBezTo>
                    <a:pt x="560" y="547"/>
                    <a:pt x="524" y="462"/>
                    <a:pt x="500" y="389"/>
                  </a:cubicBezTo>
                  <a:lnTo>
                    <a:pt x="487" y="341"/>
                  </a:lnTo>
                  <a:cubicBezTo>
                    <a:pt x="475" y="304"/>
                    <a:pt x="463" y="292"/>
                    <a:pt x="438" y="292"/>
                  </a:cubicBezTo>
                  <a:cubicBezTo>
                    <a:pt x="432" y="289"/>
                    <a:pt x="425" y="287"/>
                    <a:pt x="419" y="287"/>
                  </a:cubicBezTo>
                  <a:close/>
                  <a:moveTo>
                    <a:pt x="524" y="1228"/>
                  </a:moveTo>
                  <a:cubicBezTo>
                    <a:pt x="560" y="1228"/>
                    <a:pt x="597" y="1228"/>
                    <a:pt x="633" y="1241"/>
                  </a:cubicBezTo>
                  <a:cubicBezTo>
                    <a:pt x="681" y="1252"/>
                    <a:pt x="681" y="1289"/>
                    <a:pt x="681" y="1301"/>
                  </a:cubicBezTo>
                  <a:cubicBezTo>
                    <a:pt x="681" y="1325"/>
                    <a:pt x="645" y="1338"/>
                    <a:pt x="633" y="1338"/>
                  </a:cubicBezTo>
                  <a:cubicBezTo>
                    <a:pt x="560" y="1338"/>
                    <a:pt x="475" y="1350"/>
                    <a:pt x="402" y="1362"/>
                  </a:cubicBezTo>
                  <a:lnTo>
                    <a:pt x="171" y="1362"/>
                  </a:lnTo>
                  <a:cubicBezTo>
                    <a:pt x="171" y="1362"/>
                    <a:pt x="146" y="1338"/>
                    <a:pt x="146" y="1325"/>
                  </a:cubicBezTo>
                  <a:cubicBezTo>
                    <a:pt x="146" y="1314"/>
                    <a:pt x="171" y="1289"/>
                    <a:pt x="171" y="1277"/>
                  </a:cubicBezTo>
                  <a:cubicBezTo>
                    <a:pt x="171" y="1277"/>
                    <a:pt x="183" y="1265"/>
                    <a:pt x="195" y="1265"/>
                  </a:cubicBezTo>
                  <a:lnTo>
                    <a:pt x="232" y="1265"/>
                  </a:lnTo>
                  <a:lnTo>
                    <a:pt x="524" y="1228"/>
                  </a:lnTo>
                  <a:close/>
                  <a:moveTo>
                    <a:pt x="524" y="1192"/>
                  </a:moveTo>
                  <a:lnTo>
                    <a:pt x="232" y="1228"/>
                  </a:lnTo>
                  <a:lnTo>
                    <a:pt x="195" y="1228"/>
                  </a:lnTo>
                  <a:cubicBezTo>
                    <a:pt x="183" y="1228"/>
                    <a:pt x="159" y="1241"/>
                    <a:pt x="146" y="1252"/>
                  </a:cubicBezTo>
                  <a:cubicBezTo>
                    <a:pt x="122" y="1277"/>
                    <a:pt x="110" y="1301"/>
                    <a:pt x="110" y="1325"/>
                  </a:cubicBezTo>
                  <a:cubicBezTo>
                    <a:pt x="122" y="1350"/>
                    <a:pt x="146" y="1387"/>
                    <a:pt x="171" y="1398"/>
                  </a:cubicBezTo>
                  <a:lnTo>
                    <a:pt x="414" y="1398"/>
                  </a:lnTo>
                  <a:cubicBezTo>
                    <a:pt x="487" y="1387"/>
                    <a:pt x="560" y="1374"/>
                    <a:pt x="633" y="1374"/>
                  </a:cubicBezTo>
                  <a:cubicBezTo>
                    <a:pt x="694" y="1362"/>
                    <a:pt x="718" y="1325"/>
                    <a:pt x="718" y="1289"/>
                  </a:cubicBezTo>
                  <a:cubicBezTo>
                    <a:pt x="718" y="1252"/>
                    <a:pt x="694" y="1216"/>
                    <a:pt x="645" y="1204"/>
                  </a:cubicBezTo>
                  <a:cubicBezTo>
                    <a:pt x="597" y="1204"/>
                    <a:pt x="560" y="1192"/>
                    <a:pt x="524" y="1192"/>
                  </a:cubicBezTo>
                  <a:close/>
                  <a:moveTo>
                    <a:pt x="657" y="1460"/>
                  </a:moveTo>
                  <a:cubicBezTo>
                    <a:pt x="718" y="1460"/>
                    <a:pt x="743" y="1471"/>
                    <a:pt x="743" y="1533"/>
                  </a:cubicBezTo>
                  <a:cubicBezTo>
                    <a:pt x="754" y="1630"/>
                    <a:pt x="767" y="1751"/>
                    <a:pt x="779" y="1885"/>
                  </a:cubicBezTo>
                  <a:cubicBezTo>
                    <a:pt x="779" y="1995"/>
                    <a:pt x="791" y="2116"/>
                    <a:pt x="791" y="2225"/>
                  </a:cubicBezTo>
                  <a:cubicBezTo>
                    <a:pt x="791" y="2323"/>
                    <a:pt x="803" y="2420"/>
                    <a:pt x="803" y="2517"/>
                  </a:cubicBezTo>
                  <a:cubicBezTo>
                    <a:pt x="840" y="3052"/>
                    <a:pt x="840" y="3466"/>
                    <a:pt x="840" y="3843"/>
                  </a:cubicBezTo>
                  <a:lnTo>
                    <a:pt x="840" y="4390"/>
                  </a:lnTo>
                  <a:lnTo>
                    <a:pt x="840" y="4658"/>
                  </a:lnTo>
                  <a:lnTo>
                    <a:pt x="840" y="4743"/>
                  </a:lnTo>
                  <a:cubicBezTo>
                    <a:pt x="827" y="4779"/>
                    <a:pt x="816" y="4803"/>
                    <a:pt x="791" y="4803"/>
                  </a:cubicBezTo>
                  <a:cubicBezTo>
                    <a:pt x="730" y="4828"/>
                    <a:pt x="681" y="4840"/>
                    <a:pt x="621" y="4840"/>
                  </a:cubicBezTo>
                  <a:cubicBezTo>
                    <a:pt x="597" y="4844"/>
                    <a:pt x="571" y="4846"/>
                    <a:pt x="544" y="4846"/>
                  </a:cubicBezTo>
                  <a:cubicBezTo>
                    <a:pt x="491" y="4846"/>
                    <a:pt x="434" y="4840"/>
                    <a:pt x="378" y="4840"/>
                  </a:cubicBezTo>
                  <a:cubicBezTo>
                    <a:pt x="329" y="4840"/>
                    <a:pt x="268" y="4828"/>
                    <a:pt x="219" y="4816"/>
                  </a:cubicBezTo>
                  <a:cubicBezTo>
                    <a:pt x="195" y="4816"/>
                    <a:pt x="171" y="4803"/>
                    <a:pt x="146" y="4803"/>
                  </a:cubicBezTo>
                  <a:cubicBezTo>
                    <a:pt x="146" y="4792"/>
                    <a:pt x="146" y="4792"/>
                    <a:pt x="135" y="4779"/>
                  </a:cubicBezTo>
                  <a:cubicBezTo>
                    <a:pt x="135" y="4767"/>
                    <a:pt x="122" y="4743"/>
                    <a:pt x="122" y="4730"/>
                  </a:cubicBezTo>
                  <a:lnTo>
                    <a:pt x="122" y="4609"/>
                  </a:lnTo>
                  <a:cubicBezTo>
                    <a:pt x="110" y="4476"/>
                    <a:pt x="110" y="4317"/>
                    <a:pt x="122" y="4184"/>
                  </a:cubicBezTo>
                  <a:lnTo>
                    <a:pt x="122" y="3989"/>
                  </a:lnTo>
                  <a:cubicBezTo>
                    <a:pt x="110" y="3952"/>
                    <a:pt x="110" y="3916"/>
                    <a:pt x="110" y="3868"/>
                  </a:cubicBezTo>
                  <a:lnTo>
                    <a:pt x="110" y="3673"/>
                  </a:lnTo>
                  <a:cubicBezTo>
                    <a:pt x="122" y="3576"/>
                    <a:pt x="122" y="3478"/>
                    <a:pt x="122" y="3381"/>
                  </a:cubicBezTo>
                  <a:cubicBezTo>
                    <a:pt x="110" y="3162"/>
                    <a:pt x="122" y="2955"/>
                    <a:pt x="122" y="2736"/>
                  </a:cubicBezTo>
                  <a:cubicBezTo>
                    <a:pt x="122" y="2627"/>
                    <a:pt x="135" y="2505"/>
                    <a:pt x="135" y="2384"/>
                  </a:cubicBezTo>
                  <a:lnTo>
                    <a:pt x="135" y="1885"/>
                  </a:lnTo>
                  <a:lnTo>
                    <a:pt x="135" y="1617"/>
                  </a:lnTo>
                  <a:lnTo>
                    <a:pt x="135" y="1533"/>
                  </a:lnTo>
                  <a:lnTo>
                    <a:pt x="135" y="1508"/>
                  </a:lnTo>
                  <a:cubicBezTo>
                    <a:pt x="219" y="1471"/>
                    <a:pt x="292" y="1471"/>
                    <a:pt x="378" y="1471"/>
                  </a:cubicBezTo>
                  <a:cubicBezTo>
                    <a:pt x="402" y="1460"/>
                    <a:pt x="438" y="1460"/>
                    <a:pt x="463" y="1460"/>
                  </a:cubicBezTo>
                  <a:close/>
                  <a:moveTo>
                    <a:pt x="463" y="1423"/>
                  </a:moveTo>
                  <a:cubicBezTo>
                    <a:pt x="438" y="1423"/>
                    <a:pt x="402" y="1435"/>
                    <a:pt x="378" y="1435"/>
                  </a:cubicBezTo>
                  <a:cubicBezTo>
                    <a:pt x="281" y="1435"/>
                    <a:pt x="195" y="1447"/>
                    <a:pt x="110" y="1471"/>
                  </a:cubicBezTo>
                  <a:lnTo>
                    <a:pt x="98" y="1484"/>
                  </a:lnTo>
                  <a:lnTo>
                    <a:pt x="98" y="1496"/>
                  </a:lnTo>
                  <a:lnTo>
                    <a:pt x="98" y="1533"/>
                  </a:lnTo>
                  <a:lnTo>
                    <a:pt x="98" y="1617"/>
                  </a:lnTo>
                  <a:lnTo>
                    <a:pt x="98" y="1885"/>
                  </a:lnTo>
                  <a:lnTo>
                    <a:pt x="98" y="2384"/>
                  </a:lnTo>
                  <a:cubicBezTo>
                    <a:pt x="98" y="2505"/>
                    <a:pt x="86" y="2627"/>
                    <a:pt x="86" y="2736"/>
                  </a:cubicBezTo>
                  <a:cubicBezTo>
                    <a:pt x="86" y="2943"/>
                    <a:pt x="73" y="3162"/>
                    <a:pt x="86" y="3381"/>
                  </a:cubicBezTo>
                  <a:lnTo>
                    <a:pt x="86" y="3673"/>
                  </a:lnTo>
                  <a:cubicBezTo>
                    <a:pt x="73" y="3733"/>
                    <a:pt x="73" y="3806"/>
                    <a:pt x="73" y="3868"/>
                  </a:cubicBezTo>
                  <a:cubicBezTo>
                    <a:pt x="73" y="3916"/>
                    <a:pt x="73" y="3952"/>
                    <a:pt x="86" y="4001"/>
                  </a:cubicBezTo>
                  <a:lnTo>
                    <a:pt x="86" y="4171"/>
                  </a:lnTo>
                  <a:cubicBezTo>
                    <a:pt x="73" y="4317"/>
                    <a:pt x="73" y="4476"/>
                    <a:pt x="86" y="4609"/>
                  </a:cubicBezTo>
                  <a:lnTo>
                    <a:pt x="86" y="4730"/>
                  </a:lnTo>
                  <a:cubicBezTo>
                    <a:pt x="86" y="4755"/>
                    <a:pt x="98" y="4779"/>
                    <a:pt x="110" y="4792"/>
                  </a:cubicBezTo>
                  <a:lnTo>
                    <a:pt x="110" y="4828"/>
                  </a:lnTo>
                  <a:lnTo>
                    <a:pt x="122" y="4840"/>
                  </a:lnTo>
                  <a:cubicBezTo>
                    <a:pt x="159" y="4840"/>
                    <a:pt x="183" y="4840"/>
                    <a:pt x="208" y="4852"/>
                  </a:cubicBezTo>
                  <a:cubicBezTo>
                    <a:pt x="268" y="4865"/>
                    <a:pt x="329" y="4865"/>
                    <a:pt x="378" y="4876"/>
                  </a:cubicBezTo>
                  <a:lnTo>
                    <a:pt x="633" y="4876"/>
                  </a:lnTo>
                  <a:cubicBezTo>
                    <a:pt x="681" y="4876"/>
                    <a:pt x="743" y="4852"/>
                    <a:pt x="803" y="4840"/>
                  </a:cubicBezTo>
                  <a:cubicBezTo>
                    <a:pt x="840" y="4828"/>
                    <a:pt x="864" y="4792"/>
                    <a:pt x="864" y="4743"/>
                  </a:cubicBezTo>
                  <a:cubicBezTo>
                    <a:pt x="876" y="4719"/>
                    <a:pt x="876" y="4682"/>
                    <a:pt x="876" y="4658"/>
                  </a:cubicBezTo>
                  <a:lnTo>
                    <a:pt x="876" y="4390"/>
                  </a:lnTo>
                  <a:lnTo>
                    <a:pt x="876" y="3843"/>
                  </a:lnTo>
                  <a:cubicBezTo>
                    <a:pt x="876" y="3466"/>
                    <a:pt x="876" y="3052"/>
                    <a:pt x="840" y="2517"/>
                  </a:cubicBezTo>
                  <a:cubicBezTo>
                    <a:pt x="840" y="2420"/>
                    <a:pt x="827" y="2323"/>
                    <a:pt x="827" y="2225"/>
                  </a:cubicBezTo>
                  <a:cubicBezTo>
                    <a:pt x="827" y="2116"/>
                    <a:pt x="816" y="1995"/>
                    <a:pt x="816" y="1885"/>
                  </a:cubicBezTo>
                  <a:cubicBezTo>
                    <a:pt x="803" y="1751"/>
                    <a:pt x="791" y="1630"/>
                    <a:pt x="779" y="1533"/>
                  </a:cubicBezTo>
                  <a:cubicBezTo>
                    <a:pt x="779" y="1447"/>
                    <a:pt x="743" y="1423"/>
                    <a:pt x="657" y="1423"/>
                  </a:cubicBezTo>
                  <a:close/>
                  <a:moveTo>
                    <a:pt x="198" y="4920"/>
                  </a:moveTo>
                  <a:cubicBezTo>
                    <a:pt x="205" y="4920"/>
                    <a:pt x="211" y="4921"/>
                    <a:pt x="219" y="4925"/>
                  </a:cubicBezTo>
                  <a:cubicBezTo>
                    <a:pt x="244" y="4925"/>
                    <a:pt x="281" y="4925"/>
                    <a:pt x="305" y="4938"/>
                  </a:cubicBezTo>
                  <a:cubicBezTo>
                    <a:pt x="329" y="4938"/>
                    <a:pt x="341" y="4938"/>
                    <a:pt x="365" y="4949"/>
                  </a:cubicBezTo>
                  <a:cubicBezTo>
                    <a:pt x="411" y="4957"/>
                    <a:pt x="457" y="4960"/>
                    <a:pt x="503" y="4960"/>
                  </a:cubicBezTo>
                  <a:cubicBezTo>
                    <a:pt x="605" y="4960"/>
                    <a:pt x="704" y="4946"/>
                    <a:pt x="779" y="4938"/>
                  </a:cubicBezTo>
                  <a:lnTo>
                    <a:pt x="816" y="4938"/>
                  </a:lnTo>
                  <a:cubicBezTo>
                    <a:pt x="840" y="4998"/>
                    <a:pt x="840" y="5047"/>
                    <a:pt x="827" y="5071"/>
                  </a:cubicBezTo>
                  <a:cubicBezTo>
                    <a:pt x="803" y="5095"/>
                    <a:pt x="767" y="5108"/>
                    <a:pt x="694" y="5108"/>
                  </a:cubicBezTo>
                  <a:lnTo>
                    <a:pt x="292" y="5108"/>
                  </a:lnTo>
                  <a:cubicBezTo>
                    <a:pt x="219" y="5108"/>
                    <a:pt x="219" y="5095"/>
                    <a:pt x="159" y="5059"/>
                  </a:cubicBezTo>
                  <a:lnTo>
                    <a:pt x="135" y="5047"/>
                  </a:lnTo>
                  <a:lnTo>
                    <a:pt x="135" y="5035"/>
                  </a:lnTo>
                  <a:lnTo>
                    <a:pt x="135" y="4974"/>
                  </a:lnTo>
                  <a:lnTo>
                    <a:pt x="135" y="4938"/>
                  </a:lnTo>
                  <a:lnTo>
                    <a:pt x="135" y="4925"/>
                  </a:lnTo>
                  <a:lnTo>
                    <a:pt x="159" y="4925"/>
                  </a:lnTo>
                  <a:cubicBezTo>
                    <a:pt x="175" y="4925"/>
                    <a:pt x="186" y="4920"/>
                    <a:pt x="198" y="4920"/>
                  </a:cubicBezTo>
                  <a:close/>
                  <a:moveTo>
                    <a:pt x="110" y="4889"/>
                  </a:moveTo>
                  <a:lnTo>
                    <a:pt x="110" y="4901"/>
                  </a:lnTo>
                  <a:cubicBezTo>
                    <a:pt x="110" y="4913"/>
                    <a:pt x="98" y="4925"/>
                    <a:pt x="98" y="4925"/>
                  </a:cubicBezTo>
                  <a:lnTo>
                    <a:pt x="98" y="4974"/>
                  </a:lnTo>
                  <a:lnTo>
                    <a:pt x="98" y="5035"/>
                  </a:lnTo>
                  <a:cubicBezTo>
                    <a:pt x="110" y="5047"/>
                    <a:pt x="110" y="5047"/>
                    <a:pt x="110" y="5059"/>
                  </a:cubicBezTo>
                  <a:lnTo>
                    <a:pt x="135" y="5084"/>
                  </a:lnTo>
                  <a:cubicBezTo>
                    <a:pt x="208" y="5132"/>
                    <a:pt x="219" y="5144"/>
                    <a:pt x="292" y="5144"/>
                  </a:cubicBezTo>
                  <a:lnTo>
                    <a:pt x="694" y="5144"/>
                  </a:lnTo>
                  <a:cubicBezTo>
                    <a:pt x="779" y="5144"/>
                    <a:pt x="827" y="5120"/>
                    <a:pt x="852" y="5084"/>
                  </a:cubicBezTo>
                  <a:cubicBezTo>
                    <a:pt x="876" y="5047"/>
                    <a:pt x="876" y="4998"/>
                    <a:pt x="852" y="4913"/>
                  </a:cubicBezTo>
                  <a:lnTo>
                    <a:pt x="840" y="4901"/>
                  </a:lnTo>
                  <a:lnTo>
                    <a:pt x="779" y="4901"/>
                  </a:lnTo>
                  <a:cubicBezTo>
                    <a:pt x="703" y="4909"/>
                    <a:pt x="605" y="4924"/>
                    <a:pt x="502" y="4924"/>
                  </a:cubicBezTo>
                  <a:cubicBezTo>
                    <a:pt x="457" y="4924"/>
                    <a:pt x="410" y="4921"/>
                    <a:pt x="365" y="4913"/>
                  </a:cubicBezTo>
                  <a:cubicBezTo>
                    <a:pt x="354" y="4901"/>
                    <a:pt x="329" y="4901"/>
                    <a:pt x="317" y="4901"/>
                  </a:cubicBezTo>
                  <a:cubicBezTo>
                    <a:pt x="281" y="4889"/>
                    <a:pt x="256" y="4889"/>
                    <a:pt x="219" y="4889"/>
                  </a:cubicBezTo>
                  <a:close/>
                  <a:moveTo>
                    <a:pt x="803" y="5205"/>
                  </a:moveTo>
                  <a:cubicBezTo>
                    <a:pt x="827" y="5205"/>
                    <a:pt x="840" y="5217"/>
                    <a:pt x="840" y="5230"/>
                  </a:cubicBezTo>
                  <a:cubicBezTo>
                    <a:pt x="852" y="5254"/>
                    <a:pt x="840" y="5290"/>
                    <a:pt x="816" y="5303"/>
                  </a:cubicBezTo>
                  <a:cubicBezTo>
                    <a:pt x="791" y="5314"/>
                    <a:pt x="754" y="5327"/>
                    <a:pt x="718" y="5327"/>
                  </a:cubicBezTo>
                  <a:cubicBezTo>
                    <a:pt x="663" y="5335"/>
                    <a:pt x="605" y="5339"/>
                    <a:pt x="547" y="5339"/>
                  </a:cubicBezTo>
                  <a:cubicBezTo>
                    <a:pt x="439" y="5339"/>
                    <a:pt x="326" y="5326"/>
                    <a:pt x="208" y="5303"/>
                  </a:cubicBezTo>
                  <a:cubicBezTo>
                    <a:pt x="183" y="5303"/>
                    <a:pt x="159" y="5290"/>
                    <a:pt x="146" y="5266"/>
                  </a:cubicBezTo>
                  <a:cubicBezTo>
                    <a:pt x="122" y="5241"/>
                    <a:pt x="135" y="5217"/>
                    <a:pt x="146" y="5205"/>
                  </a:cubicBezTo>
                  <a:lnTo>
                    <a:pt x="208" y="5205"/>
                  </a:lnTo>
                  <a:cubicBezTo>
                    <a:pt x="292" y="5219"/>
                    <a:pt x="381" y="5225"/>
                    <a:pt x="481" y="5225"/>
                  </a:cubicBezTo>
                  <a:cubicBezTo>
                    <a:pt x="553" y="5225"/>
                    <a:pt x="632" y="5222"/>
                    <a:pt x="718" y="5217"/>
                  </a:cubicBezTo>
                  <a:cubicBezTo>
                    <a:pt x="743" y="5205"/>
                    <a:pt x="767" y="5205"/>
                    <a:pt x="803" y="5205"/>
                  </a:cubicBezTo>
                  <a:close/>
                  <a:moveTo>
                    <a:pt x="122" y="5168"/>
                  </a:moveTo>
                  <a:cubicBezTo>
                    <a:pt x="98" y="5217"/>
                    <a:pt x="86" y="5254"/>
                    <a:pt x="110" y="5290"/>
                  </a:cubicBezTo>
                  <a:cubicBezTo>
                    <a:pt x="135" y="5314"/>
                    <a:pt x="171" y="5339"/>
                    <a:pt x="195" y="5339"/>
                  </a:cubicBezTo>
                  <a:cubicBezTo>
                    <a:pt x="317" y="5363"/>
                    <a:pt x="438" y="5376"/>
                    <a:pt x="548" y="5376"/>
                  </a:cubicBezTo>
                  <a:cubicBezTo>
                    <a:pt x="608" y="5376"/>
                    <a:pt x="657" y="5376"/>
                    <a:pt x="718" y="5363"/>
                  </a:cubicBezTo>
                  <a:cubicBezTo>
                    <a:pt x="754" y="5363"/>
                    <a:pt x="803" y="5351"/>
                    <a:pt x="840" y="5327"/>
                  </a:cubicBezTo>
                  <a:cubicBezTo>
                    <a:pt x="876" y="5314"/>
                    <a:pt x="889" y="5254"/>
                    <a:pt x="876" y="5217"/>
                  </a:cubicBezTo>
                  <a:cubicBezTo>
                    <a:pt x="864" y="5193"/>
                    <a:pt x="840" y="5168"/>
                    <a:pt x="803" y="5168"/>
                  </a:cubicBezTo>
                  <a:cubicBezTo>
                    <a:pt x="767" y="5168"/>
                    <a:pt x="730" y="5181"/>
                    <a:pt x="706" y="5181"/>
                  </a:cubicBezTo>
                  <a:cubicBezTo>
                    <a:pt x="626" y="5186"/>
                    <a:pt x="553" y="5189"/>
                    <a:pt x="484" y="5189"/>
                  </a:cubicBezTo>
                  <a:cubicBezTo>
                    <a:pt x="384" y="5189"/>
                    <a:pt x="294" y="5183"/>
                    <a:pt x="208" y="5168"/>
                  </a:cubicBezTo>
                  <a:close/>
                  <a:moveTo>
                    <a:pt x="244" y="5424"/>
                  </a:moveTo>
                  <a:cubicBezTo>
                    <a:pt x="329" y="5436"/>
                    <a:pt x="414" y="5449"/>
                    <a:pt x="500" y="5449"/>
                  </a:cubicBezTo>
                  <a:lnTo>
                    <a:pt x="681" y="5449"/>
                  </a:lnTo>
                  <a:cubicBezTo>
                    <a:pt x="706" y="5449"/>
                    <a:pt x="730" y="5436"/>
                    <a:pt x="743" y="5436"/>
                  </a:cubicBezTo>
                  <a:lnTo>
                    <a:pt x="840" y="5436"/>
                  </a:lnTo>
                  <a:lnTo>
                    <a:pt x="840" y="5449"/>
                  </a:lnTo>
                  <a:cubicBezTo>
                    <a:pt x="840" y="5473"/>
                    <a:pt x="852" y="5497"/>
                    <a:pt x="852" y="5509"/>
                  </a:cubicBezTo>
                  <a:cubicBezTo>
                    <a:pt x="852" y="5619"/>
                    <a:pt x="864" y="5728"/>
                    <a:pt x="864" y="5838"/>
                  </a:cubicBezTo>
                  <a:cubicBezTo>
                    <a:pt x="876" y="5984"/>
                    <a:pt x="876" y="6141"/>
                    <a:pt x="889" y="6300"/>
                  </a:cubicBezTo>
                  <a:cubicBezTo>
                    <a:pt x="900" y="6446"/>
                    <a:pt x="913" y="6592"/>
                    <a:pt x="925" y="6749"/>
                  </a:cubicBezTo>
                  <a:cubicBezTo>
                    <a:pt x="937" y="6920"/>
                    <a:pt x="937" y="7090"/>
                    <a:pt x="949" y="7260"/>
                  </a:cubicBezTo>
                  <a:cubicBezTo>
                    <a:pt x="962" y="7370"/>
                    <a:pt x="962" y="7467"/>
                    <a:pt x="962" y="7576"/>
                  </a:cubicBezTo>
                  <a:lnTo>
                    <a:pt x="962" y="7625"/>
                  </a:lnTo>
                  <a:lnTo>
                    <a:pt x="962" y="7954"/>
                  </a:lnTo>
                  <a:lnTo>
                    <a:pt x="962" y="8646"/>
                  </a:lnTo>
                  <a:cubicBezTo>
                    <a:pt x="962" y="8744"/>
                    <a:pt x="937" y="8805"/>
                    <a:pt x="840" y="8854"/>
                  </a:cubicBezTo>
                  <a:cubicBezTo>
                    <a:pt x="782" y="8882"/>
                    <a:pt x="721" y="8897"/>
                    <a:pt x="657" y="8897"/>
                  </a:cubicBezTo>
                  <a:cubicBezTo>
                    <a:pt x="585" y="8897"/>
                    <a:pt x="509" y="8879"/>
                    <a:pt x="427" y="8841"/>
                  </a:cubicBezTo>
                  <a:cubicBezTo>
                    <a:pt x="378" y="8817"/>
                    <a:pt x="354" y="8781"/>
                    <a:pt x="341" y="8732"/>
                  </a:cubicBezTo>
                  <a:cubicBezTo>
                    <a:pt x="329" y="8719"/>
                    <a:pt x="329" y="8719"/>
                    <a:pt x="329" y="8708"/>
                  </a:cubicBezTo>
                  <a:lnTo>
                    <a:pt x="329" y="8635"/>
                  </a:lnTo>
                  <a:cubicBezTo>
                    <a:pt x="317" y="8586"/>
                    <a:pt x="317" y="8525"/>
                    <a:pt x="305" y="8476"/>
                  </a:cubicBezTo>
                  <a:cubicBezTo>
                    <a:pt x="281" y="8428"/>
                    <a:pt x="281" y="8367"/>
                    <a:pt x="281" y="8319"/>
                  </a:cubicBezTo>
                  <a:lnTo>
                    <a:pt x="281" y="8270"/>
                  </a:lnTo>
                  <a:lnTo>
                    <a:pt x="256" y="8075"/>
                  </a:lnTo>
                  <a:cubicBezTo>
                    <a:pt x="244" y="7881"/>
                    <a:pt x="232" y="7698"/>
                    <a:pt x="219" y="7503"/>
                  </a:cubicBezTo>
                  <a:cubicBezTo>
                    <a:pt x="219" y="7370"/>
                    <a:pt x="208" y="7248"/>
                    <a:pt x="208" y="7114"/>
                  </a:cubicBezTo>
                  <a:cubicBezTo>
                    <a:pt x="195" y="7041"/>
                    <a:pt x="195" y="6957"/>
                    <a:pt x="195" y="6884"/>
                  </a:cubicBezTo>
                  <a:cubicBezTo>
                    <a:pt x="183" y="6822"/>
                    <a:pt x="183" y="6749"/>
                    <a:pt x="183" y="6689"/>
                  </a:cubicBezTo>
                  <a:cubicBezTo>
                    <a:pt x="171" y="6555"/>
                    <a:pt x="171" y="6433"/>
                    <a:pt x="159" y="6311"/>
                  </a:cubicBezTo>
                  <a:cubicBezTo>
                    <a:pt x="159" y="6081"/>
                    <a:pt x="146" y="5862"/>
                    <a:pt x="146" y="5643"/>
                  </a:cubicBezTo>
                  <a:lnTo>
                    <a:pt x="135" y="5436"/>
                  </a:lnTo>
                  <a:cubicBezTo>
                    <a:pt x="135" y="5436"/>
                    <a:pt x="146" y="5436"/>
                    <a:pt x="146" y="5424"/>
                  </a:cubicBezTo>
                  <a:close/>
                  <a:moveTo>
                    <a:pt x="122" y="5387"/>
                  </a:moveTo>
                  <a:lnTo>
                    <a:pt x="122" y="5400"/>
                  </a:lnTo>
                  <a:lnTo>
                    <a:pt x="110" y="5412"/>
                  </a:lnTo>
                  <a:cubicBezTo>
                    <a:pt x="110" y="5424"/>
                    <a:pt x="98" y="5436"/>
                    <a:pt x="98" y="5436"/>
                  </a:cubicBezTo>
                  <a:lnTo>
                    <a:pt x="110" y="5643"/>
                  </a:lnTo>
                  <a:cubicBezTo>
                    <a:pt x="110" y="5862"/>
                    <a:pt x="122" y="6081"/>
                    <a:pt x="122" y="6311"/>
                  </a:cubicBezTo>
                  <a:cubicBezTo>
                    <a:pt x="135" y="6433"/>
                    <a:pt x="135" y="6567"/>
                    <a:pt x="146" y="6689"/>
                  </a:cubicBezTo>
                  <a:cubicBezTo>
                    <a:pt x="146" y="6749"/>
                    <a:pt x="159" y="6822"/>
                    <a:pt x="159" y="6884"/>
                  </a:cubicBezTo>
                  <a:cubicBezTo>
                    <a:pt x="159" y="6968"/>
                    <a:pt x="159" y="7041"/>
                    <a:pt x="171" y="7114"/>
                  </a:cubicBezTo>
                  <a:cubicBezTo>
                    <a:pt x="171" y="7248"/>
                    <a:pt x="183" y="7382"/>
                    <a:pt x="183" y="7503"/>
                  </a:cubicBezTo>
                  <a:cubicBezTo>
                    <a:pt x="195" y="7698"/>
                    <a:pt x="208" y="7881"/>
                    <a:pt x="232" y="8075"/>
                  </a:cubicBezTo>
                  <a:lnTo>
                    <a:pt x="244" y="8270"/>
                  </a:lnTo>
                  <a:lnTo>
                    <a:pt x="244" y="8319"/>
                  </a:lnTo>
                  <a:cubicBezTo>
                    <a:pt x="244" y="8367"/>
                    <a:pt x="244" y="8428"/>
                    <a:pt x="268" y="8489"/>
                  </a:cubicBezTo>
                  <a:cubicBezTo>
                    <a:pt x="281" y="8538"/>
                    <a:pt x="281" y="8586"/>
                    <a:pt x="292" y="8646"/>
                  </a:cubicBezTo>
                  <a:lnTo>
                    <a:pt x="292" y="8708"/>
                  </a:lnTo>
                  <a:cubicBezTo>
                    <a:pt x="292" y="8719"/>
                    <a:pt x="305" y="8732"/>
                    <a:pt x="305" y="8744"/>
                  </a:cubicBezTo>
                  <a:cubicBezTo>
                    <a:pt x="317" y="8805"/>
                    <a:pt x="354" y="8854"/>
                    <a:pt x="414" y="8878"/>
                  </a:cubicBezTo>
                  <a:cubicBezTo>
                    <a:pt x="500" y="8914"/>
                    <a:pt x="572" y="8938"/>
                    <a:pt x="657" y="8938"/>
                  </a:cubicBezTo>
                  <a:cubicBezTo>
                    <a:pt x="718" y="8938"/>
                    <a:pt x="791" y="8914"/>
                    <a:pt x="852" y="8878"/>
                  </a:cubicBezTo>
                  <a:cubicBezTo>
                    <a:pt x="962" y="8829"/>
                    <a:pt x="998" y="8756"/>
                    <a:pt x="998" y="8646"/>
                  </a:cubicBezTo>
                  <a:lnTo>
                    <a:pt x="998" y="7954"/>
                  </a:lnTo>
                  <a:lnTo>
                    <a:pt x="998" y="7625"/>
                  </a:lnTo>
                  <a:lnTo>
                    <a:pt x="998" y="7576"/>
                  </a:lnTo>
                  <a:cubicBezTo>
                    <a:pt x="998" y="7467"/>
                    <a:pt x="998" y="7370"/>
                    <a:pt x="986" y="7260"/>
                  </a:cubicBezTo>
                  <a:cubicBezTo>
                    <a:pt x="973" y="7090"/>
                    <a:pt x="962" y="6920"/>
                    <a:pt x="962" y="6738"/>
                  </a:cubicBezTo>
                  <a:cubicBezTo>
                    <a:pt x="949" y="6592"/>
                    <a:pt x="937" y="6446"/>
                    <a:pt x="925" y="6287"/>
                  </a:cubicBezTo>
                  <a:cubicBezTo>
                    <a:pt x="913" y="6141"/>
                    <a:pt x="913" y="5984"/>
                    <a:pt x="900" y="5838"/>
                  </a:cubicBezTo>
                  <a:cubicBezTo>
                    <a:pt x="900" y="5728"/>
                    <a:pt x="889" y="5619"/>
                    <a:pt x="889" y="5509"/>
                  </a:cubicBezTo>
                  <a:cubicBezTo>
                    <a:pt x="889" y="5485"/>
                    <a:pt x="876" y="5473"/>
                    <a:pt x="876" y="5449"/>
                  </a:cubicBezTo>
                  <a:cubicBezTo>
                    <a:pt x="876" y="5436"/>
                    <a:pt x="876" y="5424"/>
                    <a:pt x="864" y="5412"/>
                  </a:cubicBezTo>
                  <a:lnTo>
                    <a:pt x="864" y="5387"/>
                  </a:lnTo>
                  <a:lnTo>
                    <a:pt x="852" y="5387"/>
                  </a:lnTo>
                  <a:cubicBezTo>
                    <a:pt x="840" y="5400"/>
                    <a:pt x="827" y="5400"/>
                    <a:pt x="816" y="5400"/>
                  </a:cubicBezTo>
                  <a:lnTo>
                    <a:pt x="743" y="5400"/>
                  </a:lnTo>
                  <a:cubicBezTo>
                    <a:pt x="718" y="5412"/>
                    <a:pt x="706" y="5412"/>
                    <a:pt x="681" y="5412"/>
                  </a:cubicBezTo>
                  <a:cubicBezTo>
                    <a:pt x="641" y="5412"/>
                    <a:pt x="601" y="5417"/>
                    <a:pt x="560" y="5417"/>
                  </a:cubicBezTo>
                  <a:cubicBezTo>
                    <a:pt x="540" y="5417"/>
                    <a:pt x="520" y="5416"/>
                    <a:pt x="500" y="5412"/>
                  </a:cubicBezTo>
                  <a:cubicBezTo>
                    <a:pt x="414" y="5412"/>
                    <a:pt x="341" y="5400"/>
                    <a:pt x="256" y="5400"/>
                  </a:cubicBezTo>
                  <a:cubicBezTo>
                    <a:pt x="219" y="5387"/>
                    <a:pt x="171" y="5387"/>
                    <a:pt x="135" y="5387"/>
                  </a:cubicBezTo>
                  <a:close/>
                  <a:moveTo>
                    <a:pt x="876" y="8963"/>
                  </a:moveTo>
                  <a:lnTo>
                    <a:pt x="876" y="8975"/>
                  </a:lnTo>
                  <a:cubicBezTo>
                    <a:pt x="889" y="8987"/>
                    <a:pt x="889" y="8987"/>
                    <a:pt x="889" y="9000"/>
                  </a:cubicBezTo>
                  <a:cubicBezTo>
                    <a:pt x="889" y="9060"/>
                    <a:pt x="889" y="9121"/>
                    <a:pt x="876" y="9182"/>
                  </a:cubicBezTo>
                  <a:cubicBezTo>
                    <a:pt x="864" y="9267"/>
                    <a:pt x="840" y="9292"/>
                    <a:pt x="754" y="9316"/>
                  </a:cubicBezTo>
                  <a:cubicBezTo>
                    <a:pt x="730" y="9316"/>
                    <a:pt x="706" y="9321"/>
                    <a:pt x="682" y="9321"/>
                  </a:cubicBezTo>
                  <a:cubicBezTo>
                    <a:pt x="670" y="9321"/>
                    <a:pt x="657" y="9320"/>
                    <a:pt x="645" y="9316"/>
                  </a:cubicBezTo>
                  <a:lnTo>
                    <a:pt x="633" y="9316"/>
                  </a:lnTo>
                  <a:cubicBezTo>
                    <a:pt x="524" y="9292"/>
                    <a:pt x="524" y="9292"/>
                    <a:pt x="500" y="9182"/>
                  </a:cubicBezTo>
                  <a:lnTo>
                    <a:pt x="487" y="9157"/>
                  </a:lnTo>
                  <a:cubicBezTo>
                    <a:pt x="475" y="9109"/>
                    <a:pt x="463" y="9048"/>
                    <a:pt x="475" y="8987"/>
                  </a:cubicBezTo>
                  <a:lnTo>
                    <a:pt x="475" y="8987"/>
                  </a:lnTo>
                  <a:cubicBezTo>
                    <a:pt x="536" y="8997"/>
                    <a:pt x="594" y="9003"/>
                    <a:pt x="650" y="9003"/>
                  </a:cubicBezTo>
                  <a:cubicBezTo>
                    <a:pt x="730" y="9003"/>
                    <a:pt x="805" y="8991"/>
                    <a:pt x="876" y="8963"/>
                  </a:cubicBezTo>
                  <a:close/>
                  <a:moveTo>
                    <a:pt x="900" y="8914"/>
                  </a:moveTo>
                  <a:lnTo>
                    <a:pt x="889" y="8927"/>
                  </a:lnTo>
                  <a:cubicBezTo>
                    <a:pt x="810" y="8955"/>
                    <a:pt x="732" y="8967"/>
                    <a:pt x="648" y="8967"/>
                  </a:cubicBezTo>
                  <a:cubicBezTo>
                    <a:pt x="590" y="8967"/>
                    <a:pt x="528" y="8961"/>
                    <a:pt x="463" y="8951"/>
                  </a:cubicBezTo>
                  <a:lnTo>
                    <a:pt x="438" y="8951"/>
                  </a:lnTo>
                  <a:lnTo>
                    <a:pt x="438" y="8963"/>
                  </a:lnTo>
                  <a:cubicBezTo>
                    <a:pt x="427" y="9036"/>
                    <a:pt x="438" y="9109"/>
                    <a:pt x="451" y="9170"/>
                  </a:cubicBezTo>
                  <a:lnTo>
                    <a:pt x="463" y="9194"/>
                  </a:lnTo>
                  <a:cubicBezTo>
                    <a:pt x="487" y="9316"/>
                    <a:pt x="511" y="9328"/>
                    <a:pt x="621" y="9352"/>
                  </a:cubicBezTo>
                  <a:lnTo>
                    <a:pt x="633" y="9352"/>
                  </a:lnTo>
                  <a:cubicBezTo>
                    <a:pt x="645" y="9352"/>
                    <a:pt x="657" y="9364"/>
                    <a:pt x="670" y="9364"/>
                  </a:cubicBezTo>
                  <a:cubicBezTo>
                    <a:pt x="706" y="9364"/>
                    <a:pt x="730" y="9352"/>
                    <a:pt x="754" y="9352"/>
                  </a:cubicBezTo>
                  <a:cubicBezTo>
                    <a:pt x="864" y="9328"/>
                    <a:pt x="900" y="9292"/>
                    <a:pt x="913" y="9194"/>
                  </a:cubicBezTo>
                  <a:cubicBezTo>
                    <a:pt x="925" y="9133"/>
                    <a:pt x="925" y="9060"/>
                    <a:pt x="925" y="9000"/>
                  </a:cubicBezTo>
                  <a:cubicBezTo>
                    <a:pt x="925" y="8987"/>
                    <a:pt x="925" y="8975"/>
                    <a:pt x="913" y="8963"/>
                  </a:cubicBezTo>
                  <a:lnTo>
                    <a:pt x="913" y="8938"/>
                  </a:lnTo>
                  <a:lnTo>
                    <a:pt x="900" y="8914"/>
                  </a:lnTo>
                  <a:close/>
                  <a:moveTo>
                    <a:pt x="402" y="36"/>
                  </a:moveTo>
                  <a:cubicBezTo>
                    <a:pt x="414" y="36"/>
                    <a:pt x="427" y="36"/>
                    <a:pt x="438" y="49"/>
                  </a:cubicBezTo>
                  <a:cubicBezTo>
                    <a:pt x="451" y="60"/>
                    <a:pt x="463" y="85"/>
                    <a:pt x="463" y="109"/>
                  </a:cubicBezTo>
                  <a:cubicBezTo>
                    <a:pt x="463" y="182"/>
                    <a:pt x="487" y="231"/>
                    <a:pt x="511" y="292"/>
                  </a:cubicBezTo>
                  <a:cubicBezTo>
                    <a:pt x="524" y="316"/>
                    <a:pt x="536" y="341"/>
                    <a:pt x="536" y="365"/>
                  </a:cubicBezTo>
                  <a:cubicBezTo>
                    <a:pt x="572" y="450"/>
                    <a:pt x="597" y="547"/>
                    <a:pt x="608" y="644"/>
                  </a:cubicBezTo>
                  <a:cubicBezTo>
                    <a:pt x="621" y="717"/>
                    <a:pt x="645" y="790"/>
                    <a:pt x="657" y="863"/>
                  </a:cubicBezTo>
                  <a:cubicBezTo>
                    <a:pt x="657" y="924"/>
                    <a:pt x="670" y="985"/>
                    <a:pt x="681" y="1046"/>
                  </a:cubicBezTo>
                  <a:cubicBezTo>
                    <a:pt x="694" y="1082"/>
                    <a:pt x="706" y="1131"/>
                    <a:pt x="730" y="1168"/>
                  </a:cubicBezTo>
                  <a:cubicBezTo>
                    <a:pt x="743" y="1204"/>
                    <a:pt x="754" y="1228"/>
                    <a:pt x="767" y="1265"/>
                  </a:cubicBezTo>
                  <a:cubicBezTo>
                    <a:pt x="767" y="1277"/>
                    <a:pt x="767" y="1301"/>
                    <a:pt x="779" y="1314"/>
                  </a:cubicBezTo>
                  <a:cubicBezTo>
                    <a:pt x="816" y="1435"/>
                    <a:pt x="816" y="1557"/>
                    <a:pt x="827" y="1666"/>
                  </a:cubicBezTo>
                  <a:lnTo>
                    <a:pt x="827" y="1800"/>
                  </a:lnTo>
                  <a:cubicBezTo>
                    <a:pt x="840" y="1958"/>
                    <a:pt x="852" y="2128"/>
                    <a:pt x="864" y="2287"/>
                  </a:cubicBezTo>
                  <a:lnTo>
                    <a:pt x="876" y="2493"/>
                  </a:lnTo>
                  <a:lnTo>
                    <a:pt x="876" y="2505"/>
                  </a:lnTo>
                  <a:lnTo>
                    <a:pt x="876" y="2517"/>
                  </a:lnTo>
                  <a:cubicBezTo>
                    <a:pt x="876" y="2639"/>
                    <a:pt x="889" y="2760"/>
                    <a:pt x="889" y="2882"/>
                  </a:cubicBezTo>
                  <a:cubicBezTo>
                    <a:pt x="900" y="3065"/>
                    <a:pt x="913" y="3247"/>
                    <a:pt x="913" y="3430"/>
                  </a:cubicBezTo>
                  <a:cubicBezTo>
                    <a:pt x="900" y="3612"/>
                    <a:pt x="900" y="3806"/>
                    <a:pt x="900" y="3976"/>
                  </a:cubicBezTo>
                  <a:lnTo>
                    <a:pt x="900" y="4220"/>
                  </a:lnTo>
                  <a:lnTo>
                    <a:pt x="900" y="4573"/>
                  </a:lnTo>
                  <a:cubicBezTo>
                    <a:pt x="900" y="4803"/>
                    <a:pt x="900" y="5059"/>
                    <a:pt x="913" y="5303"/>
                  </a:cubicBezTo>
                  <a:cubicBezTo>
                    <a:pt x="913" y="5449"/>
                    <a:pt x="925" y="5594"/>
                    <a:pt x="925" y="5740"/>
                  </a:cubicBezTo>
                  <a:cubicBezTo>
                    <a:pt x="937" y="5886"/>
                    <a:pt x="937" y="6044"/>
                    <a:pt x="949" y="6190"/>
                  </a:cubicBezTo>
                  <a:cubicBezTo>
                    <a:pt x="962" y="6348"/>
                    <a:pt x="962" y="6506"/>
                    <a:pt x="973" y="6665"/>
                  </a:cubicBezTo>
                  <a:lnTo>
                    <a:pt x="1010" y="7321"/>
                  </a:lnTo>
                  <a:cubicBezTo>
                    <a:pt x="1022" y="7492"/>
                    <a:pt x="1022" y="7662"/>
                    <a:pt x="1022" y="7832"/>
                  </a:cubicBezTo>
                  <a:lnTo>
                    <a:pt x="1022" y="8124"/>
                  </a:lnTo>
                  <a:lnTo>
                    <a:pt x="1022" y="8246"/>
                  </a:lnTo>
                  <a:cubicBezTo>
                    <a:pt x="1035" y="8282"/>
                    <a:pt x="1035" y="8306"/>
                    <a:pt x="1035" y="8330"/>
                  </a:cubicBezTo>
                  <a:lnTo>
                    <a:pt x="1035" y="8416"/>
                  </a:lnTo>
                  <a:cubicBezTo>
                    <a:pt x="1046" y="8501"/>
                    <a:pt x="1046" y="8598"/>
                    <a:pt x="1046" y="8695"/>
                  </a:cubicBezTo>
                  <a:cubicBezTo>
                    <a:pt x="1046" y="8744"/>
                    <a:pt x="1035" y="8792"/>
                    <a:pt x="1010" y="8817"/>
                  </a:cubicBezTo>
                  <a:cubicBezTo>
                    <a:pt x="973" y="8878"/>
                    <a:pt x="962" y="8927"/>
                    <a:pt x="962" y="9000"/>
                  </a:cubicBezTo>
                  <a:lnTo>
                    <a:pt x="962" y="9011"/>
                  </a:lnTo>
                  <a:lnTo>
                    <a:pt x="962" y="9182"/>
                  </a:lnTo>
                  <a:cubicBezTo>
                    <a:pt x="949" y="9303"/>
                    <a:pt x="913" y="9364"/>
                    <a:pt x="754" y="9400"/>
                  </a:cubicBezTo>
                  <a:cubicBezTo>
                    <a:pt x="739" y="9403"/>
                    <a:pt x="724" y="9404"/>
                    <a:pt x="708" y="9404"/>
                  </a:cubicBezTo>
                  <a:cubicBezTo>
                    <a:pt x="639" y="9404"/>
                    <a:pt x="569" y="9382"/>
                    <a:pt x="500" y="9352"/>
                  </a:cubicBezTo>
                  <a:cubicBezTo>
                    <a:pt x="451" y="9328"/>
                    <a:pt x="427" y="9279"/>
                    <a:pt x="414" y="9230"/>
                  </a:cubicBezTo>
                  <a:cubicBezTo>
                    <a:pt x="402" y="9157"/>
                    <a:pt x="402" y="9097"/>
                    <a:pt x="390" y="9024"/>
                  </a:cubicBezTo>
                  <a:cubicBezTo>
                    <a:pt x="390" y="8975"/>
                    <a:pt x="378" y="8914"/>
                    <a:pt x="329" y="8865"/>
                  </a:cubicBezTo>
                  <a:cubicBezTo>
                    <a:pt x="256" y="8792"/>
                    <a:pt x="244" y="8695"/>
                    <a:pt x="232" y="8622"/>
                  </a:cubicBezTo>
                  <a:cubicBezTo>
                    <a:pt x="232" y="8513"/>
                    <a:pt x="219" y="8403"/>
                    <a:pt x="219" y="8294"/>
                  </a:cubicBezTo>
                  <a:cubicBezTo>
                    <a:pt x="208" y="8257"/>
                    <a:pt x="208" y="8209"/>
                    <a:pt x="208" y="8173"/>
                  </a:cubicBezTo>
                  <a:cubicBezTo>
                    <a:pt x="195" y="7929"/>
                    <a:pt x="171" y="7674"/>
                    <a:pt x="159" y="7430"/>
                  </a:cubicBezTo>
                  <a:lnTo>
                    <a:pt x="159" y="7382"/>
                  </a:lnTo>
                  <a:lnTo>
                    <a:pt x="159" y="7346"/>
                  </a:lnTo>
                  <a:cubicBezTo>
                    <a:pt x="146" y="7260"/>
                    <a:pt x="146" y="7175"/>
                    <a:pt x="135" y="7090"/>
                  </a:cubicBezTo>
                  <a:cubicBezTo>
                    <a:pt x="122" y="6895"/>
                    <a:pt x="110" y="6689"/>
                    <a:pt x="110" y="6494"/>
                  </a:cubicBezTo>
                  <a:cubicBezTo>
                    <a:pt x="98" y="6384"/>
                    <a:pt x="98" y="6275"/>
                    <a:pt x="98" y="6166"/>
                  </a:cubicBezTo>
                  <a:lnTo>
                    <a:pt x="98" y="5995"/>
                  </a:lnTo>
                  <a:lnTo>
                    <a:pt x="62" y="4573"/>
                  </a:lnTo>
                  <a:lnTo>
                    <a:pt x="62" y="4463"/>
                  </a:lnTo>
                  <a:lnTo>
                    <a:pt x="62" y="4354"/>
                  </a:lnTo>
                  <a:cubicBezTo>
                    <a:pt x="62" y="4232"/>
                    <a:pt x="62" y="4098"/>
                    <a:pt x="49" y="3976"/>
                  </a:cubicBezTo>
                  <a:cubicBezTo>
                    <a:pt x="37" y="3879"/>
                    <a:pt x="37" y="3782"/>
                    <a:pt x="49" y="3673"/>
                  </a:cubicBezTo>
                  <a:cubicBezTo>
                    <a:pt x="62" y="3551"/>
                    <a:pt x="62" y="3417"/>
                    <a:pt x="49" y="3235"/>
                  </a:cubicBezTo>
                  <a:cubicBezTo>
                    <a:pt x="37" y="3174"/>
                    <a:pt x="37" y="3138"/>
                    <a:pt x="49" y="3089"/>
                  </a:cubicBezTo>
                  <a:cubicBezTo>
                    <a:pt x="73" y="2639"/>
                    <a:pt x="73" y="2177"/>
                    <a:pt x="62" y="1739"/>
                  </a:cubicBezTo>
                  <a:lnTo>
                    <a:pt x="62" y="1533"/>
                  </a:lnTo>
                  <a:cubicBezTo>
                    <a:pt x="62" y="1471"/>
                    <a:pt x="62" y="1411"/>
                    <a:pt x="73" y="1350"/>
                  </a:cubicBezTo>
                  <a:lnTo>
                    <a:pt x="73" y="1314"/>
                  </a:lnTo>
                  <a:cubicBezTo>
                    <a:pt x="73" y="1301"/>
                    <a:pt x="73" y="1277"/>
                    <a:pt x="86" y="1265"/>
                  </a:cubicBezTo>
                  <a:cubicBezTo>
                    <a:pt x="135" y="1192"/>
                    <a:pt x="146" y="1106"/>
                    <a:pt x="159" y="1022"/>
                  </a:cubicBezTo>
                  <a:cubicBezTo>
                    <a:pt x="159" y="997"/>
                    <a:pt x="171" y="960"/>
                    <a:pt x="171" y="924"/>
                  </a:cubicBezTo>
                  <a:cubicBezTo>
                    <a:pt x="195" y="827"/>
                    <a:pt x="219" y="730"/>
                    <a:pt x="232" y="644"/>
                  </a:cubicBezTo>
                  <a:cubicBezTo>
                    <a:pt x="244" y="584"/>
                    <a:pt x="256" y="523"/>
                    <a:pt x="268" y="474"/>
                  </a:cubicBezTo>
                  <a:cubicBezTo>
                    <a:pt x="268" y="438"/>
                    <a:pt x="281" y="414"/>
                    <a:pt x="292" y="377"/>
                  </a:cubicBezTo>
                  <a:cubicBezTo>
                    <a:pt x="329" y="292"/>
                    <a:pt x="354" y="206"/>
                    <a:pt x="354" y="122"/>
                  </a:cubicBezTo>
                  <a:cubicBezTo>
                    <a:pt x="354" y="49"/>
                    <a:pt x="378" y="36"/>
                    <a:pt x="402" y="36"/>
                  </a:cubicBezTo>
                  <a:close/>
                  <a:moveTo>
                    <a:pt x="390" y="0"/>
                  </a:moveTo>
                  <a:cubicBezTo>
                    <a:pt x="354" y="12"/>
                    <a:pt x="317" y="36"/>
                    <a:pt x="317" y="122"/>
                  </a:cubicBezTo>
                  <a:cubicBezTo>
                    <a:pt x="317" y="206"/>
                    <a:pt x="305" y="279"/>
                    <a:pt x="256" y="365"/>
                  </a:cubicBezTo>
                  <a:cubicBezTo>
                    <a:pt x="244" y="401"/>
                    <a:pt x="232" y="425"/>
                    <a:pt x="232" y="462"/>
                  </a:cubicBezTo>
                  <a:cubicBezTo>
                    <a:pt x="219" y="523"/>
                    <a:pt x="208" y="571"/>
                    <a:pt x="195" y="633"/>
                  </a:cubicBezTo>
                  <a:cubicBezTo>
                    <a:pt x="183" y="730"/>
                    <a:pt x="159" y="827"/>
                    <a:pt x="135" y="924"/>
                  </a:cubicBezTo>
                  <a:cubicBezTo>
                    <a:pt x="135" y="949"/>
                    <a:pt x="122" y="985"/>
                    <a:pt x="122" y="1022"/>
                  </a:cubicBezTo>
                  <a:cubicBezTo>
                    <a:pt x="110" y="1106"/>
                    <a:pt x="98" y="1179"/>
                    <a:pt x="49" y="1252"/>
                  </a:cubicBezTo>
                  <a:cubicBezTo>
                    <a:pt x="37" y="1265"/>
                    <a:pt x="37" y="1289"/>
                    <a:pt x="37" y="1314"/>
                  </a:cubicBezTo>
                  <a:lnTo>
                    <a:pt x="37" y="1350"/>
                  </a:lnTo>
                  <a:cubicBezTo>
                    <a:pt x="37" y="1411"/>
                    <a:pt x="25" y="1471"/>
                    <a:pt x="25" y="1533"/>
                  </a:cubicBezTo>
                  <a:lnTo>
                    <a:pt x="25" y="1739"/>
                  </a:lnTo>
                  <a:cubicBezTo>
                    <a:pt x="37" y="2177"/>
                    <a:pt x="37" y="2639"/>
                    <a:pt x="13" y="3089"/>
                  </a:cubicBezTo>
                  <a:lnTo>
                    <a:pt x="13" y="3235"/>
                  </a:lnTo>
                  <a:cubicBezTo>
                    <a:pt x="25" y="3417"/>
                    <a:pt x="25" y="3551"/>
                    <a:pt x="13" y="3673"/>
                  </a:cubicBezTo>
                  <a:cubicBezTo>
                    <a:pt x="0" y="3782"/>
                    <a:pt x="0" y="3879"/>
                    <a:pt x="13" y="3976"/>
                  </a:cubicBezTo>
                  <a:cubicBezTo>
                    <a:pt x="25" y="4098"/>
                    <a:pt x="25" y="4232"/>
                    <a:pt x="25" y="4354"/>
                  </a:cubicBezTo>
                  <a:lnTo>
                    <a:pt x="25" y="4463"/>
                  </a:lnTo>
                  <a:lnTo>
                    <a:pt x="25" y="4573"/>
                  </a:lnTo>
                  <a:lnTo>
                    <a:pt x="62" y="6008"/>
                  </a:lnTo>
                  <a:lnTo>
                    <a:pt x="62" y="6166"/>
                  </a:lnTo>
                  <a:cubicBezTo>
                    <a:pt x="62" y="6275"/>
                    <a:pt x="62" y="6384"/>
                    <a:pt x="73" y="6494"/>
                  </a:cubicBezTo>
                  <a:cubicBezTo>
                    <a:pt x="73" y="6689"/>
                    <a:pt x="86" y="6895"/>
                    <a:pt x="98" y="7090"/>
                  </a:cubicBezTo>
                  <a:cubicBezTo>
                    <a:pt x="110" y="7175"/>
                    <a:pt x="110" y="7260"/>
                    <a:pt x="122" y="7346"/>
                  </a:cubicBezTo>
                  <a:lnTo>
                    <a:pt x="122" y="7382"/>
                  </a:lnTo>
                  <a:lnTo>
                    <a:pt x="122" y="7430"/>
                  </a:lnTo>
                  <a:cubicBezTo>
                    <a:pt x="135" y="7686"/>
                    <a:pt x="159" y="7929"/>
                    <a:pt x="171" y="8173"/>
                  </a:cubicBezTo>
                  <a:cubicBezTo>
                    <a:pt x="171" y="8209"/>
                    <a:pt x="171" y="8257"/>
                    <a:pt x="183" y="8294"/>
                  </a:cubicBezTo>
                  <a:cubicBezTo>
                    <a:pt x="183" y="8403"/>
                    <a:pt x="195" y="8513"/>
                    <a:pt x="208" y="8622"/>
                  </a:cubicBezTo>
                  <a:cubicBezTo>
                    <a:pt x="208" y="8708"/>
                    <a:pt x="219" y="8805"/>
                    <a:pt x="292" y="8890"/>
                  </a:cubicBezTo>
                  <a:cubicBezTo>
                    <a:pt x="341" y="8927"/>
                    <a:pt x="354" y="8975"/>
                    <a:pt x="354" y="9036"/>
                  </a:cubicBezTo>
                  <a:cubicBezTo>
                    <a:pt x="365" y="9097"/>
                    <a:pt x="378" y="9170"/>
                    <a:pt x="390" y="9230"/>
                  </a:cubicBezTo>
                  <a:cubicBezTo>
                    <a:pt x="402" y="9292"/>
                    <a:pt x="414" y="9364"/>
                    <a:pt x="487" y="9389"/>
                  </a:cubicBezTo>
                  <a:cubicBezTo>
                    <a:pt x="548" y="9413"/>
                    <a:pt x="621" y="9437"/>
                    <a:pt x="694" y="9437"/>
                  </a:cubicBezTo>
                  <a:cubicBezTo>
                    <a:pt x="718" y="9437"/>
                    <a:pt x="743" y="9437"/>
                    <a:pt x="767" y="9425"/>
                  </a:cubicBezTo>
                  <a:cubicBezTo>
                    <a:pt x="925" y="9389"/>
                    <a:pt x="973" y="9340"/>
                    <a:pt x="998" y="9182"/>
                  </a:cubicBezTo>
                  <a:lnTo>
                    <a:pt x="998" y="9011"/>
                  </a:lnTo>
                  <a:lnTo>
                    <a:pt x="998" y="9000"/>
                  </a:lnTo>
                  <a:cubicBezTo>
                    <a:pt x="998" y="8938"/>
                    <a:pt x="1010" y="8890"/>
                    <a:pt x="1046" y="8841"/>
                  </a:cubicBezTo>
                  <a:cubicBezTo>
                    <a:pt x="1071" y="8805"/>
                    <a:pt x="1083" y="8744"/>
                    <a:pt x="1083" y="8695"/>
                  </a:cubicBezTo>
                  <a:cubicBezTo>
                    <a:pt x="1083" y="8598"/>
                    <a:pt x="1083" y="8501"/>
                    <a:pt x="1071" y="8416"/>
                  </a:cubicBezTo>
                  <a:lnTo>
                    <a:pt x="1071" y="8330"/>
                  </a:lnTo>
                  <a:cubicBezTo>
                    <a:pt x="1071" y="8306"/>
                    <a:pt x="1071" y="8270"/>
                    <a:pt x="1059" y="8246"/>
                  </a:cubicBezTo>
                  <a:lnTo>
                    <a:pt x="1059" y="8111"/>
                  </a:lnTo>
                  <a:lnTo>
                    <a:pt x="1059" y="7832"/>
                  </a:lnTo>
                  <a:cubicBezTo>
                    <a:pt x="1046" y="7662"/>
                    <a:pt x="1046" y="7492"/>
                    <a:pt x="1046" y="7321"/>
                  </a:cubicBezTo>
                  <a:lnTo>
                    <a:pt x="1010" y="6665"/>
                  </a:lnTo>
                  <a:cubicBezTo>
                    <a:pt x="998" y="6506"/>
                    <a:pt x="986" y="6348"/>
                    <a:pt x="986" y="6190"/>
                  </a:cubicBezTo>
                  <a:cubicBezTo>
                    <a:pt x="973" y="6044"/>
                    <a:pt x="973" y="5886"/>
                    <a:pt x="962" y="5740"/>
                  </a:cubicBezTo>
                  <a:cubicBezTo>
                    <a:pt x="962" y="5594"/>
                    <a:pt x="949" y="5449"/>
                    <a:pt x="949" y="5303"/>
                  </a:cubicBezTo>
                  <a:cubicBezTo>
                    <a:pt x="937" y="5059"/>
                    <a:pt x="937" y="4803"/>
                    <a:pt x="937" y="4573"/>
                  </a:cubicBezTo>
                  <a:lnTo>
                    <a:pt x="937" y="4220"/>
                  </a:lnTo>
                  <a:lnTo>
                    <a:pt x="937" y="3976"/>
                  </a:lnTo>
                  <a:lnTo>
                    <a:pt x="937" y="3430"/>
                  </a:lnTo>
                  <a:cubicBezTo>
                    <a:pt x="949" y="3247"/>
                    <a:pt x="937" y="3052"/>
                    <a:pt x="925" y="2882"/>
                  </a:cubicBezTo>
                  <a:cubicBezTo>
                    <a:pt x="925" y="2760"/>
                    <a:pt x="913" y="2639"/>
                    <a:pt x="913" y="2517"/>
                  </a:cubicBezTo>
                  <a:lnTo>
                    <a:pt x="913" y="2493"/>
                  </a:lnTo>
                  <a:lnTo>
                    <a:pt x="889" y="2287"/>
                  </a:lnTo>
                  <a:cubicBezTo>
                    <a:pt x="889" y="2116"/>
                    <a:pt x="876" y="1958"/>
                    <a:pt x="864" y="1800"/>
                  </a:cubicBezTo>
                  <a:cubicBezTo>
                    <a:pt x="864" y="1751"/>
                    <a:pt x="864" y="1714"/>
                    <a:pt x="852" y="1666"/>
                  </a:cubicBezTo>
                  <a:cubicBezTo>
                    <a:pt x="852" y="1544"/>
                    <a:pt x="852" y="1423"/>
                    <a:pt x="816" y="1301"/>
                  </a:cubicBezTo>
                  <a:cubicBezTo>
                    <a:pt x="803" y="1289"/>
                    <a:pt x="803" y="1277"/>
                    <a:pt x="791" y="1252"/>
                  </a:cubicBezTo>
                  <a:cubicBezTo>
                    <a:pt x="791" y="1216"/>
                    <a:pt x="779" y="1179"/>
                    <a:pt x="754" y="1155"/>
                  </a:cubicBezTo>
                  <a:cubicBezTo>
                    <a:pt x="730" y="1119"/>
                    <a:pt x="730" y="1082"/>
                    <a:pt x="718" y="1033"/>
                  </a:cubicBezTo>
                  <a:cubicBezTo>
                    <a:pt x="706" y="973"/>
                    <a:pt x="694" y="912"/>
                    <a:pt x="681" y="863"/>
                  </a:cubicBezTo>
                  <a:cubicBezTo>
                    <a:pt x="670" y="790"/>
                    <a:pt x="657" y="706"/>
                    <a:pt x="645" y="633"/>
                  </a:cubicBezTo>
                  <a:cubicBezTo>
                    <a:pt x="621" y="535"/>
                    <a:pt x="597" y="438"/>
                    <a:pt x="572" y="352"/>
                  </a:cubicBezTo>
                  <a:cubicBezTo>
                    <a:pt x="560" y="328"/>
                    <a:pt x="560" y="304"/>
                    <a:pt x="548" y="279"/>
                  </a:cubicBezTo>
                  <a:cubicBezTo>
                    <a:pt x="524" y="219"/>
                    <a:pt x="500" y="170"/>
                    <a:pt x="500" y="109"/>
                  </a:cubicBezTo>
                  <a:cubicBezTo>
                    <a:pt x="500" y="73"/>
                    <a:pt x="487" y="49"/>
                    <a:pt x="463" y="24"/>
                  </a:cubicBezTo>
                  <a:cubicBezTo>
                    <a:pt x="438" y="0"/>
                    <a:pt x="414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7"/>
          <p:cNvGrpSpPr/>
          <p:nvPr/>
        </p:nvGrpSpPr>
        <p:grpSpPr>
          <a:xfrm rot="10800000">
            <a:off x="720003" y="539996"/>
            <a:ext cx="329198" cy="1461788"/>
            <a:chOff x="4669138" y="2989504"/>
            <a:chExt cx="105431" cy="468132"/>
          </a:xfrm>
        </p:grpSpPr>
        <p:sp>
          <p:nvSpPr>
            <p:cNvPr id="174" name="Google Shape;174;p27"/>
            <p:cNvSpPr/>
            <p:nvPr/>
          </p:nvSpPr>
          <p:spPr>
            <a:xfrm>
              <a:off x="4670369" y="2997872"/>
              <a:ext cx="37161" cy="458435"/>
            </a:xfrm>
            <a:custGeom>
              <a:avLst/>
              <a:gdLst/>
              <a:ahLst/>
              <a:cxnLst/>
              <a:rect l="l" t="t" r="r" b="b"/>
              <a:pathLst>
                <a:path w="755" h="9314" extrusionOk="0">
                  <a:moveTo>
                    <a:pt x="390" y="366"/>
                  </a:moveTo>
                  <a:cubicBezTo>
                    <a:pt x="406" y="366"/>
                    <a:pt x="425" y="370"/>
                    <a:pt x="450" y="377"/>
                  </a:cubicBezTo>
                  <a:cubicBezTo>
                    <a:pt x="462" y="377"/>
                    <a:pt x="474" y="390"/>
                    <a:pt x="487" y="390"/>
                  </a:cubicBezTo>
                  <a:cubicBezTo>
                    <a:pt x="547" y="560"/>
                    <a:pt x="633" y="1204"/>
                    <a:pt x="620" y="1374"/>
                  </a:cubicBezTo>
                  <a:cubicBezTo>
                    <a:pt x="596" y="1374"/>
                    <a:pt x="584" y="1399"/>
                    <a:pt x="560" y="1399"/>
                  </a:cubicBezTo>
                  <a:cubicBezTo>
                    <a:pt x="520" y="1402"/>
                    <a:pt x="481" y="1404"/>
                    <a:pt x="443" y="1404"/>
                  </a:cubicBezTo>
                  <a:cubicBezTo>
                    <a:pt x="352" y="1404"/>
                    <a:pt x="264" y="1395"/>
                    <a:pt x="170" y="1387"/>
                  </a:cubicBezTo>
                  <a:cubicBezTo>
                    <a:pt x="133" y="1326"/>
                    <a:pt x="146" y="1290"/>
                    <a:pt x="146" y="1241"/>
                  </a:cubicBezTo>
                  <a:cubicBezTo>
                    <a:pt x="206" y="973"/>
                    <a:pt x="255" y="717"/>
                    <a:pt x="316" y="450"/>
                  </a:cubicBezTo>
                  <a:cubicBezTo>
                    <a:pt x="334" y="390"/>
                    <a:pt x="351" y="366"/>
                    <a:pt x="390" y="366"/>
                  </a:cubicBezTo>
                  <a:close/>
                  <a:moveTo>
                    <a:pt x="537" y="1495"/>
                  </a:moveTo>
                  <a:cubicBezTo>
                    <a:pt x="557" y="1495"/>
                    <a:pt x="584" y="1500"/>
                    <a:pt x="620" y="1508"/>
                  </a:cubicBezTo>
                  <a:cubicBezTo>
                    <a:pt x="657" y="1593"/>
                    <a:pt x="644" y="1679"/>
                    <a:pt x="644" y="1776"/>
                  </a:cubicBezTo>
                  <a:cubicBezTo>
                    <a:pt x="633" y="2189"/>
                    <a:pt x="620" y="2615"/>
                    <a:pt x="620" y="3028"/>
                  </a:cubicBezTo>
                  <a:cubicBezTo>
                    <a:pt x="608" y="3357"/>
                    <a:pt x="608" y="3673"/>
                    <a:pt x="608" y="4001"/>
                  </a:cubicBezTo>
                  <a:lnTo>
                    <a:pt x="608" y="5752"/>
                  </a:lnTo>
                  <a:cubicBezTo>
                    <a:pt x="608" y="6276"/>
                    <a:pt x="620" y="6798"/>
                    <a:pt x="633" y="7322"/>
                  </a:cubicBezTo>
                  <a:cubicBezTo>
                    <a:pt x="633" y="7625"/>
                    <a:pt x="633" y="7941"/>
                    <a:pt x="644" y="8258"/>
                  </a:cubicBezTo>
                  <a:lnTo>
                    <a:pt x="644" y="8465"/>
                  </a:lnTo>
                  <a:cubicBezTo>
                    <a:pt x="644" y="8489"/>
                    <a:pt x="633" y="8513"/>
                    <a:pt x="596" y="8525"/>
                  </a:cubicBezTo>
                  <a:cubicBezTo>
                    <a:pt x="560" y="8525"/>
                    <a:pt x="535" y="8501"/>
                    <a:pt x="535" y="8465"/>
                  </a:cubicBezTo>
                  <a:lnTo>
                    <a:pt x="535" y="8124"/>
                  </a:lnTo>
                  <a:cubicBezTo>
                    <a:pt x="535" y="8027"/>
                    <a:pt x="560" y="7930"/>
                    <a:pt x="560" y="7832"/>
                  </a:cubicBezTo>
                  <a:cubicBezTo>
                    <a:pt x="560" y="7552"/>
                    <a:pt x="560" y="7260"/>
                    <a:pt x="547" y="6981"/>
                  </a:cubicBezTo>
                  <a:cubicBezTo>
                    <a:pt x="547" y="6798"/>
                    <a:pt x="535" y="6616"/>
                    <a:pt x="523" y="6433"/>
                  </a:cubicBezTo>
                  <a:cubicBezTo>
                    <a:pt x="511" y="6081"/>
                    <a:pt x="487" y="5741"/>
                    <a:pt x="474" y="5400"/>
                  </a:cubicBezTo>
                  <a:cubicBezTo>
                    <a:pt x="462" y="5144"/>
                    <a:pt x="462" y="4889"/>
                    <a:pt x="462" y="4633"/>
                  </a:cubicBezTo>
                  <a:cubicBezTo>
                    <a:pt x="462" y="4281"/>
                    <a:pt x="474" y="3916"/>
                    <a:pt x="474" y="3563"/>
                  </a:cubicBezTo>
                  <a:cubicBezTo>
                    <a:pt x="474" y="3442"/>
                    <a:pt x="487" y="3320"/>
                    <a:pt x="487" y="3198"/>
                  </a:cubicBezTo>
                  <a:lnTo>
                    <a:pt x="487" y="2736"/>
                  </a:lnTo>
                  <a:lnTo>
                    <a:pt x="487" y="1654"/>
                  </a:lnTo>
                  <a:lnTo>
                    <a:pt x="487" y="1581"/>
                  </a:lnTo>
                  <a:cubicBezTo>
                    <a:pt x="487" y="1517"/>
                    <a:pt x="497" y="1495"/>
                    <a:pt x="537" y="1495"/>
                  </a:cubicBezTo>
                  <a:close/>
                  <a:moveTo>
                    <a:pt x="170" y="1496"/>
                  </a:moveTo>
                  <a:cubicBezTo>
                    <a:pt x="231" y="1533"/>
                    <a:pt x="206" y="1593"/>
                    <a:pt x="206" y="1642"/>
                  </a:cubicBezTo>
                  <a:cubicBezTo>
                    <a:pt x="219" y="1763"/>
                    <a:pt x="206" y="1885"/>
                    <a:pt x="206" y="2019"/>
                  </a:cubicBezTo>
                  <a:cubicBezTo>
                    <a:pt x="195" y="2420"/>
                    <a:pt x="195" y="2834"/>
                    <a:pt x="195" y="3247"/>
                  </a:cubicBezTo>
                  <a:lnTo>
                    <a:pt x="195" y="4220"/>
                  </a:lnTo>
                  <a:cubicBezTo>
                    <a:pt x="195" y="4390"/>
                    <a:pt x="206" y="4573"/>
                    <a:pt x="219" y="4755"/>
                  </a:cubicBezTo>
                  <a:lnTo>
                    <a:pt x="219" y="4841"/>
                  </a:lnTo>
                  <a:cubicBezTo>
                    <a:pt x="219" y="5230"/>
                    <a:pt x="231" y="5606"/>
                    <a:pt x="231" y="5996"/>
                  </a:cubicBezTo>
                  <a:cubicBezTo>
                    <a:pt x="231" y="6117"/>
                    <a:pt x="243" y="6239"/>
                    <a:pt x="243" y="6360"/>
                  </a:cubicBezTo>
                  <a:cubicBezTo>
                    <a:pt x="243" y="6871"/>
                    <a:pt x="243" y="7395"/>
                    <a:pt x="255" y="7905"/>
                  </a:cubicBezTo>
                  <a:lnTo>
                    <a:pt x="255" y="8368"/>
                  </a:lnTo>
                  <a:lnTo>
                    <a:pt x="255" y="8440"/>
                  </a:lnTo>
                  <a:cubicBezTo>
                    <a:pt x="248" y="8501"/>
                    <a:pt x="240" y="8529"/>
                    <a:pt x="209" y="8529"/>
                  </a:cubicBezTo>
                  <a:cubicBezTo>
                    <a:pt x="190" y="8529"/>
                    <a:pt x="163" y="8519"/>
                    <a:pt x="122" y="8501"/>
                  </a:cubicBezTo>
                  <a:cubicBezTo>
                    <a:pt x="122" y="8452"/>
                    <a:pt x="122" y="8404"/>
                    <a:pt x="109" y="8343"/>
                  </a:cubicBezTo>
                  <a:lnTo>
                    <a:pt x="109" y="8014"/>
                  </a:lnTo>
                  <a:cubicBezTo>
                    <a:pt x="97" y="7638"/>
                    <a:pt x="85" y="7249"/>
                    <a:pt x="85" y="6871"/>
                  </a:cubicBezTo>
                  <a:cubicBezTo>
                    <a:pt x="85" y="6579"/>
                    <a:pt x="85" y="6287"/>
                    <a:pt x="97" y="5996"/>
                  </a:cubicBezTo>
                  <a:cubicBezTo>
                    <a:pt x="97" y="5838"/>
                    <a:pt x="85" y="5668"/>
                    <a:pt x="85" y="5509"/>
                  </a:cubicBezTo>
                  <a:lnTo>
                    <a:pt x="85" y="4549"/>
                  </a:lnTo>
                  <a:cubicBezTo>
                    <a:pt x="85" y="4427"/>
                    <a:pt x="73" y="4306"/>
                    <a:pt x="60" y="4184"/>
                  </a:cubicBezTo>
                  <a:lnTo>
                    <a:pt x="60" y="4014"/>
                  </a:lnTo>
                  <a:lnTo>
                    <a:pt x="60" y="2992"/>
                  </a:lnTo>
                  <a:lnTo>
                    <a:pt x="60" y="2895"/>
                  </a:lnTo>
                  <a:cubicBezTo>
                    <a:pt x="73" y="2700"/>
                    <a:pt x="85" y="2517"/>
                    <a:pt x="97" y="2323"/>
                  </a:cubicBezTo>
                  <a:cubicBezTo>
                    <a:pt x="97" y="2104"/>
                    <a:pt x="109" y="1873"/>
                    <a:pt x="109" y="1642"/>
                  </a:cubicBezTo>
                  <a:cubicBezTo>
                    <a:pt x="122" y="1593"/>
                    <a:pt x="85" y="1520"/>
                    <a:pt x="170" y="1496"/>
                  </a:cubicBezTo>
                  <a:close/>
                  <a:moveTo>
                    <a:pt x="341" y="1484"/>
                  </a:moveTo>
                  <a:cubicBezTo>
                    <a:pt x="352" y="1484"/>
                    <a:pt x="365" y="1496"/>
                    <a:pt x="389" y="1496"/>
                  </a:cubicBezTo>
                  <a:cubicBezTo>
                    <a:pt x="389" y="1533"/>
                    <a:pt x="401" y="1569"/>
                    <a:pt x="401" y="1593"/>
                  </a:cubicBezTo>
                  <a:cubicBezTo>
                    <a:pt x="414" y="1812"/>
                    <a:pt x="425" y="2019"/>
                    <a:pt x="425" y="2238"/>
                  </a:cubicBezTo>
                  <a:lnTo>
                    <a:pt x="425" y="3101"/>
                  </a:lnTo>
                  <a:cubicBezTo>
                    <a:pt x="425" y="3271"/>
                    <a:pt x="401" y="3442"/>
                    <a:pt x="401" y="3612"/>
                  </a:cubicBezTo>
                  <a:cubicBezTo>
                    <a:pt x="401" y="4184"/>
                    <a:pt x="401" y="4768"/>
                    <a:pt x="414" y="5351"/>
                  </a:cubicBezTo>
                  <a:cubicBezTo>
                    <a:pt x="414" y="5606"/>
                    <a:pt x="438" y="5862"/>
                    <a:pt x="450" y="6117"/>
                  </a:cubicBezTo>
                  <a:lnTo>
                    <a:pt x="450" y="6141"/>
                  </a:lnTo>
                  <a:cubicBezTo>
                    <a:pt x="462" y="6360"/>
                    <a:pt x="474" y="6579"/>
                    <a:pt x="474" y="6787"/>
                  </a:cubicBezTo>
                  <a:cubicBezTo>
                    <a:pt x="487" y="7139"/>
                    <a:pt x="487" y="7492"/>
                    <a:pt x="487" y="7832"/>
                  </a:cubicBezTo>
                  <a:cubicBezTo>
                    <a:pt x="487" y="7941"/>
                    <a:pt x="474" y="8051"/>
                    <a:pt x="462" y="8160"/>
                  </a:cubicBezTo>
                  <a:lnTo>
                    <a:pt x="462" y="8355"/>
                  </a:lnTo>
                  <a:cubicBezTo>
                    <a:pt x="450" y="8404"/>
                    <a:pt x="450" y="8465"/>
                    <a:pt x="450" y="8513"/>
                  </a:cubicBezTo>
                  <a:cubicBezTo>
                    <a:pt x="425" y="8525"/>
                    <a:pt x="401" y="8538"/>
                    <a:pt x="377" y="8538"/>
                  </a:cubicBezTo>
                  <a:cubicBezTo>
                    <a:pt x="352" y="8538"/>
                    <a:pt x="328" y="8525"/>
                    <a:pt x="316" y="8489"/>
                  </a:cubicBezTo>
                  <a:lnTo>
                    <a:pt x="316" y="8416"/>
                  </a:lnTo>
                  <a:lnTo>
                    <a:pt x="316" y="6725"/>
                  </a:lnTo>
                  <a:cubicBezTo>
                    <a:pt x="316" y="6531"/>
                    <a:pt x="304" y="6324"/>
                    <a:pt x="304" y="6130"/>
                  </a:cubicBezTo>
                  <a:cubicBezTo>
                    <a:pt x="292" y="6093"/>
                    <a:pt x="292" y="6044"/>
                    <a:pt x="292" y="5996"/>
                  </a:cubicBezTo>
                  <a:cubicBezTo>
                    <a:pt x="328" y="5643"/>
                    <a:pt x="279" y="5290"/>
                    <a:pt x="292" y="4925"/>
                  </a:cubicBezTo>
                  <a:cubicBezTo>
                    <a:pt x="243" y="4512"/>
                    <a:pt x="268" y="4087"/>
                    <a:pt x="268" y="3661"/>
                  </a:cubicBezTo>
                  <a:cubicBezTo>
                    <a:pt x="255" y="3101"/>
                    <a:pt x="268" y="2554"/>
                    <a:pt x="268" y="2007"/>
                  </a:cubicBezTo>
                  <a:cubicBezTo>
                    <a:pt x="268" y="1836"/>
                    <a:pt x="279" y="1666"/>
                    <a:pt x="279" y="1496"/>
                  </a:cubicBezTo>
                  <a:cubicBezTo>
                    <a:pt x="316" y="1484"/>
                    <a:pt x="328" y="1484"/>
                    <a:pt x="341" y="1484"/>
                  </a:cubicBezTo>
                  <a:close/>
                  <a:moveTo>
                    <a:pt x="596" y="8611"/>
                  </a:moveTo>
                  <a:cubicBezTo>
                    <a:pt x="669" y="8611"/>
                    <a:pt x="693" y="8635"/>
                    <a:pt x="669" y="8744"/>
                  </a:cubicBezTo>
                  <a:cubicBezTo>
                    <a:pt x="601" y="8759"/>
                    <a:pt x="536" y="8764"/>
                    <a:pt x="472" y="8764"/>
                  </a:cubicBezTo>
                  <a:cubicBezTo>
                    <a:pt x="374" y="8764"/>
                    <a:pt x="278" y="8752"/>
                    <a:pt x="182" y="8744"/>
                  </a:cubicBezTo>
                  <a:cubicBezTo>
                    <a:pt x="133" y="8744"/>
                    <a:pt x="122" y="8720"/>
                    <a:pt x="133" y="8622"/>
                  </a:cubicBezTo>
                  <a:lnTo>
                    <a:pt x="206" y="8622"/>
                  </a:lnTo>
                  <a:cubicBezTo>
                    <a:pt x="328" y="8611"/>
                    <a:pt x="450" y="8611"/>
                    <a:pt x="584" y="8611"/>
                  </a:cubicBezTo>
                  <a:close/>
                  <a:moveTo>
                    <a:pt x="584" y="8830"/>
                  </a:moveTo>
                  <a:cubicBezTo>
                    <a:pt x="633" y="8830"/>
                    <a:pt x="644" y="8841"/>
                    <a:pt x="657" y="8890"/>
                  </a:cubicBezTo>
                  <a:cubicBezTo>
                    <a:pt x="657" y="8951"/>
                    <a:pt x="669" y="9024"/>
                    <a:pt x="669" y="9085"/>
                  </a:cubicBezTo>
                  <a:cubicBezTo>
                    <a:pt x="669" y="9146"/>
                    <a:pt x="620" y="9194"/>
                    <a:pt x="560" y="9219"/>
                  </a:cubicBezTo>
                  <a:cubicBezTo>
                    <a:pt x="511" y="9230"/>
                    <a:pt x="462" y="9243"/>
                    <a:pt x="414" y="9243"/>
                  </a:cubicBezTo>
                  <a:cubicBezTo>
                    <a:pt x="328" y="9243"/>
                    <a:pt x="243" y="9230"/>
                    <a:pt x="158" y="9194"/>
                  </a:cubicBezTo>
                  <a:cubicBezTo>
                    <a:pt x="122" y="9073"/>
                    <a:pt x="133" y="8963"/>
                    <a:pt x="158" y="8854"/>
                  </a:cubicBezTo>
                  <a:cubicBezTo>
                    <a:pt x="182" y="8841"/>
                    <a:pt x="195" y="8830"/>
                    <a:pt x="206" y="8830"/>
                  </a:cubicBezTo>
                  <a:close/>
                  <a:moveTo>
                    <a:pt x="401" y="0"/>
                  </a:moveTo>
                  <a:cubicBezTo>
                    <a:pt x="352" y="12"/>
                    <a:pt x="328" y="36"/>
                    <a:pt x="328" y="85"/>
                  </a:cubicBezTo>
                  <a:lnTo>
                    <a:pt x="292" y="268"/>
                  </a:lnTo>
                  <a:cubicBezTo>
                    <a:pt x="243" y="463"/>
                    <a:pt x="206" y="657"/>
                    <a:pt x="158" y="863"/>
                  </a:cubicBezTo>
                  <a:lnTo>
                    <a:pt x="49" y="1411"/>
                  </a:lnTo>
                  <a:cubicBezTo>
                    <a:pt x="36" y="1423"/>
                    <a:pt x="36" y="1447"/>
                    <a:pt x="36" y="1471"/>
                  </a:cubicBezTo>
                  <a:lnTo>
                    <a:pt x="36" y="2031"/>
                  </a:lnTo>
                  <a:lnTo>
                    <a:pt x="0" y="2907"/>
                  </a:lnTo>
                  <a:lnTo>
                    <a:pt x="0" y="4025"/>
                  </a:lnTo>
                  <a:lnTo>
                    <a:pt x="0" y="4306"/>
                  </a:lnTo>
                  <a:cubicBezTo>
                    <a:pt x="12" y="4415"/>
                    <a:pt x="12" y="4524"/>
                    <a:pt x="12" y="4633"/>
                  </a:cubicBezTo>
                  <a:lnTo>
                    <a:pt x="12" y="5071"/>
                  </a:lnTo>
                  <a:cubicBezTo>
                    <a:pt x="24" y="5619"/>
                    <a:pt x="24" y="6154"/>
                    <a:pt x="12" y="6701"/>
                  </a:cubicBezTo>
                  <a:cubicBezTo>
                    <a:pt x="12" y="7151"/>
                    <a:pt x="36" y="7601"/>
                    <a:pt x="36" y="8039"/>
                  </a:cubicBezTo>
                  <a:cubicBezTo>
                    <a:pt x="49" y="8246"/>
                    <a:pt x="73" y="8440"/>
                    <a:pt x="36" y="8635"/>
                  </a:cubicBezTo>
                  <a:cubicBezTo>
                    <a:pt x="24" y="8671"/>
                    <a:pt x="24" y="8708"/>
                    <a:pt x="36" y="8732"/>
                  </a:cubicBezTo>
                  <a:cubicBezTo>
                    <a:pt x="73" y="8817"/>
                    <a:pt x="60" y="8890"/>
                    <a:pt x="49" y="8963"/>
                  </a:cubicBezTo>
                  <a:cubicBezTo>
                    <a:pt x="49" y="9073"/>
                    <a:pt x="36" y="9170"/>
                    <a:pt x="109" y="9267"/>
                  </a:cubicBezTo>
                  <a:cubicBezTo>
                    <a:pt x="195" y="9303"/>
                    <a:pt x="282" y="9314"/>
                    <a:pt x="368" y="9314"/>
                  </a:cubicBezTo>
                  <a:cubicBezTo>
                    <a:pt x="428" y="9314"/>
                    <a:pt x="487" y="9309"/>
                    <a:pt x="547" y="9303"/>
                  </a:cubicBezTo>
                  <a:cubicBezTo>
                    <a:pt x="681" y="9292"/>
                    <a:pt x="730" y="9206"/>
                    <a:pt x="742" y="9097"/>
                  </a:cubicBezTo>
                  <a:lnTo>
                    <a:pt x="742" y="8963"/>
                  </a:lnTo>
                  <a:cubicBezTo>
                    <a:pt x="730" y="8914"/>
                    <a:pt x="717" y="8854"/>
                    <a:pt x="730" y="8805"/>
                  </a:cubicBezTo>
                  <a:cubicBezTo>
                    <a:pt x="754" y="8708"/>
                    <a:pt x="754" y="8611"/>
                    <a:pt x="730" y="8513"/>
                  </a:cubicBezTo>
                  <a:cubicBezTo>
                    <a:pt x="717" y="8476"/>
                    <a:pt x="717" y="8428"/>
                    <a:pt x="717" y="8392"/>
                  </a:cubicBezTo>
                  <a:cubicBezTo>
                    <a:pt x="717" y="8222"/>
                    <a:pt x="706" y="8051"/>
                    <a:pt x="706" y="7868"/>
                  </a:cubicBezTo>
                  <a:cubicBezTo>
                    <a:pt x="693" y="7370"/>
                    <a:pt x="693" y="6859"/>
                    <a:pt x="693" y="6349"/>
                  </a:cubicBezTo>
                  <a:cubicBezTo>
                    <a:pt x="693" y="6093"/>
                    <a:pt x="669" y="5838"/>
                    <a:pt x="669" y="5582"/>
                  </a:cubicBezTo>
                  <a:cubicBezTo>
                    <a:pt x="669" y="4962"/>
                    <a:pt x="657" y="4342"/>
                    <a:pt x="681" y="3722"/>
                  </a:cubicBezTo>
                  <a:cubicBezTo>
                    <a:pt x="693" y="3442"/>
                    <a:pt x="681" y="3150"/>
                    <a:pt x="693" y="2858"/>
                  </a:cubicBezTo>
                  <a:cubicBezTo>
                    <a:pt x="693" y="2517"/>
                    <a:pt x="706" y="2177"/>
                    <a:pt x="717" y="1849"/>
                  </a:cubicBezTo>
                  <a:cubicBezTo>
                    <a:pt x="730" y="1606"/>
                    <a:pt x="717" y="1363"/>
                    <a:pt x="681" y="1119"/>
                  </a:cubicBezTo>
                  <a:cubicBezTo>
                    <a:pt x="644" y="815"/>
                    <a:pt x="596" y="523"/>
                    <a:pt x="547" y="219"/>
                  </a:cubicBezTo>
                  <a:cubicBezTo>
                    <a:pt x="547" y="158"/>
                    <a:pt x="511" y="98"/>
                    <a:pt x="487" y="49"/>
                  </a:cubicBezTo>
                  <a:cubicBezTo>
                    <a:pt x="462" y="12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4669138" y="2997035"/>
              <a:ext cx="39573" cy="460601"/>
            </a:xfrm>
            <a:custGeom>
              <a:avLst/>
              <a:gdLst/>
              <a:ahLst/>
              <a:cxnLst/>
              <a:rect l="l" t="t" r="r" b="b"/>
              <a:pathLst>
                <a:path w="804" h="9358" extrusionOk="0">
                  <a:moveTo>
                    <a:pt x="418" y="397"/>
                  </a:moveTo>
                  <a:cubicBezTo>
                    <a:pt x="432" y="397"/>
                    <a:pt x="450" y="400"/>
                    <a:pt x="475" y="407"/>
                  </a:cubicBezTo>
                  <a:cubicBezTo>
                    <a:pt x="475" y="407"/>
                    <a:pt x="487" y="418"/>
                    <a:pt x="499" y="418"/>
                  </a:cubicBezTo>
                  <a:cubicBezTo>
                    <a:pt x="548" y="601"/>
                    <a:pt x="633" y="1197"/>
                    <a:pt x="621" y="1380"/>
                  </a:cubicBezTo>
                  <a:cubicBezTo>
                    <a:pt x="609" y="1391"/>
                    <a:pt x="596" y="1391"/>
                    <a:pt x="585" y="1391"/>
                  </a:cubicBezTo>
                  <a:cubicBezTo>
                    <a:pt x="534" y="1396"/>
                    <a:pt x="483" y="1400"/>
                    <a:pt x="431" y="1400"/>
                  </a:cubicBezTo>
                  <a:cubicBezTo>
                    <a:pt x="359" y="1400"/>
                    <a:pt x="285" y="1394"/>
                    <a:pt x="207" y="1380"/>
                  </a:cubicBezTo>
                  <a:cubicBezTo>
                    <a:pt x="183" y="1343"/>
                    <a:pt x="183" y="1307"/>
                    <a:pt x="195" y="1270"/>
                  </a:cubicBezTo>
                  <a:lnTo>
                    <a:pt x="195" y="1258"/>
                  </a:lnTo>
                  <a:cubicBezTo>
                    <a:pt x="256" y="953"/>
                    <a:pt x="304" y="710"/>
                    <a:pt x="366" y="467"/>
                  </a:cubicBezTo>
                  <a:cubicBezTo>
                    <a:pt x="366" y="431"/>
                    <a:pt x="377" y="407"/>
                    <a:pt x="390" y="407"/>
                  </a:cubicBezTo>
                  <a:cubicBezTo>
                    <a:pt x="396" y="400"/>
                    <a:pt x="405" y="397"/>
                    <a:pt x="418" y="397"/>
                  </a:cubicBezTo>
                  <a:close/>
                  <a:moveTo>
                    <a:pt x="422" y="361"/>
                  </a:moveTo>
                  <a:cubicBezTo>
                    <a:pt x="405" y="361"/>
                    <a:pt x="390" y="364"/>
                    <a:pt x="377" y="370"/>
                  </a:cubicBezTo>
                  <a:cubicBezTo>
                    <a:pt x="341" y="394"/>
                    <a:pt x="329" y="431"/>
                    <a:pt x="329" y="467"/>
                  </a:cubicBezTo>
                  <a:cubicBezTo>
                    <a:pt x="268" y="698"/>
                    <a:pt x="220" y="953"/>
                    <a:pt x="158" y="1258"/>
                  </a:cubicBezTo>
                  <a:cubicBezTo>
                    <a:pt x="147" y="1307"/>
                    <a:pt x="134" y="1355"/>
                    <a:pt x="183" y="1404"/>
                  </a:cubicBezTo>
                  <a:lnTo>
                    <a:pt x="183" y="1416"/>
                  </a:lnTo>
                  <a:lnTo>
                    <a:pt x="195" y="1416"/>
                  </a:lnTo>
                  <a:cubicBezTo>
                    <a:pt x="280" y="1428"/>
                    <a:pt x="366" y="1440"/>
                    <a:pt x="450" y="1440"/>
                  </a:cubicBezTo>
                  <a:cubicBezTo>
                    <a:pt x="499" y="1440"/>
                    <a:pt x="536" y="1440"/>
                    <a:pt x="585" y="1428"/>
                  </a:cubicBezTo>
                  <a:cubicBezTo>
                    <a:pt x="609" y="1428"/>
                    <a:pt x="621" y="1416"/>
                    <a:pt x="633" y="1416"/>
                  </a:cubicBezTo>
                  <a:lnTo>
                    <a:pt x="645" y="1404"/>
                  </a:lnTo>
                  <a:lnTo>
                    <a:pt x="658" y="1404"/>
                  </a:lnTo>
                  <a:lnTo>
                    <a:pt x="658" y="1391"/>
                  </a:lnTo>
                  <a:cubicBezTo>
                    <a:pt x="669" y="1221"/>
                    <a:pt x="585" y="577"/>
                    <a:pt x="536" y="407"/>
                  </a:cubicBezTo>
                  <a:lnTo>
                    <a:pt x="523" y="394"/>
                  </a:lnTo>
                  <a:cubicBezTo>
                    <a:pt x="523" y="394"/>
                    <a:pt x="512" y="394"/>
                    <a:pt x="512" y="382"/>
                  </a:cubicBezTo>
                  <a:cubicBezTo>
                    <a:pt x="499" y="382"/>
                    <a:pt x="487" y="382"/>
                    <a:pt x="475" y="370"/>
                  </a:cubicBezTo>
                  <a:cubicBezTo>
                    <a:pt x="457" y="364"/>
                    <a:pt x="438" y="361"/>
                    <a:pt x="422" y="361"/>
                  </a:cubicBezTo>
                  <a:close/>
                  <a:moveTo>
                    <a:pt x="572" y="1525"/>
                  </a:moveTo>
                  <a:cubicBezTo>
                    <a:pt x="585" y="1525"/>
                    <a:pt x="609" y="1525"/>
                    <a:pt x="633" y="1537"/>
                  </a:cubicBezTo>
                  <a:cubicBezTo>
                    <a:pt x="658" y="1610"/>
                    <a:pt x="658" y="1696"/>
                    <a:pt x="658" y="1780"/>
                  </a:cubicBezTo>
                  <a:lnTo>
                    <a:pt x="658" y="1793"/>
                  </a:lnTo>
                  <a:cubicBezTo>
                    <a:pt x="645" y="1963"/>
                    <a:pt x="645" y="2134"/>
                    <a:pt x="645" y="2304"/>
                  </a:cubicBezTo>
                  <a:cubicBezTo>
                    <a:pt x="633" y="2547"/>
                    <a:pt x="621" y="2802"/>
                    <a:pt x="621" y="3045"/>
                  </a:cubicBezTo>
                  <a:cubicBezTo>
                    <a:pt x="621" y="3350"/>
                    <a:pt x="609" y="3653"/>
                    <a:pt x="609" y="4018"/>
                  </a:cubicBezTo>
                  <a:lnTo>
                    <a:pt x="609" y="4164"/>
                  </a:lnTo>
                  <a:cubicBezTo>
                    <a:pt x="609" y="4687"/>
                    <a:pt x="609" y="5234"/>
                    <a:pt x="621" y="5769"/>
                  </a:cubicBezTo>
                  <a:cubicBezTo>
                    <a:pt x="621" y="6098"/>
                    <a:pt x="621" y="6426"/>
                    <a:pt x="633" y="6742"/>
                  </a:cubicBezTo>
                  <a:cubicBezTo>
                    <a:pt x="633" y="6937"/>
                    <a:pt x="633" y="7131"/>
                    <a:pt x="645" y="7339"/>
                  </a:cubicBezTo>
                  <a:lnTo>
                    <a:pt x="645" y="7861"/>
                  </a:lnTo>
                  <a:lnTo>
                    <a:pt x="645" y="8275"/>
                  </a:lnTo>
                  <a:cubicBezTo>
                    <a:pt x="645" y="8312"/>
                    <a:pt x="645" y="8348"/>
                    <a:pt x="658" y="8385"/>
                  </a:cubicBezTo>
                  <a:lnTo>
                    <a:pt x="658" y="8482"/>
                  </a:lnTo>
                  <a:cubicBezTo>
                    <a:pt x="658" y="8506"/>
                    <a:pt x="633" y="8518"/>
                    <a:pt x="621" y="8518"/>
                  </a:cubicBezTo>
                  <a:cubicBezTo>
                    <a:pt x="609" y="8518"/>
                    <a:pt x="596" y="8518"/>
                    <a:pt x="585" y="8506"/>
                  </a:cubicBezTo>
                  <a:cubicBezTo>
                    <a:pt x="572" y="8506"/>
                    <a:pt x="572" y="8493"/>
                    <a:pt x="572" y="8482"/>
                  </a:cubicBezTo>
                  <a:lnTo>
                    <a:pt x="572" y="8141"/>
                  </a:lnTo>
                  <a:cubicBezTo>
                    <a:pt x="585" y="8093"/>
                    <a:pt x="585" y="8056"/>
                    <a:pt x="585" y="8007"/>
                  </a:cubicBezTo>
                  <a:cubicBezTo>
                    <a:pt x="596" y="7958"/>
                    <a:pt x="596" y="7898"/>
                    <a:pt x="596" y="7849"/>
                  </a:cubicBezTo>
                  <a:lnTo>
                    <a:pt x="596" y="6998"/>
                  </a:lnTo>
                  <a:cubicBezTo>
                    <a:pt x="596" y="6876"/>
                    <a:pt x="585" y="6755"/>
                    <a:pt x="572" y="6645"/>
                  </a:cubicBezTo>
                  <a:cubicBezTo>
                    <a:pt x="572" y="6572"/>
                    <a:pt x="572" y="6512"/>
                    <a:pt x="560" y="6450"/>
                  </a:cubicBezTo>
                  <a:cubicBezTo>
                    <a:pt x="560" y="6366"/>
                    <a:pt x="560" y="6280"/>
                    <a:pt x="548" y="6195"/>
                  </a:cubicBezTo>
                  <a:cubicBezTo>
                    <a:pt x="536" y="5940"/>
                    <a:pt x="523" y="5672"/>
                    <a:pt x="512" y="5417"/>
                  </a:cubicBezTo>
                  <a:lnTo>
                    <a:pt x="512" y="4760"/>
                  </a:lnTo>
                  <a:lnTo>
                    <a:pt x="512" y="4650"/>
                  </a:lnTo>
                  <a:lnTo>
                    <a:pt x="512" y="3580"/>
                  </a:lnTo>
                  <a:cubicBezTo>
                    <a:pt x="512" y="3520"/>
                    <a:pt x="523" y="3447"/>
                    <a:pt x="523" y="3386"/>
                  </a:cubicBezTo>
                  <a:lnTo>
                    <a:pt x="523" y="3215"/>
                  </a:lnTo>
                  <a:cubicBezTo>
                    <a:pt x="536" y="3069"/>
                    <a:pt x="536" y="2912"/>
                    <a:pt x="536" y="2753"/>
                  </a:cubicBezTo>
                  <a:cubicBezTo>
                    <a:pt x="536" y="2510"/>
                    <a:pt x="536" y="2255"/>
                    <a:pt x="523" y="2012"/>
                  </a:cubicBezTo>
                  <a:lnTo>
                    <a:pt x="523" y="1659"/>
                  </a:lnTo>
                  <a:lnTo>
                    <a:pt x="523" y="1598"/>
                  </a:lnTo>
                  <a:cubicBezTo>
                    <a:pt x="523" y="1561"/>
                    <a:pt x="536" y="1537"/>
                    <a:pt x="548" y="1537"/>
                  </a:cubicBezTo>
                  <a:cubicBezTo>
                    <a:pt x="548" y="1525"/>
                    <a:pt x="560" y="1525"/>
                    <a:pt x="572" y="1525"/>
                  </a:cubicBezTo>
                  <a:close/>
                  <a:moveTo>
                    <a:pt x="195" y="1537"/>
                  </a:moveTo>
                  <a:cubicBezTo>
                    <a:pt x="220" y="1561"/>
                    <a:pt x="220" y="1586"/>
                    <a:pt x="220" y="1623"/>
                  </a:cubicBezTo>
                  <a:lnTo>
                    <a:pt x="220" y="1659"/>
                  </a:lnTo>
                  <a:lnTo>
                    <a:pt x="220" y="1890"/>
                  </a:lnTo>
                  <a:cubicBezTo>
                    <a:pt x="207" y="1939"/>
                    <a:pt x="207" y="1988"/>
                    <a:pt x="207" y="2036"/>
                  </a:cubicBezTo>
                  <a:lnTo>
                    <a:pt x="207" y="2231"/>
                  </a:lnTo>
                  <a:cubicBezTo>
                    <a:pt x="207" y="2571"/>
                    <a:pt x="195" y="2924"/>
                    <a:pt x="195" y="3264"/>
                  </a:cubicBezTo>
                  <a:cubicBezTo>
                    <a:pt x="195" y="3580"/>
                    <a:pt x="195" y="3909"/>
                    <a:pt x="207" y="4237"/>
                  </a:cubicBezTo>
                  <a:cubicBezTo>
                    <a:pt x="207" y="4359"/>
                    <a:pt x="207" y="4480"/>
                    <a:pt x="220" y="4602"/>
                  </a:cubicBezTo>
                  <a:lnTo>
                    <a:pt x="220" y="4772"/>
                  </a:lnTo>
                  <a:lnTo>
                    <a:pt x="220" y="4809"/>
                  </a:lnTo>
                  <a:lnTo>
                    <a:pt x="220" y="4858"/>
                  </a:lnTo>
                  <a:lnTo>
                    <a:pt x="231" y="5247"/>
                  </a:lnTo>
                  <a:cubicBezTo>
                    <a:pt x="231" y="5502"/>
                    <a:pt x="231" y="5758"/>
                    <a:pt x="244" y="6013"/>
                  </a:cubicBezTo>
                  <a:lnTo>
                    <a:pt x="244" y="6183"/>
                  </a:lnTo>
                  <a:lnTo>
                    <a:pt x="244" y="6377"/>
                  </a:lnTo>
                  <a:cubicBezTo>
                    <a:pt x="256" y="6779"/>
                    <a:pt x="256" y="7193"/>
                    <a:pt x="256" y="7594"/>
                  </a:cubicBezTo>
                  <a:lnTo>
                    <a:pt x="256" y="7922"/>
                  </a:lnTo>
                  <a:lnTo>
                    <a:pt x="256" y="8385"/>
                  </a:lnTo>
                  <a:lnTo>
                    <a:pt x="256" y="8457"/>
                  </a:lnTo>
                  <a:cubicBezTo>
                    <a:pt x="256" y="8482"/>
                    <a:pt x="256" y="8518"/>
                    <a:pt x="244" y="8530"/>
                  </a:cubicBezTo>
                  <a:cubicBezTo>
                    <a:pt x="231" y="8530"/>
                    <a:pt x="195" y="8518"/>
                    <a:pt x="158" y="8506"/>
                  </a:cubicBezTo>
                  <a:lnTo>
                    <a:pt x="158" y="8469"/>
                  </a:lnTo>
                  <a:lnTo>
                    <a:pt x="158" y="8360"/>
                  </a:lnTo>
                  <a:lnTo>
                    <a:pt x="158" y="8190"/>
                  </a:lnTo>
                  <a:cubicBezTo>
                    <a:pt x="158" y="8129"/>
                    <a:pt x="158" y="8080"/>
                    <a:pt x="147" y="8031"/>
                  </a:cubicBezTo>
                  <a:lnTo>
                    <a:pt x="147" y="7667"/>
                  </a:lnTo>
                  <a:cubicBezTo>
                    <a:pt x="134" y="7412"/>
                    <a:pt x="134" y="7144"/>
                    <a:pt x="122" y="6888"/>
                  </a:cubicBezTo>
                  <a:cubicBezTo>
                    <a:pt x="122" y="6718"/>
                    <a:pt x="122" y="6536"/>
                    <a:pt x="134" y="6366"/>
                  </a:cubicBezTo>
                  <a:lnTo>
                    <a:pt x="134" y="6013"/>
                  </a:lnTo>
                  <a:lnTo>
                    <a:pt x="134" y="5745"/>
                  </a:lnTo>
                  <a:lnTo>
                    <a:pt x="134" y="5526"/>
                  </a:lnTo>
                  <a:cubicBezTo>
                    <a:pt x="122" y="5393"/>
                    <a:pt x="122" y="5271"/>
                    <a:pt x="122" y="5137"/>
                  </a:cubicBezTo>
                  <a:lnTo>
                    <a:pt x="122" y="4566"/>
                  </a:lnTo>
                  <a:cubicBezTo>
                    <a:pt x="122" y="4493"/>
                    <a:pt x="122" y="4407"/>
                    <a:pt x="110" y="4323"/>
                  </a:cubicBezTo>
                  <a:lnTo>
                    <a:pt x="110" y="4188"/>
                  </a:lnTo>
                  <a:cubicBezTo>
                    <a:pt x="110" y="4140"/>
                    <a:pt x="98" y="4091"/>
                    <a:pt x="98" y="4031"/>
                  </a:cubicBezTo>
                  <a:lnTo>
                    <a:pt x="98" y="3058"/>
                  </a:lnTo>
                  <a:lnTo>
                    <a:pt x="98" y="3009"/>
                  </a:lnTo>
                  <a:cubicBezTo>
                    <a:pt x="98" y="2972"/>
                    <a:pt x="98" y="2936"/>
                    <a:pt x="110" y="2912"/>
                  </a:cubicBezTo>
                  <a:lnTo>
                    <a:pt x="110" y="2717"/>
                  </a:lnTo>
                  <a:cubicBezTo>
                    <a:pt x="122" y="2596"/>
                    <a:pt x="134" y="2461"/>
                    <a:pt x="134" y="2340"/>
                  </a:cubicBezTo>
                  <a:cubicBezTo>
                    <a:pt x="134" y="2242"/>
                    <a:pt x="147" y="2134"/>
                    <a:pt x="147" y="2024"/>
                  </a:cubicBezTo>
                  <a:cubicBezTo>
                    <a:pt x="147" y="1902"/>
                    <a:pt x="147" y="1780"/>
                    <a:pt x="158" y="1659"/>
                  </a:cubicBezTo>
                  <a:lnTo>
                    <a:pt x="158" y="1623"/>
                  </a:lnTo>
                  <a:cubicBezTo>
                    <a:pt x="158" y="1586"/>
                    <a:pt x="158" y="1550"/>
                    <a:pt x="195" y="1537"/>
                  </a:cubicBezTo>
                  <a:close/>
                  <a:moveTo>
                    <a:pt x="366" y="1513"/>
                  </a:moveTo>
                  <a:cubicBezTo>
                    <a:pt x="377" y="1525"/>
                    <a:pt x="377" y="1525"/>
                    <a:pt x="390" y="1525"/>
                  </a:cubicBezTo>
                  <a:lnTo>
                    <a:pt x="402" y="1525"/>
                  </a:lnTo>
                  <a:lnTo>
                    <a:pt x="402" y="1550"/>
                  </a:lnTo>
                  <a:cubicBezTo>
                    <a:pt x="402" y="1574"/>
                    <a:pt x="414" y="1598"/>
                    <a:pt x="414" y="1610"/>
                  </a:cubicBezTo>
                  <a:lnTo>
                    <a:pt x="414" y="1744"/>
                  </a:lnTo>
                  <a:cubicBezTo>
                    <a:pt x="426" y="1915"/>
                    <a:pt x="426" y="2085"/>
                    <a:pt x="439" y="2255"/>
                  </a:cubicBezTo>
                  <a:cubicBezTo>
                    <a:pt x="439" y="2534"/>
                    <a:pt x="439" y="2826"/>
                    <a:pt x="426" y="3118"/>
                  </a:cubicBezTo>
                  <a:lnTo>
                    <a:pt x="426" y="3361"/>
                  </a:lnTo>
                  <a:cubicBezTo>
                    <a:pt x="414" y="3447"/>
                    <a:pt x="414" y="3532"/>
                    <a:pt x="414" y="3629"/>
                  </a:cubicBezTo>
                  <a:lnTo>
                    <a:pt x="414" y="5368"/>
                  </a:lnTo>
                  <a:cubicBezTo>
                    <a:pt x="414" y="5539"/>
                    <a:pt x="426" y="5721"/>
                    <a:pt x="439" y="5891"/>
                  </a:cubicBezTo>
                  <a:cubicBezTo>
                    <a:pt x="450" y="5964"/>
                    <a:pt x="450" y="6050"/>
                    <a:pt x="450" y="6134"/>
                  </a:cubicBezTo>
                  <a:lnTo>
                    <a:pt x="450" y="6147"/>
                  </a:lnTo>
                  <a:lnTo>
                    <a:pt x="463" y="6158"/>
                  </a:lnTo>
                  <a:lnTo>
                    <a:pt x="463" y="6366"/>
                  </a:lnTo>
                  <a:cubicBezTo>
                    <a:pt x="475" y="6512"/>
                    <a:pt x="475" y="6658"/>
                    <a:pt x="487" y="6804"/>
                  </a:cubicBezTo>
                  <a:cubicBezTo>
                    <a:pt x="487" y="7168"/>
                    <a:pt x="499" y="7521"/>
                    <a:pt x="499" y="7849"/>
                  </a:cubicBezTo>
                  <a:cubicBezTo>
                    <a:pt x="499" y="7922"/>
                    <a:pt x="487" y="7995"/>
                    <a:pt x="487" y="8068"/>
                  </a:cubicBezTo>
                  <a:cubicBezTo>
                    <a:pt x="475" y="8104"/>
                    <a:pt x="475" y="8141"/>
                    <a:pt x="475" y="8177"/>
                  </a:cubicBezTo>
                  <a:cubicBezTo>
                    <a:pt x="475" y="8239"/>
                    <a:pt x="463" y="8299"/>
                    <a:pt x="463" y="8360"/>
                  </a:cubicBezTo>
                  <a:lnTo>
                    <a:pt x="463" y="8372"/>
                  </a:lnTo>
                  <a:lnTo>
                    <a:pt x="463" y="8482"/>
                  </a:lnTo>
                  <a:lnTo>
                    <a:pt x="463" y="8518"/>
                  </a:lnTo>
                  <a:cubicBezTo>
                    <a:pt x="450" y="8518"/>
                    <a:pt x="450" y="8530"/>
                    <a:pt x="450" y="8530"/>
                  </a:cubicBezTo>
                  <a:cubicBezTo>
                    <a:pt x="426" y="8530"/>
                    <a:pt x="414" y="8542"/>
                    <a:pt x="402" y="8542"/>
                  </a:cubicBezTo>
                  <a:cubicBezTo>
                    <a:pt x="390" y="8542"/>
                    <a:pt x="366" y="8542"/>
                    <a:pt x="366" y="8506"/>
                  </a:cubicBezTo>
                  <a:lnTo>
                    <a:pt x="366" y="8433"/>
                  </a:lnTo>
                  <a:lnTo>
                    <a:pt x="366" y="7922"/>
                  </a:lnTo>
                  <a:lnTo>
                    <a:pt x="366" y="6742"/>
                  </a:lnTo>
                  <a:cubicBezTo>
                    <a:pt x="353" y="6609"/>
                    <a:pt x="353" y="6463"/>
                    <a:pt x="353" y="6341"/>
                  </a:cubicBezTo>
                  <a:cubicBezTo>
                    <a:pt x="341" y="6268"/>
                    <a:pt x="341" y="6207"/>
                    <a:pt x="341" y="6147"/>
                  </a:cubicBezTo>
                  <a:lnTo>
                    <a:pt x="341" y="6110"/>
                  </a:lnTo>
                  <a:lnTo>
                    <a:pt x="341" y="6013"/>
                  </a:lnTo>
                  <a:cubicBezTo>
                    <a:pt x="353" y="5806"/>
                    <a:pt x="341" y="5599"/>
                    <a:pt x="341" y="5404"/>
                  </a:cubicBezTo>
                  <a:cubicBezTo>
                    <a:pt x="329" y="5247"/>
                    <a:pt x="329" y="5101"/>
                    <a:pt x="329" y="4942"/>
                  </a:cubicBezTo>
                  <a:cubicBezTo>
                    <a:pt x="293" y="4650"/>
                    <a:pt x="304" y="4347"/>
                    <a:pt x="304" y="4055"/>
                  </a:cubicBezTo>
                  <a:lnTo>
                    <a:pt x="304" y="3678"/>
                  </a:lnTo>
                  <a:lnTo>
                    <a:pt x="304" y="2291"/>
                  </a:lnTo>
                  <a:lnTo>
                    <a:pt x="304" y="2024"/>
                  </a:lnTo>
                  <a:cubicBezTo>
                    <a:pt x="304" y="1915"/>
                    <a:pt x="317" y="1793"/>
                    <a:pt x="317" y="1671"/>
                  </a:cubicBezTo>
                  <a:cubicBezTo>
                    <a:pt x="329" y="1623"/>
                    <a:pt x="329" y="1574"/>
                    <a:pt x="329" y="1525"/>
                  </a:cubicBezTo>
                  <a:lnTo>
                    <a:pt x="341" y="1525"/>
                  </a:lnTo>
                  <a:cubicBezTo>
                    <a:pt x="353" y="1525"/>
                    <a:pt x="366" y="1513"/>
                    <a:pt x="366" y="1513"/>
                  </a:cubicBezTo>
                  <a:close/>
                  <a:moveTo>
                    <a:pt x="572" y="1492"/>
                  </a:moveTo>
                  <a:cubicBezTo>
                    <a:pt x="551" y="1492"/>
                    <a:pt x="535" y="1495"/>
                    <a:pt x="523" y="1501"/>
                  </a:cubicBezTo>
                  <a:cubicBezTo>
                    <a:pt x="499" y="1525"/>
                    <a:pt x="499" y="1550"/>
                    <a:pt x="487" y="1598"/>
                  </a:cubicBezTo>
                  <a:lnTo>
                    <a:pt x="487" y="1659"/>
                  </a:lnTo>
                  <a:lnTo>
                    <a:pt x="499" y="2012"/>
                  </a:lnTo>
                  <a:lnTo>
                    <a:pt x="499" y="2753"/>
                  </a:lnTo>
                  <a:lnTo>
                    <a:pt x="499" y="3215"/>
                  </a:lnTo>
                  <a:cubicBezTo>
                    <a:pt x="487" y="3277"/>
                    <a:pt x="487" y="3325"/>
                    <a:pt x="487" y="3386"/>
                  </a:cubicBezTo>
                  <a:cubicBezTo>
                    <a:pt x="487" y="3447"/>
                    <a:pt x="475" y="3507"/>
                    <a:pt x="475" y="3580"/>
                  </a:cubicBezTo>
                  <a:lnTo>
                    <a:pt x="475" y="4650"/>
                  </a:lnTo>
                  <a:lnTo>
                    <a:pt x="475" y="4760"/>
                  </a:lnTo>
                  <a:cubicBezTo>
                    <a:pt x="475" y="4979"/>
                    <a:pt x="475" y="5198"/>
                    <a:pt x="487" y="5417"/>
                  </a:cubicBezTo>
                  <a:cubicBezTo>
                    <a:pt x="487" y="5672"/>
                    <a:pt x="499" y="5940"/>
                    <a:pt x="512" y="6195"/>
                  </a:cubicBezTo>
                  <a:cubicBezTo>
                    <a:pt x="523" y="6280"/>
                    <a:pt x="523" y="6366"/>
                    <a:pt x="536" y="6450"/>
                  </a:cubicBezTo>
                  <a:lnTo>
                    <a:pt x="536" y="6645"/>
                  </a:lnTo>
                  <a:cubicBezTo>
                    <a:pt x="548" y="6755"/>
                    <a:pt x="560" y="6876"/>
                    <a:pt x="560" y="6998"/>
                  </a:cubicBezTo>
                  <a:lnTo>
                    <a:pt x="560" y="7849"/>
                  </a:lnTo>
                  <a:cubicBezTo>
                    <a:pt x="560" y="7898"/>
                    <a:pt x="560" y="7958"/>
                    <a:pt x="548" y="8007"/>
                  </a:cubicBezTo>
                  <a:cubicBezTo>
                    <a:pt x="548" y="8044"/>
                    <a:pt x="548" y="8093"/>
                    <a:pt x="536" y="8141"/>
                  </a:cubicBezTo>
                  <a:lnTo>
                    <a:pt x="536" y="8482"/>
                  </a:lnTo>
                  <a:cubicBezTo>
                    <a:pt x="536" y="8506"/>
                    <a:pt x="548" y="8530"/>
                    <a:pt x="560" y="8542"/>
                  </a:cubicBezTo>
                  <a:cubicBezTo>
                    <a:pt x="572" y="8555"/>
                    <a:pt x="596" y="8555"/>
                    <a:pt x="621" y="8555"/>
                  </a:cubicBezTo>
                  <a:lnTo>
                    <a:pt x="633" y="8555"/>
                  </a:lnTo>
                  <a:cubicBezTo>
                    <a:pt x="669" y="8555"/>
                    <a:pt x="694" y="8518"/>
                    <a:pt x="694" y="8482"/>
                  </a:cubicBezTo>
                  <a:cubicBezTo>
                    <a:pt x="694" y="8445"/>
                    <a:pt x="694" y="8409"/>
                    <a:pt x="682" y="8385"/>
                  </a:cubicBezTo>
                  <a:lnTo>
                    <a:pt x="682" y="8275"/>
                  </a:lnTo>
                  <a:lnTo>
                    <a:pt x="682" y="7861"/>
                  </a:lnTo>
                  <a:cubicBezTo>
                    <a:pt x="682" y="7691"/>
                    <a:pt x="682" y="7509"/>
                    <a:pt x="669" y="7339"/>
                  </a:cubicBezTo>
                  <a:lnTo>
                    <a:pt x="669" y="6742"/>
                  </a:lnTo>
                  <a:cubicBezTo>
                    <a:pt x="658" y="6426"/>
                    <a:pt x="658" y="6098"/>
                    <a:pt x="658" y="5769"/>
                  </a:cubicBezTo>
                  <a:cubicBezTo>
                    <a:pt x="645" y="5234"/>
                    <a:pt x="645" y="4687"/>
                    <a:pt x="645" y="4164"/>
                  </a:cubicBezTo>
                  <a:lnTo>
                    <a:pt x="645" y="4018"/>
                  </a:lnTo>
                  <a:cubicBezTo>
                    <a:pt x="645" y="3653"/>
                    <a:pt x="645" y="3350"/>
                    <a:pt x="658" y="3045"/>
                  </a:cubicBezTo>
                  <a:cubicBezTo>
                    <a:pt x="658" y="2802"/>
                    <a:pt x="669" y="2547"/>
                    <a:pt x="682" y="2304"/>
                  </a:cubicBezTo>
                  <a:cubicBezTo>
                    <a:pt x="682" y="2134"/>
                    <a:pt x="682" y="1963"/>
                    <a:pt x="694" y="1793"/>
                  </a:cubicBezTo>
                  <a:lnTo>
                    <a:pt x="694" y="1780"/>
                  </a:lnTo>
                  <a:cubicBezTo>
                    <a:pt x="694" y="1696"/>
                    <a:pt x="694" y="1598"/>
                    <a:pt x="669" y="1513"/>
                  </a:cubicBezTo>
                  <a:lnTo>
                    <a:pt x="658" y="1501"/>
                  </a:lnTo>
                  <a:cubicBezTo>
                    <a:pt x="621" y="1495"/>
                    <a:pt x="594" y="1492"/>
                    <a:pt x="572" y="1492"/>
                  </a:cubicBezTo>
                  <a:close/>
                  <a:moveTo>
                    <a:pt x="183" y="1501"/>
                  </a:moveTo>
                  <a:cubicBezTo>
                    <a:pt x="110" y="1525"/>
                    <a:pt x="122" y="1586"/>
                    <a:pt x="122" y="1634"/>
                  </a:cubicBezTo>
                  <a:lnTo>
                    <a:pt x="122" y="1659"/>
                  </a:lnTo>
                  <a:cubicBezTo>
                    <a:pt x="122" y="1780"/>
                    <a:pt x="110" y="1902"/>
                    <a:pt x="110" y="2024"/>
                  </a:cubicBezTo>
                  <a:cubicBezTo>
                    <a:pt x="110" y="2134"/>
                    <a:pt x="110" y="2231"/>
                    <a:pt x="98" y="2340"/>
                  </a:cubicBezTo>
                  <a:cubicBezTo>
                    <a:pt x="98" y="2461"/>
                    <a:pt x="85" y="2596"/>
                    <a:pt x="85" y="2717"/>
                  </a:cubicBezTo>
                  <a:cubicBezTo>
                    <a:pt x="74" y="2778"/>
                    <a:pt x="74" y="2839"/>
                    <a:pt x="74" y="2899"/>
                  </a:cubicBezTo>
                  <a:cubicBezTo>
                    <a:pt x="61" y="2936"/>
                    <a:pt x="61" y="2972"/>
                    <a:pt x="61" y="3009"/>
                  </a:cubicBezTo>
                  <a:lnTo>
                    <a:pt x="61" y="3058"/>
                  </a:lnTo>
                  <a:lnTo>
                    <a:pt x="61" y="4031"/>
                  </a:lnTo>
                  <a:cubicBezTo>
                    <a:pt x="61" y="4091"/>
                    <a:pt x="74" y="4140"/>
                    <a:pt x="74" y="4188"/>
                  </a:cubicBezTo>
                  <a:lnTo>
                    <a:pt x="74" y="4201"/>
                  </a:lnTo>
                  <a:cubicBezTo>
                    <a:pt x="74" y="4237"/>
                    <a:pt x="74" y="4286"/>
                    <a:pt x="85" y="4323"/>
                  </a:cubicBezTo>
                  <a:lnTo>
                    <a:pt x="85" y="4566"/>
                  </a:lnTo>
                  <a:cubicBezTo>
                    <a:pt x="98" y="4760"/>
                    <a:pt x="98" y="4955"/>
                    <a:pt x="98" y="5137"/>
                  </a:cubicBezTo>
                  <a:lnTo>
                    <a:pt x="98" y="5526"/>
                  </a:lnTo>
                  <a:lnTo>
                    <a:pt x="98" y="5745"/>
                  </a:lnTo>
                  <a:lnTo>
                    <a:pt x="98" y="6013"/>
                  </a:lnTo>
                  <a:lnTo>
                    <a:pt x="98" y="6366"/>
                  </a:lnTo>
                  <a:cubicBezTo>
                    <a:pt x="98" y="6536"/>
                    <a:pt x="85" y="6718"/>
                    <a:pt x="98" y="6888"/>
                  </a:cubicBezTo>
                  <a:cubicBezTo>
                    <a:pt x="98" y="7144"/>
                    <a:pt x="98" y="7412"/>
                    <a:pt x="110" y="7667"/>
                  </a:cubicBezTo>
                  <a:cubicBezTo>
                    <a:pt x="110" y="7788"/>
                    <a:pt x="110" y="7910"/>
                    <a:pt x="122" y="8031"/>
                  </a:cubicBezTo>
                  <a:lnTo>
                    <a:pt x="122" y="8190"/>
                  </a:lnTo>
                  <a:lnTo>
                    <a:pt x="122" y="8360"/>
                  </a:lnTo>
                  <a:lnTo>
                    <a:pt x="122" y="8469"/>
                  </a:lnTo>
                  <a:cubicBezTo>
                    <a:pt x="134" y="8482"/>
                    <a:pt x="134" y="8506"/>
                    <a:pt x="134" y="8518"/>
                  </a:cubicBezTo>
                  <a:lnTo>
                    <a:pt x="134" y="8530"/>
                  </a:lnTo>
                  <a:lnTo>
                    <a:pt x="147" y="8530"/>
                  </a:lnTo>
                  <a:cubicBezTo>
                    <a:pt x="183" y="8555"/>
                    <a:pt x="220" y="8566"/>
                    <a:pt x="231" y="8566"/>
                  </a:cubicBezTo>
                  <a:cubicBezTo>
                    <a:pt x="244" y="8566"/>
                    <a:pt x="256" y="8555"/>
                    <a:pt x="268" y="8555"/>
                  </a:cubicBezTo>
                  <a:cubicBezTo>
                    <a:pt x="280" y="8542"/>
                    <a:pt x="293" y="8506"/>
                    <a:pt x="293" y="8457"/>
                  </a:cubicBezTo>
                  <a:lnTo>
                    <a:pt x="293" y="8385"/>
                  </a:lnTo>
                  <a:lnTo>
                    <a:pt x="293" y="7922"/>
                  </a:lnTo>
                  <a:lnTo>
                    <a:pt x="293" y="7594"/>
                  </a:lnTo>
                  <a:cubicBezTo>
                    <a:pt x="293" y="7193"/>
                    <a:pt x="293" y="6779"/>
                    <a:pt x="280" y="6377"/>
                  </a:cubicBezTo>
                  <a:lnTo>
                    <a:pt x="280" y="6183"/>
                  </a:lnTo>
                  <a:cubicBezTo>
                    <a:pt x="280" y="6134"/>
                    <a:pt x="280" y="6074"/>
                    <a:pt x="268" y="6013"/>
                  </a:cubicBezTo>
                  <a:lnTo>
                    <a:pt x="268" y="5247"/>
                  </a:lnTo>
                  <a:lnTo>
                    <a:pt x="256" y="4858"/>
                  </a:lnTo>
                  <a:lnTo>
                    <a:pt x="256" y="4796"/>
                  </a:lnTo>
                  <a:lnTo>
                    <a:pt x="256" y="4772"/>
                  </a:lnTo>
                  <a:lnTo>
                    <a:pt x="256" y="4602"/>
                  </a:lnTo>
                  <a:cubicBezTo>
                    <a:pt x="244" y="4480"/>
                    <a:pt x="244" y="4359"/>
                    <a:pt x="244" y="4237"/>
                  </a:cubicBezTo>
                  <a:cubicBezTo>
                    <a:pt x="231" y="3909"/>
                    <a:pt x="231" y="3580"/>
                    <a:pt x="231" y="3264"/>
                  </a:cubicBezTo>
                  <a:cubicBezTo>
                    <a:pt x="231" y="2924"/>
                    <a:pt x="244" y="2571"/>
                    <a:pt x="244" y="2231"/>
                  </a:cubicBezTo>
                  <a:lnTo>
                    <a:pt x="244" y="2036"/>
                  </a:lnTo>
                  <a:lnTo>
                    <a:pt x="244" y="1890"/>
                  </a:lnTo>
                  <a:cubicBezTo>
                    <a:pt x="256" y="1817"/>
                    <a:pt x="256" y="1732"/>
                    <a:pt x="256" y="1659"/>
                  </a:cubicBezTo>
                  <a:lnTo>
                    <a:pt x="256" y="1634"/>
                  </a:lnTo>
                  <a:cubicBezTo>
                    <a:pt x="256" y="1586"/>
                    <a:pt x="256" y="1537"/>
                    <a:pt x="207" y="1501"/>
                  </a:cubicBezTo>
                  <a:close/>
                  <a:moveTo>
                    <a:pt x="356" y="1483"/>
                  </a:moveTo>
                  <a:cubicBezTo>
                    <a:pt x="350" y="1483"/>
                    <a:pt x="345" y="1488"/>
                    <a:pt x="329" y="1488"/>
                  </a:cubicBezTo>
                  <a:lnTo>
                    <a:pt x="293" y="1488"/>
                  </a:lnTo>
                  <a:lnTo>
                    <a:pt x="293" y="1513"/>
                  </a:lnTo>
                  <a:cubicBezTo>
                    <a:pt x="293" y="1561"/>
                    <a:pt x="293" y="1623"/>
                    <a:pt x="280" y="1671"/>
                  </a:cubicBezTo>
                  <a:cubicBezTo>
                    <a:pt x="280" y="1793"/>
                    <a:pt x="280" y="1915"/>
                    <a:pt x="268" y="2024"/>
                  </a:cubicBezTo>
                  <a:lnTo>
                    <a:pt x="268" y="2291"/>
                  </a:lnTo>
                  <a:lnTo>
                    <a:pt x="268" y="3678"/>
                  </a:lnTo>
                  <a:lnTo>
                    <a:pt x="268" y="4055"/>
                  </a:lnTo>
                  <a:cubicBezTo>
                    <a:pt x="268" y="4347"/>
                    <a:pt x="268" y="4650"/>
                    <a:pt x="293" y="4942"/>
                  </a:cubicBezTo>
                  <a:cubicBezTo>
                    <a:pt x="293" y="5101"/>
                    <a:pt x="293" y="5247"/>
                    <a:pt x="304" y="5404"/>
                  </a:cubicBezTo>
                  <a:cubicBezTo>
                    <a:pt x="317" y="5599"/>
                    <a:pt x="317" y="5806"/>
                    <a:pt x="304" y="6013"/>
                  </a:cubicBezTo>
                  <a:lnTo>
                    <a:pt x="304" y="6110"/>
                  </a:lnTo>
                  <a:lnTo>
                    <a:pt x="304" y="6147"/>
                  </a:lnTo>
                  <a:cubicBezTo>
                    <a:pt x="304" y="6207"/>
                    <a:pt x="304" y="6280"/>
                    <a:pt x="317" y="6341"/>
                  </a:cubicBezTo>
                  <a:cubicBezTo>
                    <a:pt x="317" y="6475"/>
                    <a:pt x="329" y="6609"/>
                    <a:pt x="329" y="6742"/>
                  </a:cubicBezTo>
                  <a:lnTo>
                    <a:pt x="329" y="7922"/>
                  </a:lnTo>
                  <a:lnTo>
                    <a:pt x="329" y="8433"/>
                  </a:lnTo>
                  <a:lnTo>
                    <a:pt x="329" y="8506"/>
                  </a:lnTo>
                  <a:cubicBezTo>
                    <a:pt x="329" y="8555"/>
                    <a:pt x="366" y="8579"/>
                    <a:pt x="402" y="8579"/>
                  </a:cubicBezTo>
                  <a:lnTo>
                    <a:pt x="414" y="8579"/>
                  </a:lnTo>
                  <a:cubicBezTo>
                    <a:pt x="426" y="8579"/>
                    <a:pt x="439" y="8566"/>
                    <a:pt x="463" y="8555"/>
                  </a:cubicBezTo>
                  <a:lnTo>
                    <a:pt x="487" y="8555"/>
                  </a:lnTo>
                  <a:lnTo>
                    <a:pt x="499" y="8542"/>
                  </a:lnTo>
                  <a:lnTo>
                    <a:pt x="499" y="8482"/>
                  </a:lnTo>
                  <a:lnTo>
                    <a:pt x="499" y="8372"/>
                  </a:lnTo>
                  <a:lnTo>
                    <a:pt x="499" y="8360"/>
                  </a:lnTo>
                  <a:cubicBezTo>
                    <a:pt x="499" y="8299"/>
                    <a:pt x="499" y="8239"/>
                    <a:pt x="512" y="8177"/>
                  </a:cubicBezTo>
                  <a:cubicBezTo>
                    <a:pt x="512" y="8141"/>
                    <a:pt x="512" y="8104"/>
                    <a:pt x="523" y="8068"/>
                  </a:cubicBezTo>
                  <a:cubicBezTo>
                    <a:pt x="523" y="7995"/>
                    <a:pt x="536" y="7922"/>
                    <a:pt x="536" y="7849"/>
                  </a:cubicBezTo>
                  <a:cubicBezTo>
                    <a:pt x="523" y="7521"/>
                    <a:pt x="523" y="7168"/>
                    <a:pt x="512" y="6804"/>
                  </a:cubicBezTo>
                  <a:cubicBezTo>
                    <a:pt x="512" y="6658"/>
                    <a:pt x="512" y="6512"/>
                    <a:pt x="499" y="6353"/>
                  </a:cubicBezTo>
                  <a:cubicBezTo>
                    <a:pt x="499" y="6293"/>
                    <a:pt x="499" y="6220"/>
                    <a:pt x="487" y="6158"/>
                  </a:cubicBezTo>
                  <a:lnTo>
                    <a:pt x="487" y="6147"/>
                  </a:lnTo>
                  <a:lnTo>
                    <a:pt x="487" y="6122"/>
                  </a:lnTo>
                  <a:cubicBezTo>
                    <a:pt x="487" y="6050"/>
                    <a:pt x="487" y="5964"/>
                    <a:pt x="475" y="5891"/>
                  </a:cubicBezTo>
                  <a:cubicBezTo>
                    <a:pt x="463" y="5721"/>
                    <a:pt x="450" y="5539"/>
                    <a:pt x="450" y="5368"/>
                  </a:cubicBezTo>
                  <a:cubicBezTo>
                    <a:pt x="439" y="4796"/>
                    <a:pt x="450" y="4237"/>
                    <a:pt x="450" y="3629"/>
                  </a:cubicBezTo>
                  <a:cubicBezTo>
                    <a:pt x="450" y="3532"/>
                    <a:pt x="450" y="3447"/>
                    <a:pt x="463" y="3361"/>
                  </a:cubicBezTo>
                  <a:lnTo>
                    <a:pt x="463" y="3118"/>
                  </a:lnTo>
                  <a:cubicBezTo>
                    <a:pt x="475" y="2826"/>
                    <a:pt x="475" y="2534"/>
                    <a:pt x="463" y="2255"/>
                  </a:cubicBezTo>
                  <a:cubicBezTo>
                    <a:pt x="463" y="2085"/>
                    <a:pt x="463" y="1915"/>
                    <a:pt x="450" y="1744"/>
                  </a:cubicBezTo>
                  <a:lnTo>
                    <a:pt x="450" y="1610"/>
                  </a:lnTo>
                  <a:cubicBezTo>
                    <a:pt x="450" y="1586"/>
                    <a:pt x="439" y="1561"/>
                    <a:pt x="439" y="1537"/>
                  </a:cubicBezTo>
                  <a:cubicBezTo>
                    <a:pt x="439" y="1537"/>
                    <a:pt x="439" y="1525"/>
                    <a:pt x="426" y="1513"/>
                  </a:cubicBezTo>
                  <a:lnTo>
                    <a:pt x="426" y="1501"/>
                  </a:lnTo>
                  <a:lnTo>
                    <a:pt x="414" y="1501"/>
                  </a:lnTo>
                  <a:lnTo>
                    <a:pt x="402" y="1488"/>
                  </a:lnTo>
                  <a:lnTo>
                    <a:pt x="366" y="1488"/>
                  </a:lnTo>
                  <a:cubicBezTo>
                    <a:pt x="361" y="1485"/>
                    <a:pt x="359" y="1483"/>
                    <a:pt x="356" y="1483"/>
                  </a:cubicBezTo>
                  <a:close/>
                  <a:moveTo>
                    <a:pt x="621" y="8639"/>
                  </a:moveTo>
                  <a:cubicBezTo>
                    <a:pt x="645" y="8639"/>
                    <a:pt x="669" y="8652"/>
                    <a:pt x="682" y="8664"/>
                  </a:cubicBezTo>
                  <a:lnTo>
                    <a:pt x="682" y="8749"/>
                  </a:lnTo>
                  <a:cubicBezTo>
                    <a:pt x="626" y="8760"/>
                    <a:pt x="570" y="8763"/>
                    <a:pt x="513" y="8763"/>
                  </a:cubicBezTo>
                  <a:cubicBezTo>
                    <a:pt x="436" y="8763"/>
                    <a:pt x="358" y="8756"/>
                    <a:pt x="280" y="8749"/>
                  </a:cubicBezTo>
                  <a:lnTo>
                    <a:pt x="220" y="8749"/>
                  </a:lnTo>
                  <a:cubicBezTo>
                    <a:pt x="195" y="8749"/>
                    <a:pt x="183" y="8737"/>
                    <a:pt x="183" y="8737"/>
                  </a:cubicBezTo>
                  <a:cubicBezTo>
                    <a:pt x="171" y="8725"/>
                    <a:pt x="171" y="8701"/>
                    <a:pt x="171" y="8664"/>
                  </a:cubicBezTo>
                  <a:lnTo>
                    <a:pt x="183" y="8664"/>
                  </a:lnTo>
                  <a:cubicBezTo>
                    <a:pt x="195" y="8652"/>
                    <a:pt x="220" y="8652"/>
                    <a:pt x="231" y="8652"/>
                  </a:cubicBezTo>
                  <a:lnTo>
                    <a:pt x="512" y="8652"/>
                  </a:lnTo>
                  <a:lnTo>
                    <a:pt x="609" y="8639"/>
                  </a:lnTo>
                  <a:close/>
                  <a:moveTo>
                    <a:pt x="609" y="8603"/>
                  </a:moveTo>
                  <a:lnTo>
                    <a:pt x="512" y="8615"/>
                  </a:lnTo>
                  <a:lnTo>
                    <a:pt x="231" y="8615"/>
                  </a:lnTo>
                  <a:cubicBezTo>
                    <a:pt x="207" y="8615"/>
                    <a:pt x="195" y="8615"/>
                    <a:pt x="183" y="8628"/>
                  </a:cubicBezTo>
                  <a:lnTo>
                    <a:pt x="147" y="8628"/>
                  </a:lnTo>
                  <a:lnTo>
                    <a:pt x="147" y="8639"/>
                  </a:lnTo>
                  <a:cubicBezTo>
                    <a:pt x="134" y="8688"/>
                    <a:pt x="134" y="8737"/>
                    <a:pt x="147" y="8761"/>
                  </a:cubicBezTo>
                  <a:cubicBezTo>
                    <a:pt x="171" y="8774"/>
                    <a:pt x="195" y="8785"/>
                    <a:pt x="207" y="8785"/>
                  </a:cubicBezTo>
                  <a:lnTo>
                    <a:pt x="280" y="8785"/>
                  </a:lnTo>
                  <a:cubicBezTo>
                    <a:pt x="353" y="8798"/>
                    <a:pt x="414" y="8798"/>
                    <a:pt x="487" y="8798"/>
                  </a:cubicBezTo>
                  <a:cubicBezTo>
                    <a:pt x="548" y="8798"/>
                    <a:pt x="621" y="8798"/>
                    <a:pt x="694" y="8774"/>
                  </a:cubicBezTo>
                  <a:lnTo>
                    <a:pt x="706" y="8774"/>
                  </a:lnTo>
                  <a:lnTo>
                    <a:pt x="706" y="8761"/>
                  </a:lnTo>
                  <a:cubicBezTo>
                    <a:pt x="718" y="8701"/>
                    <a:pt x="718" y="8664"/>
                    <a:pt x="706" y="8639"/>
                  </a:cubicBezTo>
                  <a:cubicBezTo>
                    <a:pt x="682" y="8615"/>
                    <a:pt x="645" y="8615"/>
                    <a:pt x="621" y="8603"/>
                  </a:cubicBezTo>
                  <a:close/>
                  <a:moveTo>
                    <a:pt x="596" y="8858"/>
                  </a:moveTo>
                  <a:cubicBezTo>
                    <a:pt x="645" y="8858"/>
                    <a:pt x="658" y="8871"/>
                    <a:pt x="658" y="8907"/>
                  </a:cubicBezTo>
                  <a:cubicBezTo>
                    <a:pt x="669" y="8980"/>
                    <a:pt x="669" y="9041"/>
                    <a:pt x="669" y="9102"/>
                  </a:cubicBezTo>
                  <a:cubicBezTo>
                    <a:pt x="669" y="9163"/>
                    <a:pt x="645" y="9199"/>
                    <a:pt x="585" y="9223"/>
                  </a:cubicBezTo>
                  <a:cubicBezTo>
                    <a:pt x="536" y="9236"/>
                    <a:pt x="487" y="9236"/>
                    <a:pt x="439" y="9236"/>
                  </a:cubicBezTo>
                  <a:cubicBezTo>
                    <a:pt x="377" y="9236"/>
                    <a:pt x="293" y="9236"/>
                    <a:pt x="195" y="9199"/>
                  </a:cubicBezTo>
                  <a:cubicBezTo>
                    <a:pt x="171" y="9090"/>
                    <a:pt x="183" y="8980"/>
                    <a:pt x="195" y="8883"/>
                  </a:cubicBezTo>
                  <a:cubicBezTo>
                    <a:pt x="195" y="8871"/>
                    <a:pt x="207" y="8871"/>
                    <a:pt x="207" y="8871"/>
                  </a:cubicBezTo>
                  <a:cubicBezTo>
                    <a:pt x="220" y="8871"/>
                    <a:pt x="220" y="8858"/>
                    <a:pt x="231" y="8858"/>
                  </a:cubicBezTo>
                  <a:close/>
                  <a:moveTo>
                    <a:pt x="609" y="8822"/>
                  </a:moveTo>
                  <a:cubicBezTo>
                    <a:pt x="475" y="8822"/>
                    <a:pt x="366" y="8822"/>
                    <a:pt x="231" y="8834"/>
                  </a:cubicBezTo>
                  <a:lnTo>
                    <a:pt x="195" y="8834"/>
                  </a:lnTo>
                  <a:cubicBezTo>
                    <a:pt x="183" y="8847"/>
                    <a:pt x="183" y="8847"/>
                    <a:pt x="171" y="8847"/>
                  </a:cubicBezTo>
                  <a:lnTo>
                    <a:pt x="158" y="8847"/>
                  </a:lnTo>
                  <a:lnTo>
                    <a:pt x="158" y="8858"/>
                  </a:lnTo>
                  <a:cubicBezTo>
                    <a:pt x="147" y="8980"/>
                    <a:pt x="134" y="9102"/>
                    <a:pt x="171" y="9223"/>
                  </a:cubicBezTo>
                  <a:lnTo>
                    <a:pt x="171" y="9236"/>
                  </a:lnTo>
                  <a:cubicBezTo>
                    <a:pt x="268" y="9272"/>
                    <a:pt x="341" y="9272"/>
                    <a:pt x="414" y="9272"/>
                  </a:cubicBezTo>
                  <a:lnTo>
                    <a:pt x="439" y="9272"/>
                  </a:lnTo>
                  <a:cubicBezTo>
                    <a:pt x="487" y="9272"/>
                    <a:pt x="536" y="9260"/>
                    <a:pt x="585" y="9247"/>
                  </a:cubicBezTo>
                  <a:cubicBezTo>
                    <a:pt x="658" y="9236"/>
                    <a:pt x="706" y="9175"/>
                    <a:pt x="706" y="9102"/>
                  </a:cubicBezTo>
                  <a:cubicBezTo>
                    <a:pt x="706" y="9041"/>
                    <a:pt x="706" y="8968"/>
                    <a:pt x="694" y="8907"/>
                  </a:cubicBezTo>
                  <a:cubicBezTo>
                    <a:pt x="694" y="8847"/>
                    <a:pt x="658" y="8822"/>
                    <a:pt x="609" y="8822"/>
                  </a:cubicBezTo>
                  <a:close/>
                  <a:moveTo>
                    <a:pt x="426" y="29"/>
                  </a:moveTo>
                  <a:cubicBezTo>
                    <a:pt x="450" y="29"/>
                    <a:pt x="475" y="42"/>
                    <a:pt x="487" y="78"/>
                  </a:cubicBezTo>
                  <a:cubicBezTo>
                    <a:pt x="523" y="126"/>
                    <a:pt x="548" y="175"/>
                    <a:pt x="560" y="236"/>
                  </a:cubicBezTo>
                  <a:cubicBezTo>
                    <a:pt x="572" y="358"/>
                    <a:pt x="596" y="491"/>
                    <a:pt x="621" y="601"/>
                  </a:cubicBezTo>
                  <a:cubicBezTo>
                    <a:pt x="645" y="783"/>
                    <a:pt x="669" y="966"/>
                    <a:pt x="694" y="1136"/>
                  </a:cubicBezTo>
                  <a:cubicBezTo>
                    <a:pt x="718" y="1367"/>
                    <a:pt x="731" y="1598"/>
                    <a:pt x="731" y="1866"/>
                  </a:cubicBezTo>
                  <a:cubicBezTo>
                    <a:pt x="718" y="1999"/>
                    <a:pt x="718" y="2134"/>
                    <a:pt x="718" y="2279"/>
                  </a:cubicBezTo>
                  <a:cubicBezTo>
                    <a:pt x="706" y="2474"/>
                    <a:pt x="706" y="2680"/>
                    <a:pt x="694" y="2875"/>
                  </a:cubicBezTo>
                  <a:lnTo>
                    <a:pt x="694" y="3228"/>
                  </a:lnTo>
                  <a:lnTo>
                    <a:pt x="694" y="3739"/>
                  </a:lnTo>
                  <a:cubicBezTo>
                    <a:pt x="669" y="4225"/>
                    <a:pt x="669" y="4699"/>
                    <a:pt x="669" y="5174"/>
                  </a:cubicBezTo>
                  <a:cubicBezTo>
                    <a:pt x="682" y="5307"/>
                    <a:pt x="682" y="5453"/>
                    <a:pt x="682" y="5599"/>
                  </a:cubicBezTo>
                  <a:cubicBezTo>
                    <a:pt x="682" y="5733"/>
                    <a:pt x="682" y="5879"/>
                    <a:pt x="694" y="6013"/>
                  </a:cubicBezTo>
                  <a:cubicBezTo>
                    <a:pt x="694" y="6122"/>
                    <a:pt x="694" y="6244"/>
                    <a:pt x="706" y="6366"/>
                  </a:cubicBezTo>
                  <a:lnTo>
                    <a:pt x="706" y="7217"/>
                  </a:lnTo>
                  <a:lnTo>
                    <a:pt x="706" y="7885"/>
                  </a:lnTo>
                  <a:cubicBezTo>
                    <a:pt x="706" y="8020"/>
                    <a:pt x="718" y="8153"/>
                    <a:pt x="718" y="8275"/>
                  </a:cubicBezTo>
                  <a:cubicBezTo>
                    <a:pt x="718" y="8323"/>
                    <a:pt x="718" y="8360"/>
                    <a:pt x="731" y="8409"/>
                  </a:cubicBezTo>
                  <a:lnTo>
                    <a:pt x="731" y="8433"/>
                  </a:lnTo>
                  <a:lnTo>
                    <a:pt x="731" y="8530"/>
                  </a:lnTo>
                  <a:cubicBezTo>
                    <a:pt x="767" y="8639"/>
                    <a:pt x="767" y="8725"/>
                    <a:pt x="742" y="8822"/>
                  </a:cubicBezTo>
                  <a:cubicBezTo>
                    <a:pt x="731" y="8858"/>
                    <a:pt x="731" y="8895"/>
                    <a:pt x="742" y="8931"/>
                  </a:cubicBezTo>
                  <a:lnTo>
                    <a:pt x="742" y="8980"/>
                  </a:lnTo>
                  <a:lnTo>
                    <a:pt x="742" y="9029"/>
                  </a:lnTo>
                  <a:cubicBezTo>
                    <a:pt x="755" y="9053"/>
                    <a:pt x="755" y="9090"/>
                    <a:pt x="755" y="9114"/>
                  </a:cubicBezTo>
                  <a:cubicBezTo>
                    <a:pt x="742" y="9223"/>
                    <a:pt x="682" y="9284"/>
                    <a:pt x="572" y="9309"/>
                  </a:cubicBezTo>
                  <a:cubicBezTo>
                    <a:pt x="518" y="9314"/>
                    <a:pt x="461" y="9318"/>
                    <a:pt x="403" y="9318"/>
                  </a:cubicBezTo>
                  <a:cubicBezTo>
                    <a:pt x="320" y="9318"/>
                    <a:pt x="233" y="9308"/>
                    <a:pt x="147" y="9272"/>
                  </a:cubicBezTo>
                  <a:cubicBezTo>
                    <a:pt x="85" y="9175"/>
                    <a:pt x="85" y="9077"/>
                    <a:pt x="98" y="8980"/>
                  </a:cubicBezTo>
                  <a:lnTo>
                    <a:pt x="98" y="8956"/>
                  </a:lnTo>
                  <a:cubicBezTo>
                    <a:pt x="98" y="8883"/>
                    <a:pt x="110" y="8822"/>
                    <a:pt x="85" y="8749"/>
                  </a:cubicBezTo>
                  <a:cubicBezTo>
                    <a:pt x="74" y="8725"/>
                    <a:pt x="74" y="8688"/>
                    <a:pt x="74" y="8664"/>
                  </a:cubicBezTo>
                  <a:cubicBezTo>
                    <a:pt x="98" y="8506"/>
                    <a:pt x="98" y="8360"/>
                    <a:pt x="85" y="8226"/>
                  </a:cubicBezTo>
                  <a:lnTo>
                    <a:pt x="85" y="8056"/>
                  </a:lnTo>
                  <a:cubicBezTo>
                    <a:pt x="85" y="7898"/>
                    <a:pt x="74" y="7739"/>
                    <a:pt x="74" y="7582"/>
                  </a:cubicBezTo>
                  <a:cubicBezTo>
                    <a:pt x="61" y="7302"/>
                    <a:pt x="61" y="7010"/>
                    <a:pt x="61" y="6718"/>
                  </a:cubicBezTo>
                  <a:cubicBezTo>
                    <a:pt x="74" y="6147"/>
                    <a:pt x="61" y="5575"/>
                    <a:pt x="49" y="5088"/>
                  </a:cubicBezTo>
                  <a:cubicBezTo>
                    <a:pt x="49" y="5015"/>
                    <a:pt x="49" y="4931"/>
                    <a:pt x="61" y="4858"/>
                  </a:cubicBezTo>
                  <a:lnTo>
                    <a:pt x="61" y="4650"/>
                  </a:lnTo>
                  <a:cubicBezTo>
                    <a:pt x="61" y="4577"/>
                    <a:pt x="61" y="4505"/>
                    <a:pt x="49" y="4432"/>
                  </a:cubicBezTo>
                  <a:lnTo>
                    <a:pt x="49" y="4323"/>
                  </a:lnTo>
                  <a:lnTo>
                    <a:pt x="49" y="4250"/>
                  </a:lnTo>
                  <a:cubicBezTo>
                    <a:pt x="37" y="4188"/>
                    <a:pt x="37" y="4115"/>
                    <a:pt x="37" y="4042"/>
                  </a:cubicBezTo>
                  <a:lnTo>
                    <a:pt x="37" y="3799"/>
                  </a:lnTo>
                  <a:cubicBezTo>
                    <a:pt x="37" y="3507"/>
                    <a:pt x="37" y="3215"/>
                    <a:pt x="49" y="2924"/>
                  </a:cubicBezTo>
                  <a:cubicBezTo>
                    <a:pt x="49" y="2753"/>
                    <a:pt x="49" y="2583"/>
                    <a:pt x="61" y="2413"/>
                  </a:cubicBezTo>
                  <a:cubicBezTo>
                    <a:pt x="61" y="2291"/>
                    <a:pt x="74" y="2170"/>
                    <a:pt x="74" y="2048"/>
                  </a:cubicBezTo>
                  <a:cubicBezTo>
                    <a:pt x="74" y="1926"/>
                    <a:pt x="74" y="1793"/>
                    <a:pt x="85" y="1671"/>
                  </a:cubicBezTo>
                  <a:lnTo>
                    <a:pt x="85" y="1488"/>
                  </a:lnTo>
                  <a:lnTo>
                    <a:pt x="85" y="1428"/>
                  </a:lnTo>
                  <a:lnTo>
                    <a:pt x="195" y="880"/>
                  </a:lnTo>
                  <a:lnTo>
                    <a:pt x="268" y="553"/>
                  </a:lnTo>
                  <a:cubicBezTo>
                    <a:pt x="293" y="467"/>
                    <a:pt x="304" y="370"/>
                    <a:pt x="329" y="285"/>
                  </a:cubicBezTo>
                  <a:cubicBezTo>
                    <a:pt x="341" y="261"/>
                    <a:pt x="341" y="224"/>
                    <a:pt x="341" y="199"/>
                  </a:cubicBezTo>
                  <a:cubicBezTo>
                    <a:pt x="353" y="163"/>
                    <a:pt x="353" y="139"/>
                    <a:pt x="366" y="102"/>
                  </a:cubicBezTo>
                  <a:cubicBezTo>
                    <a:pt x="377" y="53"/>
                    <a:pt x="390" y="42"/>
                    <a:pt x="426" y="29"/>
                  </a:cubicBezTo>
                  <a:close/>
                  <a:moveTo>
                    <a:pt x="440" y="1"/>
                  </a:moveTo>
                  <a:cubicBezTo>
                    <a:pt x="431" y="1"/>
                    <a:pt x="423" y="2"/>
                    <a:pt x="414" y="5"/>
                  </a:cubicBezTo>
                  <a:cubicBezTo>
                    <a:pt x="353" y="5"/>
                    <a:pt x="341" y="66"/>
                    <a:pt x="329" y="90"/>
                  </a:cubicBezTo>
                  <a:cubicBezTo>
                    <a:pt x="329" y="126"/>
                    <a:pt x="317" y="163"/>
                    <a:pt x="317" y="188"/>
                  </a:cubicBezTo>
                  <a:cubicBezTo>
                    <a:pt x="304" y="224"/>
                    <a:pt x="304" y="248"/>
                    <a:pt x="293" y="272"/>
                  </a:cubicBezTo>
                  <a:cubicBezTo>
                    <a:pt x="280" y="370"/>
                    <a:pt x="256" y="455"/>
                    <a:pt x="231" y="540"/>
                  </a:cubicBezTo>
                  <a:cubicBezTo>
                    <a:pt x="207" y="650"/>
                    <a:pt x="195" y="759"/>
                    <a:pt x="171" y="869"/>
                  </a:cubicBezTo>
                  <a:cubicBezTo>
                    <a:pt x="122" y="1051"/>
                    <a:pt x="85" y="1245"/>
                    <a:pt x="49" y="1428"/>
                  </a:cubicBezTo>
                  <a:lnTo>
                    <a:pt x="49" y="1488"/>
                  </a:lnTo>
                  <a:lnTo>
                    <a:pt x="49" y="1671"/>
                  </a:lnTo>
                  <a:cubicBezTo>
                    <a:pt x="49" y="1793"/>
                    <a:pt x="49" y="1926"/>
                    <a:pt x="37" y="2048"/>
                  </a:cubicBezTo>
                  <a:cubicBezTo>
                    <a:pt x="37" y="2170"/>
                    <a:pt x="37" y="2291"/>
                    <a:pt x="25" y="2413"/>
                  </a:cubicBezTo>
                  <a:cubicBezTo>
                    <a:pt x="25" y="2583"/>
                    <a:pt x="13" y="2753"/>
                    <a:pt x="13" y="2912"/>
                  </a:cubicBezTo>
                  <a:cubicBezTo>
                    <a:pt x="1" y="3215"/>
                    <a:pt x="1" y="3507"/>
                    <a:pt x="1" y="3799"/>
                  </a:cubicBezTo>
                  <a:lnTo>
                    <a:pt x="1" y="4042"/>
                  </a:lnTo>
                  <a:cubicBezTo>
                    <a:pt x="1" y="4115"/>
                    <a:pt x="13" y="4188"/>
                    <a:pt x="13" y="4250"/>
                  </a:cubicBezTo>
                  <a:lnTo>
                    <a:pt x="13" y="4323"/>
                  </a:lnTo>
                  <a:lnTo>
                    <a:pt x="13" y="4432"/>
                  </a:lnTo>
                  <a:cubicBezTo>
                    <a:pt x="25" y="4505"/>
                    <a:pt x="25" y="4577"/>
                    <a:pt x="25" y="4663"/>
                  </a:cubicBezTo>
                  <a:lnTo>
                    <a:pt x="25" y="4845"/>
                  </a:lnTo>
                  <a:cubicBezTo>
                    <a:pt x="13" y="4931"/>
                    <a:pt x="13" y="5015"/>
                    <a:pt x="13" y="5088"/>
                  </a:cubicBezTo>
                  <a:cubicBezTo>
                    <a:pt x="25" y="5575"/>
                    <a:pt x="37" y="6147"/>
                    <a:pt x="25" y="6718"/>
                  </a:cubicBezTo>
                  <a:cubicBezTo>
                    <a:pt x="25" y="7010"/>
                    <a:pt x="25" y="7302"/>
                    <a:pt x="37" y="7582"/>
                  </a:cubicBezTo>
                  <a:cubicBezTo>
                    <a:pt x="37" y="7739"/>
                    <a:pt x="49" y="7910"/>
                    <a:pt x="49" y="8068"/>
                  </a:cubicBezTo>
                  <a:lnTo>
                    <a:pt x="49" y="8226"/>
                  </a:lnTo>
                  <a:cubicBezTo>
                    <a:pt x="61" y="8360"/>
                    <a:pt x="61" y="8506"/>
                    <a:pt x="37" y="8652"/>
                  </a:cubicBezTo>
                  <a:cubicBezTo>
                    <a:pt x="37" y="8676"/>
                    <a:pt x="37" y="8725"/>
                    <a:pt x="49" y="8761"/>
                  </a:cubicBezTo>
                  <a:cubicBezTo>
                    <a:pt x="74" y="8822"/>
                    <a:pt x="74" y="8883"/>
                    <a:pt x="61" y="8956"/>
                  </a:cubicBezTo>
                  <a:lnTo>
                    <a:pt x="61" y="8980"/>
                  </a:lnTo>
                  <a:cubicBezTo>
                    <a:pt x="49" y="9077"/>
                    <a:pt x="49" y="9187"/>
                    <a:pt x="122" y="9296"/>
                  </a:cubicBezTo>
                  <a:lnTo>
                    <a:pt x="122" y="9309"/>
                  </a:lnTo>
                  <a:cubicBezTo>
                    <a:pt x="207" y="9345"/>
                    <a:pt x="304" y="9357"/>
                    <a:pt x="390" y="9357"/>
                  </a:cubicBezTo>
                  <a:cubicBezTo>
                    <a:pt x="450" y="9357"/>
                    <a:pt x="512" y="9345"/>
                    <a:pt x="585" y="9333"/>
                  </a:cubicBezTo>
                  <a:cubicBezTo>
                    <a:pt x="706" y="9320"/>
                    <a:pt x="779" y="9247"/>
                    <a:pt x="779" y="9114"/>
                  </a:cubicBezTo>
                  <a:cubicBezTo>
                    <a:pt x="791" y="9090"/>
                    <a:pt x="779" y="9053"/>
                    <a:pt x="779" y="9017"/>
                  </a:cubicBezTo>
                  <a:lnTo>
                    <a:pt x="779" y="8980"/>
                  </a:lnTo>
                  <a:lnTo>
                    <a:pt x="779" y="8931"/>
                  </a:lnTo>
                  <a:cubicBezTo>
                    <a:pt x="767" y="8895"/>
                    <a:pt x="767" y="8858"/>
                    <a:pt x="779" y="8834"/>
                  </a:cubicBezTo>
                  <a:cubicBezTo>
                    <a:pt x="804" y="8737"/>
                    <a:pt x="804" y="8639"/>
                    <a:pt x="767" y="8518"/>
                  </a:cubicBezTo>
                  <a:lnTo>
                    <a:pt x="767" y="8433"/>
                  </a:lnTo>
                  <a:lnTo>
                    <a:pt x="767" y="8409"/>
                  </a:lnTo>
                  <a:cubicBezTo>
                    <a:pt x="755" y="8360"/>
                    <a:pt x="755" y="8323"/>
                    <a:pt x="755" y="8275"/>
                  </a:cubicBezTo>
                  <a:cubicBezTo>
                    <a:pt x="755" y="8153"/>
                    <a:pt x="742" y="8020"/>
                    <a:pt x="742" y="7885"/>
                  </a:cubicBezTo>
                  <a:lnTo>
                    <a:pt x="742" y="7217"/>
                  </a:lnTo>
                  <a:cubicBezTo>
                    <a:pt x="742" y="6937"/>
                    <a:pt x="742" y="6645"/>
                    <a:pt x="731" y="6366"/>
                  </a:cubicBezTo>
                  <a:lnTo>
                    <a:pt x="731" y="6013"/>
                  </a:lnTo>
                  <a:cubicBezTo>
                    <a:pt x="718" y="5879"/>
                    <a:pt x="718" y="5733"/>
                    <a:pt x="718" y="5599"/>
                  </a:cubicBezTo>
                  <a:cubicBezTo>
                    <a:pt x="718" y="5453"/>
                    <a:pt x="706" y="5307"/>
                    <a:pt x="706" y="5174"/>
                  </a:cubicBezTo>
                  <a:cubicBezTo>
                    <a:pt x="706" y="4699"/>
                    <a:pt x="706" y="4225"/>
                    <a:pt x="718" y="3751"/>
                  </a:cubicBezTo>
                  <a:cubicBezTo>
                    <a:pt x="731" y="3569"/>
                    <a:pt x="731" y="3398"/>
                    <a:pt x="731" y="3228"/>
                  </a:cubicBezTo>
                  <a:lnTo>
                    <a:pt x="731" y="2875"/>
                  </a:lnTo>
                  <a:cubicBezTo>
                    <a:pt x="742" y="2680"/>
                    <a:pt x="742" y="2474"/>
                    <a:pt x="755" y="2279"/>
                  </a:cubicBezTo>
                  <a:cubicBezTo>
                    <a:pt x="755" y="2134"/>
                    <a:pt x="755" y="1999"/>
                    <a:pt x="767" y="1866"/>
                  </a:cubicBezTo>
                  <a:cubicBezTo>
                    <a:pt x="767" y="1598"/>
                    <a:pt x="755" y="1367"/>
                    <a:pt x="731" y="1136"/>
                  </a:cubicBezTo>
                  <a:cubicBezTo>
                    <a:pt x="706" y="953"/>
                    <a:pt x="682" y="771"/>
                    <a:pt x="645" y="601"/>
                  </a:cubicBezTo>
                  <a:cubicBezTo>
                    <a:pt x="633" y="480"/>
                    <a:pt x="609" y="358"/>
                    <a:pt x="596" y="236"/>
                  </a:cubicBezTo>
                  <a:cubicBezTo>
                    <a:pt x="585" y="163"/>
                    <a:pt x="560" y="115"/>
                    <a:pt x="523" y="53"/>
                  </a:cubicBezTo>
                  <a:cubicBezTo>
                    <a:pt x="496" y="16"/>
                    <a:pt x="468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722396" y="2990587"/>
              <a:ext cx="51533" cy="462668"/>
            </a:xfrm>
            <a:custGeom>
              <a:avLst/>
              <a:gdLst/>
              <a:ahLst/>
              <a:cxnLst/>
              <a:rect l="l" t="t" r="r" b="b"/>
              <a:pathLst>
                <a:path w="1047" h="9400" extrusionOk="0">
                  <a:moveTo>
                    <a:pt x="404" y="284"/>
                  </a:moveTo>
                  <a:cubicBezTo>
                    <a:pt x="424" y="284"/>
                    <a:pt x="444" y="297"/>
                    <a:pt x="451" y="319"/>
                  </a:cubicBezTo>
                  <a:cubicBezTo>
                    <a:pt x="476" y="416"/>
                    <a:pt x="512" y="513"/>
                    <a:pt x="536" y="611"/>
                  </a:cubicBezTo>
                  <a:cubicBezTo>
                    <a:pt x="560" y="744"/>
                    <a:pt x="573" y="878"/>
                    <a:pt x="597" y="1011"/>
                  </a:cubicBezTo>
                  <a:lnTo>
                    <a:pt x="597" y="1109"/>
                  </a:lnTo>
                  <a:cubicBezTo>
                    <a:pt x="494" y="1127"/>
                    <a:pt x="391" y="1154"/>
                    <a:pt x="288" y="1154"/>
                  </a:cubicBezTo>
                  <a:cubicBezTo>
                    <a:pt x="257" y="1154"/>
                    <a:pt x="226" y="1151"/>
                    <a:pt x="195" y="1146"/>
                  </a:cubicBezTo>
                  <a:cubicBezTo>
                    <a:pt x="184" y="1121"/>
                    <a:pt x="171" y="1097"/>
                    <a:pt x="171" y="1073"/>
                  </a:cubicBezTo>
                  <a:cubicBezTo>
                    <a:pt x="208" y="854"/>
                    <a:pt x="244" y="622"/>
                    <a:pt x="305" y="416"/>
                  </a:cubicBezTo>
                  <a:cubicBezTo>
                    <a:pt x="317" y="379"/>
                    <a:pt x="341" y="343"/>
                    <a:pt x="366" y="306"/>
                  </a:cubicBezTo>
                  <a:cubicBezTo>
                    <a:pt x="376" y="291"/>
                    <a:pt x="390" y="284"/>
                    <a:pt x="404" y="284"/>
                  </a:cubicBezTo>
                  <a:close/>
                  <a:moveTo>
                    <a:pt x="500" y="1194"/>
                  </a:moveTo>
                  <a:cubicBezTo>
                    <a:pt x="536" y="1194"/>
                    <a:pt x="573" y="1194"/>
                    <a:pt x="609" y="1206"/>
                  </a:cubicBezTo>
                  <a:cubicBezTo>
                    <a:pt x="646" y="1219"/>
                    <a:pt x="682" y="1230"/>
                    <a:pt x="682" y="1267"/>
                  </a:cubicBezTo>
                  <a:cubicBezTo>
                    <a:pt x="682" y="1303"/>
                    <a:pt x="657" y="1328"/>
                    <a:pt x="609" y="1328"/>
                  </a:cubicBezTo>
                  <a:cubicBezTo>
                    <a:pt x="500" y="1340"/>
                    <a:pt x="403" y="1352"/>
                    <a:pt x="293" y="1365"/>
                  </a:cubicBezTo>
                  <a:lnTo>
                    <a:pt x="293" y="1352"/>
                  </a:lnTo>
                  <a:cubicBezTo>
                    <a:pt x="260" y="1352"/>
                    <a:pt x="228" y="1358"/>
                    <a:pt x="195" y="1358"/>
                  </a:cubicBezTo>
                  <a:cubicBezTo>
                    <a:pt x="179" y="1358"/>
                    <a:pt x="163" y="1356"/>
                    <a:pt x="147" y="1352"/>
                  </a:cubicBezTo>
                  <a:cubicBezTo>
                    <a:pt x="135" y="1352"/>
                    <a:pt x="111" y="1328"/>
                    <a:pt x="111" y="1303"/>
                  </a:cubicBezTo>
                  <a:cubicBezTo>
                    <a:pt x="111" y="1292"/>
                    <a:pt x="122" y="1267"/>
                    <a:pt x="135" y="1243"/>
                  </a:cubicBezTo>
                  <a:cubicBezTo>
                    <a:pt x="147" y="1230"/>
                    <a:pt x="159" y="1230"/>
                    <a:pt x="171" y="1230"/>
                  </a:cubicBezTo>
                  <a:lnTo>
                    <a:pt x="500" y="1194"/>
                  </a:lnTo>
                  <a:close/>
                  <a:moveTo>
                    <a:pt x="633" y="1413"/>
                  </a:moveTo>
                  <a:cubicBezTo>
                    <a:pt x="706" y="1413"/>
                    <a:pt x="730" y="1438"/>
                    <a:pt x="743" y="1511"/>
                  </a:cubicBezTo>
                  <a:cubicBezTo>
                    <a:pt x="755" y="1632"/>
                    <a:pt x="767" y="1741"/>
                    <a:pt x="767" y="1863"/>
                  </a:cubicBezTo>
                  <a:cubicBezTo>
                    <a:pt x="779" y="2070"/>
                    <a:pt x="792" y="2289"/>
                    <a:pt x="803" y="2495"/>
                  </a:cubicBezTo>
                  <a:cubicBezTo>
                    <a:pt x="828" y="2933"/>
                    <a:pt x="840" y="3383"/>
                    <a:pt x="828" y="3821"/>
                  </a:cubicBezTo>
                  <a:lnTo>
                    <a:pt x="828" y="4636"/>
                  </a:lnTo>
                  <a:lnTo>
                    <a:pt x="828" y="4721"/>
                  </a:lnTo>
                  <a:cubicBezTo>
                    <a:pt x="828" y="4757"/>
                    <a:pt x="803" y="4794"/>
                    <a:pt x="767" y="4806"/>
                  </a:cubicBezTo>
                  <a:cubicBezTo>
                    <a:pt x="719" y="4818"/>
                    <a:pt x="657" y="4830"/>
                    <a:pt x="609" y="4843"/>
                  </a:cubicBezTo>
                  <a:cubicBezTo>
                    <a:pt x="524" y="4843"/>
                    <a:pt x="439" y="4843"/>
                    <a:pt x="354" y="4830"/>
                  </a:cubicBezTo>
                  <a:cubicBezTo>
                    <a:pt x="281" y="4830"/>
                    <a:pt x="195" y="4806"/>
                    <a:pt x="111" y="4794"/>
                  </a:cubicBezTo>
                  <a:cubicBezTo>
                    <a:pt x="98" y="4770"/>
                    <a:pt x="86" y="4733"/>
                    <a:pt x="86" y="4708"/>
                  </a:cubicBezTo>
                  <a:cubicBezTo>
                    <a:pt x="74" y="4527"/>
                    <a:pt x="62" y="4344"/>
                    <a:pt x="74" y="4149"/>
                  </a:cubicBezTo>
                  <a:cubicBezTo>
                    <a:pt x="86" y="4052"/>
                    <a:pt x="74" y="3954"/>
                    <a:pt x="74" y="3846"/>
                  </a:cubicBezTo>
                  <a:cubicBezTo>
                    <a:pt x="74" y="3687"/>
                    <a:pt x="86" y="3529"/>
                    <a:pt x="74" y="3359"/>
                  </a:cubicBezTo>
                  <a:cubicBezTo>
                    <a:pt x="74" y="3030"/>
                    <a:pt x="86" y="2690"/>
                    <a:pt x="86" y="2362"/>
                  </a:cubicBezTo>
                  <a:lnTo>
                    <a:pt x="86" y="1595"/>
                  </a:lnTo>
                  <a:cubicBezTo>
                    <a:pt x="86" y="1559"/>
                    <a:pt x="86" y="1522"/>
                    <a:pt x="98" y="1474"/>
                  </a:cubicBezTo>
                  <a:cubicBezTo>
                    <a:pt x="184" y="1438"/>
                    <a:pt x="268" y="1425"/>
                    <a:pt x="354" y="1425"/>
                  </a:cubicBezTo>
                  <a:cubicBezTo>
                    <a:pt x="439" y="1425"/>
                    <a:pt x="536" y="1413"/>
                    <a:pt x="633" y="1413"/>
                  </a:cubicBezTo>
                  <a:close/>
                  <a:moveTo>
                    <a:pt x="195" y="4879"/>
                  </a:moveTo>
                  <a:cubicBezTo>
                    <a:pt x="244" y="4891"/>
                    <a:pt x="293" y="4903"/>
                    <a:pt x="341" y="4903"/>
                  </a:cubicBezTo>
                  <a:cubicBezTo>
                    <a:pt x="393" y="4912"/>
                    <a:pt x="447" y="4916"/>
                    <a:pt x="501" y="4916"/>
                  </a:cubicBezTo>
                  <a:cubicBezTo>
                    <a:pt x="586" y="4916"/>
                    <a:pt x="673" y="4906"/>
                    <a:pt x="755" y="4891"/>
                  </a:cubicBezTo>
                  <a:lnTo>
                    <a:pt x="803" y="4891"/>
                  </a:lnTo>
                  <a:cubicBezTo>
                    <a:pt x="865" y="5062"/>
                    <a:pt x="803" y="5098"/>
                    <a:pt x="670" y="5098"/>
                  </a:cubicBezTo>
                  <a:cubicBezTo>
                    <a:pt x="581" y="5098"/>
                    <a:pt x="492" y="5103"/>
                    <a:pt x="402" y="5103"/>
                  </a:cubicBezTo>
                  <a:cubicBezTo>
                    <a:pt x="358" y="5103"/>
                    <a:pt x="313" y="5102"/>
                    <a:pt x="268" y="5098"/>
                  </a:cubicBezTo>
                  <a:cubicBezTo>
                    <a:pt x="184" y="5098"/>
                    <a:pt x="184" y="5098"/>
                    <a:pt x="98" y="5037"/>
                  </a:cubicBezTo>
                  <a:cubicBezTo>
                    <a:pt x="98" y="5013"/>
                    <a:pt x="86" y="4976"/>
                    <a:pt x="86" y="4952"/>
                  </a:cubicBezTo>
                  <a:cubicBezTo>
                    <a:pt x="86" y="4927"/>
                    <a:pt x="98" y="4916"/>
                    <a:pt x="98" y="4891"/>
                  </a:cubicBezTo>
                  <a:cubicBezTo>
                    <a:pt x="135" y="4879"/>
                    <a:pt x="171" y="4879"/>
                    <a:pt x="195" y="4879"/>
                  </a:cubicBezTo>
                  <a:close/>
                  <a:moveTo>
                    <a:pt x="184" y="5159"/>
                  </a:moveTo>
                  <a:cubicBezTo>
                    <a:pt x="277" y="5179"/>
                    <a:pt x="371" y="5188"/>
                    <a:pt x="462" y="5188"/>
                  </a:cubicBezTo>
                  <a:cubicBezTo>
                    <a:pt x="537" y="5188"/>
                    <a:pt x="611" y="5182"/>
                    <a:pt x="682" y="5171"/>
                  </a:cubicBezTo>
                  <a:lnTo>
                    <a:pt x="779" y="5171"/>
                  </a:lnTo>
                  <a:cubicBezTo>
                    <a:pt x="803" y="5171"/>
                    <a:pt x="816" y="5171"/>
                    <a:pt x="828" y="5208"/>
                  </a:cubicBezTo>
                  <a:cubicBezTo>
                    <a:pt x="840" y="5232"/>
                    <a:pt x="828" y="5281"/>
                    <a:pt x="803" y="5292"/>
                  </a:cubicBezTo>
                  <a:lnTo>
                    <a:pt x="694" y="5329"/>
                  </a:lnTo>
                  <a:cubicBezTo>
                    <a:pt x="649" y="5332"/>
                    <a:pt x="603" y="5334"/>
                    <a:pt x="556" y="5334"/>
                  </a:cubicBezTo>
                  <a:cubicBezTo>
                    <a:pt x="428" y="5334"/>
                    <a:pt x="296" y="5323"/>
                    <a:pt x="171" y="5305"/>
                  </a:cubicBezTo>
                  <a:cubicBezTo>
                    <a:pt x="147" y="5292"/>
                    <a:pt x="122" y="5281"/>
                    <a:pt x="111" y="5256"/>
                  </a:cubicBezTo>
                  <a:cubicBezTo>
                    <a:pt x="86" y="5232"/>
                    <a:pt x="86" y="5195"/>
                    <a:pt x="122" y="5159"/>
                  </a:cubicBezTo>
                  <a:close/>
                  <a:moveTo>
                    <a:pt x="111" y="5378"/>
                  </a:moveTo>
                  <a:cubicBezTo>
                    <a:pt x="244" y="5390"/>
                    <a:pt x="354" y="5402"/>
                    <a:pt x="476" y="5414"/>
                  </a:cubicBezTo>
                  <a:cubicBezTo>
                    <a:pt x="560" y="5414"/>
                    <a:pt x="646" y="5402"/>
                    <a:pt x="719" y="5402"/>
                  </a:cubicBezTo>
                  <a:cubicBezTo>
                    <a:pt x="755" y="5402"/>
                    <a:pt x="792" y="5390"/>
                    <a:pt x="828" y="5390"/>
                  </a:cubicBezTo>
                  <a:cubicBezTo>
                    <a:pt x="828" y="5427"/>
                    <a:pt x="840" y="5463"/>
                    <a:pt x="840" y="5487"/>
                  </a:cubicBezTo>
                  <a:cubicBezTo>
                    <a:pt x="852" y="5754"/>
                    <a:pt x="865" y="6010"/>
                    <a:pt x="889" y="6278"/>
                  </a:cubicBezTo>
                  <a:cubicBezTo>
                    <a:pt x="901" y="6594"/>
                    <a:pt x="925" y="6922"/>
                    <a:pt x="949" y="7238"/>
                  </a:cubicBezTo>
                  <a:lnTo>
                    <a:pt x="949" y="7603"/>
                  </a:lnTo>
                  <a:cubicBezTo>
                    <a:pt x="949" y="7943"/>
                    <a:pt x="949" y="8284"/>
                    <a:pt x="962" y="8624"/>
                  </a:cubicBezTo>
                  <a:cubicBezTo>
                    <a:pt x="962" y="8734"/>
                    <a:pt x="913" y="8795"/>
                    <a:pt x="828" y="8843"/>
                  </a:cubicBezTo>
                  <a:cubicBezTo>
                    <a:pt x="761" y="8877"/>
                    <a:pt x="693" y="8893"/>
                    <a:pt x="626" y="8893"/>
                  </a:cubicBezTo>
                  <a:cubicBezTo>
                    <a:pt x="547" y="8893"/>
                    <a:pt x="469" y="8871"/>
                    <a:pt x="390" y="8832"/>
                  </a:cubicBezTo>
                  <a:cubicBezTo>
                    <a:pt x="341" y="8807"/>
                    <a:pt x="317" y="8770"/>
                    <a:pt x="293" y="8722"/>
                  </a:cubicBezTo>
                  <a:lnTo>
                    <a:pt x="293" y="8686"/>
                  </a:lnTo>
                  <a:cubicBezTo>
                    <a:pt x="281" y="8613"/>
                    <a:pt x="281" y="8527"/>
                    <a:pt x="257" y="8467"/>
                  </a:cubicBezTo>
                  <a:cubicBezTo>
                    <a:pt x="232" y="8394"/>
                    <a:pt x="244" y="8321"/>
                    <a:pt x="232" y="8248"/>
                  </a:cubicBezTo>
                  <a:cubicBezTo>
                    <a:pt x="220" y="7992"/>
                    <a:pt x="195" y="7737"/>
                    <a:pt x="184" y="7481"/>
                  </a:cubicBezTo>
                  <a:lnTo>
                    <a:pt x="147" y="6862"/>
                  </a:lnTo>
                  <a:cubicBezTo>
                    <a:pt x="135" y="6667"/>
                    <a:pt x="122" y="6472"/>
                    <a:pt x="122" y="6289"/>
                  </a:cubicBezTo>
                  <a:cubicBezTo>
                    <a:pt x="111" y="5998"/>
                    <a:pt x="98" y="5706"/>
                    <a:pt x="98" y="5414"/>
                  </a:cubicBezTo>
                  <a:cubicBezTo>
                    <a:pt x="98" y="5414"/>
                    <a:pt x="98" y="5402"/>
                    <a:pt x="111" y="5378"/>
                  </a:cubicBezTo>
                  <a:close/>
                  <a:moveTo>
                    <a:pt x="865" y="8916"/>
                  </a:moveTo>
                  <a:cubicBezTo>
                    <a:pt x="876" y="8941"/>
                    <a:pt x="889" y="8965"/>
                    <a:pt x="889" y="8978"/>
                  </a:cubicBezTo>
                  <a:cubicBezTo>
                    <a:pt x="876" y="9038"/>
                    <a:pt x="876" y="9099"/>
                    <a:pt x="865" y="9172"/>
                  </a:cubicBezTo>
                  <a:cubicBezTo>
                    <a:pt x="852" y="9257"/>
                    <a:pt x="828" y="9294"/>
                    <a:pt x="730" y="9306"/>
                  </a:cubicBezTo>
                  <a:cubicBezTo>
                    <a:pt x="694" y="9318"/>
                    <a:pt x="657" y="9318"/>
                    <a:pt x="621" y="9318"/>
                  </a:cubicBezTo>
                  <a:cubicBezTo>
                    <a:pt x="500" y="9294"/>
                    <a:pt x="476" y="9294"/>
                    <a:pt x="451" y="9160"/>
                  </a:cubicBezTo>
                  <a:cubicBezTo>
                    <a:pt x="439" y="9099"/>
                    <a:pt x="414" y="9026"/>
                    <a:pt x="427" y="8941"/>
                  </a:cubicBezTo>
                  <a:lnTo>
                    <a:pt x="427" y="8941"/>
                  </a:lnTo>
                  <a:cubicBezTo>
                    <a:pt x="496" y="8957"/>
                    <a:pt x="560" y="8966"/>
                    <a:pt x="623" y="8966"/>
                  </a:cubicBezTo>
                  <a:cubicBezTo>
                    <a:pt x="704" y="8966"/>
                    <a:pt x="783" y="8951"/>
                    <a:pt x="865" y="8916"/>
                  </a:cubicBezTo>
                  <a:close/>
                  <a:moveTo>
                    <a:pt x="385" y="0"/>
                  </a:moveTo>
                  <a:cubicBezTo>
                    <a:pt x="378" y="0"/>
                    <a:pt x="372" y="1"/>
                    <a:pt x="366" y="2"/>
                  </a:cubicBezTo>
                  <a:cubicBezTo>
                    <a:pt x="330" y="2"/>
                    <a:pt x="305" y="38"/>
                    <a:pt x="305" y="100"/>
                  </a:cubicBezTo>
                  <a:cubicBezTo>
                    <a:pt x="317" y="184"/>
                    <a:pt x="293" y="270"/>
                    <a:pt x="257" y="355"/>
                  </a:cubicBezTo>
                  <a:cubicBezTo>
                    <a:pt x="244" y="379"/>
                    <a:pt x="232" y="416"/>
                    <a:pt x="220" y="452"/>
                  </a:cubicBezTo>
                  <a:cubicBezTo>
                    <a:pt x="195" y="598"/>
                    <a:pt x="171" y="744"/>
                    <a:pt x="135" y="902"/>
                  </a:cubicBezTo>
                  <a:cubicBezTo>
                    <a:pt x="111" y="1011"/>
                    <a:pt x="111" y="1133"/>
                    <a:pt x="49" y="1230"/>
                  </a:cubicBezTo>
                  <a:cubicBezTo>
                    <a:pt x="38" y="1255"/>
                    <a:pt x="38" y="1267"/>
                    <a:pt x="25" y="1292"/>
                  </a:cubicBezTo>
                  <a:lnTo>
                    <a:pt x="25" y="1511"/>
                  </a:lnTo>
                  <a:cubicBezTo>
                    <a:pt x="25" y="2033"/>
                    <a:pt x="38" y="2544"/>
                    <a:pt x="1" y="3067"/>
                  </a:cubicBezTo>
                  <a:lnTo>
                    <a:pt x="1" y="3213"/>
                  </a:lnTo>
                  <a:cubicBezTo>
                    <a:pt x="13" y="3359"/>
                    <a:pt x="25" y="3505"/>
                    <a:pt x="1" y="3651"/>
                  </a:cubicBezTo>
                  <a:lnTo>
                    <a:pt x="1" y="3954"/>
                  </a:lnTo>
                  <a:cubicBezTo>
                    <a:pt x="25" y="4113"/>
                    <a:pt x="13" y="4283"/>
                    <a:pt x="13" y="4441"/>
                  </a:cubicBezTo>
                  <a:lnTo>
                    <a:pt x="13" y="4551"/>
                  </a:lnTo>
                  <a:cubicBezTo>
                    <a:pt x="25" y="5025"/>
                    <a:pt x="38" y="5499"/>
                    <a:pt x="49" y="5986"/>
                  </a:cubicBezTo>
                  <a:cubicBezTo>
                    <a:pt x="49" y="6144"/>
                    <a:pt x="49" y="6314"/>
                    <a:pt x="62" y="6472"/>
                  </a:cubicBezTo>
                  <a:cubicBezTo>
                    <a:pt x="74" y="6752"/>
                    <a:pt x="98" y="7043"/>
                    <a:pt x="111" y="7324"/>
                  </a:cubicBezTo>
                  <a:lnTo>
                    <a:pt x="111" y="7408"/>
                  </a:lnTo>
                  <a:cubicBezTo>
                    <a:pt x="135" y="7652"/>
                    <a:pt x="147" y="7907"/>
                    <a:pt x="159" y="8151"/>
                  </a:cubicBezTo>
                  <a:cubicBezTo>
                    <a:pt x="171" y="8297"/>
                    <a:pt x="184" y="8443"/>
                    <a:pt x="195" y="8600"/>
                  </a:cubicBezTo>
                  <a:cubicBezTo>
                    <a:pt x="208" y="8686"/>
                    <a:pt x="220" y="8783"/>
                    <a:pt x="293" y="8856"/>
                  </a:cubicBezTo>
                  <a:cubicBezTo>
                    <a:pt x="330" y="8892"/>
                    <a:pt x="341" y="8953"/>
                    <a:pt x="354" y="9002"/>
                  </a:cubicBezTo>
                  <a:cubicBezTo>
                    <a:pt x="354" y="9075"/>
                    <a:pt x="366" y="9148"/>
                    <a:pt x="378" y="9208"/>
                  </a:cubicBezTo>
                  <a:cubicBezTo>
                    <a:pt x="390" y="9270"/>
                    <a:pt x="403" y="9318"/>
                    <a:pt x="463" y="9354"/>
                  </a:cubicBezTo>
                  <a:cubicBezTo>
                    <a:pt x="529" y="9373"/>
                    <a:pt x="602" y="9399"/>
                    <a:pt x="670" y="9399"/>
                  </a:cubicBezTo>
                  <a:cubicBezTo>
                    <a:pt x="691" y="9399"/>
                    <a:pt x="711" y="9397"/>
                    <a:pt x="730" y="9391"/>
                  </a:cubicBezTo>
                  <a:cubicBezTo>
                    <a:pt x="889" y="9354"/>
                    <a:pt x="938" y="9306"/>
                    <a:pt x="949" y="9160"/>
                  </a:cubicBezTo>
                  <a:cubicBezTo>
                    <a:pt x="962" y="9099"/>
                    <a:pt x="962" y="9038"/>
                    <a:pt x="962" y="8978"/>
                  </a:cubicBezTo>
                  <a:cubicBezTo>
                    <a:pt x="962" y="8916"/>
                    <a:pt x="962" y="8856"/>
                    <a:pt x="998" y="8807"/>
                  </a:cubicBezTo>
                  <a:cubicBezTo>
                    <a:pt x="1035" y="8770"/>
                    <a:pt x="1047" y="8722"/>
                    <a:pt x="1047" y="8673"/>
                  </a:cubicBezTo>
                  <a:cubicBezTo>
                    <a:pt x="1047" y="8552"/>
                    <a:pt x="1035" y="8430"/>
                    <a:pt x="1022" y="8308"/>
                  </a:cubicBezTo>
                  <a:cubicBezTo>
                    <a:pt x="1022" y="8235"/>
                    <a:pt x="1011" y="8162"/>
                    <a:pt x="1011" y="8102"/>
                  </a:cubicBezTo>
                  <a:cubicBezTo>
                    <a:pt x="1011" y="7834"/>
                    <a:pt x="1011" y="7567"/>
                    <a:pt x="998" y="7299"/>
                  </a:cubicBezTo>
                  <a:cubicBezTo>
                    <a:pt x="986" y="6922"/>
                    <a:pt x="962" y="6545"/>
                    <a:pt x="938" y="6168"/>
                  </a:cubicBezTo>
                  <a:cubicBezTo>
                    <a:pt x="925" y="5876"/>
                    <a:pt x="925" y="5572"/>
                    <a:pt x="901" y="5281"/>
                  </a:cubicBezTo>
                  <a:cubicBezTo>
                    <a:pt x="889" y="4916"/>
                    <a:pt x="901" y="4563"/>
                    <a:pt x="901" y="4198"/>
                  </a:cubicBezTo>
                  <a:cubicBezTo>
                    <a:pt x="901" y="3943"/>
                    <a:pt x="889" y="3675"/>
                    <a:pt x="901" y="3408"/>
                  </a:cubicBezTo>
                  <a:cubicBezTo>
                    <a:pt x="913" y="3103"/>
                    <a:pt x="876" y="2800"/>
                    <a:pt x="865" y="2495"/>
                  </a:cubicBezTo>
                  <a:lnTo>
                    <a:pt x="865" y="2471"/>
                  </a:lnTo>
                  <a:cubicBezTo>
                    <a:pt x="852" y="2240"/>
                    <a:pt x="828" y="2009"/>
                    <a:pt x="816" y="1778"/>
                  </a:cubicBezTo>
                  <a:cubicBezTo>
                    <a:pt x="816" y="1608"/>
                    <a:pt x="828" y="1449"/>
                    <a:pt x="767" y="1292"/>
                  </a:cubicBezTo>
                  <a:cubicBezTo>
                    <a:pt x="755" y="1243"/>
                    <a:pt x="743" y="1182"/>
                    <a:pt x="719" y="1146"/>
                  </a:cubicBezTo>
                  <a:cubicBezTo>
                    <a:pt x="694" y="1109"/>
                    <a:pt x="682" y="1060"/>
                    <a:pt x="682" y="1011"/>
                  </a:cubicBezTo>
                  <a:cubicBezTo>
                    <a:pt x="657" y="878"/>
                    <a:pt x="633" y="744"/>
                    <a:pt x="609" y="622"/>
                  </a:cubicBezTo>
                  <a:cubicBezTo>
                    <a:pt x="584" y="525"/>
                    <a:pt x="560" y="428"/>
                    <a:pt x="536" y="343"/>
                  </a:cubicBezTo>
                  <a:cubicBezTo>
                    <a:pt x="512" y="257"/>
                    <a:pt x="463" y="184"/>
                    <a:pt x="463" y="87"/>
                  </a:cubicBezTo>
                  <a:cubicBezTo>
                    <a:pt x="463" y="35"/>
                    <a:pt x="426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721215" y="2989504"/>
              <a:ext cx="53354" cy="464538"/>
            </a:xfrm>
            <a:custGeom>
              <a:avLst/>
              <a:gdLst/>
              <a:ahLst/>
              <a:cxnLst/>
              <a:rect l="l" t="t" r="r" b="b"/>
              <a:pathLst>
                <a:path w="1084" h="9438" extrusionOk="0">
                  <a:moveTo>
                    <a:pt x="424" y="323"/>
                  </a:moveTo>
                  <a:cubicBezTo>
                    <a:pt x="425" y="323"/>
                    <a:pt x="427" y="325"/>
                    <a:pt x="427" y="328"/>
                  </a:cubicBezTo>
                  <a:cubicBezTo>
                    <a:pt x="438" y="328"/>
                    <a:pt x="451" y="328"/>
                    <a:pt x="451" y="341"/>
                  </a:cubicBezTo>
                  <a:lnTo>
                    <a:pt x="475" y="389"/>
                  </a:lnTo>
                  <a:cubicBezTo>
                    <a:pt x="500" y="474"/>
                    <a:pt x="524" y="560"/>
                    <a:pt x="536" y="633"/>
                  </a:cubicBezTo>
                  <a:cubicBezTo>
                    <a:pt x="560" y="742"/>
                    <a:pt x="572" y="851"/>
                    <a:pt x="584" y="949"/>
                  </a:cubicBezTo>
                  <a:lnTo>
                    <a:pt x="597" y="1033"/>
                  </a:lnTo>
                  <a:cubicBezTo>
                    <a:pt x="608" y="1058"/>
                    <a:pt x="608" y="1070"/>
                    <a:pt x="608" y="1095"/>
                  </a:cubicBezTo>
                  <a:cubicBezTo>
                    <a:pt x="597" y="1095"/>
                    <a:pt x="597" y="1106"/>
                    <a:pt x="597" y="1119"/>
                  </a:cubicBezTo>
                  <a:cubicBezTo>
                    <a:pt x="572" y="1119"/>
                    <a:pt x="548" y="1131"/>
                    <a:pt x="524" y="1131"/>
                  </a:cubicBezTo>
                  <a:cubicBezTo>
                    <a:pt x="453" y="1148"/>
                    <a:pt x="382" y="1160"/>
                    <a:pt x="311" y="1160"/>
                  </a:cubicBezTo>
                  <a:cubicBezTo>
                    <a:pt x="284" y="1160"/>
                    <a:pt x="258" y="1158"/>
                    <a:pt x="232" y="1155"/>
                  </a:cubicBezTo>
                  <a:lnTo>
                    <a:pt x="232" y="1131"/>
                  </a:lnTo>
                  <a:cubicBezTo>
                    <a:pt x="219" y="1119"/>
                    <a:pt x="219" y="1106"/>
                    <a:pt x="219" y="1095"/>
                  </a:cubicBezTo>
                  <a:lnTo>
                    <a:pt x="232" y="1009"/>
                  </a:lnTo>
                  <a:cubicBezTo>
                    <a:pt x="256" y="827"/>
                    <a:pt x="292" y="633"/>
                    <a:pt x="341" y="438"/>
                  </a:cubicBezTo>
                  <a:cubicBezTo>
                    <a:pt x="354" y="401"/>
                    <a:pt x="390" y="365"/>
                    <a:pt x="402" y="341"/>
                  </a:cubicBezTo>
                  <a:cubicBezTo>
                    <a:pt x="411" y="332"/>
                    <a:pt x="419" y="323"/>
                    <a:pt x="424" y="323"/>
                  </a:cubicBezTo>
                  <a:close/>
                  <a:moveTo>
                    <a:pt x="419" y="287"/>
                  </a:moveTo>
                  <a:cubicBezTo>
                    <a:pt x="402" y="287"/>
                    <a:pt x="386" y="299"/>
                    <a:pt x="378" y="316"/>
                  </a:cubicBezTo>
                  <a:lnTo>
                    <a:pt x="305" y="425"/>
                  </a:lnTo>
                  <a:cubicBezTo>
                    <a:pt x="256" y="620"/>
                    <a:pt x="219" y="814"/>
                    <a:pt x="195" y="1009"/>
                  </a:cubicBezTo>
                  <a:lnTo>
                    <a:pt x="183" y="1082"/>
                  </a:lnTo>
                  <a:cubicBezTo>
                    <a:pt x="183" y="1106"/>
                    <a:pt x="183" y="1131"/>
                    <a:pt x="195" y="1143"/>
                  </a:cubicBezTo>
                  <a:lnTo>
                    <a:pt x="195" y="1168"/>
                  </a:lnTo>
                  <a:lnTo>
                    <a:pt x="208" y="1179"/>
                  </a:lnTo>
                  <a:lnTo>
                    <a:pt x="219" y="1179"/>
                  </a:lnTo>
                  <a:cubicBezTo>
                    <a:pt x="244" y="1192"/>
                    <a:pt x="281" y="1192"/>
                    <a:pt x="317" y="1192"/>
                  </a:cubicBezTo>
                  <a:cubicBezTo>
                    <a:pt x="390" y="1192"/>
                    <a:pt x="451" y="1179"/>
                    <a:pt x="524" y="1168"/>
                  </a:cubicBezTo>
                  <a:cubicBezTo>
                    <a:pt x="560" y="1168"/>
                    <a:pt x="584" y="1155"/>
                    <a:pt x="621" y="1155"/>
                  </a:cubicBezTo>
                  <a:lnTo>
                    <a:pt x="633" y="1143"/>
                  </a:lnTo>
                  <a:lnTo>
                    <a:pt x="633" y="1131"/>
                  </a:lnTo>
                  <a:lnTo>
                    <a:pt x="633" y="1095"/>
                  </a:lnTo>
                  <a:cubicBezTo>
                    <a:pt x="633" y="1070"/>
                    <a:pt x="645" y="1046"/>
                    <a:pt x="633" y="1033"/>
                  </a:cubicBezTo>
                  <a:lnTo>
                    <a:pt x="621" y="949"/>
                  </a:lnTo>
                  <a:cubicBezTo>
                    <a:pt x="608" y="839"/>
                    <a:pt x="597" y="730"/>
                    <a:pt x="572" y="633"/>
                  </a:cubicBezTo>
                  <a:cubicBezTo>
                    <a:pt x="560" y="547"/>
                    <a:pt x="524" y="462"/>
                    <a:pt x="500" y="389"/>
                  </a:cubicBezTo>
                  <a:lnTo>
                    <a:pt x="487" y="341"/>
                  </a:lnTo>
                  <a:cubicBezTo>
                    <a:pt x="475" y="304"/>
                    <a:pt x="463" y="292"/>
                    <a:pt x="438" y="292"/>
                  </a:cubicBezTo>
                  <a:cubicBezTo>
                    <a:pt x="432" y="289"/>
                    <a:pt x="425" y="287"/>
                    <a:pt x="419" y="287"/>
                  </a:cubicBezTo>
                  <a:close/>
                  <a:moveTo>
                    <a:pt x="524" y="1228"/>
                  </a:moveTo>
                  <a:cubicBezTo>
                    <a:pt x="560" y="1228"/>
                    <a:pt x="597" y="1228"/>
                    <a:pt x="633" y="1241"/>
                  </a:cubicBezTo>
                  <a:cubicBezTo>
                    <a:pt x="681" y="1252"/>
                    <a:pt x="681" y="1289"/>
                    <a:pt x="681" y="1301"/>
                  </a:cubicBezTo>
                  <a:cubicBezTo>
                    <a:pt x="681" y="1325"/>
                    <a:pt x="645" y="1338"/>
                    <a:pt x="633" y="1338"/>
                  </a:cubicBezTo>
                  <a:cubicBezTo>
                    <a:pt x="560" y="1338"/>
                    <a:pt x="475" y="1350"/>
                    <a:pt x="402" y="1362"/>
                  </a:cubicBezTo>
                  <a:lnTo>
                    <a:pt x="171" y="1362"/>
                  </a:lnTo>
                  <a:cubicBezTo>
                    <a:pt x="171" y="1362"/>
                    <a:pt x="146" y="1338"/>
                    <a:pt x="146" y="1325"/>
                  </a:cubicBezTo>
                  <a:cubicBezTo>
                    <a:pt x="146" y="1314"/>
                    <a:pt x="171" y="1289"/>
                    <a:pt x="171" y="1277"/>
                  </a:cubicBezTo>
                  <a:cubicBezTo>
                    <a:pt x="171" y="1277"/>
                    <a:pt x="183" y="1265"/>
                    <a:pt x="195" y="1265"/>
                  </a:cubicBezTo>
                  <a:lnTo>
                    <a:pt x="232" y="1265"/>
                  </a:lnTo>
                  <a:lnTo>
                    <a:pt x="524" y="1228"/>
                  </a:lnTo>
                  <a:close/>
                  <a:moveTo>
                    <a:pt x="524" y="1192"/>
                  </a:moveTo>
                  <a:lnTo>
                    <a:pt x="232" y="1228"/>
                  </a:lnTo>
                  <a:lnTo>
                    <a:pt x="195" y="1228"/>
                  </a:lnTo>
                  <a:cubicBezTo>
                    <a:pt x="183" y="1228"/>
                    <a:pt x="159" y="1241"/>
                    <a:pt x="146" y="1252"/>
                  </a:cubicBezTo>
                  <a:cubicBezTo>
                    <a:pt x="122" y="1277"/>
                    <a:pt x="110" y="1301"/>
                    <a:pt x="110" y="1325"/>
                  </a:cubicBezTo>
                  <a:cubicBezTo>
                    <a:pt x="122" y="1350"/>
                    <a:pt x="146" y="1387"/>
                    <a:pt x="171" y="1398"/>
                  </a:cubicBezTo>
                  <a:lnTo>
                    <a:pt x="414" y="1398"/>
                  </a:lnTo>
                  <a:cubicBezTo>
                    <a:pt x="487" y="1387"/>
                    <a:pt x="560" y="1374"/>
                    <a:pt x="633" y="1374"/>
                  </a:cubicBezTo>
                  <a:cubicBezTo>
                    <a:pt x="694" y="1362"/>
                    <a:pt x="718" y="1325"/>
                    <a:pt x="718" y="1289"/>
                  </a:cubicBezTo>
                  <a:cubicBezTo>
                    <a:pt x="718" y="1252"/>
                    <a:pt x="694" y="1216"/>
                    <a:pt x="645" y="1204"/>
                  </a:cubicBezTo>
                  <a:cubicBezTo>
                    <a:pt x="597" y="1204"/>
                    <a:pt x="560" y="1192"/>
                    <a:pt x="524" y="1192"/>
                  </a:cubicBezTo>
                  <a:close/>
                  <a:moveTo>
                    <a:pt x="657" y="1460"/>
                  </a:moveTo>
                  <a:cubicBezTo>
                    <a:pt x="718" y="1460"/>
                    <a:pt x="743" y="1471"/>
                    <a:pt x="743" y="1533"/>
                  </a:cubicBezTo>
                  <a:cubicBezTo>
                    <a:pt x="754" y="1630"/>
                    <a:pt x="767" y="1751"/>
                    <a:pt x="779" y="1885"/>
                  </a:cubicBezTo>
                  <a:cubicBezTo>
                    <a:pt x="779" y="1995"/>
                    <a:pt x="791" y="2116"/>
                    <a:pt x="791" y="2225"/>
                  </a:cubicBezTo>
                  <a:cubicBezTo>
                    <a:pt x="791" y="2323"/>
                    <a:pt x="803" y="2420"/>
                    <a:pt x="803" y="2517"/>
                  </a:cubicBezTo>
                  <a:cubicBezTo>
                    <a:pt x="840" y="3052"/>
                    <a:pt x="840" y="3466"/>
                    <a:pt x="840" y="3843"/>
                  </a:cubicBezTo>
                  <a:lnTo>
                    <a:pt x="840" y="4390"/>
                  </a:lnTo>
                  <a:lnTo>
                    <a:pt x="840" y="4658"/>
                  </a:lnTo>
                  <a:lnTo>
                    <a:pt x="840" y="4743"/>
                  </a:lnTo>
                  <a:cubicBezTo>
                    <a:pt x="827" y="4779"/>
                    <a:pt x="816" y="4803"/>
                    <a:pt x="791" y="4803"/>
                  </a:cubicBezTo>
                  <a:cubicBezTo>
                    <a:pt x="730" y="4828"/>
                    <a:pt x="681" y="4840"/>
                    <a:pt x="621" y="4840"/>
                  </a:cubicBezTo>
                  <a:cubicBezTo>
                    <a:pt x="597" y="4844"/>
                    <a:pt x="571" y="4846"/>
                    <a:pt x="544" y="4846"/>
                  </a:cubicBezTo>
                  <a:cubicBezTo>
                    <a:pt x="491" y="4846"/>
                    <a:pt x="434" y="4840"/>
                    <a:pt x="378" y="4840"/>
                  </a:cubicBezTo>
                  <a:cubicBezTo>
                    <a:pt x="329" y="4840"/>
                    <a:pt x="268" y="4828"/>
                    <a:pt x="219" y="4816"/>
                  </a:cubicBezTo>
                  <a:cubicBezTo>
                    <a:pt x="195" y="4816"/>
                    <a:pt x="171" y="4803"/>
                    <a:pt x="146" y="4803"/>
                  </a:cubicBezTo>
                  <a:cubicBezTo>
                    <a:pt x="146" y="4792"/>
                    <a:pt x="146" y="4792"/>
                    <a:pt x="135" y="4779"/>
                  </a:cubicBezTo>
                  <a:cubicBezTo>
                    <a:pt x="135" y="4767"/>
                    <a:pt x="122" y="4743"/>
                    <a:pt x="122" y="4730"/>
                  </a:cubicBezTo>
                  <a:lnTo>
                    <a:pt x="122" y="4609"/>
                  </a:lnTo>
                  <a:cubicBezTo>
                    <a:pt x="110" y="4476"/>
                    <a:pt x="110" y="4317"/>
                    <a:pt x="122" y="4184"/>
                  </a:cubicBezTo>
                  <a:lnTo>
                    <a:pt x="122" y="3989"/>
                  </a:lnTo>
                  <a:cubicBezTo>
                    <a:pt x="110" y="3952"/>
                    <a:pt x="110" y="3916"/>
                    <a:pt x="110" y="3868"/>
                  </a:cubicBezTo>
                  <a:lnTo>
                    <a:pt x="110" y="3673"/>
                  </a:lnTo>
                  <a:cubicBezTo>
                    <a:pt x="122" y="3576"/>
                    <a:pt x="122" y="3478"/>
                    <a:pt x="122" y="3381"/>
                  </a:cubicBezTo>
                  <a:cubicBezTo>
                    <a:pt x="110" y="3162"/>
                    <a:pt x="122" y="2955"/>
                    <a:pt x="122" y="2736"/>
                  </a:cubicBezTo>
                  <a:cubicBezTo>
                    <a:pt x="122" y="2627"/>
                    <a:pt x="135" y="2505"/>
                    <a:pt x="135" y="2384"/>
                  </a:cubicBezTo>
                  <a:lnTo>
                    <a:pt x="135" y="1885"/>
                  </a:lnTo>
                  <a:lnTo>
                    <a:pt x="135" y="1617"/>
                  </a:lnTo>
                  <a:lnTo>
                    <a:pt x="135" y="1533"/>
                  </a:lnTo>
                  <a:lnTo>
                    <a:pt x="135" y="1508"/>
                  </a:lnTo>
                  <a:cubicBezTo>
                    <a:pt x="219" y="1471"/>
                    <a:pt x="292" y="1471"/>
                    <a:pt x="378" y="1471"/>
                  </a:cubicBezTo>
                  <a:cubicBezTo>
                    <a:pt x="402" y="1460"/>
                    <a:pt x="438" y="1460"/>
                    <a:pt x="463" y="1460"/>
                  </a:cubicBezTo>
                  <a:close/>
                  <a:moveTo>
                    <a:pt x="463" y="1423"/>
                  </a:moveTo>
                  <a:cubicBezTo>
                    <a:pt x="438" y="1423"/>
                    <a:pt x="402" y="1435"/>
                    <a:pt x="378" y="1435"/>
                  </a:cubicBezTo>
                  <a:cubicBezTo>
                    <a:pt x="281" y="1435"/>
                    <a:pt x="195" y="1447"/>
                    <a:pt x="110" y="1471"/>
                  </a:cubicBezTo>
                  <a:lnTo>
                    <a:pt x="98" y="1484"/>
                  </a:lnTo>
                  <a:lnTo>
                    <a:pt x="98" y="1496"/>
                  </a:lnTo>
                  <a:lnTo>
                    <a:pt x="98" y="1533"/>
                  </a:lnTo>
                  <a:lnTo>
                    <a:pt x="98" y="1617"/>
                  </a:lnTo>
                  <a:lnTo>
                    <a:pt x="98" y="1885"/>
                  </a:lnTo>
                  <a:lnTo>
                    <a:pt x="98" y="2384"/>
                  </a:lnTo>
                  <a:cubicBezTo>
                    <a:pt x="98" y="2505"/>
                    <a:pt x="86" y="2627"/>
                    <a:pt x="86" y="2736"/>
                  </a:cubicBezTo>
                  <a:cubicBezTo>
                    <a:pt x="86" y="2943"/>
                    <a:pt x="73" y="3162"/>
                    <a:pt x="86" y="3381"/>
                  </a:cubicBezTo>
                  <a:lnTo>
                    <a:pt x="86" y="3673"/>
                  </a:lnTo>
                  <a:cubicBezTo>
                    <a:pt x="73" y="3733"/>
                    <a:pt x="73" y="3806"/>
                    <a:pt x="73" y="3868"/>
                  </a:cubicBezTo>
                  <a:cubicBezTo>
                    <a:pt x="73" y="3916"/>
                    <a:pt x="73" y="3952"/>
                    <a:pt x="86" y="4001"/>
                  </a:cubicBezTo>
                  <a:lnTo>
                    <a:pt x="86" y="4171"/>
                  </a:lnTo>
                  <a:cubicBezTo>
                    <a:pt x="73" y="4317"/>
                    <a:pt x="73" y="4476"/>
                    <a:pt x="86" y="4609"/>
                  </a:cubicBezTo>
                  <a:lnTo>
                    <a:pt x="86" y="4730"/>
                  </a:lnTo>
                  <a:cubicBezTo>
                    <a:pt x="86" y="4755"/>
                    <a:pt x="98" y="4779"/>
                    <a:pt x="110" y="4792"/>
                  </a:cubicBezTo>
                  <a:lnTo>
                    <a:pt x="110" y="4828"/>
                  </a:lnTo>
                  <a:lnTo>
                    <a:pt x="122" y="4840"/>
                  </a:lnTo>
                  <a:cubicBezTo>
                    <a:pt x="159" y="4840"/>
                    <a:pt x="183" y="4840"/>
                    <a:pt x="208" y="4852"/>
                  </a:cubicBezTo>
                  <a:cubicBezTo>
                    <a:pt x="268" y="4865"/>
                    <a:pt x="329" y="4865"/>
                    <a:pt x="378" y="4876"/>
                  </a:cubicBezTo>
                  <a:lnTo>
                    <a:pt x="633" y="4876"/>
                  </a:lnTo>
                  <a:cubicBezTo>
                    <a:pt x="681" y="4876"/>
                    <a:pt x="743" y="4852"/>
                    <a:pt x="803" y="4840"/>
                  </a:cubicBezTo>
                  <a:cubicBezTo>
                    <a:pt x="840" y="4828"/>
                    <a:pt x="864" y="4792"/>
                    <a:pt x="864" y="4743"/>
                  </a:cubicBezTo>
                  <a:cubicBezTo>
                    <a:pt x="876" y="4719"/>
                    <a:pt x="876" y="4682"/>
                    <a:pt x="876" y="4658"/>
                  </a:cubicBezTo>
                  <a:lnTo>
                    <a:pt x="876" y="4390"/>
                  </a:lnTo>
                  <a:lnTo>
                    <a:pt x="876" y="3843"/>
                  </a:lnTo>
                  <a:cubicBezTo>
                    <a:pt x="876" y="3466"/>
                    <a:pt x="876" y="3052"/>
                    <a:pt x="840" y="2517"/>
                  </a:cubicBezTo>
                  <a:cubicBezTo>
                    <a:pt x="840" y="2420"/>
                    <a:pt x="827" y="2323"/>
                    <a:pt x="827" y="2225"/>
                  </a:cubicBezTo>
                  <a:cubicBezTo>
                    <a:pt x="827" y="2116"/>
                    <a:pt x="816" y="1995"/>
                    <a:pt x="816" y="1885"/>
                  </a:cubicBezTo>
                  <a:cubicBezTo>
                    <a:pt x="803" y="1751"/>
                    <a:pt x="791" y="1630"/>
                    <a:pt x="779" y="1533"/>
                  </a:cubicBezTo>
                  <a:cubicBezTo>
                    <a:pt x="779" y="1447"/>
                    <a:pt x="743" y="1423"/>
                    <a:pt x="657" y="1423"/>
                  </a:cubicBezTo>
                  <a:close/>
                  <a:moveTo>
                    <a:pt x="198" y="4920"/>
                  </a:moveTo>
                  <a:cubicBezTo>
                    <a:pt x="205" y="4920"/>
                    <a:pt x="211" y="4921"/>
                    <a:pt x="219" y="4925"/>
                  </a:cubicBezTo>
                  <a:cubicBezTo>
                    <a:pt x="244" y="4925"/>
                    <a:pt x="281" y="4925"/>
                    <a:pt x="305" y="4938"/>
                  </a:cubicBezTo>
                  <a:cubicBezTo>
                    <a:pt x="329" y="4938"/>
                    <a:pt x="341" y="4938"/>
                    <a:pt x="365" y="4949"/>
                  </a:cubicBezTo>
                  <a:cubicBezTo>
                    <a:pt x="411" y="4957"/>
                    <a:pt x="457" y="4960"/>
                    <a:pt x="503" y="4960"/>
                  </a:cubicBezTo>
                  <a:cubicBezTo>
                    <a:pt x="605" y="4960"/>
                    <a:pt x="704" y="4946"/>
                    <a:pt x="779" y="4938"/>
                  </a:cubicBezTo>
                  <a:lnTo>
                    <a:pt x="816" y="4938"/>
                  </a:lnTo>
                  <a:cubicBezTo>
                    <a:pt x="840" y="4998"/>
                    <a:pt x="840" y="5047"/>
                    <a:pt x="827" y="5071"/>
                  </a:cubicBezTo>
                  <a:cubicBezTo>
                    <a:pt x="803" y="5095"/>
                    <a:pt x="767" y="5108"/>
                    <a:pt x="694" y="5108"/>
                  </a:cubicBezTo>
                  <a:lnTo>
                    <a:pt x="292" y="5108"/>
                  </a:lnTo>
                  <a:cubicBezTo>
                    <a:pt x="219" y="5108"/>
                    <a:pt x="219" y="5095"/>
                    <a:pt x="159" y="5059"/>
                  </a:cubicBezTo>
                  <a:lnTo>
                    <a:pt x="135" y="5047"/>
                  </a:lnTo>
                  <a:lnTo>
                    <a:pt x="135" y="5035"/>
                  </a:lnTo>
                  <a:lnTo>
                    <a:pt x="135" y="4974"/>
                  </a:lnTo>
                  <a:lnTo>
                    <a:pt x="135" y="4938"/>
                  </a:lnTo>
                  <a:lnTo>
                    <a:pt x="135" y="4925"/>
                  </a:lnTo>
                  <a:lnTo>
                    <a:pt x="159" y="4925"/>
                  </a:lnTo>
                  <a:cubicBezTo>
                    <a:pt x="175" y="4925"/>
                    <a:pt x="186" y="4920"/>
                    <a:pt x="198" y="4920"/>
                  </a:cubicBezTo>
                  <a:close/>
                  <a:moveTo>
                    <a:pt x="110" y="4889"/>
                  </a:moveTo>
                  <a:lnTo>
                    <a:pt x="110" y="4901"/>
                  </a:lnTo>
                  <a:cubicBezTo>
                    <a:pt x="110" y="4913"/>
                    <a:pt x="98" y="4925"/>
                    <a:pt x="98" y="4925"/>
                  </a:cubicBezTo>
                  <a:lnTo>
                    <a:pt x="98" y="4974"/>
                  </a:lnTo>
                  <a:lnTo>
                    <a:pt x="98" y="5035"/>
                  </a:lnTo>
                  <a:cubicBezTo>
                    <a:pt x="110" y="5047"/>
                    <a:pt x="110" y="5047"/>
                    <a:pt x="110" y="5059"/>
                  </a:cubicBezTo>
                  <a:lnTo>
                    <a:pt x="135" y="5084"/>
                  </a:lnTo>
                  <a:cubicBezTo>
                    <a:pt x="208" y="5132"/>
                    <a:pt x="219" y="5144"/>
                    <a:pt x="292" y="5144"/>
                  </a:cubicBezTo>
                  <a:lnTo>
                    <a:pt x="694" y="5144"/>
                  </a:lnTo>
                  <a:cubicBezTo>
                    <a:pt x="779" y="5144"/>
                    <a:pt x="827" y="5120"/>
                    <a:pt x="852" y="5084"/>
                  </a:cubicBezTo>
                  <a:cubicBezTo>
                    <a:pt x="876" y="5047"/>
                    <a:pt x="876" y="4998"/>
                    <a:pt x="852" y="4913"/>
                  </a:cubicBezTo>
                  <a:lnTo>
                    <a:pt x="840" y="4901"/>
                  </a:lnTo>
                  <a:lnTo>
                    <a:pt x="779" y="4901"/>
                  </a:lnTo>
                  <a:cubicBezTo>
                    <a:pt x="703" y="4909"/>
                    <a:pt x="605" y="4924"/>
                    <a:pt x="502" y="4924"/>
                  </a:cubicBezTo>
                  <a:cubicBezTo>
                    <a:pt x="457" y="4924"/>
                    <a:pt x="410" y="4921"/>
                    <a:pt x="365" y="4913"/>
                  </a:cubicBezTo>
                  <a:cubicBezTo>
                    <a:pt x="354" y="4901"/>
                    <a:pt x="329" y="4901"/>
                    <a:pt x="317" y="4901"/>
                  </a:cubicBezTo>
                  <a:cubicBezTo>
                    <a:pt x="281" y="4889"/>
                    <a:pt x="256" y="4889"/>
                    <a:pt x="219" y="4889"/>
                  </a:cubicBezTo>
                  <a:close/>
                  <a:moveTo>
                    <a:pt x="803" y="5205"/>
                  </a:moveTo>
                  <a:cubicBezTo>
                    <a:pt x="827" y="5205"/>
                    <a:pt x="840" y="5217"/>
                    <a:pt x="840" y="5230"/>
                  </a:cubicBezTo>
                  <a:cubicBezTo>
                    <a:pt x="852" y="5254"/>
                    <a:pt x="840" y="5290"/>
                    <a:pt x="816" y="5303"/>
                  </a:cubicBezTo>
                  <a:cubicBezTo>
                    <a:pt x="791" y="5314"/>
                    <a:pt x="754" y="5327"/>
                    <a:pt x="718" y="5327"/>
                  </a:cubicBezTo>
                  <a:cubicBezTo>
                    <a:pt x="663" y="5335"/>
                    <a:pt x="605" y="5339"/>
                    <a:pt x="547" y="5339"/>
                  </a:cubicBezTo>
                  <a:cubicBezTo>
                    <a:pt x="439" y="5339"/>
                    <a:pt x="326" y="5326"/>
                    <a:pt x="208" y="5303"/>
                  </a:cubicBezTo>
                  <a:cubicBezTo>
                    <a:pt x="183" y="5303"/>
                    <a:pt x="159" y="5290"/>
                    <a:pt x="146" y="5266"/>
                  </a:cubicBezTo>
                  <a:cubicBezTo>
                    <a:pt x="122" y="5241"/>
                    <a:pt x="135" y="5217"/>
                    <a:pt x="146" y="5205"/>
                  </a:cubicBezTo>
                  <a:lnTo>
                    <a:pt x="208" y="5205"/>
                  </a:lnTo>
                  <a:cubicBezTo>
                    <a:pt x="292" y="5219"/>
                    <a:pt x="381" y="5225"/>
                    <a:pt x="481" y="5225"/>
                  </a:cubicBezTo>
                  <a:cubicBezTo>
                    <a:pt x="553" y="5225"/>
                    <a:pt x="632" y="5222"/>
                    <a:pt x="718" y="5217"/>
                  </a:cubicBezTo>
                  <a:cubicBezTo>
                    <a:pt x="743" y="5205"/>
                    <a:pt x="767" y="5205"/>
                    <a:pt x="803" y="5205"/>
                  </a:cubicBezTo>
                  <a:close/>
                  <a:moveTo>
                    <a:pt x="122" y="5168"/>
                  </a:moveTo>
                  <a:cubicBezTo>
                    <a:pt x="98" y="5217"/>
                    <a:pt x="86" y="5254"/>
                    <a:pt x="110" y="5290"/>
                  </a:cubicBezTo>
                  <a:cubicBezTo>
                    <a:pt x="135" y="5314"/>
                    <a:pt x="171" y="5339"/>
                    <a:pt x="195" y="5339"/>
                  </a:cubicBezTo>
                  <a:cubicBezTo>
                    <a:pt x="317" y="5363"/>
                    <a:pt x="438" y="5376"/>
                    <a:pt x="548" y="5376"/>
                  </a:cubicBezTo>
                  <a:cubicBezTo>
                    <a:pt x="608" y="5376"/>
                    <a:pt x="657" y="5376"/>
                    <a:pt x="718" y="5363"/>
                  </a:cubicBezTo>
                  <a:cubicBezTo>
                    <a:pt x="754" y="5363"/>
                    <a:pt x="803" y="5351"/>
                    <a:pt x="840" y="5327"/>
                  </a:cubicBezTo>
                  <a:cubicBezTo>
                    <a:pt x="876" y="5314"/>
                    <a:pt x="889" y="5254"/>
                    <a:pt x="876" y="5217"/>
                  </a:cubicBezTo>
                  <a:cubicBezTo>
                    <a:pt x="864" y="5193"/>
                    <a:pt x="840" y="5168"/>
                    <a:pt x="803" y="5168"/>
                  </a:cubicBezTo>
                  <a:cubicBezTo>
                    <a:pt x="767" y="5168"/>
                    <a:pt x="730" y="5181"/>
                    <a:pt x="706" y="5181"/>
                  </a:cubicBezTo>
                  <a:cubicBezTo>
                    <a:pt x="626" y="5186"/>
                    <a:pt x="553" y="5189"/>
                    <a:pt x="484" y="5189"/>
                  </a:cubicBezTo>
                  <a:cubicBezTo>
                    <a:pt x="384" y="5189"/>
                    <a:pt x="294" y="5183"/>
                    <a:pt x="208" y="5168"/>
                  </a:cubicBezTo>
                  <a:close/>
                  <a:moveTo>
                    <a:pt x="244" y="5424"/>
                  </a:moveTo>
                  <a:cubicBezTo>
                    <a:pt x="329" y="5436"/>
                    <a:pt x="414" y="5449"/>
                    <a:pt x="500" y="5449"/>
                  </a:cubicBezTo>
                  <a:lnTo>
                    <a:pt x="681" y="5449"/>
                  </a:lnTo>
                  <a:cubicBezTo>
                    <a:pt x="706" y="5449"/>
                    <a:pt x="730" y="5436"/>
                    <a:pt x="743" y="5436"/>
                  </a:cubicBezTo>
                  <a:lnTo>
                    <a:pt x="840" y="5436"/>
                  </a:lnTo>
                  <a:lnTo>
                    <a:pt x="840" y="5449"/>
                  </a:lnTo>
                  <a:cubicBezTo>
                    <a:pt x="840" y="5473"/>
                    <a:pt x="852" y="5497"/>
                    <a:pt x="852" y="5509"/>
                  </a:cubicBezTo>
                  <a:cubicBezTo>
                    <a:pt x="852" y="5619"/>
                    <a:pt x="864" y="5728"/>
                    <a:pt x="864" y="5838"/>
                  </a:cubicBezTo>
                  <a:cubicBezTo>
                    <a:pt x="876" y="5984"/>
                    <a:pt x="876" y="6141"/>
                    <a:pt x="889" y="6300"/>
                  </a:cubicBezTo>
                  <a:cubicBezTo>
                    <a:pt x="900" y="6446"/>
                    <a:pt x="913" y="6592"/>
                    <a:pt x="925" y="6749"/>
                  </a:cubicBezTo>
                  <a:cubicBezTo>
                    <a:pt x="937" y="6920"/>
                    <a:pt x="937" y="7090"/>
                    <a:pt x="949" y="7260"/>
                  </a:cubicBezTo>
                  <a:cubicBezTo>
                    <a:pt x="962" y="7370"/>
                    <a:pt x="962" y="7467"/>
                    <a:pt x="962" y="7576"/>
                  </a:cubicBezTo>
                  <a:lnTo>
                    <a:pt x="962" y="7625"/>
                  </a:lnTo>
                  <a:lnTo>
                    <a:pt x="962" y="7954"/>
                  </a:lnTo>
                  <a:lnTo>
                    <a:pt x="962" y="8646"/>
                  </a:lnTo>
                  <a:cubicBezTo>
                    <a:pt x="962" y="8744"/>
                    <a:pt x="937" y="8805"/>
                    <a:pt x="840" y="8854"/>
                  </a:cubicBezTo>
                  <a:cubicBezTo>
                    <a:pt x="782" y="8882"/>
                    <a:pt x="721" y="8897"/>
                    <a:pt x="657" y="8897"/>
                  </a:cubicBezTo>
                  <a:cubicBezTo>
                    <a:pt x="585" y="8897"/>
                    <a:pt x="509" y="8879"/>
                    <a:pt x="427" y="8841"/>
                  </a:cubicBezTo>
                  <a:cubicBezTo>
                    <a:pt x="378" y="8817"/>
                    <a:pt x="354" y="8781"/>
                    <a:pt x="341" y="8732"/>
                  </a:cubicBezTo>
                  <a:cubicBezTo>
                    <a:pt x="329" y="8719"/>
                    <a:pt x="329" y="8719"/>
                    <a:pt x="329" y="8708"/>
                  </a:cubicBezTo>
                  <a:lnTo>
                    <a:pt x="329" y="8635"/>
                  </a:lnTo>
                  <a:cubicBezTo>
                    <a:pt x="317" y="8586"/>
                    <a:pt x="317" y="8525"/>
                    <a:pt x="305" y="8476"/>
                  </a:cubicBezTo>
                  <a:cubicBezTo>
                    <a:pt x="281" y="8428"/>
                    <a:pt x="281" y="8367"/>
                    <a:pt x="281" y="8319"/>
                  </a:cubicBezTo>
                  <a:lnTo>
                    <a:pt x="281" y="8270"/>
                  </a:lnTo>
                  <a:lnTo>
                    <a:pt x="256" y="8075"/>
                  </a:lnTo>
                  <a:cubicBezTo>
                    <a:pt x="244" y="7881"/>
                    <a:pt x="232" y="7698"/>
                    <a:pt x="219" y="7503"/>
                  </a:cubicBezTo>
                  <a:cubicBezTo>
                    <a:pt x="219" y="7370"/>
                    <a:pt x="208" y="7248"/>
                    <a:pt x="208" y="7114"/>
                  </a:cubicBezTo>
                  <a:cubicBezTo>
                    <a:pt x="195" y="7041"/>
                    <a:pt x="195" y="6957"/>
                    <a:pt x="195" y="6884"/>
                  </a:cubicBezTo>
                  <a:cubicBezTo>
                    <a:pt x="183" y="6822"/>
                    <a:pt x="183" y="6749"/>
                    <a:pt x="183" y="6689"/>
                  </a:cubicBezTo>
                  <a:cubicBezTo>
                    <a:pt x="171" y="6555"/>
                    <a:pt x="171" y="6433"/>
                    <a:pt x="159" y="6311"/>
                  </a:cubicBezTo>
                  <a:cubicBezTo>
                    <a:pt x="159" y="6081"/>
                    <a:pt x="146" y="5862"/>
                    <a:pt x="146" y="5643"/>
                  </a:cubicBezTo>
                  <a:lnTo>
                    <a:pt x="135" y="5436"/>
                  </a:lnTo>
                  <a:cubicBezTo>
                    <a:pt x="135" y="5436"/>
                    <a:pt x="146" y="5436"/>
                    <a:pt x="146" y="5424"/>
                  </a:cubicBezTo>
                  <a:close/>
                  <a:moveTo>
                    <a:pt x="122" y="5387"/>
                  </a:moveTo>
                  <a:lnTo>
                    <a:pt x="122" y="5400"/>
                  </a:lnTo>
                  <a:lnTo>
                    <a:pt x="110" y="5412"/>
                  </a:lnTo>
                  <a:cubicBezTo>
                    <a:pt x="110" y="5424"/>
                    <a:pt x="98" y="5436"/>
                    <a:pt x="98" y="5436"/>
                  </a:cubicBezTo>
                  <a:lnTo>
                    <a:pt x="110" y="5643"/>
                  </a:lnTo>
                  <a:cubicBezTo>
                    <a:pt x="110" y="5862"/>
                    <a:pt x="122" y="6081"/>
                    <a:pt x="122" y="6311"/>
                  </a:cubicBezTo>
                  <a:cubicBezTo>
                    <a:pt x="135" y="6433"/>
                    <a:pt x="135" y="6567"/>
                    <a:pt x="146" y="6689"/>
                  </a:cubicBezTo>
                  <a:cubicBezTo>
                    <a:pt x="146" y="6749"/>
                    <a:pt x="159" y="6822"/>
                    <a:pt x="159" y="6884"/>
                  </a:cubicBezTo>
                  <a:cubicBezTo>
                    <a:pt x="159" y="6968"/>
                    <a:pt x="159" y="7041"/>
                    <a:pt x="171" y="7114"/>
                  </a:cubicBezTo>
                  <a:cubicBezTo>
                    <a:pt x="171" y="7248"/>
                    <a:pt x="183" y="7382"/>
                    <a:pt x="183" y="7503"/>
                  </a:cubicBezTo>
                  <a:cubicBezTo>
                    <a:pt x="195" y="7698"/>
                    <a:pt x="208" y="7881"/>
                    <a:pt x="232" y="8075"/>
                  </a:cubicBezTo>
                  <a:lnTo>
                    <a:pt x="244" y="8270"/>
                  </a:lnTo>
                  <a:lnTo>
                    <a:pt x="244" y="8319"/>
                  </a:lnTo>
                  <a:cubicBezTo>
                    <a:pt x="244" y="8367"/>
                    <a:pt x="244" y="8428"/>
                    <a:pt x="268" y="8489"/>
                  </a:cubicBezTo>
                  <a:cubicBezTo>
                    <a:pt x="281" y="8538"/>
                    <a:pt x="281" y="8586"/>
                    <a:pt x="292" y="8646"/>
                  </a:cubicBezTo>
                  <a:lnTo>
                    <a:pt x="292" y="8708"/>
                  </a:lnTo>
                  <a:cubicBezTo>
                    <a:pt x="292" y="8719"/>
                    <a:pt x="305" y="8732"/>
                    <a:pt x="305" y="8744"/>
                  </a:cubicBezTo>
                  <a:cubicBezTo>
                    <a:pt x="317" y="8805"/>
                    <a:pt x="354" y="8854"/>
                    <a:pt x="414" y="8878"/>
                  </a:cubicBezTo>
                  <a:cubicBezTo>
                    <a:pt x="500" y="8914"/>
                    <a:pt x="572" y="8938"/>
                    <a:pt x="657" y="8938"/>
                  </a:cubicBezTo>
                  <a:cubicBezTo>
                    <a:pt x="718" y="8938"/>
                    <a:pt x="791" y="8914"/>
                    <a:pt x="852" y="8878"/>
                  </a:cubicBezTo>
                  <a:cubicBezTo>
                    <a:pt x="962" y="8829"/>
                    <a:pt x="998" y="8756"/>
                    <a:pt x="998" y="8646"/>
                  </a:cubicBezTo>
                  <a:lnTo>
                    <a:pt x="998" y="7954"/>
                  </a:lnTo>
                  <a:lnTo>
                    <a:pt x="998" y="7625"/>
                  </a:lnTo>
                  <a:lnTo>
                    <a:pt x="998" y="7576"/>
                  </a:lnTo>
                  <a:cubicBezTo>
                    <a:pt x="998" y="7467"/>
                    <a:pt x="998" y="7370"/>
                    <a:pt x="986" y="7260"/>
                  </a:cubicBezTo>
                  <a:cubicBezTo>
                    <a:pt x="973" y="7090"/>
                    <a:pt x="962" y="6920"/>
                    <a:pt x="962" y="6738"/>
                  </a:cubicBezTo>
                  <a:cubicBezTo>
                    <a:pt x="949" y="6592"/>
                    <a:pt x="937" y="6446"/>
                    <a:pt x="925" y="6287"/>
                  </a:cubicBezTo>
                  <a:cubicBezTo>
                    <a:pt x="913" y="6141"/>
                    <a:pt x="913" y="5984"/>
                    <a:pt x="900" y="5838"/>
                  </a:cubicBezTo>
                  <a:cubicBezTo>
                    <a:pt x="900" y="5728"/>
                    <a:pt x="889" y="5619"/>
                    <a:pt x="889" y="5509"/>
                  </a:cubicBezTo>
                  <a:cubicBezTo>
                    <a:pt x="889" y="5485"/>
                    <a:pt x="876" y="5473"/>
                    <a:pt x="876" y="5449"/>
                  </a:cubicBezTo>
                  <a:cubicBezTo>
                    <a:pt x="876" y="5436"/>
                    <a:pt x="876" y="5424"/>
                    <a:pt x="864" y="5412"/>
                  </a:cubicBezTo>
                  <a:lnTo>
                    <a:pt x="864" y="5387"/>
                  </a:lnTo>
                  <a:lnTo>
                    <a:pt x="852" y="5387"/>
                  </a:lnTo>
                  <a:cubicBezTo>
                    <a:pt x="840" y="5400"/>
                    <a:pt x="827" y="5400"/>
                    <a:pt x="816" y="5400"/>
                  </a:cubicBezTo>
                  <a:lnTo>
                    <a:pt x="743" y="5400"/>
                  </a:lnTo>
                  <a:cubicBezTo>
                    <a:pt x="718" y="5412"/>
                    <a:pt x="706" y="5412"/>
                    <a:pt x="681" y="5412"/>
                  </a:cubicBezTo>
                  <a:cubicBezTo>
                    <a:pt x="641" y="5412"/>
                    <a:pt x="601" y="5417"/>
                    <a:pt x="560" y="5417"/>
                  </a:cubicBezTo>
                  <a:cubicBezTo>
                    <a:pt x="540" y="5417"/>
                    <a:pt x="520" y="5416"/>
                    <a:pt x="500" y="5412"/>
                  </a:cubicBezTo>
                  <a:cubicBezTo>
                    <a:pt x="414" y="5412"/>
                    <a:pt x="341" y="5400"/>
                    <a:pt x="256" y="5400"/>
                  </a:cubicBezTo>
                  <a:cubicBezTo>
                    <a:pt x="219" y="5387"/>
                    <a:pt x="171" y="5387"/>
                    <a:pt x="135" y="5387"/>
                  </a:cubicBezTo>
                  <a:close/>
                  <a:moveTo>
                    <a:pt x="876" y="8963"/>
                  </a:moveTo>
                  <a:lnTo>
                    <a:pt x="876" y="8975"/>
                  </a:lnTo>
                  <a:cubicBezTo>
                    <a:pt x="889" y="8987"/>
                    <a:pt x="889" y="8987"/>
                    <a:pt x="889" y="9000"/>
                  </a:cubicBezTo>
                  <a:cubicBezTo>
                    <a:pt x="889" y="9060"/>
                    <a:pt x="889" y="9121"/>
                    <a:pt x="876" y="9182"/>
                  </a:cubicBezTo>
                  <a:cubicBezTo>
                    <a:pt x="864" y="9267"/>
                    <a:pt x="840" y="9292"/>
                    <a:pt x="754" y="9316"/>
                  </a:cubicBezTo>
                  <a:cubicBezTo>
                    <a:pt x="730" y="9316"/>
                    <a:pt x="706" y="9321"/>
                    <a:pt x="682" y="9321"/>
                  </a:cubicBezTo>
                  <a:cubicBezTo>
                    <a:pt x="670" y="9321"/>
                    <a:pt x="657" y="9320"/>
                    <a:pt x="645" y="9316"/>
                  </a:cubicBezTo>
                  <a:lnTo>
                    <a:pt x="633" y="9316"/>
                  </a:lnTo>
                  <a:cubicBezTo>
                    <a:pt x="524" y="9292"/>
                    <a:pt x="524" y="9292"/>
                    <a:pt x="500" y="9182"/>
                  </a:cubicBezTo>
                  <a:lnTo>
                    <a:pt x="487" y="9157"/>
                  </a:lnTo>
                  <a:cubicBezTo>
                    <a:pt x="475" y="9109"/>
                    <a:pt x="463" y="9048"/>
                    <a:pt x="475" y="8987"/>
                  </a:cubicBezTo>
                  <a:lnTo>
                    <a:pt x="475" y="8987"/>
                  </a:lnTo>
                  <a:cubicBezTo>
                    <a:pt x="536" y="8997"/>
                    <a:pt x="594" y="9003"/>
                    <a:pt x="650" y="9003"/>
                  </a:cubicBezTo>
                  <a:cubicBezTo>
                    <a:pt x="730" y="9003"/>
                    <a:pt x="805" y="8991"/>
                    <a:pt x="876" y="8963"/>
                  </a:cubicBezTo>
                  <a:close/>
                  <a:moveTo>
                    <a:pt x="900" y="8914"/>
                  </a:moveTo>
                  <a:lnTo>
                    <a:pt x="889" y="8927"/>
                  </a:lnTo>
                  <a:cubicBezTo>
                    <a:pt x="810" y="8955"/>
                    <a:pt x="732" y="8967"/>
                    <a:pt x="648" y="8967"/>
                  </a:cubicBezTo>
                  <a:cubicBezTo>
                    <a:pt x="590" y="8967"/>
                    <a:pt x="528" y="8961"/>
                    <a:pt x="463" y="8951"/>
                  </a:cubicBezTo>
                  <a:lnTo>
                    <a:pt x="438" y="8951"/>
                  </a:lnTo>
                  <a:lnTo>
                    <a:pt x="438" y="8963"/>
                  </a:lnTo>
                  <a:cubicBezTo>
                    <a:pt x="427" y="9036"/>
                    <a:pt x="438" y="9109"/>
                    <a:pt x="451" y="9170"/>
                  </a:cubicBezTo>
                  <a:lnTo>
                    <a:pt x="463" y="9194"/>
                  </a:lnTo>
                  <a:cubicBezTo>
                    <a:pt x="487" y="9316"/>
                    <a:pt x="511" y="9328"/>
                    <a:pt x="621" y="9352"/>
                  </a:cubicBezTo>
                  <a:lnTo>
                    <a:pt x="633" y="9352"/>
                  </a:lnTo>
                  <a:cubicBezTo>
                    <a:pt x="645" y="9352"/>
                    <a:pt x="657" y="9364"/>
                    <a:pt x="670" y="9364"/>
                  </a:cubicBezTo>
                  <a:cubicBezTo>
                    <a:pt x="706" y="9364"/>
                    <a:pt x="730" y="9352"/>
                    <a:pt x="754" y="9352"/>
                  </a:cubicBezTo>
                  <a:cubicBezTo>
                    <a:pt x="864" y="9328"/>
                    <a:pt x="900" y="9292"/>
                    <a:pt x="913" y="9194"/>
                  </a:cubicBezTo>
                  <a:cubicBezTo>
                    <a:pt x="925" y="9133"/>
                    <a:pt x="925" y="9060"/>
                    <a:pt x="925" y="9000"/>
                  </a:cubicBezTo>
                  <a:cubicBezTo>
                    <a:pt x="925" y="8987"/>
                    <a:pt x="925" y="8975"/>
                    <a:pt x="913" y="8963"/>
                  </a:cubicBezTo>
                  <a:lnTo>
                    <a:pt x="913" y="8938"/>
                  </a:lnTo>
                  <a:lnTo>
                    <a:pt x="900" y="8914"/>
                  </a:lnTo>
                  <a:close/>
                  <a:moveTo>
                    <a:pt x="402" y="36"/>
                  </a:moveTo>
                  <a:cubicBezTo>
                    <a:pt x="414" y="36"/>
                    <a:pt x="427" y="36"/>
                    <a:pt x="438" y="49"/>
                  </a:cubicBezTo>
                  <a:cubicBezTo>
                    <a:pt x="451" y="60"/>
                    <a:pt x="463" y="85"/>
                    <a:pt x="463" y="109"/>
                  </a:cubicBezTo>
                  <a:cubicBezTo>
                    <a:pt x="463" y="182"/>
                    <a:pt x="487" y="231"/>
                    <a:pt x="511" y="292"/>
                  </a:cubicBezTo>
                  <a:cubicBezTo>
                    <a:pt x="524" y="316"/>
                    <a:pt x="536" y="341"/>
                    <a:pt x="536" y="365"/>
                  </a:cubicBezTo>
                  <a:cubicBezTo>
                    <a:pt x="572" y="450"/>
                    <a:pt x="597" y="547"/>
                    <a:pt x="608" y="644"/>
                  </a:cubicBezTo>
                  <a:cubicBezTo>
                    <a:pt x="621" y="717"/>
                    <a:pt x="645" y="790"/>
                    <a:pt x="657" y="863"/>
                  </a:cubicBezTo>
                  <a:cubicBezTo>
                    <a:pt x="657" y="924"/>
                    <a:pt x="670" y="985"/>
                    <a:pt x="681" y="1046"/>
                  </a:cubicBezTo>
                  <a:cubicBezTo>
                    <a:pt x="694" y="1082"/>
                    <a:pt x="706" y="1131"/>
                    <a:pt x="730" y="1168"/>
                  </a:cubicBezTo>
                  <a:cubicBezTo>
                    <a:pt x="743" y="1204"/>
                    <a:pt x="754" y="1228"/>
                    <a:pt x="767" y="1265"/>
                  </a:cubicBezTo>
                  <a:cubicBezTo>
                    <a:pt x="767" y="1277"/>
                    <a:pt x="767" y="1301"/>
                    <a:pt x="779" y="1314"/>
                  </a:cubicBezTo>
                  <a:cubicBezTo>
                    <a:pt x="816" y="1435"/>
                    <a:pt x="816" y="1557"/>
                    <a:pt x="827" y="1666"/>
                  </a:cubicBezTo>
                  <a:lnTo>
                    <a:pt x="827" y="1800"/>
                  </a:lnTo>
                  <a:cubicBezTo>
                    <a:pt x="840" y="1958"/>
                    <a:pt x="852" y="2128"/>
                    <a:pt x="864" y="2287"/>
                  </a:cubicBezTo>
                  <a:lnTo>
                    <a:pt x="876" y="2493"/>
                  </a:lnTo>
                  <a:lnTo>
                    <a:pt x="876" y="2505"/>
                  </a:lnTo>
                  <a:lnTo>
                    <a:pt x="876" y="2517"/>
                  </a:lnTo>
                  <a:cubicBezTo>
                    <a:pt x="876" y="2639"/>
                    <a:pt x="889" y="2760"/>
                    <a:pt x="889" y="2882"/>
                  </a:cubicBezTo>
                  <a:cubicBezTo>
                    <a:pt x="900" y="3065"/>
                    <a:pt x="913" y="3247"/>
                    <a:pt x="913" y="3430"/>
                  </a:cubicBezTo>
                  <a:cubicBezTo>
                    <a:pt x="900" y="3612"/>
                    <a:pt x="900" y="3806"/>
                    <a:pt x="900" y="3976"/>
                  </a:cubicBezTo>
                  <a:lnTo>
                    <a:pt x="900" y="4220"/>
                  </a:lnTo>
                  <a:lnTo>
                    <a:pt x="900" y="4573"/>
                  </a:lnTo>
                  <a:cubicBezTo>
                    <a:pt x="900" y="4803"/>
                    <a:pt x="900" y="5059"/>
                    <a:pt x="913" y="5303"/>
                  </a:cubicBezTo>
                  <a:cubicBezTo>
                    <a:pt x="913" y="5449"/>
                    <a:pt x="925" y="5594"/>
                    <a:pt x="925" y="5740"/>
                  </a:cubicBezTo>
                  <a:cubicBezTo>
                    <a:pt x="937" y="5886"/>
                    <a:pt x="937" y="6044"/>
                    <a:pt x="949" y="6190"/>
                  </a:cubicBezTo>
                  <a:cubicBezTo>
                    <a:pt x="962" y="6348"/>
                    <a:pt x="962" y="6506"/>
                    <a:pt x="973" y="6665"/>
                  </a:cubicBezTo>
                  <a:lnTo>
                    <a:pt x="1010" y="7321"/>
                  </a:lnTo>
                  <a:cubicBezTo>
                    <a:pt x="1022" y="7492"/>
                    <a:pt x="1022" y="7662"/>
                    <a:pt x="1022" y="7832"/>
                  </a:cubicBezTo>
                  <a:lnTo>
                    <a:pt x="1022" y="8124"/>
                  </a:lnTo>
                  <a:lnTo>
                    <a:pt x="1022" y="8246"/>
                  </a:lnTo>
                  <a:cubicBezTo>
                    <a:pt x="1035" y="8282"/>
                    <a:pt x="1035" y="8306"/>
                    <a:pt x="1035" y="8330"/>
                  </a:cubicBezTo>
                  <a:lnTo>
                    <a:pt x="1035" y="8416"/>
                  </a:lnTo>
                  <a:cubicBezTo>
                    <a:pt x="1046" y="8501"/>
                    <a:pt x="1046" y="8598"/>
                    <a:pt x="1046" y="8695"/>
                  </a:cubicBezTo>
                  <a:cubicBezTo>
                    <a:pt x="1046" y="8744"/>
                    <a:pt x="1035" y="8792"/>
                    <a:pt x="1010" y="8817"/>
                  </a:cubicBezTo>
                  <a:cubicBezTo>
                    <a:pt x="973" y="8878"/>
                    <a:pt x="962" y="8927"/>
                    <a:pt x="962" y="9000"/>
                  </a:cubicBezTo>
                  <a:lnTo>
                    <a:pt x="962" y="9011"/>
                  </a:lnTo>
                  <a:lnTo>
                    <a:pt x="962" y="9182"/>
                  </a:lnTo>
                  <a:cubicBezTo>
                    <a:pt x="949" y="9303"/>
                    <a:pt x="913" y="9364"/>
                    <a:pt x="754" y="9400"/>
                  </a:cubicBezTo>
                  <a:cubicBezTo>
                    <a:pt x="739" y="9403"/>
                    <a:pt x="724" y="9404"/>
                    <a:pt x="708" y="9404"/>
                  </a:cubicBezTo>
                  <a:cubicBezTo>
                    <a:pt x="639" y="9404"/>
                    <a:pt x="569" y="9382"/>
                    <a:pt x="500" y="9352"/>
                  </a:cubicBezTo>
                  <a:cubicBezTo>
                    <a:pt x="451" y="9328"/>
                    <a:pt x="427" y="9279"/>
                    <a:pt x="414" y="9230"/>
                  </a:cubicBezTo>
                  <a:cubicBezTo>
                    <a:pt x="402" y="9157"/>
                    <a:pt x="402" y="9097"/>
                    <a:pt x="390" y="9024"/>
                  </a:cubicBezTo>
                  <a:cubicBezTo>
                    <a:pt x="390" y="8975"/>
                    <a:pt x="378" y="8914"/>
                    <a:pt x="329" y="8865"/>
                  </a:cubicBezTo>
                  <a:cubicBezTo>
                    <a:pt x="256" y="8792"/>
                    <a:pt x="244" y="8695"/>
                    <a:pt x="232" y="8622"/>
                  </a:cubicBezTo>
                  <a:cubicBezTo>
                    <a:pt x="232" y="8513"/>
                    <a:pt x="219" y="8403"/>
                    <a:pt x="219" y="8294"/>
                  </a:cubicBezTo>
                  <a:cubicBezTo>
                    <a:pt x="208" y="8257"/>
                    <a:pt x="208" y="8209"/>
                    <a:pt x="208" y="8173"/>
                  </a:cubicBezTo>
                  <a:cubicBezTo>
                    <a:pt x="195" y="7929"/>
                    <a:pt x="171" y="7674"/>
                    <a:pt x="159" y="7430"/>
                  </a:cubicBezTo>
                  <a:lnTo>
                    <a:pt x="159" y="7382"/>
                  </a:lnTo>
                  <a:lnTo>
                    <a:pt x="159" y="7346"/>
                  </a:lnTo>
                  <a:cubicBezTo>
                    <a:pt x="146" y="7260"/>
                    <a:pt x="146" y="7175"/>
                    <a:pt x="135" y="7090"/>
                  </a:cubicBezTo>
                  <a:cubicBezTo>
                    <a:pt x="122" y="6895"/>
                    <a:pt x="110" y="6689"/>
                    <a:pt x="110" y="6494"/>
                  </a:cubicBezTo>
                  <a:cubicBezTo>
                    <a:pt x="98" y="6384"/>
                    <a:pt x="98" y="6275"/>
                    <a:pt x="98" y="6166"/>
                  </a:cubicBezTo>
                  <a:lnTo>
                    <a:pt x="98" y="5995"/>
                  </a:lnTo>
                  <a:lnTo>
                    <a:pt x="62" y="4573"/>
                  </a:lnTo>
                  <a:lnTo>
                    <a:pt x="62" y="4463"/>
                  </a:lnTo>
                  <a:lnTo>
                    <a:pt x="62" y="4354"/>
                  </a:lnTo>
                  <a:cubicBezTo>
                    <a:pt x="62" y="4232"/>
                    <a:pt x="62" y="4098"/>
                    <a:pt x="49" y="3976"/>
                  </a:cubicBezTo>
                  <a:cubicBezTo>
                    <a:pt x="37" y="3879"/>
                    <a:pt x="37" y="3782"/>
                    <a:pt x="49" y="3673"/>
                  </a:cubicBezTo>
                  <a:cubicBezTo>
                    <a:pt x="62" y="3551"/>
                    <a:pt x="62" y="3417"/>
                    <a:pt x="49" y="3235"/>
                  </a:cubicBezTo>
                  <a:cubicBezTo>
                    <a:pt x="37" y="3174"/>
                    <a:pt x="37" y="3138"/>
                    <a:pt x="49" y="3089"/>
                  </a:cubicBezTo>
                  <a:cubicBezTo>
                    <a:pt x="73" y="2639"/>
                    <a:pt x="73" y="2177"/>
                    <a:pt x="62" y="1739"/>
                  </a:cubicBezTo>
                  <a:lnTo>
                    <a:pt x="62" y="1533"/>
                  </a:lnTo>
                  <a:cubicBezTo>
                    <a:pt x="62" y="1471"/>
                    <a:pt x="62" y="1411"/>
                    <a:pt x="73" y="1350"/>
                  </a:cubicBezTo>
                  <a:lnTo>
                    <a:pt x="73" y="1314"/>
                  </a:lnTo>
                  <a:cubicBezTo>
                    <a:pt x="73" y="1301"/>
                    <a:pt x="73" y="1277"/>
                    <a:pt x="86" y="1265"/>
                  </a:cubicBezTo>
                  <a:cubicBezTo>
                    <a:pt x="135" y="1192"/>
                    <a:pt x="146" y="1106"/>
                    <a:pt x="159" y="1022"/>
                  </a:cubicBezTo>
                  <a:cubicBezTo>
                    <a:pt x="159" y="997"/>
                    <a:pt x="171" y="960"/>
                    <a:pt x="171" y="924"/>
                  </a:cubicBezTo>
                  <a:cubicBezTo>
                    <a:pt x="195" y="827"/>
                    <a:pt x="219" y="730"/>
                    <a:pt x="232" y="644"/>
                  </a:cubicBezTo>
                  <a:cubicBezTo>
                    <a:pt x="244" y="584"/>
                    <a:pt x="256" y="523"/>
                    <a:pt x="268" y="474"/>
                  </a:cubicBezTo>
                  <a:cubicBezTo>
                    <a:pt x="268" y="438"/>
                    <a:pt x="281" y="414"/>
                    <a:pt x="292" y="377"/>
                  </a:cubicBezTo>
                  <a:cubicBezTo>
                    <a:pt x="329" y="292"/>
                    <a:pt x="354" y="206"/>
                    <a:pt x="354" y="122"/>
                  </a:cubicBezTo>
                  <a:cubicBezTo>
                    <a:pt x="354" y="49"/>
                    <a:pt x="378" y="36"/>
                    <a:pt x="402" y="36"/>
                  </a:cubicBezTo>
                  <a:close/>
                  <a:moveTo>
                    <a:pt x="390" y="0"/>
                  </a:moveTo>
                  <a:cubicBezTo>
                    <a:pt x="354" y="12"/>
                    <a:pt x="317" y="36"/>
                    <a:pt x="317" y="122"/>
                  </a:cubicBezTo>
                  <a:cubicBezTo>
                    <a:pt x="317" y="206"/>
                    <a:pt x="305" y="279"/>
                    <a:pt x="256" y="365"/>
                  </a:cubicBezTo>
                  <a:cubicBezTo>
                    <a:pt x="244" y="401"/>
                    <a:pt x="232" y="425"/>
                    <a:pt x="232" y="462"/>
                  </a:cubicBezTo>
                  <a:cubicBezTo>
                    <a:pt x="219" y="523"/>
                    <a:pt x="208" y="571"/>
                    <a:pt x="195" y="633"/>
                  </a:cubicBezTo>
                  <a:cubicBezTo>
                    <a:pt x="183" y="730"/>
                    <a:pt x="159" y="827"/>
                    <a:pt x="135" y="924"/>
                  </a:cubicBezTo>
                  <a:cubicBezTo>
                    <a:pt x="135" y="949"/>
                    <a:pt x="122" y="985"/>
                    <a:pt x="122" y="1022"/>
                  </a:cubicBezTo>
                  <a:cubicBezTo>
                    <a:pt x="110" y="1106"/>
                    <a:pt x="98" y="1179"/>
                    <a:pt x="49" y="1252"/>
                  </a:cubicBezTo>
                  <a:cubicBezTo>
                    <a:pt x="37" y="1265"/>
                    <a:pt x="37" y="1289"/>
                    <a:pt x="37" y="1314"/>
                  </a:cubicBezTo>
                  <a:lnTo>
                    <a:pt x="37" y="1350"/>
                  </a:lnTo>
                  <a:cubicBezTo>
                    <a:pt x="37" y="1411"/>
                    <a:pt x="25" y="1471"/>
                    <a:pt x="25" y="1533"/>
                  </a:cubicBezTo>
                  <a:lnTo>
                    <a:pt x="25" y="1739"/>
                  </a:lnTo>
                  <a:cubicBezTo>
                    <a:pt x="37" y="2177"/>
                    <a:pt x="37" y="2639"/>
                    <a:pt x="13" y="3089"/>
                  </a:cubicBezTo>
                  <a:lnTo>
                    <a:pt x="13" y="3235"/>
                  </a:lnTo>
                  <a:cubicBezTo>
                    <a:pt x="25" y="3417"/>
                    <a:pt x="25" y="3551"/>
                    <a:pt x="13" y="3673"/>
                  </a:cubicBezTo>
                  <a:cubicBezTo>
                    <a:pt x="0" y="3782"/>
                    <a:pt x="0" y="3879"/>
                    <a:pt x="13" y="3976"/>
                  </a:cubicBezTo>
                  <a:cubicBezTo>
                    <a:pt x="25" y="4098"/>
                    <a:pt x="25" y="4232"/>
                    <a:pt x="25" y="4354"/>
                  </a:cubicBezTo>
                  <a:lnTo>
                    <a:pt x="25" y="4463"/>
                  </a:lnTo>
                  <a:lnTo>
                    <a:pt x="25" y="4573"/>
                  </a:lnTo>
                  <a:lnTo>
                    <a:pt x="62" y="6008"/>
                  </a:lnTo>
                  <a:lnTo>
                    <a:pt x="62" y="6166"/>
                  </a:lnTo>
                  <a:cubicBezTo>
                    <a:pt x="62" y="6275"/>
                    <a:pt x="62" y="6384"/>
                    <a:pt x="73" y="6494"/>
                  </a:cubicBezTo>
                  <a:cubicBezTo>
                    <a:pt x="73" y="6689"/>
                    <a:pt x="86" y="6895"/>
                    <a:pt x="98" y="7090"/>
                  </a:cubicBezTo>
                  <a:cubicBezTo>
                    <a:pt x="110" y="7175"/>
                    <a:pt x="110" y="7260"/>
                    <a:pt x="122" y="7346"/>
                  </a:cubicBezTo>
                  <a:lnTo>
                    <a:pt x="122" y="7382"/>
                  </a:lnTo>
                  <a:lnTo>
                    <a:pt x="122" y="7430"/>
                  </a:lnTo>
                  <a:cubicBezTo>
                    <a:pt x="135" y="7686"/>
                    <a:pt x="159" y="7929"/>
                    <a:pt x="171" y="8173"/>
                  </a:cubicBezTo>
                  <a:cubicBezTo>
                    <a:pt x="171" y="8209"/>
                    <a:pt x="171" y="8257"/>
                    <a:pt x="183" y="8294"/>
                  </a:cubicBezTo>
                  <a:cubicBezTo>
                    <a:pt x="183" y="8403"/>
                    <a:pt x="195" y="8513"/>
                    <a:pt x="208" y="8622"/>
                  </a:cubicBezTo>
                  <a:cubicBezTo>
                    <a:pt x="208" y="8708"/>
                    <a:pt x="219" y="8805"/>
                    <a:pt x="292" y="8890"/>
                  </a:cubicBezTo>
                  <a:cubicBezTo>
                    <a:pt x="341" y="8927"/>
                    <a:pt x="354" y="8975"/>
                    <a:pt x="354" y="9036"/>
                  </a:cubicBezTo>
                  <a:cubicBezTo>
                    <a:pt x="365" y="9097"/>
                    <a:pt x="378" y="9170"/>
                    <a:pt x="390" y="9230"/>
                  </a:cubicBezTo>
                  <a:cubicBezTo>
                    <a:pt x="402" y="9292"/>
                    <a:pt x="414" y="9364"/>
                    <a:pt x="487" y="9389"/>
                  </a:cubicBezTo>
                  <a:cubicBezTo>
                    <a:pt x="548" y="9413"/>
                    <a:pt x="621" y="9437"/>
                    <a:pt x="694" y="9437"/>
                  </a:cubicBezTo>
                  <a:cubicBezTo>
                    <a:pt x="718" y="9437"/>
                    <a:pt x="743" y="9437"/>
                    <a:pt x="767" y="9425"/>
                  </a:cubicBezTo>
                  <a:cubicBezTo>
                    <a:pt x="925" y="9389"/>
                    <a:pt x="973" y="9340"/>
                    <a:pt x="998" y="9182"/>
                  </a:cubicBezTo>
                  <a:lnTo>
                    <a:pt x="998" y="9011"/>
                  </a:lnTo>
                  <a:lnTo>
                    <a:pt x="998" y="9000"/>
                  </a:lnTo>
                  <a:cubicBezTo>
                    <a:pt x="998" y="8938"/>
                    <a:pt x="1010" y="8890"/>
                    <a:pt x="1046" y="8841"/>
                  </a:cubicBezTo>
                  <a:cubicBezTo>
                    <a:pt x="1071" y="8805"/>
                    <a:pt x="1083" y="8744"/>
                    <a:pt x="1083" y="8695"/>
                  </a:cubicBezTo>
                  <a:cubicBezTo>
                    <a:pt x="1083" y="8598"/>
                    <a:pt x="1083" y="8501"/>
                    <a:pt x="1071" y="8416"/>
                  </a:cubicBezTo>
                  <a:lnTo>
                    <a:pt x="1071" y="8330"/>
                  </a:lnTo>
                  <a:cubicBezTo>
                    <a:pt x="1071" y="8306"/>
                    <a:pt x="1071" y="8270"/>
                    <a:pt x="1059" y="8246"/>
                  </a:cubicBezTo>
                  <a:lnTo>
                    <a:pt x="1059" y="8111"/>
                  </a:lnTo>
                  <a:lnTo>
                    <a:pt x="1059" y="7832"/>
                  </a:lnTo>
                  <a:cubicBezTo>
                    <a:pt x="1046" y="7662"/>
                    <a:pt x="1046" y="7492"/>
                    <a:pt x="1046" y="7321"/>
                  </a:cubicBezTo>
                  <a:lnTo>
                    <a:pt x="1010" y="6665"/>
                  </a:lnTo>
                  <a:cubicBezTo>
                    <a:pt x="998" y="6506"/>
                    <a:pt x="986" y="6348"/>
                    <a:pt x="986" y="6190"/>
                  </a:cubicBezTo>
                  <a:cubicBezTo>
                    <a:pt x="973" y="6044"/>
                    <a:pt x="973" y="5886"/>
                    <a:pt x="962" y="5740"/>
                  </a:cubicBezTo>
                  <a:cubicBezTo>
                    <a:pt x="962" y="5594"/>
                    <a:pt x="949" y="5449"/>
                    <a:pt x="949" y="5303"/>
                  </a:cubicBezTo>
                  <a:cubicBezTo>
                    <a:pt x="937" y="5059"/>
                    <a:pt x="937" y="4803"/>
                    <a:pt x="937" y="4573"/>
                  </a:cubicBezTo>
                  <a:lnTo>
                    <a:pt x="937" y="4220"/>
                  </a:lnTo>
                  <a:lnTo>
                    <a:pt x="937" y="3976"/>
                  </a:lnTo>
                  <a:lnTo>
                    <a:pt x="937" y="3430"/>
                  </a:lnTo>
                  <a:cubicBezTo>
                    <a:pt x="949" y="3247"/>
                    <a:pt x="937" y="3052"/>
                    <a:pt x="925" y="2882"/>
                  </a:cubicBezTo>
                  <a:cubicBezTo>
                    <a:pt x="925" y="2760"/>
                    <a:pt x="913" y="2639"/>
                    <a:pt x="913" y="2517"/>
                  </a:cubicBezTo>
                  <a:lnTo>
                    <a:pt x="913" y="2493"/>
                  </a:lnTo>
                  <a:lnTo>
                    <a:pt x="889" y="2287"/>
                  </a:lnTo>
                  <a:cubicBezTo>
                    <a:pt x="889" y="2116"/>
                    <a:pt x="876" y="1958"/>
                    <a:pt x="864" y="1800"/>
                  </a:cubicBezTo>
                  <a:cubicBezTo>
                    <a:pt x="864" y="1751"/>
                    <a:pt x="864" y="1714"/>
                    <a:pt x="852" y="1666"/>
                  </a:cubicBezTo>
                  <a:cubicBezTo>
                    <a:pt x="852" y="1544"/>
                    <a:pt x="852" y="1423"/>
                    <a:pt x="816" y="1301"/>
                  </a:cubicBezTo>
                  <a:cubicBezTo>
                    <a:pt x="803" y="1289"/>
                    <a:pt x="803" y="1277"/>
                    <a:pt x="791" y="1252"/>
                  </a:cubicBezTo>
                  <a:cubicBezTo>
                    <a:pt x="791" y="1216"/>
                    <a:pt x="779" y="1179"/>
                    <a:pt x="754" y="1155"/>
                  </a:cubicBezTo>
                  <a:cubicBezTo>
                    <a:pt x="730" y="1119"/>
                    <a:pt x="730" y="1082"/>
                    <a:pt x="718" y="1033"/>
                  </a:cubicBezTo>
                  <a:cubicBezTo>
                    <a:pt x="706" y="973"/>
                    <a:pt x="694" y="912"/>
                    <a:pt x="681" y="863"/>
                  </a:cubicBezTo>
                  <a:cubicBezTo>
                    <a:pt x="670" y="790"/>
                    <a:pt x="657" y="706"/>
                    <a:pt x="645" y="633"/>
                  </a:cubicBezTo>
                  <a:cubicBezTo>
                    <a:pt x="621" y="535"/>
                    <a:pt x="597" y="438"/>
                    <a:pt x="572" y="352"/>
                  </a:cubicBezTo>
                  <a:cubicBezTo>
                    <a:pt x="560" y="328"/>
                    <a:pt x="560" y="304"/>
                    <a:pt x="548" y="279"/>
                  </a:cubicBezTo>
                  <a:cubicBezTo>
                    <a:pt x="524" y="219"/>
                    <a:pt x="500" y="170"/>
                    <a:pt x="500" y="109"/>
                  </a:cubicBezTo>
                  <a:cubicBezTo>
                    <a:pt x="500" y="73"/>
                    <a:pt x="487" y="49"/>
                    <a:pt x="463" y="24"/>
                  </a:cubicBezTo>
                  <a:cubicBezTo>
                    <a:pt x="438" y="0"/>
                    <a:pt x="414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39" y="4"/>
            <a:ext cx="9146688" cy="5143520"/>
            <a:chOff x="236325" y="846675"/>
            <a:chExt cx="7145850" cy="4018375"/>
          </a:xfrm>
        </p:grpSpPr>
        <p:sp>
          <p:nvSpPr>
            <p:cNvPr id="10" name="Google Shape;10;p2"/>
            <p:cNvSpPr/>
            <p:nvPr/>
          </p:nvSpPr>
          <p:spPr>
            <a:xfrm>
              <a:off x="236325" y="846675"/>
              <a:ext cx="7145550" cy="4018375"/>
            </a:xfrm>
            <a:custGeom>
              <a:avLst/>
              <a:gdLst/>
              <a:ahLst/>
              <a:cxnLst/>
              <a:rect l="l" t="t" r="r" b="b"/>
              <a:pathLst>
                <a:path w="285822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822" y="160734"/>
                  </a:lnTo>
                  <a:lnTo>
                    <a:pt x="285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6625" y="846675"/>
              <a:ext cx="7145550" cy="4018375"/>
            </a:xfrm>
            <a:custGeom>
              <a:avLst/>
              <a:gdLst/>
              <a:ahLst/>
              <a:cxnLst/>
              <a:rect l="l" t="t" r="r" b="b"/>
              <a:pathLst>
                <a:path w="285822" h="160735" extrusionOk="0">
                  <a:moveTo>
                    <a:pt x="265212" y="16835"/>
                  </a:moveTo>
                  <a:lnTo>
                    <a:pt x="265212" y="16835"/>
                  </a:lnTo>
                  <a:cubicBezTo>
                    <a:pt x="265129" y="23420"/>
                    <a:pt x="265069" y="30016"/>
                    <a:pt x="265022" y="36600"/>
                  </a:cubicBezTo>
                  <a:lnTo>
                    <a:pt x="240673" y="36969"/>
                  </a:lnTo>
                  <a:cubicBezTo>
                    <a:pt x="240745" y="30385"/>
                    <a:pt x="240828" y="23812"/>
                    <a:pt x="240923" y="17228"/>
                  </a:cubicBezTo>
                  <a:lnTo>
                    <a:pt x="265212" y="16835"/>
                  </a:lnTo>
                  <a:close/>
                  <a:moveTo>
                    <a:pt x="237697" y="17276"/>
                  </a:moveTo>
                  <a:cubicBezTo>
                    <a:pt x="237614" y="23860"/>
                    <a:pt x="237542" y="30432"/>
                    <a:pt x="237506" y="37016"/>
                  </a:cubicBezTo>
                  <a:lnTo>
                    <a:pt x="213146" y="37386"/>
                  </a:lnTo>
                  <a:cubicBezTo>
                    <a:pt x="213218" y="30813"/>
                    <a:pt x="213301" y="24241"/>
                    <a:pt x="213396" y="17669"/>
                  </a:cubicBezTo>
                  <a:cubicBezTo>
                    <a:pt x="219564" y="17574"/>
                    <a:pt x="225731" y="17478"/>
                    <a:pt x="231899" y="17371"/>
                  </a:cubicBezTo>
                  <a:lnTo>
                    <a:pt x="237697" y="17276"/>
                  </a:lnTo>
                  <a:close/>
                  <a:moveTo>
                    <a:pt x="210170" y="17728"/>
                  </a:moveTo>
                  <a:cubicBezTo>
                    <a:pt x="210086" y="24301"/>
                    <a:pt x="210027" y="30873"/>
                    <a:pt x="209979" y="37445"/>
                  </a:cubicBezTo>
                  <a:lnTo>
                    <a:pt x="184821" y="37838"/>
                  </a:lnTo>
                  <a:cubicBezTo>
                    <a:pt x="184893" y="31266"/>
                    <a:pt x="184976" y="24694"/>
                    <a:pt x="185071" y="18121"/>
                  </a:cubicBezTo>
                  <a:cubicBezTo>
                    <a:pt x="193441" y="17990"/>
                    <a:pt x="201800" y="17859"/>
                    <a:pt x="210170" y="17728"/>
                  </a:cubicBezTo>
                  <a:close/>
                  <a:moveTo>
                    <a:pt x="181833" y="18157"/>
                  </a:moveTo>
                  <a:cubicBezTo>
                    <a:pt x="181761" y="24741"/>
                    <a:pt x="181690" y="31313"/>
                    <a:pt x="181654" y="37886"/>
                  </a:cubicBezTo>
                  <a:cubicBezTo>
                    <a:pt x="173534" y="38017"/>
                    <a:pt x="165414" y="38148"/>
                    <a:pt x="157294" y="38279"/>
                  </a:cubicBezTo>
                  <a:cubicBezTo>
                    <a:pt x="157365" y="31694"/>
                    <a:pt x="157449" y="25110"/>
                    <a:pt x="157544" y="18538"/>
                  </a:cubicBezTo>
                  <a:lnTo>
                    <a:pt x="157544" y="18526"/>
                  </a:lnTo>
                  <a:lnTo>
                    <a:pt x="181833" y="18157"/>
                  </a:lnTo>
                  <a:close/>
                  <a:moveTo>
                    <a:pt x="154317" y="18586"/>
                  </a:moveTo>
                  <a:cubicBezTo>
                    <a:pt x="154234" y="25170"/>
                    <a:pt x="154175" y="31754"/>
                    <a:pt x="154127" y="38338"/>
                  </a:cubicBezTo>
                  <a:cubicBezTo>
                    <a:pt x="146019" y="38469"/>
                    <a:pt x="137899" y="38600"/>
                    <a:pt x="129779" y="38743"/>
                  </a:cubicBezTo>
                  <a:cubicBezTo>
                    <a:pt x="129850" y="32147"/>
                    <a:pt x="129921" y="25551"/>
                    <a:pt x="130017" y="18955"/>
                  </a:cubicBezTo>
                  <a:lnTo>
                    <a:pt x="154317" y="18586"/>
                  </a:lnTo>
                  <a:close/>
                  <a:moveTo>
                    <a:pt x="126802" y="19002"/>
                  </a:moveTo>
                  <a:cubicBezTo>
                    <a:pt x="126719" y="25598"/>
                    <a:pt x="126659" y="32194"/>
                    <a:pt x="126612" y="38790"/>
                  </a:cubicBezTo>
                  <a:cubicBezTo>
                    <a:pt x="118491" y="38933"/>
                    <a:pt x="110371" y="39076"/>
                    <a:pt x="102263" y="39219"/>
                  </a:cubicBezTo>
                  <a:cubicBezTo>
                    <a:pt x="102323" y="32599"/>
                    <a:pt x="102406" y="25991"/>
                    <a:pt x="102501" y="19371"/>
                  </a:cubicBezTo>
                  <a:lnTo>
                    <a:pt x="106669" y="19300"/>
                  </a:lnTo>
                  <a:lnTo>
                    <a:pt x="126802" y="19002"/>
                  </a:lnTo>
                  <a:close/>
                  <a:moveTo>
                    <a:pt x="99275" y="19419"/>
                  </a:moveTo>
                  <a:lnTo>
                    <a:pt x="99275" y="19419"/>
                  </a:lnTo>
                  <a:cubicBezTo>
                    <a:pt x="99191" y="26039"/>
                    <a:pt x="99132" y="32659"/>
                    <a:pt x="99096" y="39279"/>
                  </a:cubicBezTo>
                  <a:cubicBezTo>
                    <a:pt x="90964" y="39422"/>
                    <a:pt x="82856" y="39576"/>
                    <a:pt x="74736" y="39719"/>
                  </a:cubicBezTo>
                  <a:cubicBezTo>
                    <a:pt x="74796" y="33099"/>
                    <a:pt x="74879" y="26468"/>
                    <a:pt x="74974" y="19848"/>
                  </a:cubicBezTo>
                  <a:cubicBezTo>
                    <a:pt x="83070" y="19705"/>
                    <a:pt x="91179" y="19562"/>
                    <a:pt x="99275" y="19419"/>
                  </a:cubicBezTo>
                  <a:close/>
                  <a:moveTo>
                    <a:pt x="71748" y="19907"/>
                  </a:moveTo>
                  <a:lnTo>
                    <a:pt x="71748" y="19907"/>
                  </a:lnTo>
                  <a:cubicBezTo>
                    <a:pt x="71676" y="26527"/>
                    <a:pt x="71617" y="33159"/>
                    <a:pt x="71569" y="39779"/>
                  </a:cubicBezTo>
                  <a:lnTo>
                    <a:pt x="56841" y="40064"/>
                  </a:lnTo>
                  <a:cubicBezTo>
                    <a:pt x="53626" y="40124"/>
                    <a:pt x="50423" y="40184"/>
                    <a:pt x="47209" y="40243"/>
                  </a:cubicBezTo>
                  <a:cubicBezTo>
                    <a:pt x="47280" y="33599"/>
                    <a:pt x="47352" y="26956"/>
                    <a:pt x="47447" y="20312"/>
                  </a:cubicBezTo>
                  <a:cubicBezTo>
                    <a:pt x="55555" y="20193"/>
                    <a:pt x="63651" y="20050"/>
                    <a:pt x="71748" y="19907"/>
                  </a:cubicBezTo>
                  <a:close/>
                  <a:moveTo>
                    <a:pt x="44220" y="20360"/>
                  </a:moveTo>
                  <a:lnTo>
                    <a:pt x="44220" y="20360"/>
                  </a:lnTo>
                  <a:cubicBezTo>
                    <a:pt x="44149" y="27003"/>
                    <a:pt x="44089" y="33647"/>
                    <a:pt x="44054" y="40303"/>
                  </a:cubicBezTo>
                  <a:cubicBezTo>
                    <a:pt x="35934" y="40445"/>
                    <a:pt x="27813" y="40588"/>
                    <a:pt x="19682" y="40743"/>
                  </a:cubicBezTo>
                  <a:cubicBezTo>
                    <a:pt x="19753" y="34052"/>
                    <a:pt x="19836" y="27349"/>
                    <a:pt x="19932" y="20657"/>
                  </a:cubicBezTo>
                  <a:cubicBezTo>
                    <a:pt x="28028" y="20586"/>
                    <a:pt x="36124" y="20491"/>
                    <a:pt x="44220" y="20360"/>
                  </a:cubicBezTo>
                  <a:close/>
                  <a:moveTo>
                    <a:pt x="264998" y="39636"/>
                  </a:moveTo>
                  <a:lnTo>
                    <a:pt x="264998" y="39636"/>
                  </a:lnTo>
                  <a:cubicBezTo>
                    <a:pt x="264974" y="43041"/>
                    <a:pt x="264950" y="46446"/>
                    <a:pt x="264938" y="49851"/>
                  </a:cubicBezTo>
                  <a:cubicBezTo>
                    <a:pt x="264903" y="53721"/>
                    <a:pt x="264891" y="57590"/>
                    <a:pt x="264879" y="61472"/>
                  </a:cubicBezTo>
                  <a:cubicBezTo>
                    <a:pt x="256735" y="61472"/>
                    <a:pt x="248603" y="61496"/>
                    <a:pt x="240471" y="61531"/>
                  </a:cubicBezTo>
                  <a:cubicBezTo>
                    <a:pt x="240507" y="54364"/>
                    <a:pt x="240566" y="47196"/>
                    <a:pt x="240638" y="40041"/>
                  </a:cubicBezTo>
                  <a:lnTo>
                    <a:pt x="264998" y="39636"/>
                  </a:lnTo>
                  <a:close/>
                  <a:moveTo>
                    <a:pt x="237471" y="40076"/>
                  </a:moveTo>
                  <a:lnTo>
                    <a:pt x="237471" y="40076"/>
                  </a:lnTo>
                  <a:cubicBezTo>
                    <a:pt x="237447" y="43339"/>
                    <a:pt x="237423" y="46589"/>
                    <a:pt x="237411" y="49851"/>
                  </a:cubicBezTo>
                  <a:cubicBezTo>
                    <a:pt x="237387" y="53745"/>
                    <a:pt x="237363" y="57638"/>
                    <a:pt x="237352" y="61543"/>
                  </a:cubicBezTo>
                  <a:cubicBezTo>
                    <a:pt x="229220" y="61579"/>
                    <a:pt x="221076" y="61639"/>
                    <a:pt x="212944" y="61710"/>
                  </a:cubicBezTo>
                  <a:cubicBezTo>
                    <a:pt x="212991" y="54626"/>
                    <a:pt x="213051" y="47553"/>
                    <a:pt x="213122" y="40469"/>
                  </a:cubicBezTo>
                  <a:cubicBezTo>
                    <a:pt x="221004" y="40338"/>
                    <a:pt x="228898" y="40219"/>
                    <a:pt x="236780" y="40088"/>
                  </a:cubicBezTo>
                  <a:lnTo>
                    <a:pt x="237471" y="40076"/>
                  </a:lnTo>
                  <a:close/>
                  <a:moveTo>
                    <a:pt x="209955" y="40517"/>
                  </a:moveTo>
                  <a:cubicBezTo>
                    <a:pt x="209931" y="43624"/>
                    <a:pt x="209920" y="46744"/>
                    <a:pt x="209896" y="49851"/>
                  </a:cubicBezTo>
                  <a:cubicBezTo>
                    <a:pt x="209872" y="53816"/>
                    <a:pt x="209848" y="57781"/>
                    <a:pt x="209836" y="61746"/>
                  </a:cubicBezTo>
                  <a:cubicBezTo>
                    <a:pt x="201430" y="61817"/>
                    <a:pt x="193025" y="61912"/>
                    <a:pt x="184619" y="62031"/>
                  </a:cubicBezTo>
                  <a:cubicBezTo>
                    <a:pt x="184666" y="54983"/>
                    <a:pt x="184714" y="47946"/>
                    <a:pt x="184785" y="40910"/>
                  </a:cubicBezTo>
                  <a:cubicBezTo>
                    <a:pt x="193179" y="40779"/>
                    <a:pt x="201573" y="40648"/>
                    <a:pt x="209955" y="40517"/>
                  </a:cubicBezTo>
                  <a:close/>
                  <a:moveTo>
                    <a:pt x="181630" y="40946"/>
                  </a:moveTo>
                  <a:lnTo>
                    <a:pt x="181630" y="40946"/>
                  </a:lnTo>
                  <a:cubicBezTo>
                    <a:pt x="181607" y="43910"/>
                    <a:pt x="181595" y="46875"/>
                    <a:pt x="181571" y="49839"/>
                  </a:cubicBezTo>
                  <a:cubicBezTo>
                    <a:pt x="181547" y="53911"/>
                    <a:pt x="181523" y="57983"/>
                    <a:pt x="181511" y="62067"/>
                  </a:cubicBezTo>
                  <a:cubicBezTo>
                    <a:pt x="173379" y="62174"/>
                    <a:pt x="165235" y="62293"/>
                    <a:pt x="157103" y="62436"/>
                  </a:cubicBezTo>
                  <a:cubicBezTo>
                    <a:pt x="157139" y="55400"/>
                    <a:pt x="157199" y="48363"/>
                    <a:pt x="157270" y="41327"/>
                  </a:cubicBezTo>
                  <a:lnTo>
                    <a:pt x="157270" y="41315"/>
                  </a:lnTo>
                  <a:lnTo>
                    <a:pt x="181630" y="40946"/>
                  </a:lnTo>
                  <a:close/>
                  <a:moveTo>
                    <a:pt x="154115" y="41374"/>
                  </a:moveTo>
                  <a:cubicBezTo>
                    <a:pt x="154091" y="44196"/>
                    <a:pt x="154067" y="47018"/>
                    <a:pt x="154055" y="49851"/>
                  </a:cubicBezTo>
                  <a:cubicBezTo>
                    <a:pt x="154032" y="54066"/>
                    <a:pt x="154008" y="58281"/>
                    <a:pt x="153996" y="62496"/>
                  </a:cubicBezTo>
                  <a:cubicBezTo>
                    <a:pt x="145864" y="62639"/>
                    <a:pt x="137720" y="62793"/>
                    <a:pt x="129588" y="62960"/>
                  </a:cubicBezTo>
                  <a:cubicBezTo>
                    <a:pt x="129624" y="55876"/>
                    <a:pt x="129671" y="48804"/>
                    <a:pt x="129743" y="41743"/>
                  </a:cubicBezTo>
                  <a:lnTo>
                    <a:pt x="154115" y="41374"/>
                  </a:lnTo>
                  <a:close/>
                  <a:moveTo>
                    <a:pt x="126576" y="41791"/>
                  </a:moveTo>
                  <a:lnTo>
                    <a:pt x="126576" y="41791"/>
                  </a:lnTo>
                  <a:cubicBezTo>
                    <a:pt x="126564" y="44470"/>
                    <a:pt x="126552" y="47161"/>
                    <a:pt x="126528" y="49851"/>
                  </a:cubicBezTo>
                  <a:cubicBezTo>
                    <a:pt x="126504" y="54233"/>
                    <a:pt x="126481" y="58626"/>
                    <a:pt x="126469" y="63008"/>
                  </a:cubicBezTo>
                  <a:cubicBezTo>
                    <a:pt x="118337" y="63174"/>
                    <a:pt x="110193" y="63353"/>
                    <a:pt x="102061" y="63544"/>
                  </a:cubicBezTo>
                  <a:cubicBezTo>
                    <a:pt x="102097" y="56412"/>
                    <a:pt x="102156" y="49292"/>
                    <a:pt x="102228" y="42172"/>
                  </a:cubicBezTo>
                  <a:cubicBezTo>
                    <a:pt x="105335" y="42112"/>
                    <a:pt x="108443" y="42065"/>
                    <a:pt x="111550" y="42017"/>
                  </a:cubicBezTo>
                  <a:lnTo>
                    <a:pt x="126576" y="41791"/>
                  </a:lnTo>
                  <a:close/>
                  <a:moveTo>
                    <a:pt x="99072" y="42219"/>
                  </a:moveTo>
                  <a:lnTo>
                    <a:pt x="99025" y="49851"/>
                  </a:lnTo>
                  <a:cubicBezTo>
                    <a:pt x="98989" y="54435"/>
                    <a:pt x="98977" y="59019"/>
                    <a:pt x="98953" y="63615"/>
                  </a:cubicBezTo>
                  <a:cubicBezTo>
                    <a:pt x="90821" y="63794"/>
                    <a:pt x="82689" y="63996"/>
                    <a:pt x="74546" y="64210"/>
                  </a:cubicBezTo>
                  <a:cubicBezTo>
                    <a:pt x="74581" y="57019"/>
                    <a:pt x="74629" y="49839"/>
                    <a:pt x="74700" y="42648"/>
                  </a:cubicBezTo>
                  <a:cubicBezTo>
                    <a:pt x="82832" y="42505"/>
                    <a:pt x="90952" y="42362"/>
                    <a:pt x="99072" y="42219"/>
                  </a:cubicBezTo>
                  <a:close/>
                  <a:moveTo>
                    <a:pt x="71545" y="42708"/>
                  </a:moveTo>
                  <a:lnTo>
                    <a:pt x="71545" y="42708"/>
                  </a:lnTo>
                  <a:cubicBezTo>
                    <a:pt x="71533" y="45089"/>
                    <a:pt x="71521" y="47470"/>
                    <a:pt x="71509" y="49851"/>
                  </a:cubicBezTo>
                  <a:cubicBezTo>
                    <a:pt x="71474" y="54661"/>
                    <a:pt x="71450" y="59472"/>
                    <a:pt x="71438" y="64282"/>
                  </a:cubicBezTo>
                  <a:cubicBezTo>
                    <a:pt x="66235" y="64425"/>
                    <a:pt x="61020" y="64556"/>
                    <a:pt x="55817" y="64698"/>
                  </a:cubicBezTo>
                  <a:cubicBezTo>
                    <a:pt x="52888" y="64782"/>
                    <a:pt x="49959" y="64841"/>
                    <a:pt x="47018" y="64901"/>
                  </a:cubicBezTo>
                  <a:cubicBezTo>
                    <a:pt x="47054" y="57638"/>
                    <a:pt x="47114" y="50375"/>
                    <a:pt x="47185" y="43101"/>
                  </a:cubicBezTo>
                  <a:cubicBezTo>
                    <a:pt x="55305" y="42981"/>
                    <a:pt x="63425" y="42851"/>
                    <a:pt x="71545" y="42708"/>
                  </a:cubicBezTo>
                  <a:close/>
                  <a:moveTo>
                    <a:pt x="44030" y="43148"/>
                  </a:moveTo>
                  <a:cubicBezTo>
                    <a:pt x="44018" y="45387"/>
                    <a:pt x="44006" y="47613"/>
                    <a:pt x="43982" y="49839"/>
                  </a:cubicBezTo>
                  <a:cubicBezTo>
                    <a:pt x="43958" y="54888"/>
                    <a:pt x="43935" y="59924"/>
                    <a:pt x="43923" y="64960"/>
                  </a:cubicBezTo>
                  <a:cubicBezTo>
                    <a:pt x="35814" y="65115"/>
                    <a:pt x="27647" y="65234"/>
                    <a:pt x="19515" y="65437"/>
                  </a:cubicBezTo>
                  <a:cubicBezTo>
                    <a:pt x="19539" y="58090"/>
                    <a:pt x="19586" y="50756"/>
                    <a:pt x="19658" y="43410"/>
                  </a:cubicBezTo>
                  <a:cubicBezTo>
                    <a:pt x="27778" y="43351"/>
                    <a:pt x="35910" y="43267"/>
                    <a:pt x="44030" y="43148"/>
                  </a:cubicBezTo>
                  <a:close/>
                  <a:moveTo>
                    <a:pt x="264867" y="64782"/>
                  </a:moveTo>
                  <a:lnTo>
                    <a:pt x="264867" y="64782"/>
                  </a:lnTo>
                  <a:cubicBezTo>
                    <a:pt x="264843" y="73033"/>
                    <a:pt x="264843" y="81284"/>
                    <a:pt x="264867" y="89547"/>
                  </a:cubicBezTo>
                  <a:lnTo>
                    <a:pt x="240400" y="89701"/>
                  </a:lnTo>
                  <a:cubicBezTo>
                    <a:pt x="240388" y="81439"/>
                    <a:pt x="240411" y="73164"/>
                    <a:pt x="240447" y="64901"/>
                  </a:cubicBezTo>
                  <a:lnTo>
                    <a:pt x="240447" y="64913"/>
                  </a:lnTo>
                  <a:cubicBezTo>
                    <a:pt x="244733" y="64877"/>
                    <a:pt x="249020" y="64853"/>
                    <a:pt x="253306" y="64829"/>
                  </a:cubicBezTo>
                  <a:cubicBezTo>
                    <a:pt x="257164" y="64817"/>
                    <a:pt x="261009" y="64806"/>
                    <a:pt x="264867" y="64782"/>
                  </a:cubicBezTo>
                  <a:close/>
                  <a:moveTo>
                    <a:pt x="237340" y="64925"/>
                  </a:moveTo>
                  <a:lnTo>
                    <a:pt x="237340" y="64925"/>
                  </a:lnTo>
                  <a:cubicBezTo>
                    <a:pt x="237316" y="73188"/>
                    <a:pt x="237316" y="81450"/>
                    <a:pt x="237340" y="89713"/>
                  </a:cubicBezTo>
                  <a:lnTo>
                    <a:pt x="212884" y="89892"/>
                  </a:lnTo>
                  <a:cubicBezTo>
                    <a:pt x="212872" y="81629"/>
                    <a:pt x="212896" y="73354"/>
                    <a:pt x="212932" y="65103"/>
                  </a:cubicBezTo>
                  <a:cubicBezTo>
                    <a:pt x="221076" y="65032"/>
                    <a:pt x="229208" y="64972"/>
                    <a:pt x="237340" y="64925"/>
                  </a:cubicBezTo>
                  <a:close/>
                  <a:moveTo>
                    <a:pt x="209836" y="65127"/>
                  </a:moveTo>
                  <a:cubicBezTo>
                    <a:pt x="209812" y="73378"/>
                    <a:pt x="209812" y="81641"/>
                    <a:pt x="209836" y="89904"/>
                  </a:cubicBezTo>
                  <a:lnTo>
                    <a:pt x="200014" y="89975"/>
                  </a:lnTo>
                  <a:lnTo>
                    <a:pt x="184559" y="90082"/>
                  </a:lnTo>
                  <a:cubicBezTo>
                    <a:pt x="184547" y="81843"/>
                    <a:pt x="184571" y="73604"/>
                    <a:pt x="184607" y="65365"/>
                  </a:cubicBezTo>
                  <a:cubicBezTo>
                    <a:pt x="193013" y="65270"/>
                    <a:pt x="201419" y="65198"/>
                    <a:pt x="209836" y="65127"/>
                  </a:cubicBezTo>
                  <a:close/>
                  <a:moveTo>
                    <a:pt x="181499" y="65401"/>
                  </a:moveTo>
                  <a:lnTo>
                    <a:pt x="181499" y="65401"/>
                  </a:lnTo>
                  <a:cubicBezTo>
                    <a:pt x="181476" y="73628"/>
                    <a:pt x="181476" y="81867"/>
                    <a:pt x="181499" y="90106"/>
                  </a:cubicBezTo>
                  <a:lnTo>
                    <a:pt x="157032" y="90273"/>
                  </a:lnTo>
                  <a:cubicBezTo>
                    <a:pt x="157032" y="82082"/>
                    <a:pt x="157044" y="73890"/>
                    <a:pt x="157092" y="65699"/>
                  </a:cubicBezTo>
                  <a:cubicBezTo>
                    <a:pt x="165224" y="65579"/>
                    <a:pt x="173367" y="65484"/>
                    <a:pt x="181499" y="65401"/>
                  </a:cubicBezTo>
                  <a:close/>
                  <a:moveTo>
                    <a:pt x="153984" y="65746"/>
                  </a:moveTo>
                  <a:lnTo>
                    <a:pt x="153984" y="65746"/>
                  </a:lnTo>
                  <a:cubicBezTo>
                    <a:pt x="153960" y="73926"/>
                    <a:pt x="153960" y="82117"/>
                    <a:pt x="153984" y="90297"/>
                  </a:cubicBezTo>
                  <a:cubicBezTo>
                    <a:pt x="145828" y="90356"/>
                    <a:pt x="137672" y="90416"/>
                    <a:pt x="129517" y="90475"/>
                  </a:cubicBezTo>
                  <a:cubicBezTo>
                    <a:pt x="129517" y="82355"/>
                    <a:pt x="129529" y="74235"/>
                    <a:pt x="129564" y="66103"/>
                  </a:cubicBezTo>
                  <a:cubicBezTo>
                    <a:pt x="137708" y="65972"/>
                    <a:pt x="145840" y="65853"/>
                    <a:pt x="153984" y="65746"/>
                  </a:cubicBezTo>
                  <a:close/>
                  <a:moveTo>
                    <a:pt x="126469" y="66163"/>
                  </a:moveTo>
                  <a:lnTo>
                    <a:pt x="126469" y="66163"/>
                  </a:lnTo>
                  <a:cubicBezTo>
                    <a:pt x="126445" y="74271"/>
                    <a:pt x="126445" y="82391"/>
                    <a:pt x="126469" y="90511"/>
                  </a:cubicBezTo>
                  <a:cubicBezTo>
                    <a:pt x="118313" y="90571"/>
                    <a:pt x="110157" y="90630"/>
                    <a:pt x="102001" y="90702"/>
                  </a:cubicBezTo>
                  <a:cubicBezTo>
                    <a:pt x="101989" y="82665"/>
                    <a:pt x="102013" y="74628"/>
                    <a:pt x="102049" y="66592"/>
                  </a:cubicBezTo>
                  <a:cubicBezTo>
                    <a:pt x="106954" y="66496"/>
                    <a:pt x="111860" y="66401"/>
                    <a:pt x="116765" y="66318"/>
                  </a:cubicBezTo>
                  <a:cubicBezTo>
                    <a:pt x="119992" y="66258"/>
                    <a:pt x="123230" y="66211"/>
                    <a:pt x="126469" y="66163"/>
                  </a:cubicBezTo>
                  <a:close/>
                  <a:moveTo>
                    <a:pt x="98953" y="66639"/>
                  </a:moveTo>
                  <a:cubicBezTo>
                    <a:pt x="98930" y="74664"/>
                    <a:pt x="98930" y="82701"/>
                    <a:pt x="98953" y="90725"/>
                  </a:cubicBezTo>
                  <a:cubicBezTo>
                    <a:pt x="90798" y="90797"/>
                    <a:pt x="82642" y="90868"/>
                    <a:pt x="74486" y="90940"/>
                  </a:cubicBezTo>
                  <a:cubicBezTo>
                    <a:pt x="74474" y="83010"/>
                    <a:pt x="74486" y="75069"/>
                    <a:pt x="74534" y="67127"/>
                  </a:cubicBezTo>
                  <a:cubicBezTo>
                    <a:pt x="82666" y="66949"/>
                    <a:pt x="90809" y="66794"/>
                    <a:pt x="98953" y="66639"/>
                  </a:cubicBezTo>
                  <a:close/>
                  <a:moveTo>
                    <a:pt x="71426" y="67187"/>
                  </a:moveTo>
                  <a:lnTo>
                    <a:pt x="71426" y="67187"/>
                  </a:lnTo>
                  <a:cubicBezTo>
                    <a:pt x="71402" y="75116"/>
                    <a:pt x="71414" y="83046"/>
                    <a:pt x="71438" y="90975"/>
                  </a:cubicBezTo>
                  <a:lnTo>
                    <a:pt x="62544" y="91071"/>
                  </a:lnTo>
                  <a:cubicBezTo>
                    <a:pt x="58253" y="91110"/>
                    <a:pt x="53955" y="91133"/>
                    <a:pt x="49648" y="91133"/>
                  </a:cubicBezTo>
                  <a:cubicBezTo>
                    <a:pt x="48756" y="91133"/>
                    <a:pt x="47863" y="91132"/>
                    <a:pt x="46971" y="91130"/>
                  </a:cubicBezTo>
                  <a:cubicBezTo>
                    <a:pt x="46959" y="83320"/>
                    <a:pt x="46983" y="75521"/>
                    <a:pt x="47006" y="67723"/>
                  </a:cubicBezTo>
                  <a:lnTo>
                    <a:pt x="48507" y="67687"/>
                  </a:lnTo>
                  <a:cubicBezTo>
                    <a:pt x="56150" y="67508"/>
                    <a:pt x="63782" y="67342"/>
                    <a:pt x="71426" y="67187"/>
                  </a:cubicBezTo>
                  <a:close/>
                  <a:moveTo>
                    <a:pt x="43911" y="67794"/>
                  </a:moveTo>
                  <a:lnTo>
                    <a:pt x="43911" y="67794"/>
                  </a:lnTo>
                  <a:cubicBezTo>
                    <a:pt x="43899" y="75569"/>
                    <a:pt x="43899" y="83344"/>
                    <a:pt x="43923" y="91130"/>
                  </a:cubicBezTo>
                  <a:cubicBezTo>
                    <a:pt x="39481" y="91130"/>
                    <a:pt x="35031" y="91120"/>
                    <a:pt x="30581" y="91120"/>
                  </a:cubicBezTo>
                  <a:cubicBezTo>
                    <a:pt x="26872" y="91120"/>
                    <a:pt x="23162" y="91127"/>
                    <a:pt x="19455" y="91154"/>
                  </a:cubicBezTo>
                  <a:cubicBezTo>
                    <a:pt x="19443" y="83641"/>
                    <a:pt x="19455" y="76128"/>
                    <a:pt x="19491" y="68616"/>
                  </a:cubicBezTo>
                  <a:cubicBezTo>
                    <a:pt x="27647" y="68342"/>
                    <a:pt x="35803" y="68020"/>
                    <a:pt x="43911" y="67794"/>
                  </a:cubicBezTo>
                  <a:close/>
                  <a:moveTo>
                    <a:pt x="264867" y="92619"/>
                  </a:moveTo>
                  <a:cubicBezTo>
                    <a:pt x="264903" y="100477"/>
                    <a:pt x="264950" y="108335"/>
                    <a:pt x="265046" y="116193"/>
                  </a:cubicBezTo>
                  <a:cubicBezTo>
                    <a:pt x="256854" y="116217"/>
                    <a:pt x="248674" y="116229"/>
                    <a:pt x="240483" y="116229"/>
                  </a:cubicBezTo>
                  <a:cubicBezTo>
                    <a:pt x="240459" y="111240"/>
                    <a:pt x="240435" y="106239"/>
                    <a:pt x="240423" y="101239"/>
                  </a:cubicBezTo>
                  <a:lnTo>
                    <a:pt x="240423" y="101251"/>
                  </a:lnTo>
                  <a:cubicBezTo>
                    <a:pt x="240411" y="98429"/>
                    <a:pt x="240400" y="95619"/>
                    <a:pt x="240400" y="92809"/>
                  </a:cubicBezTo>
                  <a:lnTo>
                    <a:pt x="259604" y="92654"/>
                  </a:lnTo>
                  <a:lnTo>
                    <a:pt x="264867" y="92619"/>
                  </a:lnTo>
                  <a:close/>
                  <a:moveTo>
                    <a:pt x="237363" y="92821"/>
                  </a:moveTo>
                  <a:cubicBezTo>
                    <a:pt x="237387" y="100631"/>
                    <a:pt x="237447" y="108430"/>
                    <a:pt x="237530" y="116229"/>
                  </a:cubicBezTo>
                  <a:cubicBezTo>
                    <a:pt x="229351" y="116229"/>
                    <a:pt x="221159" y="116240"/>
                    <a:pt x="212979" y="116240"/>
                  </a:cubicBezTo>
                  <a:cubicBezTo>
                    <a:pt x="212944" y="111240"/>
                    <a:pt x="212920" y="106239"/>
                    <a:pt x="212908" y="101239"/>
                  </a:cubicBezTo>
                  <a:cubicBezTo>
                    <a:pt x="212896" y="98500"/>
                    <a:pt x="212884" y="95750"/>
                    <a:pt x="212884" y="93000"/>
                  </a:cubicBezTo>
                  <a:lnTo>
                    <a:pt x="237363" y="92821"/>
                  </a:lnTo>
                  <a:close/>
                  <a:moveTo>
                    <a:pt x="209848" y="93023"/>
                  </a:moveTo>
                  <a:cubicBezTo>
                    <a:pt x="209872" y="100762"/>
                    <a:pt x="209931" y="108501"/>
                    <a:pt x="210015" y="116240"/>
                  </a:cubicBezTo>
                  <a:cubicBezTo>
                    <a:pt x="205621" y="116240"/>
                    <a:pt x="201228" y="116240"/>
                    <a:pt x="196835" y="116264"/>
                  </a:cubicBezTo>
                  <a:lnTo>
                    <a:pt x="184655" y="116288"/>
                  </a:lnTo>
                  <a:cubicBezTo>
                    <a:pt x="184619" y="111276"/>
                    <a:pt x="184595" y="106263"/>
                    <a:pt x="184583" y="101239"/>
                  </a:cubicBezTo>
                  <a:cubicBezTo>
                    <a:pt x="184571" y="98560"/>
                    <a:pt x="184559" y="95881"/>
                    <a:pt x="184559" y="93202"/>
                  </a:cubicBezTo>
                  <a:lnTo>
                    <a:pt x="209848" y="93023"/>
                  </a:lnTo>
                  <a:close/>
                  <a:moveTo>
                    <a:pt x="181523" y="93226"/>
                  </a:moveTo>
                  <a:cubicBezTo>
                    <a:pt x="181547" y="100917"/>
                    <a:pt x="181607" y="108609"/>
                    <a:pt x="181690" y="116300"/>
                  </a:cubicBezTo>
                  <a:lnTo>
                    <a:pt x="157127" y="116348"/>
                  </a:lnTo>
                  <a:cubicBezTo>
                    <a:pt x="157103" y="111311"/>
                    <a:pt x="157080" y="106275"/>
                    <a:pt x="157056" y="101239"/>
                  </a:cubicBezTo>
                  <a:cubicBezTo>
                    <a:pt x="157056" y="98619"/>
                    <a:pt x="157044" y="96012"/>
                    <a:pt x="157044" y="93404"/>
                  </a:cubicBezTo>
                  <a:lnTo>
                    <a:pt x="181523" y="93226"/>
                  </a:lnTo>
                  <a:close/>
                  <a:moveTo>
                    <a:pt x="153996" y="93428"/>
                  </a:moveTo>
                  <a:cubicBezTo>
                    <a:pt x="154032" y="101072"/>
                    <a:pt x="154091" y="108704"/>
                    <a:pt x="154175" y="116348"/>
                  </a:cubicBezTo>
                  <a:lnTo>
                    <a:pt x="129612" y="116395"/>
                  </a:lnTo>
                  <a:cubicBezTo>
                    <a:pt x="129588" y="111347"/>
                    <a:pt x="129564" y="106299"/>
                    <a:pt x="129540" y="101239"/>
                  </a:cubicBezTo>
                  <a:cubicBezTo>
                    <a:pt x="129529" y="98691"/>
                    <a:pt x="129529" y="96143"/>
                    <a:pt x="129529" y="93595"/>
                  </a:cubicBezTo>
                  <a:lnTo>
                    <a:pt x="153996" y="93428"/>
                  </a:lnTo>
                  <a:close/>
                  <a:moveTo>
                    <a:pt x="126481" y="93619"/>
                  </a:moveTo>
                  <a:cubicBezTo>
                    <a:pt x="126516" y="101215"/>
                    <a:pt x="126576" y="108811"/>
                    <a:pt x="126659" y="116419"/>
                  </a:cubicBezTo>
                  <a:cubicBezTo>
                    <a:pt x="118468" y="116431"/>
                    <a:pt x="110288" y="116455"/>
                    <a:pt x="102097" y="116479"/>
                  </a:cubicBezTo>
                  <a:cubicBezTo>
                    <a:pt x="102073" y="111407"/>
                    <a:pt x="102049" y="106323"/>
                    <a:pt x="102025" y="101239"/>
                  </a:cubicBezTo>
                  <a:cubicBezTo>
                    <a:pt x="102013" y="98750"/>
                    <a:pt x="102013" y="96262"/>
                    <a:pt x="102013" y="93773"/>
                  </a:cubicBezTo>
                  <a:cubicBezTo>
                    <a:pt x="108728" y="93738"/>
                    <a:pt x="115432" y="93690"/>
                    <a:pt x="122147" y="93642"/>
                  </a:cubicBezTo>
                  <a:lnTo>
                    <a:pt x="126481" y="93619"/>
                  </a:lnTo>
                  <a:close/>
                  <a:moveTo>
                    <a:pt x="98965" y="93785"/>
                  </a:moveTo>
                  <a:cubicBezTo>
                    <a:pt x="99001" y="101346"/>
                    <a:pt x="99060" y="108918"/>
                    <a:pt x="99144" y="116479"/>
                  </a:cubicBezTo>
                  <a:cubicBezTo>
                    <a:pt x="90952" y="116502"/>
                    <a:pt x="82773" y="116538"/>
                    <a:pt x="74581" y="116562"/>
                  </a:cubicBezTo>
                  <a:cubicBezTo>
                    <a:pt x="74557" y="111466"/>
                    <a:pt x="74522" y="106358"/>
                    <a:pt x="74510" y="101239"/>
                  </a:cubicBezTo>
                  <a:cubicBezTo>
                    <a:pt x="74498" y="98810"/>
                    <a:pt x="74498" y="96369"/>
                    <a:pt x="74498" y="93940"/>
                  </a:cubicBezTo>
                  <a:cubicBezTo>
                    <a:pt x="82654" y="93892"/>
                    <a:pt x="90809" y="93845"/>
                    <a:pt x="98965" y="93785"/>
                  </a:cubicBezTo>
                  <a:close/>
                  <a:moveTo>
                    <a:pt x="71450" y="93952"/>
                  </a:moveTo>
                  <a:cubicBezTo>
                    <a:pt x="71486" y="101501"/>
                    <a:pt x="71545" y="109049"/>
                    <a:pt x="71617" y="116586"/>
                  </a:cubicBezTo>
                  <a:cubicBezTo>
                    <a:pt x="67926" y="116610"/>
                    <a:pt x="64235" y="116621"/>
                    <a:pt x="60544" y="116633"/>
                  </a:cubicBezTo>
                  <a:cubicBezTo>
                    <a:pt x="56055" y="116657"/>
                    <a:pt x="51555" y="116669"/>
                    <a:pt x="47066" y="116681"/>
                  </a:cubicBezTo>
                  <a:cubicBezTo>
                    <a:pt x="47030" y="111538"/>
                    <a:pt x="47006" y="106394"/>
                    <a:pt x="46994" y="101239"/>
                  </a:cubicBezTo>
                  <a:cubicBezTo>
                    <a:pt x="46983" y="98857"/>
                    <a:pt x="46983" y="96476"/>
                    <a:pt x="46971" y="94083"/>
                  </a:cubicBezTo>
                  <a:cubicBezTo>
                    <a:pt x="48923" y="94071"/>
                    <a:pt x="50864" y="94059"/>
                    <a:pt x="52817" y="94047"/>
                  </a:cubicBezTo>
                  <a:cubicBezTo>
                    <a:pt x="59032" y="94023"/>
                    <a:pt x="65235" y="93988"/>
                    <a:pt x="71450" y="93952"/>
                  </a:cubicBezTo>
                  <a:close/>
                  <a:moveTo>
                    <a:pt x="43935" y="94119"/>
                  </a:moveTo>
                  <a:cubicBezTo>
                    <a:pt x="43970" y="101643"/>
                    <a:pt x="44030" y="109168"/>
                    <a:pt x="44101" y="116693"/>
                  </a:cubicBezTo>
                  <a:cubicBezTo>
                    <a:pt x="35922" y="116717"/>
                    <a:pt x="27730" y="116741"/>
                    <a:pt x="19551" y="116812"/>
                  </a:cubicBezTo>
                  <a:cubicBezTo>
                    <a:pt x="19515" y="111621"/>
                    <a:pt x="19491" y="106430"/>
                    <a:pt x="19479" y="101239"/>
                  </a:cubicBezTo>
                  <a:cubicBezTo>
                    <a:pt x="19467" y="98976"/>
                    <a:pt x="19467" y="96702"/>
                    <a:pt x="19467" y="94440"/>
                  </a:cubicBezTo>
                  <a:cubicBezTo>
                    <a:pt x="27635" y="94357"/>
                    <a:pt x="35803" y="94214"/>
                    <a:pt x="43935" y="94119"/>
                  </a:cubicBezTo>
                  <a:close/>
                  <a:moveTo>
                    <a:pt x="265081" y="119336"/>
                  </a:moveTo>
                  <a:cubicBezTo>
                    <a:pt x="265165" y="126182"/>
                    <a:pt x="265260" y="133028"/>
                    <a:pt x="265391" y="139874"/>
                  </a:cubicBezTo>
                  <a:cubicBezTo>
                    <a:pt x="262069" y="140005"/>
                    <a:pt x="258747" y="140101"/>
                    <a:pt x="255425" y="140184"/>
                  </a:cubicBezTo>
                  <a:cubicBezTo>
                    <a:pt x="250508" y="140303"/>
                    <a:pt x="245591" y="140386"/>
                    <a:pt x="240673" y="140458"/>
                  </a:cubicBezTo>
                  <a:cubicBezTo>
                    <a:pt x="240614" y="133433"/>
                    <a:pt x="240554" y="126408"/>
                    <a:pt x="240507" y="119384"/>
                  </a:cubicBezTo>
                  <a:lnTo>
                    <a:pt x="257676" y="119360"/>
                  </a:lnTo>
                  <a:lnTo>
                    <a:pt x="265081" y="119336"/>
                  </a:lnTo>
                  <a:close/>
                  <a:moveTo>
                    <a:pt x="71652" y="119717"/>
                  </a:moveTo>
                  <a:cubicBezTo>
                    <a:pt x="71736" y="126658"/>
                    <a:pt x="71843" y="133588"/>
                    <a:pt x="71974" y="140529"/>
                  </a:cubicBezTo>
                  <a:lnTo>
                    <a:pt x="59175" y="140541"/>
                  </a:lnTo>
                  <a:lnTo>
                    <a:pt x="59175" y="140529"/>
                  </a:lnTo>
                  <a:lnTo>
                    <a:pt x="47244" y="140529"/>
                  </a:lnTo>
                  <a:cubicBezTo>
                    <a:pt x="47185" y="133612"/>
                    <a:pt x="47125" y="126694"/>
                    <a:pt x="47078" y="119777"/>
                  </a:cubicBezTo>
                  <a:cubicBezTo>
                    <a:pt x="55269" y="119777"/>
                    <a:pt x="63461" y="119753"/>
                    <a:pt x="71652" y="119717"/>
                  </a:cubicBezTo>
                  <a:close/>
                  <a:moveTo>
                    <a:pt x="19562" y="119646"/>
                  </a:moveTo>
                  <a:lnTo>
                    <a:pt x="19562" y="119646"/>
                  </a:lnTo>
                  <a:cubicBezTo>
                    <a:pt x="27754" y="119729"/>
                    <a:pt x="35945" y="119765"/>
                    <a:pt x="44137" y="119777"/>
                  </a:cubicBezTo>
                  <a:cubicBezTo>
                    <a:pt x="44220" y="126694"/>
                    <a:pt x="44327" y="133612"/>
                    <a:pt x="44458" y="140541"/>
                  </a:cubicBezTo>
                  <a:cubicBezTo>
                    <a:pt x="42251" y="140538"/>
                    <a:pt x="40043" y="140536"/>
                    <a:pt x="37835" y="140536"/>
                  </a:cubicBezTo>
                  <a:cubicBezTo>
                    <a:pt x="31803" y="140536"/>
                    <a:pt x="25769" y="140547"/>
                    <a:pt x="19729" y="140565"/>
                  </a:cubicBezTo>
                  <a:cubicBezTo>
                    <a:pt x="19670" y="133588"/>
                    <a:pt x="19610" y="126623"/>
                    <a:pt x="19562" y="119646"/>
                  </a:cubicBezTo>
                  <a:close/>
                  <a:moveTo>
                    <a:pt x="99180" y="119586"/>
                  </a:moveTo>
                  <a:cubicBezTo>
                    <a:pt x="99251" y="126587"/>
                    <a:pt x="99358" y="133576"/>
                    <a:pt x="99489" y="140565"/>
                  </a:cubicBezTo>
                  <a:cubicBezTo>
                    <a:pt x="91250" y="140553"/>
                    <a:pt x="83011" y="140541"/>
                    <a:pt x="74772" y="140529"/>
                  </a:cubicBezTo>
                  <a:cubicBezTo>
                    <a:pt x="74700" y="133588"/>
                    <a:pt x="74641" y="126647"/>
                    <a:pt x="74605" y="119705"/>
                  </a:cubicBezTo>
                  <a:cubicBezTo>
                    <a:pt x="82797" y="119669"/>
                    <a:pt x="90988" y="119634"/>
                    <a:pt x="99180" y="119586"/>
                  </a:cubicBezTo>
                  <a:close/>
                  <a:moveTo>
                    <a:pt x="126695" y="119539"/>
                  </a:moveTo>
                  <a:cubicBezTo>
                    <a:pt x="126778" y="126563"/>
                    <a:pt x="126873" y="133600"/>
                    <a:pt x="127016" y="140648"/>
                  </a:cubicBezTo>
                  <a:cubicBezTo>
                    <a:pt x="118765" y="140613"/>
                    <a:pt x="110526" y="140589"/>
                    <a:pt x="102287" y="140577"/>
                  </a:cubicBezTo>
                  <a:cubicBezTo>
                    <a:pt x="102216" y="133576"/>
                    <a:pt x="102156" y="126587"/>
                    <a:pt x="102120" y="119586"/>
                  </a:cubicBezTo>
                  <a:cubicBezTo>
                    <a:pt x="108133" y="119562"/>
                    <a:pt x="114158" y="119550"/>
                    <a:pt x="120170" y="119539"/>
                  </a:cubicBezTo>
                  <a:close/>
                  <a:moveTo>
                    <a:pt x="154210" y="119479"/>
                  </a:moveTo>
                  <a:cubicBezTo>
                    <a:pt x="154294" y="126563"/>
                    <a:pt x="154401" y="133635"/>
                    <a:pt x="154532" y="140708"/>
                  </a:cubicBezTo>
                  <a:cubicBezTo>
                    <a:pt x="146293" y="140696"/>
                    <a:pt x="138042" y="140672"/>
                    <a:pt x="129802" y="140648"/>
                  </a:cubicBezTo>
                  <a:cubicBezTo>
                    <a:pt x="129731" y="133600"/>
                    <a:pt x="129683" y="126551"/>
                    <a:pt x="129636" y="119515"/>
                  </a:cubicBezTo>
                  <a:lnTo>
                    <a:pt x="154210" y="119479"/>
                  </a:lnTo>
                  <a:close/>
                  <a:moveTo>
                    <a:pt x="237566" y="119384"/>
                  </a:moveTo>
                  <a:cubicBezTo>
                    <a:pt x="237649" y="126420"/>
                    <a:pt x="237756" y="133469"/>
                    <a:pt x="237887" y="140505"/>
                  </a:cubicBezTo>
                  <a:cubicBezTo>
                    <a:pt x="229648" y="140613"/>
                    <a:pt x="221409" y="140684"/>
                    <a:pt x="213158" y="140720"/>
                  </a:cubicBezTo>
                  <a:cubicBezTo>
                    <a:pt x="213099" y="133624"/>
                    <a:pt x="213039" y="126527"/>
                    <a:pt x="212991" y="119419"/>
                  </a:cubicBezTo>
                  <a:cubicBezTo>
                    <a:pt x="221183" y="119419"/>
                    <a:pt x="229374" y="119408"/>
                    <a:pt x="237566" y="119384"/>
                  </a:cubicBezTo>
                  <a:close/>
                  <a:moveTo>
                    <a:pt x="181726" y="119455"/>
                  </a:moveTo>
                  <a:cubicBezTo>
                    <a:pt x="181809" y="126551"/>
                    <a:pt x="181916" y="133659"/>
                    <a:pt x="182047" y="140755"/>
                  </a:cubicBezTo>
                  <a:cubicBezTo>
                    <a:pt x="173808" y="140755"/>
                    <a:pt x="165557" y="140743"/>
                    <a:pt x="157318" y="140720"/>
                  </a:cubicBezTo>
                  <a:cubicBezTo>
                    <a:pt x="157246" y="133635"/>
                    <a:pt x="157199" y="126563"/>
                    <a:pt x="157151" y="119479"/>
                  </a:cubicBezTo>
                  <a:lnTo>
                    <a:pt x="181726" y="119455"/>
                  </a:lnTo>
                  <a:close/>
                  <a:moveTo>
                    <a:pt x="210051" y="119431"/>
                  </a:moveTo>
                  <a:cubicBezTo>
                    <a:pt x="210134" y="126539"/>
                    <a:pt x="210241" y="133635"/>
                    <a:pt x="210372" y="140743"/>
                  </a:cubicBezTo>
                  <a:cubicBezTo>
                    <a:pt x="205543" y="140761"/>
                    <a:pt x="200715" y="140772"/>
                    <a:pt x="195886" y="140772"/>
                  </a:cubicBezTo>
                  <a:cubicBezTo>
                    <a:pt x="194119" y="140772"/>
                    <a:pt x="192351" y="140770"/>
                    <a:pt x="190584" y="140767"/>
                  </a:cubicBezTo>
                  <a:lnTo>
                    <a:pt x="184833" y="140767"/>
                  </a:lnTo>
                  <a:cubicBezTo>
                    <a:pt x="184774" y="133671"/>
                    <a:pt x="184714" y="126563"/>
                    <a:pt x="184666" y="119467"/>
                  </a:cubicBezTo>
                  <a:lnTo>
                    <a:pt x="210051" y="119431"/>
                  </a:lnTo>
                  <a:close/>
                  <a:moveTo>
                    <a:pt x="17026" y="0"/>
                  </a:moveTo>
                  <a:cubicBezTo>
                    <a:pt x="16907" y="6001"/>
                    <a:pt x="16812" y="12001"/>
                    <a:pt x="16741" y="17990"/>
                  </a:cubicBezTo>
                  <a:cubicBezTo>
                    <a:pt x="11157" y="18109"/>
                    <a:pt x="5573" y="18240"/>
                    <a:pt x="0" y="18383"/>
                  </a:cubicBezTo>
                  <a:lnTo>
                    <a:pt x="0" y="20753"/>
                  </a:lnTo>
                  <a:cubicBezTo>
                    <a:pt x="5561" y="20753"/>
                    <a:pt x="11133" y="20729"/>
                    <a:pt x="16705" y="20681"/>
                  </a:cubicBezTo>
                  <a:lnTo>
                    <a:pt x="16705" y="20681"/>
                  </a:lnTo>
                  <a:cubicBezTo>
                    <a:pt x="16622" y="27396"/>
                    <a:pt x="16574" y="34099"/>
                    <a:pt x="16526" y="40815"/>
                  </a:cubicBezTo>
                  <a:cubicBezTo>
                    <a:pt x="11014" y="40934"/>
                    <a:pt x="5501" y="41076"/>
                    <a:pt x="0" y="41243"/>
                  </a:cubicBezTo>
                  <a:lnTo>
                    <a:pt x="0" y="43458"/>
                  </a:lnTo>
                  <a:cubicBezTo>
                    <a:pt x="1376" y="43461"/>
                    <a:pt x="2751" y="43462"/>
                    <a:pt x="4126" y="43462"/>
                  </a:cubicBezTo>
                  <a:cubicBezTo>
                    <a:pt x="8252" y="43462"/>
                    <a:pt x="12380" y="43449"/>
                    <a:pt x="16514" y="43422"/>
                  </a:cubicBezTo>
                  <a:lnTo>
                    <a:pt x="16514" y="43422"/>
                  </a:lnTo>
                  <a:lnTo>
                    <a:pt x="16479" y="49851"/>
                  </a:lnTo>
                  <a:cubicBezTo>
                    <a:pt x="16443" y="55078"/>
                    <a:pt x="16419" y="60293"/>
                    <a:pt x="16407" y="65520"/>
                  </a:cubicBezTo>
                  <a:cubicBezTo>
                    <a:pt x="10930" y="65675"/>
                    <a:pt x="5454" y="65865"/>
                    <a:pt x="0" y="66139"/>
                  </a:cubicBezTo>
                  <a:lnTo>
                    <a:pt x="0" y="69080"/>
                  </a:lnTo>
                  <a:cubicBezTo>
                    <a:pt x="5465" y="69020"/>
                    <a:pt x="10930" y="68878"/>
                    <a:pt x="16395" y="68711"/>
                  </a:cubicBezTo>
                  <a:lnTo>
                    <a:pt x="16395" y="68711"/>
                  </a:lnTo>
                  <a:cubicBezTo>
                    <a:pt x="16383" y="76200"/>
                    <a:pt x="16383" y="83689"/>
                    <a:pt x="16419" y="91178"/>
                  </a:cubicBezTo>
                  <a:cubicBezTo>
                    <a:pt x="10930" y="91237"/>
                    <a:pt x="5465" y="91333"/>
                    <a:pt x="0" y="91511"/>
                  </a:cubicBezTo>
                  <a:lnTo>
                    <a:pt x="0" y="94428"/>
                  </a:lnTo>
                  <a:cubicBezTo>
                    <a:pt x="3113" y="94476"/>
                    <a:pt x="6229" y="94496"/>
                    <a:pt x="9349" y="94496"/>
                  </a:cubicBezTo>
                  <a:cubicBezTo>
                    <a:pt x="11707" y="94496"/>
                    <a:pt x="14068" y="94484"/>
                    <a:pt x="16431" y="94464"/>
                  </a:cubicBezTo>
                  <a:cubicBezTo>
                    <a:pt x="16455" y="101917"/>
                    <a:pt x="16514" y="109382"/>
                    <a:pt x="16598" y="116836"/>
                  </a:cubicBezTo>
                  <a:cubicBezTo>
                    <a:pt x="11061" y="116883"/>
                    <a:pt x="5537" y="116967"/>
                    <a:pt x="0" y="117074"/>
                  </a:cubicBezTo>
                  <a:lnTo>
                    <a:pt x="0" y="119348"/>
                  </a:lnTo>
                  <a:cubicBezTo>
                    <a:pt x="5537" y="119467"/>
                    <a:pt x="11085" y="119550"/>
                    <a:pt x="16634" y="119610"/>
                  </a:cubicBezTo>
                  <a:cubicBezTo>
                    <a:pt x="16717" y="126599"/>
                    <a:pt x="16812" y="133588"/>
                    <a:pt x="16943" y="140577"/>
                  </a:cubicBezTo>
                  <a:cubicBezTo>
                    <a:pt x="11300" y="140613"/>
                    <a:pt x="5644" y="140672"/>
                    <a:pt x="0" y="140755"/>
                  </a:cubicBezTo>
                  <a:lnTo>
                    <a:pt x="0" y="143791"/>
                  </a:lnTo>
                  <a:cubicBezTo>
                    <a:pt x="5668" y="143934"/>
                    <a:pt x="11335" y="144042"/>
                    <a:pt x="17015" y="144125"/>
                  </a:cubicBezTo>
                  <a:cubicBezTo>
                    <a:pt x="17110" y="149626"/>
                    <a:pt x="17110" y="155174"/>
                    <a:pt x="17157" y="160734"/>
                  </a:cubicBezTo>
                  <a:lnTo>
                    <a:pt x="20098" y="160734"/>
                  </a:lnTo>
                  <a:cubicBezTo>
                    <a:pt x="19979" y="156543"/>
                    <a:pt x="19860" y="152352"/>
                    <a:pt x="19812" y="148197"/>
                  </a:cubicBezTo>
                  <a:cubicBezTo>
                    <a:pt x="19801" y="146863"/>
                    <a:pt x="19789" y="145518"/>
                    <a:pt x="19777" y="144172"/>
                  </a:cubicBezTo>
                  <a:lnTo>
                    <a:pt x="19777" y="144172"/>
                  </a:lnTo>
                  <a:cubicBezTo>
                    <a:pt x="28028" y="144292"/>
                    <a:pt x="36279" y="144363"/>
                    <a:pt x="44530" y="144411"/>
                  </a:cubicBezTo>
                  <a:cubicBezTo>
                    <a:pt x="44625" y="149816"/>
                    <a:pt x="44625" y="155269"/>
                    <a:pt x="44673" y="160734"/>
                  </a:cubicBezTo>
                  <a:lnTo>
                    <a:pt x="47614" y="160734"/>
                  </a:lnTo>
                  <a:cubicBezTo>
                    <a:pt x="47495" y="156543"/>
                    <a:pt x="47375" y="152352"/>
                    <a:pt x="47328" y="148197"/>
                  </a:cubicBezTo>
                  <a:cubicBezTo>
                    <a:pt x="47316" y="146935"/>
                    <a:pt x="47304" y="145685"/>
                    <a:pt x="47292" y="144423"/>
                  </a:cubicBezTo>
                  <a:lnTo>
                    <a:pt x="47292" y="144423"/>
                  </a:lnTo>
                  <a:cubicBezTo>
                    <a:pt x="55543" y="144470"/>
                    <a:pt x="63794" y="144482"/>
                    <a:pt x="72057" y="144482"/>
                  </a:cubicBezTo>
                  <a:cubicBezTo>
                    <a:pt x="72140" y="149864"/>
                    <a:pt x="72152" y="155293"/>
                    <a:pt x="72188" y="160734"/>
                  </a:cubicBezTo>
                  <a:lnTo>
                    <a:pt x="75129" y="160734"/>
                  </a:lnTo>
                  <a:cubicBezTo>
                    <a:pt x="75010" y="156543"/>
                    <a:pt x="74891" y="152352"/>
                    <a:pt x="74843" y="148197"/>
                  </a:cubicBezTo>
                  <a:lnTo>
                    <a:pt x="74807" y="144494"/>
                  </a:lnTo>
                  <a:lnTo>
                    <a:pt x="99561" y="144494"/>
                  </a:lnTo>
                  <a:cubicBezTo>
                    <a:pt x="99656" y="149864"/>
                    <a:pt x="99656" y="155293"/>
                    <a:pt x="99703" y="160722"/>
                  </a:cubicBezTo>
                  <a:lnTo>
                    <a:pt x="102644" y="160722"/>
                  </a:lnTo>
                  <a:cubicBezTo>
                    <a:pt x="102525" y="156531"/>
                    <a:pt x="102406" y="152352"/>
                    <a:pt x="102359" y="148197"/>
                  </a:cubicBezTo>
                  <a:cubicBezTo>
                    <a:pt x="102347" y="146959"/>
                    <a:pt x="102335" y="145720"/>
                    <a:pt x="102323" y="144494"/>
                  </a:cubicBezTo>
                  <a:cubicBezTo>
                    <a:pt x="107061" y="144494"/>
                    <a:pt x="111812" y="144494"/>
                    <a:pt x="116551" y="144518"/>
                  </a:cubicBezTo>
                  <a:cubicBezTo>
                    <a:pt x="120063" y="144530"/>
                    <a:pt x="123575" y="144542"/>
                    <a:pt x="127088" y="144553"/>
                  </a:cubicBezTo>
                  <a:cubicBezTo>
                    <a:pt x="127171" y="149911"/>
                    <a:pt x="127171" y="155317"/>
                    <a:pt x="127219" y="160722"/>
                  </a:cubicBezTo>
                  <a:lnTo>
                    <a:pt x="130160" y="160722"/>
                  </a:lnTo>
                  <a:cubicBezTo>
                    <a:pt x="130041" y="156531"/>
                    <a:pt x="129921" y="152352"/>
                    <a:pt x="129874" y="148197"/>
                  </a:cubicBezTo>
                  <a:cubicBezTo>
                    <a:pt x="129862" y="146982"/>
                    <a:pt x="129850" y="145780"/>
                    <a:pt x="129838" y="144565"/>
                  </a:cubicBezTo>
                  <a:lnTo>
                    <a:pt x="129838" y="144565"/>
                  </a:lnTo>
                  <a:cubicBezTo>
                    <a:pt x="138089" y="144601"/>
                    <a:pt x="146352" y="144637"/>
                    <a:pt x="154603" y="144684"/>
                  </a:cubicBezTo>
                  <a:cubicBezTo>
                    <a:pt x="154686" y="149995"/>
                    <a:pt x="154686" y="155352"/>
                    <a:pt x="154734" y="160722"/>
                  </a:cubicBezTo>
                  <a:lnTo>
                    <a:pt x="157675" y="160722"/>
                  </a:lnTo>
                  <a:cubicBezTo>
                    <a:pt x="157556" y="156531"/>
                    <a:pt x="157437" y="152352"/>
                    <a:pt x="157389" y="148197"/>
                  </a:cubicBezTo>
                  <a:cubicBezTo>
                    <a:pt x="157377" y="147030"/>
                    <a:pt x="157365" y="145863"/>
                    <a:pt x="157353" y="144696"/>
                  </a:cubicBezTo>
                  <a:lnTo>
                    <a:pt x="157353" y="144696"/>
                  </a:lnTo>
                  <a:cubicBezTo>
                    <a:pt x="165616" y="144732"/>
                    <a:pt x="173867" y="144756"/>
                    <a:pt x="182118" y="144780"/>
                  </a:cubicBezTo>
                  <a:cubicBezTo>
                    <a:pt x="182202" y="150054"/>
                    <a:pt x="182214" y="155388"/>
                    <a:pt x="182249" y="160722"/>
                  </a:cubicBezTo>
                  <a:lnTo>
                    <a:pt x="185202" y="160722"/>
                  </a:lnTo>
                  <a:cubicBezTo>
                    <a:pt x="185083" y="156531"/>
                    <a:pt x="184952" y="152352"/>
                    <a:pt x="184916" y="148197"/>
                  </a:cubicBezTo>
                  <a:cubicBezTo>
                    <a:pt x="184905" y="147054"/>
                    <a:pt x="184893" y="145911"/>
                    <a:pt x="184881" y="144780"/>
                  </a:cubicBezTo>
                  <a:lnTo>
                    <a:pt x="184881" y="144780"/>
                  </a:lnTo>
                  <a:cubicBezTo>
                    <a:pt x="186391" y="144782"/>
                    <a:pt x="187901" y="144783"/>
                    <a:pt x="189411" y="144783"/>
                  </a:cubicBezTo>
                  <a:cubicBezTo>
                    <a:pt x="196426" y="144783"/>
                    <a:pt x="203440" y="144761"/>
                    <a:pt x="210455" y="144732"/>
                  </a:cubicBezTo>
                  <a:cubicBezTo>
                    <a:pt x="210539" y="150030"/>
                    <a:pt x="210539" y="155376"/>
                    <a:pt x="210586" y="160722"/>
                  </a:cubicBezTo>
                  <a:lnTo>
                    <a:pt x="213527" y="160722"/>
                  </a:lnTo>
                  <a:cubicBezTo>
                    <a:pt x="213408" y="156531"/>
                    <a:pt x="213289" y="152352"/>
                    <a:pt x="213241" y="148197"/>
                  </a:cubicBezTo>
                  <a:cubicBezTo>
                    <a:pt x="213230" y="147030"/>
                    <a:pt x="213218" y="145875"/>
                    <a:pt x="213206" y="144720"/>
                  </a:cubicBezTo>
                  <a:cubicBezTo>
                    <a:pt x="221457" y="144673"/>
                    <a:pt x="229708" y="144589"/>
                    <a:pt x="237959" y="144470"/>
                  </a:cubicBezTo>
                  <a:cubicBezTo>
                    <a:pt x="238054" y="149852"/>
                    <a:pt x="238054" y="155281"/>
                    <a:pt x="238102" y="160722"/>
                  </a:cubicBezTo>
                  <a:lnTo>
                    <a:pt x="241043" y="160722"/>
                  </a:lnTo>
                  <a:cubicBezTo>
                    <a:pt x="240923" y="156531"/>
                    <a:pt x="240804" y="152352"/>
                    <a:pt x="240757" y="148197"/>
                  </a:cubicBezTo>
                  <a:cubicBezTo>
                    <a:pt x="240745" y="146935"/>
                    <a:pt x="240733" y="145685"/>
                    <a:pt x="240721" y="144423"/>
                  </a:cubicBezTo>
                  <a:cubicBezTo>
                    <a:pt x="243221" y="144387"/>
                    <a:pt x="245722" y="144339"/>
                    <a:pt x="248222" y="144292"/>
                  </a:cubicBezTo>
                  <a:cubicBezTo>
                    <a:pt x="253913" y="144184"/>
                    <a:pt x="259688" y="144113"/>
                    <a:pt x="265474" y="144018"/>
                  </a:cubicBezTo>
                  <a:cubicBezTo>
                    <a:pt x="265569" y="149542"/>
                    <a:pt x="265569" y="155126"/>
                    <a:pt x="265617" y="160722"/>
                  </a:cubicBezTo>
                  <a:lnTo>
                    <a:pt x="268570" y="160722"/>
                  </a:lnTo>
                  <a:cubicBezTo>
                    <a:pt x="268439" y="156531"/>
                    <a:pt x="268320" y="152352"/>
                    <a:pt x="268272" y="148197"/>
                  </a:cubicBezTo>
                  <a:cubicBezTo>
                    <a:pt x="268260" y="146780"/>
                    <a:pt x="268248" y="145375"/>
                    <a:pt x="268236" y="143970"/>
                  </a:cubicBezTo>
                  <a:cubicBezTo>
                    <a:pt x="274082" y="143863"/>
                    <a:pt x="279952" y="143732"/>
                    <a:pt x="285822" y="143518"/>
                  </a:cubicBezTo>
                  <a:lnTo>
                    <a:pt x="285822" y="138886"/>
                  </a:lnTo>
                  <a:cubicBezTo>
                    <a:pt x="279940" y="139184"/>
                    <a:pt x="274059" y="139505"/>
                    <a:pt x="268189" y="139755"/>
                  </a:cubicBezTo>
                  <a:cubicBezTo>
                    <a:pt x="268129" y="132945"/>
                    <a:pt x="268082" y="126146"/>
                    <a:pt x="268034" y="119336"/>
                  </a:cubicBezTo>
                  <a:lnTo>
                    <a:pt x="285822" y="119300"/>
                  </a:lnTo>
                  <a:lnTo>
                    <a:pt x="285822" y="116086"/>
                  </a:lnTo>
                  <a:cubicBezTo>
                    <a:pt x="279881" y="116133"/>
                    <a:pt x="273951" y="116157"/>
                    <a:pt x="268010" y="116181"/>
                  </a:cubicBezTo>
                  <a:cubicBezTo>
                    <a:pt x="267986" y="111204"/>
                    <a:pt x="267963" y="106215"/>
                    <a:pt x="267951" y="101239"/>
                  </a:cubicBezTo>
                  <a:cubicBezTo>
                    <a:pt x="267939" y="98357"/>
                    <a:pt x="267927" y="95476"/>
                    <a:pt x="267927" y="92595"/>
                  </a:cubicBezTo>
                  <a:lnTo>
                    <a:pt x="285822" y="92452"/>
                  </a:lnTo>
                  <a:lnTo>
                    <a:pt x="285822" y="89273"/>
                  </a:lnTo>
                  <a:cubicBezTo>
                    <a:pt x="280309" y="89380"/>
                    <a:pt x="274821" y="89475"/>
                    <a:pt x="269344" y="89511"/>
                  </a:cubicBezTo>
                  <a:lnTo>
                    <a:pt x="267927" y="89511"/>
                  </a:lnTo>
                  <a:cubicBezTo>
                    <a:pt x="267927" y="81272"/>
                    <a:pt x="267939" y="73021"/>
                    <a:pt x="267974" y="64770"/>
                  </a:cubicBezTo>
                  <a:cubicBezTo>
                    <a:pt x="273928" y="64758"/>
                    <a:pt x="279869" y="64734"/>
                    <a:pt x="285822" y="64722"/>
                  </a:cubicBezTo>
                  <a:lnTo>
                    <a:pt x="285822" y="61508"/>
                  </a:lnTo>
                  <a:cubicBezTo>
                    <a:pt x="279881" y="61484"/>
                    <a:pt x="273939" y="61472"/>
                    <a:pt x="267998" y="61472"/>
                  </a:cubicBezTo>
                  <a:cubicBezTo>
                    <a:pt x="268034" y="54173"/>
                    <a:pt x="268094" y="46875"/>
                    <a:pt x="268165" y="39588"/>
                  </a:cubicBezTo>
                  <a:lnTo>
                    <a:pt x="285810" y="39291"/>
                  </a:lnTo>
                  <a:lnTo>
                    <a:pt x="285810" y="36266"/>
                  </a:lnTo>
                  <a:lnTo>
                    <a:pt x="268189" y="36540"/>
                  </a:lnTo>
                  <a:cubicBezTo>
                    <a:pt x="268260" y="29956"/>
                    <a:pt x="268355" y="23372"/>
                    <a:pt x="268451" y="16776"/>
                  </a:cubicBezTo>
                  <a:lnTo>
                    <a:pt x="285810" y="16502"/>
                  </a:lnTo>
                  <a:lnTo>
                    <a:pt x="285810" y="13490"/>
                  </a:lnTo>
                  <a:cubicBezTo>
                    <a:pt x="280035" y="13573"/>
                    <a:pt x="274261" y="13668"/>
                    <a:pt x="268498" y="13752"/>
                  </a:cubicBezTo>
                  <a:cubicBezTo>
                    <a:pt x="268522" y="12192"/>
                    <a:pt x="268546" y="10632"/>
                    <a:pt x="268570" y="9061"/>
                  </a:cubicBezTo>
                  <a:cubicBezTo>
                    <a:pt x="268617" y="6036"/>
                    <a:pt x="268665" y="3024"/>
                    <a:pt x="268736" y="0"/>
                  </a:cubicBezTo>
                  <a:lnTo>
                    <a:pt x="265486" y="0"/>
                  </a:lnTo>
                  <a:cubicBezTo>
                    <a:pt x="265391" y="4608"/>
                    <a:pt x="265319" y="9204"/>
                    <a:pt x="265248" y="13811"/>
                  </a:cubicBezTo>
                  <a:lnTo>
                    <a:pt x="240971" y="14180"/>
                  </a:lnTo>
                  <a:cubicBezTo>
                    <a:pt x="240995" y="12466"/>
                    <a:pt x="241019" y="10763"/>
                    <a:pt x="241054" y="9061"/>
                  </a:cubicBezTo>
                  <a:cubicBezTo>
                    <a:pt x="241102" y="6036"/>
                    <a:pt x="241150" y="3024"/>
                    <a:pt x="241221" y="0"/>
                  </a:cubicBezTo>
                  <a:lnTo>
                    <a:pt x="237971" y="0"/>
                  </a:lnTo>
                  <a:cubicBezTo>
                    <a:pt x="237875" y="4739"/>
                    <a:pt x="237792" y="9489"/>
                    <a:pt x="237733" y="14228"/>
                  </a:cubicBezTo>
                  <a:lnTo>
                    <a:pt x="213444" y="14597"/>
                  </a:lnTo>
                  <a:cubicBezTo>
                    <a:pt x="213480" y="12752"/>
                    <a:pt x="213503" y="10906"/>
                    <a:pt x="213527" y="9061"/>
                  </a:cubicBezTo>
                  <a:cubicBezTo>
                    <a:pt x="213587" y="6036"/>
                    <a:pt x="213634" y="3024"/>
                    <a:pt x="213694" y="0"/>
                  </a:cubicBezTo>
                  <a:lnTo>
                    <a:pt x="210443" y="0"/>
                  </a:lnTo>
                  <a:cubicBezTo>
                    <a:pt x="210348" y="4882"/>
                    <a:pt x="210265" y="9763"/>
                    <a:pt x="210205" y="14657"/>
                  </a:cubicBezTo>
                  <a:lnTo>
                    <a:pt x="185119" y="15049"/>
                  </a:lnTo>
                  <a:cubicBezTo>
                    <a:pt x="185143" y="13049"/>
                    <a:pt x="185178" y="11049"/>
                    <a:pt x="185202" y="9061"/>
                  </a:cubicBezTo>
                  <a:cubicBezTo>
                    <a:pt x="185250" y="6036"/>
                    <a:pt x="185309" y="3024"/>
                    <a:pt x="185369" y="0"/>
                  </a:cubicBezTo>
                  <a:lnTo>
                    <a:pt x="182118" y="0"/>
                  </a:lnTo>
                  <a:cubicBezTo>
                    <a:pt x="182023" y="5036"/>
                    <a:pt x="181940" y="10061"/>
                    <a:pt x="181868" y="15097"/>
                  </a:cubicBezTo>
                  <a:cubicBezTo>
                    <a:pt x="173784" y="15228"/>
                    <a:pt x="165688" y="15359"/>
                    <a:pt x="157592" y="15490"/>
                  </a:cubicBezTo>
                  <a:cubicBezTo>
                    <a:pt x="157627" y="13347"/>
                    <a:pt x="157651" y="11204"/>
                    <a:pt x="157687" y="9061"/>
                  </a:cubicBezTo>
                  <a:cubicBezTo>
                    <a:pt x="157734" y="6036"/>
                    <a:pt x="157794" y="3024"/>
                    <a:pt x="157854" y="0"/>
                  </a:cubicBezTo>
                  <a:lnTo>
                    <a:pt x="154603" y="0"/>
                  </a:lnTo>
                  <a:cubicBezTo>
                    <a:pt x="154508" y="5179"/>
                    <a:pt x="154425" y="10358"/>
                    <a:pt x="154353" y="15538"/>
                  </a:cubicBezTo>
                  <a:cubicBezTo>
                    <a:pt x="146257" y="15669"/>
                    <a:pt x="138161" y="15800"/>
                    <a:pt x="130064" y="15942"/>
                  </a:cubicBezTo>
                  <a:cubicBezTo>
                    <a:pt x="130100" y="13645"/>
                    <a:pt x="130136" y="11347"/>
                    <a:pt x="130172" y="9061"/>
                  </a:cubicBezTo>
                  <a:cubicBezTo>
                    <a:pt x="130219" y="6036"/>
                    <a:pt x="130279" y="3024"/>
                    <a:pt x="130338" y="0"/>
                  </a:cubicBezTo>
                  <a:lnTo>
                    <a:pt x="127088" y="0"/>
                  </a:lnTo>
                  <a:cubicBezTo>
                    <a:pt x="126981" y="5334"/>
                    <a:pt x="126897" y="10668"/>
                    <a:pt x="126826" y="16002"/>
                  </a:cubicBezTo>
                  <a:cubicBezTo>
                    <a:pt x="118730" y="16133"/>
                    <a:pt x="110633" y="16276"/>
                    <a:pt x="102537" y="16419"/>
                  </a:cubicBezTo>
                  <a:cubicBezTo>
                    <a:pt x="102585" y="13966"/>
                    <a:pt x="102620" y="11513"/>
                    <a:pt x="102656" y="9061"/>
                  </a:cubicBezTo>
                  <a:cubicBezTo>
                    <a:pt x="102704" y="6036"/>
                    <a:pt x="102763" y="3024"/>
                    <a:pt x="102823" y="0"/>
                  </a:cubicBezTo>
                  <a:lnTo>
                    <a:pt x="99572" y="0"/>
                  </a:lnTo>
                  <a:cubicBezTo>
                    <a:pt x="99465" y="5489"/>
                    <a:pt x="99370" y="10978"/>
                    <a:pt x="99311" y="16478"/>
                  </a:cubicBezTo>
                  <a:cubicBezTo>
                    <a:pt x="91214" y="16621"/>
                    <a:pt x="83118" y="16764"/>
                    <a:pt x="75022" y="16919"/>
                  </a:cubicBezTo>
                  <a:cubicBezTo>
                    <a:pt x="75057" y="14299"/>
                    <a:pt x="75093" y="11680"/>
                    <a:pt x="75141" y="9061"/>
                  </a:cubicBezTo>
                  <a:cubicBezTo>
                    <a:pt x="75188" y="6036"/>
                    <a:pt x="75248" y="3024"/>
                    <a:pt x="75308" y="0"/>
                  </a:cubicBezTo>
                  <a:lnTo>
                    <a:pt x="72057" y="0"/>
                  </a:lnTo>
                  <a:cubicBezTo>
                    <a:pt x="71938" y="5655"/>
                    <a:pt x="71855" y="11311"/>
                    <a:pt x="71783" y="16978"/>
                  </a:cubicBezTo>
                  <a:cubicBezTo>
                    <a:pt x="65175" y="17097"/>
                    <a:pt x="58555" y="17228"/>
                    <a:pt x="51947" y="17347"/>
                  </a:cubicBezTo>
                  <a:lnTo>
                    <a:pt x="47495" y="17443"/>
                  </a:lnTo>
                  <a:cubicBezTo>
                    <a:pt x="47530" y="14645"/>
                    <a:pt x="47578" y="11847"/>
                    <a:pt x="47625" y="9061"/>
                  </a:cubicBezTo>
                  <a:cubicBezTo>
                    <a:pt x="47673" y="6036"/>
                    <a:pt x="47721" y="3024"/>
                    <a:pt x="47792" y="0"/>
                  </a:cubicBezTo>
                  <a:lnTo>
                    <a:pt x="44542" y="0"/>
                  </a:lnTo>
                  <a:cubicBezTo>
                    <a:pt x="44423" y="5834"/>
                    <a:pt x="44327" y="11668"/>
                    <a:pt x="44268" y="17490"/>
                  </a:cubicBezTo>
                  <a:cubicBezTo>
                    <a:pt x="36172" y="17645"/>
                    <a:pt x="28064" y="17788"/>
                    <a:pt x="19967" y="17931"/>
                  </a:cubicBezTo>
                  <a:cubicBezTo>
                    <a:pt x="20015" y="14978"/>
                    <a:pt x="20063" y="12013"/>
                    <a:pt x="20110" y="9061"/>
                  </a:cubicBezTo>
                  <a:cubicBezTo>
                    <a:pt x="20158" y="6036"/>
                    <a:pt x="20205" y="3024"/>
                    <a:pt x="20277" y="0"/>
                  </a:cubicBezTo>
                  <a:close/>
                </a:path>
              </a:pathLst>
            </a:custGeom>
            <a:solidFill>
              <a:srgbClr val="FFFFFF">
                <a:alpha val="26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301200" y="301200"/>
            <a:ext cx="8541600" cy="4541100"/>
          </a:xfrm>
          <a:prstGeom prst="roundRect">
            <a:avLst>
              <a:gd name="adj" fmla="val 1123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31625" y="1237401"/>
            <a:ext cx="5388900" cy="22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31625" y="38584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7035300" y="539500"/>
            <a:ext cx="2108700" cy="349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111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3" r:id="rId2"/>
    <p:sldLayoutId id="2147483678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BE06E7-B2A2-816C-21C0-489349ED6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735" y="858917"/>
            <a:ext cx="5388900" cy="1857501"/>
          </a:xfrm>
        </p:spPr>
        <p:txBody>
          <a:bodyPr/>
          <a:lstStyle/>
          <a:p>
            <a:r>
              <a:rPr lang="en-US" sz="5000" dirty="0"/>
              <a:t>Unit 7: VIET NAM AND INTERNATIONAL ORGANISATIONS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6E7317-8DB3-73D9-CBC1-1486B96569A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b="0" dirty="0"/>
              <a:t>SPEAKING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4438A2F7-D1D2-221B-D9B7-F8F886C56DBF}"/>
              </a:ext>
            </a:extLst>
          </p:cNvPr>
          <p:cNvSpPr txBox="1">
            <a:spLocks/>
          </p:cNvSpPr>
          <p:nvPr/>
        </p:nvSpPr>
        <p:spPr>
          <a:xfrm>
            <a:off x="643735" y="2643325"/>
            <a:ext cx="409465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erko One"/>
              <a:buNone/>
              <a:defRPr sz="9600" b="1" i="0" u="none" strike="noStrike" cap="none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marR="0"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erko One"/>
              <a:buNone/>
              <a:defRPr sz="5200" b="0" i="0" u="none" strike="noStrike" cap="none">
                <a:solidFill>
                  <a:srgbClr val="191919"/>
                </a:solidFill>
                <a:latin typeface="Nerko One"/>
                <a:ea typeface="Nerko One"/>
                <a:cs typeface="Nerko One"/>
                <a:sym typeface="Nerko One"/>
              </a:defRPr>
            </a:lvl2pPr>
            <a:lvl3pPr marR="0"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erko One"/>
              <a:buNone/>
              <a:defRPr sz="5200" b="0" i="0" u="none" strike="noStrike" cap="none">
                <a:solidFill>
                  <a:srgbClr val="191919"/>
                </a:solidFill>
                <a:latin typeface="Nerko One"/>
                <a:ea typeface="Nerko One"/>
                <a:cs typeface="Nerko One"/>
                <a:sym typeface="Nerko One"/>
              </a:defRPr>
            </a:lvl3pPr>
            <a:lvl4pPr marR="0"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erko One"/>
              <a:buNone/>
              <a:defRPr sz="5200" b="0" i="0" u="none" strike="noStrike" cap="none">
                <a:solidFill>
                  <a:srgbClr val="191919"/>
                </a:solidFill>
                <a:latin typeface="Nerko One"/>
                <a:ea typeface="Nerko One"/>
                <a:cs typeface="Nerko One"/>
                <a:sym typeface="Nerko One"/>
              </a:defRPr>
            </a:lvl4pPr>
            <a:lvl5pPr marR="0"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erko One"/>
              <a:buNone/>
              <a:defRPr sz="5200" b="0" i="0" u="none" strike="noStrike" cap="none">
                <a:solidFill>
                  <a:srgbClr val="191919"/>
                </a:solidFill>
                <a:latin typeface="Nerko One"/>
                <a:ea typeface="Nerko One"/>
                <a:cs typeface="Nerko One"/>
                <a:sym typeface="Nerko One"/>
              </a:defRPr>
            </a:lvl5pPr>
            <a:lvl6pPr marR="0"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erko One"/>
              <a:buNone/>
              <a:defRPr sz="5200" b="0" i="0" u="none" strike="noStrike" cap="none">
                <a:solidFill>
                  <a:srgbClr val="191919"/>
                </a:solidFill>
                <a:latin typeface="Nerko One"/>
                <a:ea typeface="Nerko One"/>
                <a:cs typeface="Nerko One"/>
                <a:sym typeface="Nerko One"/>
              </a:defRPr>
            </a:lvl6pPr>
            <a:lvl7pPr marR="0"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erko One"/>
              <a:buNone/>
              <a:defRPr sz="5200" b="0" i="0" u="none" strike="noStrike" cap="none">
                <a:solidFill>
                  <a:srgbClr val="191919"/>
                </a:solidFill>
                <a:latin typeface="Nerko One"/>
                <a:ea typeface="Nerko One"/>
                <a:cs typeface="Nerko One"/>
                <a:sym typeface="Nerko One"/>
              </a:defRPr>
            </a:lvl7pPr>
            <a:lvl8pPr marR="0"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erko One"/>
              <a:buNone/>
              <a:defRPr sz="5200" b="0" i="0" u="none" strike="noStrike" cap="none">
                <a:solidFill>
                  <a:srgbClr val="191919"/>
                </a:solidFill>
                <a:latin typeface="Nerko One"/>
                <a:ea typeface="Nerko One"/>
                <a:cs typeface="Nerko One"/>
                <a:sym typeface="Nerko One"/>
              </a:defRPr>
            </a:lvl8pPr>
            <a:lvl9pPr marR="0"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erko One"/>
              <a:buNone/>
              <a:defRPr sz="5200" b="0" i="0" u="none" strike="noStrike" cap="none">
                <a:solidFill>
                  <a:srgbClr val="191919"/>
                </a:solidFill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</a:rPr>
              <a:t>Speaking</a:t>
            </a:r>
            <a:endParaRPr lang="en-US" sz="8800" dirty="0">
              <a:solidFill>
                <a:schemeClr val="bg2"/>
              </a:solidFill>
            </a:endParaRPr>
          </a:p>
        </p:txBody>
      </p:sp>
      <p:pic>
        <p:nvPicPr>
          <p:cNvPr id="9218" name="Picture 2" descr="Khái niệm, phân loại và các đặc trưng cơ bản của tổ chức từ giác độ khoa  học tổ chức nhà nước">
            <a:extLst>
              <a:ext uri="{FF2B5EF4-FFF2-40B4-BE49-F238E27FC236}">
                <a16:creationId xmlns:a16="http://schemas.microsoft.com/office/drawing/2014/main" id="{C6D1D5D5-0644-A97A-5321-5E0F0D19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75" y="1430946"/>
            <a:ext cx="3045325" cy="31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60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20021-8206-98DF-4BC2-940BC58C033C}"/>
              </a:ext>
            </a:extLst>
          </p:cNvPr>
          <p:cNvSpPr txBox="1"/>
          <p:nvPr/>
        </p:nvSpPr>
        <p:spPr>
          <a:xfrm>
            <a:off x="3099657" y="2413942"/>
            <a:ext cx="53934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C00000"/>
                </a:solidFill>
                <a:latin typeface="Coming Soon" panose="020B0604020202020204" charset="0"/>
              </a:defRPr>
            </a:lvl1pPr>
          </a:lstStyle>
          <a:p>
            <a:r>
              <a:rPr lang="en-US" i="1" dirty="0">
                <a:solidFill>
                  <a:srgbClr val="000000"/>
                </a:solidFill>
              </a:rPr>
              <a:t>the condition of being extremely poor</a:t>
            </a:r>
          </a:p>
        </p:txBody>
      </p:sp>
      <p:sp>
        <p:nvSpPr>
          <p:cNvPr id="9" name="Google Shape;829;p51">
            <a:extLst>
              <a:ext uri="{FF2B5EF4-FFF2-40B4-BE49-F238E27FC236}">
                <a16:creationId xmlns:a16="http://schemas.microsoft.com/office/drawing/2014/main" id="{A348CF9D-5A0A-C274-D52B-76C57E529F75}"/>
              </a:ext>
            </a:extLst>
          </p:cNvPr>
          <p:cNvSpPr txBox="1">
            <a:spLocks/>
          </p:cNvSpPr>
          <p:nvPr/>
        </p:nvSpPr>
        <p:spPr>
          <a:xfrm>
            <a:off x="4102406" y="91480"/>
            <a:ext cx="4390715" cy="921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5400" b="1" dirty="0">
                <a:latin typeface="Bradley Hand ITC" panose="03070402050302030203" pitchFamily="66" charset="0"/>
              </a:rPr>
              <a:t>Poor </a:t>
            </a:r>
            <a:r>
              <a:rPr lang="en" sz="3200" b="1" dirty="0">
                <a:latin typeface="Bradley Hand ITC" panose="03070402050302030203" pitchFamily="66" charset="0"/>
              </a:rPr>
              <a:t>(adj)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22CFFEA-FD7A-13F9-0228-3B0E19DE3373}"/>
              </a:ext>
            </a:extLst>
          </p:cNvPr>
          <p:cNvSpPr txBox="1">
            <a:spLocks/>
          </p:cNvSpPr>
          <p:nvPr/>
        </p:nvSpPr>
        <p:spPr>
          <a:xfrm>
            <a:off x="-126005" y="78694"/>
            <a:ext cx="2503445" cy="584246"/>
          </a:xfrm>
          <a:custGeom>
            <a:avLst/>
            <a:gdLst>
              <a:gd name="connsiteX0" fmla="*/ 0 w 2503445"/>
              <a:gd name="connsiteY0" fmla="*/ 184008 h 584246"/>
              <a:gd name="connsiteX1" fmla="*/ 184008 w 2503445"/>
              <a:gd name="connsiteY1" fmla="*/ 0 h 584246"/>
              <a:gd name="connsiteX2" fmla="*/ 760574 w 2503445"/>
              <a:gd name="connsiteY2" fmla="*/ 0 h 584246"/>
              <a:gd name="connsiteX3" fmla="*/ 1294431 w 2503445"/>
              <a:gd name="connsiteY3" fmla="*/ 0 h 584246"/>
              <a:gd name="connsiteX4" fmla="*/ 1806934 w 2503445"/>
              <a:gd name="connsiteY4" fmla="*/ 0 h 584246"/>
              <a:gd name="connsiteX5" fmla="*/ 2319437 w 2503445"/>
              <a:gd name="connsiteY5" fmla="*/ 0 h 584246"/>
              <a:gd name="connsiteX6" fmla="*/ 2503445 w 2503445"/>
              <a:gd name="connsiteY6" fmla="*/ 184008 h 584246"/>
              <a:gd name="connsiteX7" fmla="*/ 2503445 w 2503445"/>
              <a:gd name="connsiteY7" fmla="*/ 400238 h 584246"/>
              <a:gd name="connsiteX8" fmla="*/ 2319437 w 2503445"/>
              <a:gd name="connsiteY8" fmla="*/ 584246 h 584246"/>
              <a:gd name="connsiteX9" fmla="*/ 1806934 w 2503445"/>
              <a:gd name="connsiteY9" fmla="*/ 584246 h 584246"/>
              <a:gd name="connsiteX10" fmla="*/ 1337140 w 2503445"/>
              <a:gd name="connsiteY10" fmla="*/ 584246 h 584246"/>
              <a:gd name="connsiteX11" fmla="*/ 867345 w 2503445"/>
              <a:gd name="connsiteY11" fmla="*/ 584246 h 584246"/>
              <a:gd name="connsiteX12" fmla="*/ 184008 w 2503445"/>
              <a:gd name="connsiteY12" fmla="*/ 584246 h 584246"/>
              <a:gd name="connsiteX13" fmla="*/ 0 w 2503445"/>
              <a:gd name="connsiteY13" fmla="*/ 400238 h 584246"/>
              <a:gd name="connsiteX14" fmla="*/ 0 w 2503445"/>
              <a:gd name="connsiteY14" fmla="*/ 184008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03445" h="584246" fill="none" extrusionOk="0">
                <a:moveTo>
                  <a:pt x="0" y="184008"/>
                </a:moveTo>
                <a:cubicBezTo>
                  <a:pt x="-20094" y="61152"/>
                  <a:pt x="96117" y="15031"/>
                  <a:pt x="184008" y="0"/>
                </a:cubicBezTo>
                <a:cubicBezTo>
                  <a:pt x="424419" y="-62706"/>
                  <a:pt x="474289" y="5113"/>
                  <a:pt x="760574" y="0"/>
                </a:cubicBezTo>
                <a:cubicBezTo>
                  <a:pt x="1046859" y="-5113"/>
                  <a:pt x="1170503" y="4835"/>
                  <a:pt x="1294431" y="0"/>
                </a:cubicBezTo>
                <a:cubicBezTo>
                  <a:pt x="1418359" y="-4835"/>
                  <a:pt x="1602855" y="35032"/>
                  <a:pt x="1806934" y="0"/>
                </a:cubicBezTo>
                <a:cubicBezTo>
                  <a:pt x="2011013" y="-35032"/>
                  <a:pt x="2204796" y="19019"/>
                  <a:pt x="2319437" y="0"/>
                </a:cubicBezTo>
                <a:cubicBezTo>
                  <a:pt x="2435440" y="13862"/>
                  <a:pt x="2504519" y="75234"/>
                  <a:pt x="2503445" y="184008"/>
                </a:cubicBezTo>
                <a:cubicBezTo>
                  <a:pt x="2516493" y="274174"/>
                  <a:pt x="2492976" y="339102"/>
                  <a:pt x="2503445" y="400238"/>
                </a:cubicBezTo>
                <a:cubicBezTo>
                  <a:pt x="2506977" y="498677"/>
                  <a:pt x="2406566" y="572694"/>
                  <a:pt x="2319437" y="584246"/>
                </a:cubicBezTo>
                <a:cubicBezTo>
                  <a:pt x="2216369" y="609679"/>
                  <a:pt x="2035169" y="544055"/>
                  <a:pt x="1806934" y="584246"/>
                </a:cubicBezTo>
                <a:cubicBezTo>
                  <a:pt x="1578699" y="624437"/>
                  <a:pt x="1567519" y="552456"/>
                  <a:pt x="1337140" y="584246"/>
                </a:cubicBezTo>
                <a:cubicBezTo>
                  <a:pt x="1106761" y="616036"/>
                  <a:pt x="1015724" y="545351"/>
                  <a:pt x="867345" y="584246"/>
                </a:cubicBezTo>
                <a:cubicBezTo>
                  <a:pt x="718966" y="623141"/>
                  <a:pt x="399243" y="562170"/>
                  <a:pt x="184008" y="584246"/>
                </a:cubicBezTo>
                <a:cubicBezTo>
                  <a:pt x="107815" y="593562"/>
                  <a:pt x="-2303" y="527287"/>
                  <a:pt x="0" y="400238"/>
                </a:cubicBezTo>
                <a:cubicBezTo>
                  <a:pt x="-12435" y="296807"/>
                  <a:pt x="15351" y="248872"/>
                  <a:pt x="0" y="184008"/>
                </a:cubicBezTo>
                <a:close/>
              </a:path>
              <a:path w="2503445" h="584246" stroke="0" extrusionOk="0">
                <a:moveTo>
                  <a:pt x="0" y="184008"/>
                </a:moveTo>
                <a:cubicBezTo>
                  <a:pt x="5340" y="58389"/>
                  <a:pt x="91260" y="3565"/>
                  <a:pt x="184008" y="0"/>
                </a:cubicBezTo>
                <a:cubicBezTo>
                  <a:pt x="298612" y="-1067"/>
                  <a:pt x="584780" y="11711"/>
                  <a:pt x="717865" y="0"/>
                </a:cubicBezTo>
                <a:cubicBezTo>
                  <a:pt x="850950" y="-11711"/>
                  <a:pt x="1061164" y="57213"/>
                  <a:pt x="1251723" y="0"/>
                </a:cubicBezTo>
                <a:cubicBezTo>
                  <a:pt x="1442282" y="-57213"/>
                  <a:pt x="1662616" y="24181"/>
                  <a:pt x="1806934" y="0"/>
                </a:cubicBezTo>
                <a:cubicBezTo>
                  <a:pt x="1951252" y="-24181"/>
                  <a:pt x="2177617" y="14013"/>
                  <a:pt x="2319437" y="0"/>
                </a:cubicBezTo>
                <a:cubicBezTo>
                  <a:pt x="2431903" y="13327"/>
                  <a:pt x="2505526" y="83290"/>
                  <a:pt x="2503445" y="184008"/>
                </a:cubicBezTo>
                <a:cubicBezTo>
                  <a:pt x="2516340" y="254896"/>
                  <a:pt x="2500069" y="303176"/>
                  <a:pt x="2503445" y="400238"/>
                </a:cubicBezTo>
                <a:cubicBezTo>
                  <a:pt x="2498349" y="487262"/>
                  <a:pt x="2430401" y="594420"/>
                  <a:pt x="2319437" y="584246"/>
                </a:cubicBezTo>
                <a:cubicBezTo>
                  <a:pt x="2085724" y="599976"/>
                  <a:pt x="1937347" y="529051"/>
                  <a:pt x="1742871" y="584246"/>
                </a:cubicBezTo>
                <a:cubicBezTo>
                  <a:pt x="1548395" y="639441"/>
                  <a:pt x="1369921" y="570415"/>
                  <a:pt x="1166305" y="584246"/>
                </a:cubicBezTo>
                <a:cubicBezTo>
                  <a:pt x="962689" y="598077"/>
                  <a:pt x="760767" y="573758"/>
                  <a:pt x="653802" y="584246"/>
                </a:cubicBezTo>
                <a:cubicBezTo>
                  <a:pt x="546837" y="594734"/>
                  <a:pt x="362697" y="534309"/>
                  <a:pt x="184008" y="584246"/>
                </a:cubicBezTo>
                <a:cubicBezTo>
                  <a:pt x="58117" y="586519"/>
                  <a:pt x="2068" y="491286"/>
                  <a:pt x="0" y="400238"/>
                </a:cubicBezTo>
                <a:cubicBezTo>
                  <a:pt x="-17467" y="343995"/>
                  <a:pt x="7483" y="288701"/>
                  <a:pt x="0" y="184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3657636">
                  <a:prstGeom prst="roundRect">
                    <a:avLst>
                      <a:gd name="adj" fmla="val 3149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lIns="91440" tIns="9144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latin typeface="Nerko One" panose="020B0604020202020204" charset="0"/>
              </a:rPr>
              <a:t>VOCABULARY</a:t>
            </a:r>
          </a:p>
        </p:txBody>
      </p:sp>
      <p:pic>
        <p:nvPicPr>
          <p:cNvPr id="7" name="Picture 6" title="Inserting image...">
            <a:extLst>
              <a:ext uri="{FF2B5EF4-FFF2-40B4-BE49-F238E27FC236}">
                <a16:creationId xmlns:a16="http://schemas.microsoft.com/office/drawing/2014/main" id="{9F12DF13-F26C-67B4-FE6E-D5DEDE35C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2" y="902203"/>
            <a:ext cx="2181008" cy="202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23330-A39C-80FD-B33C-B5D29FD9C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8" y="2813941"/>
            <a:ext cx="2260967" cy="202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1F02C7-EC10-5C7C-B05D-C24EF5AA8CD9}"/>
              </a:ext>
            </a:extLst>
          </p:cNvPr>
          <p:cNvCxnSpPr>
            <a:cxnSpLocks/>
          </p:cNvCxnSpPr>
          <p:nvPr/>
        </p:nvCxnSpPr>
        <p:spPr>
          <a:xfrm>
            <a:off x="5908149" y="910351"/>
            <a:ext cx="0" cy="70192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829;p51">
            <a:extLst>
              <a:ext uri="{FF2B5EF4-FFF2-40B4-BE49-F238E27FC236}">
                <a16:creationId xmlns:a16="http://schemas.microsoft.com/office/drawing/2014/main" id="{18D06227-236A-3F13-A6B4-01BB3541E434}"/>
              </a:ext>
            </a:extLst>
          </p:cNvPr>
          <p:cNvSpPr txBox="1">
            <a:spLocks/>
          </p:cNvSpPr>
          <p:nvPr/>
        </p:nvSpPr>
        <p:spPr>
          <a:xfrm>
            <a:off x="5428010" y="1521334"/>
            <a:ext cx="875258" cy="921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600" b="1" dirty="0">
                <a:latin typeface="Bradley Hand ITC" panose="03070402050302030203" pitchFamily="66" charset="0"/>
              </a:rPr>
              <a:t>(n)</a:t>
            </a:r>
          </a:p>
        </p:txBody>
      </p:sp>
      <p:sp>
        <p:nvSpPr>
          <p:cNvPr id="19" name="Google Shape;829;p51">
            <a:extLst>
              <a:ext uri="{FF2B5EF4-FFF2-40B4-BE49-F238E27FC236}">
                <a16:creationId xmlns:a16="http://schemas.microsoft.com/office/drawing/2014/main" id="{F160EFC0-8F83-2054-9C59-8A559C8C671D}"/>
              </a:ext>
            </a:extLst>
          </p:cNvPr>
          <p:cNvSpPr txBox="1">
            <a:spLocks/>
          </p:cNvSpPr>
          <p:nvPr/>
        </p:nvSpPr>
        <p:spPr>
          <a:xfrm>
            <a:off x="2872426" y="1252711"/>
            <a:ext cx="2640605" cy="921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6000" b="1" dirty="0">
                <a:latin typeface="Bradley Hand ITC" panose="03070402050302030203" pitchFamily="66" charset="0"/>
              </a:rPr>
              <a:t>Poverty</a:t>
            </a:r>
            <a:endParaRPr lang="en" sz="3600" b="1" dirty="0">
              <a:latin typeface="Bradley Hand ITC" panose="03070402050302030203" pitchFamily="66" charset="0"/>
            </a:endParaRPr>
          </a:p>
        </p:txBody>
      </p:sp>
      <p:sp>
        <p:nvSpPr>
          <p:cNvPr id="20" name="Google Shape;829;p51">
            <a:extLst>
              <a:ext uri="{FF2B5EF4-FFF2-40B4-BE49-F238E27FC236}">
                <a16:creationId xmlns:a16="http://schemas.microsoft.com/office/drawing/2014/main" id="{D04DD308-CF30-1846-A4C3-2DCFAF3B18D3}"/>
              </a:ext>
            </a:extLst>
          </p:cNvPr>
          <p:cNvSpPr txBox="1">
            <a:spLocks/>
          </p:cNvSpPr>
          <p:nvPr/>
        </p:nvSpPr>
        <p:spPr>
          <a:xfrm>
            <a:off x="6698386" y="1434369"/>
            <a:ext cx="2374137" cy="643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0" i="0" dirty="0">
                <a:effectLst/>
                <a:latin typeface="Arial" panose="020B0604020202020204" pitchFamily="34" charset="0"/>
              </a:rPr>
              <a:t>/ˈ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pɒv.ə.ti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/</a:t>
            </a:r>
            <a:endParaRPr lang="en-US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5EAFF-3A47-D2C1-678D-74570A6CD8BC}"/>
              </a:ext>
            </a:extLst>
          </p:cNvPr>
          <p:cNvSpPr txBox="1"/>
          <p:nvPr/>
        </p:nvSpPr>
        <p:spPr>
          <a:xfrm>
            <a:off x="3174137" y="2928969"/>
            <a:ext cx="53189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ming Soon" panose="020B0604020202020204" charset="0"/>
              </a:rPr>
              <a:t>E.g. : </a:t>
            </a:r>
            <a:r>
              <a:rPr lang="en-US" sz="2400" dirty="0">
                <a:latin typeface="Coming Soon" panose="020B0604020202020204" charset="0"/>
              </a:rPr>
              <a:t>Two million people in the city live in poverty.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FF20D1B-FE61-FE88-FD06-D4A771C3F50B}"/>
              </a:ext>
            </a:extLst>
          </p:cNvPr>
          <p:cNvSpPr/>
          <p:nvPr/>
        </p:nvSpPr>
        <p:spPr>
          <a:xfrm>
            <a:off x="3099657" y="4104640"/>
            <a:ext cx="425863" cy="172065"/>
          </a:xfrm>
          <a:custGeom>
            <a:avLst/>
            <a:gdLst>
              <a:gd name="connsiteX0" fmla="*/ 0 w 425863"/>
              <a:gd name="connsiteY0" fmla="*/ 43016 h 172065"/>
              <a:gd name="connsiteX1" fmla="*/ 339831 w 425863"/>
              <a:gd name="connsiteY1" fmla="*/ 43016 h 172065"/>
              <a:gd name="connsiteX2" fmla="*/ 339831 w 425863"/>
              <a:gd name="connsiteY2" fmla="*/ 0 h 172065"/>
              <a:gd name="connsiteX3" fmla="*/ 425863 w 425863"/>
              <a:gd name="connsiteY3" fmla="*/ 86033 h 172065"/>
              <a:gd name="connsiteX4" fmla="*/ 339831 w 425863"/>
              <a:gd name="connsiteY4" fmla="*/ 172065 h 172065"/>
              <a:gd name="connsiteX5" fmla="*/ 339831 w 425863"/>
              <a:gd name="connsiteY5" fmla="*/ 129049 h 172065"/>
              <a:gd name="connsiteX6" fmla="*/ 0 w 425863"/>
              <a:gd name="connsiteY6" fmla="*/ 129049 h 172065"/>
              <a:gd name="connsiteX7" fmla="*/ 0 w 425863"/>
              <a:gd name="connsiteY7" fmla="*/ 43016 h 17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863" h="172065" fill="none" extrusionOk="0">
                <a:moveTo>
                  <a:pt x="0" y="43016"/>
                </a:moveTo>
                <a:cubicBezTo>
                  <a:pt x="167670" y="37197"/>
                  <a:pt x="260132" y="59131"/>
                  <a:pt x="339831" y="43016"/>
                </a:cubicBezTo>
                <a:cubicBezTo>
                  <a:pt x="335843" y="33743"/>
                  <a:pt x="341455" y="20131"/>
                  <a:pt x="339831" y="0"/>
                </a:cubicBezTo>
                <a:cubicBezTo>
                  <a:pt x="366914" y="24020"/>
                  <a:pt x="388325" y="50449"/>
                  <a:pt x="425863" y="86033"/>
                </a:cubicBezTo>
                <a:cubicBezTo>
                  <a:pt x="405020" y="125508"/>
                  <a:pt x="372618" y="134308"/>
                  <a:pt x="339831" y="172065"/>
                </a:cubicBezTo>
                <a:cubicBezTo>
                  <a:pt x="335392" y="161202"/>
                  <a:pt x="341598" y="144425"/>
                  <a:pt x="339831" y="129049"/>
                </a:cubicBezTo>
                <a:cubicBezTo>
                  <a:pt x="219730" y="159449"/>
                  <a:pt x="165615" y="92492"/>
                  <a:pt x="0" y="129049"/>
                </a:cubicBezTo>
                <a:cubicBezTo>
                  <a:pt x="-6879" y="111495"/>
                  <a:pt x="4209" y="75393"/>
                  <a:pt x="0" y="43016"/>
                </a:cubicBezTo>
                <a:close/>
              </a:path>
              <a:path w="425863" h="172065" stroke="0" extrusionOk="0">
                <a:moveTo>
                  <a:pt x="0" y="43016"/>
                </a:moveTo>
                <a:cubicBezTo>
                  <a:pt x="107383" y="27596"/>
                  <a:pt x="206986" y="80782"/>
                  <a:pt x="339831" y="43016"/>
                </a:cubicBezTo>
                <a:cubicBezTo>
                  <a:pt x="338655" y="32828"/>
                  <a:pt x="343547" y="13932"/>
                  <a:pt x="339831" y="0"/>
                </a:cubicBezTo>
                <a:cubicBezTo>
                  <a:pt x="388537" y="33652"/>
                  <a:pt x="397109" y="65363"/>
                  <a:pt x="425863" y="86033"/>
                </a:cubicBezTo>
                <a:cubicBezTo>
                  <a:pt x="404932" y="119898"/>
                  <a:pt x="356479" y="136862"/>
                  <a:pt x="339831" y="172065"/>
                </a:cubicBezTo>
                <a:cubicBezTo>
                  <a:pt x="335582" y="163270"/>
                  <a:pt x="343827" y="149303"/>
                  <a:pt x="339831" y="129049"/>
                </a:cubicBezTo>
                <a:cubicBezTo>
                  <a:pt x="244666" y="135685"/>
                  <a:pt x="132110" y="100124"/>
                  <a:pt x="0" y="129049"/>
                </a:cubicBezTo>
                <a:cubicBezTo>
                  <a:pt x="-3419" y="91052"/>
                  <a:pt x="9139" y="76900"/>
                  <a:pt x="0" y="4301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064313078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829;p51">
            <a:extLst>
              <a:ext uri="{FF2B5EF4-FFF2-40B4-BE49-F238E27FC236}">
                <a16:creationId xmlns:a16="http://schemas.microsoft.com/office/drawing/2014/main" id="{51832BEC-2F53-4D51-98F5-FD9775D4391A}"/>
              </a:ext>
            </a:extLst>
          </p:cNvPr>
          <p:cNvSpPr txBox="1">
            <a:spLocks/>
          </p:cNvSpPr>
          <p:nvPr/>
        </p:nvSpPr>
        <p:spPr>
          <a:xfrm>
            <a:off x="3556110" y="3824702"/>
            <a:ext cx="5587890" cy="9213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200" dirty="0">
                <a:latin typeface="Coming Soon" panose="020B0604020202020204" charset="0"/>
              </a:rPr>
              <a:t>Phrase: reduce the poverty </a:t>
            </a:r>
            <a:endParaRPr lang="en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52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26280F3C-15F1-EA04-2ADA-6BBF4AF3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3699" y="1641644"/>
            <a:ext cx="931182" cy="117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A picture containing text, computer, computer, electronics&#10;&#10;Description automatically generated">
            <a:extLst>
              <a:ext uri="{FF2B5EF4-FFF2-40B4-BE49-F238E27FC236}">
                <a16:creationId xmlns:a16="http://schemas.microsoft.com/office/drawing/2014/main" id="{26DA5B02-5A54-4FA5-8812-CAE0654F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53699" y="4229643"/>
            <a:ext cx="3168513" cy="263549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51BE2A7-241A-C06F-FF02-77A26FC96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28802" y="-536441"/>
            <a:ext cx="3596689" cy="2406522"/>
          </a:xfrm>
          <a:prstGeom prst="rect">
            <a:avLst/>
          </a:prstGeom>
        </p:spPr>
      </p:pic>
      <p:pic>
        <p:nvPicPr>
          <p:cNvPr id="6" name="Picture 6" descr="A picture containing kitchenware, cup, cooker&#10;&#10;Description automatically generated">
            <a:extLst>
              <a:ext uri="{FF2B5EF4-FFF2-40B4-BE49-F238E27FC236}">
                <a16:creationId xmlns:a16="http://schemas.microsoft.com/office/drawing/2014/main" id="{0C2075C5-6DEB-BD3B-65E5-52A3A267E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88616" y="3243360"/>
            <a:ext cx="1102414" cy="1102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E20021-8206-98DF-4BC2-940BC58C033C}"/>
              </a:ext>
            </a:extLst>
          </p:cNvPr>
          <p:cNvSpPr txBox="1"/>
          <p:nvPr/>
        </p:nvSpPr>
        <p:spPr>
          <a:xfrm>
            <a:off x="84459" y="2196908"/>
            <a:ext cx="512762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C00000"/>
                </a:solidFill>
                <a:latin typeface="Coming Soon" panose="020B0604020202020204" charset="0"/>
              </a:defRPr>
            </a:lvl1pPr>
          </a:lstStyle>
          <a:p>
            <a:pPr algn="just"/>
            <a:r>
              <a:rPr lang="en-US" sz="2200" b="0" i="1" dirty="0">
                <a:solidFill>
                  <a:srgbClr val="000000"/>
                </a:solidFill>
              </a:rPr>
              <a:t>the </a:t>
            </a:r>
            <a:r>
              <a:rPr lang="en-US" sz="2200" i="1" dirty="0">
                <a:solidFill>
                  <a:srgbClr val="000000"/>
                </a:solidFill>
              </a:rPr>
              <a:t>number of jobs</a:t>
            </a:r>
            <a:r>
              <a:rPr lang="en-US" sz="2200" b="0" i="1" dirty="0">
                <a:solidFill>
                  <a:srgbClr val="000000"/>
                </a:solidFill>
              </a:rPr>
              <a:t> that are </a:t>
            </a:r>
            <a:r>
              <a:rPr lang="en-US" sz="2200" i="1" dirty="0">
                <a:solidFill>
                  <a:srgbClr val="000000"/>
                </a:solidFill>
              </a:rPr>
              <a:t>available</a:t>
            </a:r>
            <a:r>
              <a:rPr lang="en-US" sz="2200" b="0" i="1" dirty="0">
                <a:solidFill>
                  <a:srgbClr val="000000"/>
                </a:solidFill>
              </a:rPr>
              <a:t> in a particular place or for a particular type of work</a:t>
            </a:r>
          </a:p>
        </p:txBody>
      </p:sp>
      <p:sp>
        <p:nvSpPr>
          <p:cNvPr id="9" name="Google Shape;829;p51">
            <a:extLst>
              <a:ext uri="{FF2B5EF4-FFF2-40B4-BE49-F238E27FC236}">
                <a16:creationId xmlns:a16="http://schemas.microsoft.com/office/drawing/2014/main" id="{A348CF9D-5A0A-C274-D52B-76C57E529F75}"/>
              </a:ext>
            </a:extLst>
          </p:cNvPr>
          <p:cNvSpPr txBox="1">
            <a:spLocks/>
          </p:cNvSpPr>
          <p:nvPr/>
        </p:nvSpPr>
        <p:spPr>
          <a:xfrm>
            <a:off x="181285" y="866795"/>
            <a:ext cx="4390715" cy="921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5400" b="1" dirty="0">
                <a:latin typeface="Bradley Hand ITC" panose="03070402050302030203" pitchFamily="66" charset="0"/>
              </a:rPr>
              <a:t>Job market </a:t>
            </a:r>
            <a:r>
              <a:rPr lang="en" sz="2400" b="1" dirty="0">
                <a:latin typeface="Bradley Hand ITC" panose="03070402050302030203" pitchFamily="66" charset="0"/>
              </a:rPr>
              <a:t>(n.phr)</a:t>
            </a:r>
            <a:endParaRPr lang="en" sz="3200" b="1" dirty="0">
              <a:latin typeface="Bradley Hand ITC" panose="03070402050302030203" pitchFamily="66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22CFFEA-FD7A-13F9-0228-3B0E19DE3373}"/>
              </a:ext>
            </a:extLst>
          </p:cNvPr>
          <p:cNvSpPr txBox="1">
            <a:spLocks/>
          </p:cNvSpPr>
          <p:nvPr/>
        </p:nvSpPr>
        <p:spPr>
          <a:xfrm>
            <a:off x="-126005" y="78694"/>
            <a:ext cx="2503445" cy="584246"/>
          </a:xfrm>
          <a:custGeom>
            <a:avLst/>
            <a:gdLst>
              <a:gd name="connsiteX0" fmla="*/ 0 w 2503445"/>
              <a:gd name="connsiteY0" fmla="*/ 184008 h 584246"/>
              <a:gd name="connsiteX1" fmla="*/ 184008 w 2503445"/>
              <a:gd name="connsiteY1" fmla="*/ 0 h 584246"/>
              <a:gd name="connsiteX2" fmla="*/ 760574 w 2503445"/>
              <a:gd name="connsiteY2" fmla="*/ 0 h 584246"/>
              <a:gd name="connsiteX3" fmla="*/ 1294431 w 2503445"/>
              <a:gd name="connsiteY3" fmla="*/ 0 h 584246"/>
              <a:gd name="connsiteX4" fmla="*/ 1806934 w 2503445"/>
              <a:gd name="connsiteY4" fmla="*/ 0 h 584246"/>
              <a:gd name="connsiteX5" fmla="*/ 2319437 w 2503445"/>
              <a:gd name="connsiteY5" fmla="*/ 0 h 584246"/>
              <a:gd name="connsiteX6" fmla="*/ 2503445 w 2503445"/>
              <a:gd name="connsiteY6" fmla="*/ 184008 h 584246"/>
              <a:gd name="connsiteX7" fmla="*/ 2503445 w 2503445"/>
              <a:gd name="connsiteY7" fmla="*/ 400238 h 584246"/>
              <a:gd name="connsiteX8" fmla="*/ 2319437 w 2503445"/>
              <a:gd name="connsiteY8" fmla="*/ 584246 h 584246"/>
              <a:gd name="connsiteX9" fmla="*/ 1806934 w 2503445"/>
              <a:gd name="connsiteY9" fmla="*/ 584246 h 584246"/>
              <a:gd name="connsiteX10" fmla="*/ 1337140 w 2503445"/>
              <a:gd name="connsiteY10" fmla="*/ 584246 h 584246"/>
              <a:gd name="connsiteX11" fmla="*/ 867345 w 2503445"/>
              <a:gd name="connsiteY11" fmla="*/ 584246 h 584246"/>
              <a:gd name="connsiteX12" fmla="*/ 184008 w 2503445"/>
              <a:gd name="connsiteY12" fmla="*/ 584246 h 584246"/>
              <a:gd name="connsiteX13" fmla="*/ 0 w 2503445"/>
              <a:gd name="connsiteY13" fmla="*/ 400238 h 584246"/>
              <a:gd name="connsiteX14" fmla="*/ 0 w 2503445"/>
              <a:gd name="connsiteY14" fmla="*/ 184008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03445" h="584246" fill="none" extrusionOk="0">
                <a:moveTo>
                  <a:pt x="0" y="184008"/>
                </a:moveTo>
                <a:cubicBezTo>
                  <a:pt x="-20094" y="61152"/>
                  <a:pt x="96117" y="15031"/>
                  <a:pt x="184008" y="0"/>
                </a:cubicBezTo>
                <a:cubicBezTo>
                  <a:pt x="424419" y="-62706"/>
                  <a:pt x="474289" y="5113"/>
                  <a:pt x="760574" y="0"/>
                </a:cubicBezTo>
                <a:cubicBezTo>
                  <a:pt x="1046859" y="-5113"/>
                  <a:pt x="1170503" y="4835"/>
                  <a:pt x="1294431" y="0"/>
                </a:cubicBezTo>
                <a:cubicBezTo>
                  <a:pt x="1418359" y="-4835"/>
                  <a:pt x="1602855" y="35032"/>
                  <a:pt x="1806934" y="0"/>
                </a:cubicBezTo>
                <a:cubicBezTo>
                  <a:pt x="2011013" y="-35032"/>
                  <a:pt x="2204796" y="19019"/>
                  <a:pt x="2319437" y="0"/>
                </a:cubicBezTo>
                <a:cubicBezTo>
                  <a:pt x="2435440" y="13862"/>
                  <a:pt x="2504519" y="75234"/>
                  <a:pt x="2503445" y="184008"/>
                </a:cubicBezTo>
                <a:cubicBezTo>
                  <a:pt x="2516493" y="274174"/>
                  <a:pt x="2492976" y="339102"/>
                  <a:pt x="2503445" y="400238"/>
                </a:cubicBezTo>
                <a:cubicBezTo>
                  <a:pt x="2506977" y="498677"/>
                  <a:pt x="2406566" y="572694"/>
                  <a:pt x="2319437" y="584246"/>
                </a:cubicBezTo>
                <a:cubicBezTo>
                  <a:pt x="2216369" y="609679"/>
                  <a:pt x="2035169" y="544055"/>
                  <a:pt x="1806934" y="584246"/>
                </a:cubicBezTo>
                <a:cubicBezTo>
                  <a:pt x="1578699" y="624437"/>
                  <a:pt x="1567519" y="552456"/>
                  <a:pt x="1337140" y="584246"/>
                </a:cubicBezTo>
                <a:cubicBezTo>
                  <a:pt x="1106761" y="616036"/>
                  <a:pt x="1015724" y="545351"/>
                  <a:pt x="867345" y="584246"/>
                </a:cubicBezTo>
                <a:cubicBezTo>
                  <a:pt x="718966" y="623141"/>
                  <a:pt x="399243" y="562170"/>
                  <a:pt x="184008" y="584246"/>
                </a:cubicBezTo>
                <a:cubicBezTo>
                  <a:pt x="107815" y="593562"/>
                  <a:pt x="-2303" y="527287"/>
                  <a:pt x="0" y="400238"/>
                </a:cubicBezTo>
                <a:cubicBezTo>
                  <a:pt x="-12435" y="296807"/>
                  <a:pt x="15351" y="248872"/>
                  <a:pt x="0" y="184008"/>
                </a:cubicBezTo>
                <a:close/>
              </a:path>
              <a:path w="2503445" h="584246" stroke="0" extrusionOk="0">
                <a:moveTo>
                  <a:pt x="0" y="184008"/>
                </a:moveTo>
                <a:cubicBezTo>
                  <a:pt x="5340" y="58389"/>
                  <a:pt x="91260" y="3565"/>
                  <a:pt x="184008" y="0"/>
                </a:cubicBezTo>
                <a:cubicBezTo>
                  <a:pt x="298612" y="-1067"/>
                  <a:pt x="584780" y="11711"/>
                  <a:pt x="717865" y="0"/>
                </a:cubicBezTo>
                <a:cubicBezTo>
                  <a:pt x="850950" y="-11711"/>
                  <a:pt x="1061164" y="57213"/>
                  <a:pt x="1251723" y="0"/>
                </a:cubicBezTo>
                <a:cubicBezTo>
                  <a:pt x="1442282" y="-57213"/>
                  <a:pt x="1662616" y="24181"/>
                  <a:pt x="1806934" y="0"/>
                </a:cubicBezTo>
                <a:cubicBezTo>
                  <a:pt x="1951252" y="-24181"/>
                  <a:pt x="2177617" y="14013"/>
                  <a:pt x="2319437" y="0"/>
                </a:cubicBezTo>
                <a:cubicBezTo>
                  <a:pt x="2431903" y="13327"/>
                  <a:pt x="2505526" y="83290"/>
                  <a:pt x="2503445" y="184008"/>
                </a:cubicBezTo>
                <a:cubicBezTo>
                  <a:pt x="2516340" y="254896"/>
                  <a:pt x="2500069" y="303176"/>
                  <a:pt x="2503445" y="400238"/>
                </a:cubicBezTo>
                <a:cubicBezTo>
                  <a:pt x="2498349" y="487262"/>
                  <a:pt x="2430401" y="594420"/>
                  <a:pt x="2319437" y="584246"/>
                </a:cubicBezTo>
                <a:cubicBezTo>
                  <a:pt x="2085724" y="599976"/>
                  <a:pt x="1937347" y="529051"/>
                  <a:pt x="1742871" y="584246"/>
                </a:cubicBezTo>
                <a:cubicBezTo>
                  <a:pt x="1548395" y="639441"/>
                  <a:pt x="1369921" y="570415"/>
                  <a:pt x="1166305" y="584246"/>
                </a:cubicBezTo>
                <a:cubicBezTo>
                  <a:pt x="962689" y="598077"/>
                  <a:pt x="760767" y="573758"/>
                  <a:pt x="653802" y="584246"/>
                </a:cubicBezTo>
                <a:cubicBezTo>
                  <a:pt x="546837" y="594734"/>
                  <a:pt x="362697" y="534309"/>
                  <a:pt x="184008" y="584246"/>
                </a:cubicBezTo>
                <a:cubicBezTo>
                  <a:pt x="58117" y="586519"/>
                  <a:pt x="2068" y="491286"/>
                  <a:pt x="0" y="400238"/>
                </a:cubicBezTo>
                <a:cubicBezTo>
                  <a:pt x="-17467" y="343995"/>
                  <a:pt x="7483" y="288701"/>
                  <a:pt x="0" y="184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3657636">
                  <a:prstGeom prst="roundRect">
                    <a:avLst>
                      <a:gd name="adj" fmla="val 3149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lIns="91440" tIns="9144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latin typeface="Nerko One" panose="020B0604020202020204" charset="0"/>
              </a:rPr>
              <a:t>VOCABULARY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5EAFF-3A47-D2C1-678D-74570A6CD8BC}"/>
              </a:ext>
            </a:extLst>
          </p:cNvPr>
          <p:cNvSpPr txBox="1"/>
          <p:nvPr/>
        </p:nvSpPr>
        <p:spPr>
          <a:xfrm>
            <a:off x="100144" y="3612216"/>
            <a:ext cx="473249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ming Soon" panose="020B0604020202020204" charset="0"/>
              </a:rPr>
              <a:t>E.g. : </a:t>
            </a:r>
            <a:r>
              <a:rPr lang="en-US" sz="2400" b="0" i="0" dirty="0">
                <a:solidFill>
                  <a:srgbClr val="262626"/>
                </a:solidFill>
                <a:effectLst/>
                <a:latin typeface="Coming Soon" panose="020B0604020202020204" charset="0"/>
              </a:rPr>
              <a:t> Women and the elderly often do not fare well in the same 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Coming Soon" panose="020B0604020202020204" charset="0"/>
              </a:rPr>
              <a:t>job market</a:t>
            </a:r>
            <a:r>
              <a:rPr lang="en-US" sz="2400" b="0" i="0" dirty="0">
                <a:solidFill>
                  <a:srgbClr val="262626"/>
                </a:solidFill>
                <a:effectLst/>
                <a:latin typeface="Coming Soon" panose="020B0604020202020204" charset="0"/>
              </a:rPr>
              <a:t>.</a:t>
            </a:r>
            <a:r>
              <a:rPr lang="en-US" sz="2400" dirty="0">
                <a:latin typeface="Coming Soon" panose="020B0604020202020204" charset="0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3F5B26-8067-B165-BDF1-B7272709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1619" y="722946"/>
            <a:ext cx="3936682" cy="19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A9C9C0-628B-EB91-8642-94F0CF1FE2EF}"/>
              </a:ext>
            </a:extLst>
          </p:cNvPr>
          <p:cNvSpPr txBox="1"/>
          <p:nvPr/>
        </p:nvSpPr>
        <p:spPr>
          <a:xfrm>
            <a:off x="698500" y="1627674"/>
            <a:ext cx="6944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latin typeface="OpenSans"/>
              </a:rPr>
              <a:t>/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OpenSans"/>
              </a:rPr>
              <a:t>ʤɒb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OpenSans"/>
              </a:rPr>
              <a:t> ˈ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OpenSans"/>
              </a:rPr>
              <a:t>mɑːkɪt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OpenSans"/>
              </a:rPr>
              <a:t>/</a:t>
            </a:r>
            <a:endParaRPr lang="en-US" sz="24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5DA0847-C397-2E64-4070-BEA68255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51" y="2669702"/>
            <a:ext cx="4451350" cy="14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4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26280F3C-15F1-EA04-2ADA-6BBF4AF3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3699" y="1641644"/>
            <a:ext cx="931182" cy="117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A picture containing text, computer, computer, electronics&#10;&#10;Description automatically generated">
            <a:extLst>
              <a:ext uri="{FF2B5EF4-FFF2-40B4-BE49-F238E27FC236}">
                <a16:creationId xmlns:a16="http://schemas.microsoft.com/office/drawing/2014/main" id="{26DA5B02-5A54-4FA5-8812-CAE0654F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53699" y="4229643"/>
            <a:ext cx="3168513" cy="263549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51BE2A7-241A-C06F-FF02-77A26FC96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28802" y="-536441"/>
            <a:ext cx="3596689" cy="2406522"/>
          </a:xfrm>
          <a:prstGeom prst="rect">
            <a:avLst/>
          </a:prstGeom>
        </p:spPr>
      </p:pic>
      <p:pic>
        <p:nvPicPr>
          <p:cNvPr id="6" name="Picture 6" descr="A picture containing kitchenware, cup, cooker&#10;&#10;Description automatically generated">
            <a:extLst>
              <a:ext uri="{FF2B5EF4-FFF2-40B4-BE49-F238E27FC236}">
                <a16:creationId xmlns:a16="http://schemas.microsoft.com/office/drawing/2014/main" id="{0C2075C5-6DEB-BD3B-65E5-52A3A267E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88616" y="3243360"/>
            <a:ext cx="1102414" cy="1102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E20021-8206-98DF-4BC2-940BC58C033C}"/>
              </a:ext>
            </a:extLst>
          </p:cNvPr>
          <p:cNvSpPr txBox="1"/>
          <p:nvPr/>
        </p:nvSpPr>
        <p:spPr>
          <a:xfrm>
            <a:off x="84459" y="2196908"/>
            <a:ext cx="512762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C00000"/>
                </a:solidFill>
                <a:latin typeface="Coming Soon" panose="020B0604020202020204" charset="0"/>
              </a:defRPr>
            </a:lvl1pPr>
          </a:lstStyle>
          <a:p>
            <a:pPr algn="just"/>
            <a:r>
              <a:rPr lang="en-US" sz="2200" b="0" i="1" dirty="0">
                <a:solidFill>
                  <a:srgbClr val="000000"/>
                </a:solidFill>
              </a:rPr>
              <a:t>to give a lot of </a:t>
            </a:r>
            <a:r>
              <a:rPr lang="en-US" sz="2200" i="1" dirty="0">
                <a:solidFill>
                  <a:srgbClr val="000000"/>
                </a:solidFill>
              </a:rPr>
              <a:t>attention</a:t>
            </a:r>
            <a:r>
              <a:rPr lang="en-US" sz="2200" b="0" i="1" dirty="0">
                <a:solidFill>
                  <a:srgbClr val="000000"/>
                </a:solidFill>
              </a:rPr>
              <a:t> to one particular person, subject, or thing</a:t>
            </a:r>
          </a:p>
        </p:txBody>
      </p:sp>
      <p:sp>
        <p:nvSpPr>
          <p:cNvPr id="9" name="Google Shape;829;p51">
            <a:extLst>
              <a:ext uri="{FF2B5EF4-FFF2-40B4-BE49-F238E27FC236}">
                <a16:creationId xmlns:a16="http://schemas.microsoft.com/office/drawing/2014/main" id="{A348CF9D-5A0A-C274-D52B-76C57E529F75}"/>
              </a:ext>
            </a:extLst>
          </p:cNvPr>
          <p:cNvSpPr txBox="1">
            <a:spLocks/>
          </p:cNvSpPr>
          <p:nvPr/>
        </p:nvSpPr>
        <p:spPr>
          <a:xfrm>
            <a:off x="181285" y="866795"/>
            <a:ext cx="4390715" cy="921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5400" b="1" dirty="0">
                <a:latin typeface="Bradley Hand ITC" panose="03070402050302030203" pitchFamily="66" charset="0"/>
              </a:rPr>
              <a:t>Focus on </a:t>
            </a:r>
            <a:r>
              <a:rPr lang="en" sz="2400" b="1" dirty="0">
                <a:latin typeface="Bradley Hand ITC" panose="03070402050302030203" pitchFamily="66" charset="0"/>
              </a:rPr>
              <a:t>(v.phr)</a:t>
            </a:r>
            <a:endParaRPr lang="en" sz="3200" b="1" dirty="0">
              <a:latin typeface="Bradley Hand ITC" panose="03070402050302030203" pitchFamily="66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22CFFEA-FD7A-13F9-0228-3B0E19DE3373}"/>
              </a:ext>
            </a:extLst>
          </p:cNvPr>
          <p:cNvSpPr txBox="1">
            <a:spLocks/>
          </p:cNvSpPr>
          <p:nvPr/>
        </p:nvSpPr>
        <p:spPr>
          <a:xfrm>
            <a:off x="-126005" y="78694"/>
            <a:ext cx="2503445" cy="584246"/>
          </a:xfrm>
          <a:custGeom>
            <a:avLst/>
            <a:gdLst>
              <a:gd name="connsiteX0" fmla="*/ 0 w 2503445"/>
              <a:gd name="connsiteY0" fmla="*/ 184008 h 584246"/>
              <a:gd name="connsiteX1" fmla="*/ 184008 w 2503445"/>
              <a:gd name="connsiteY1" fmla="*/ 0 h 584246"/>
              <a:gd name="connsiteX2" fmla="*/ 760574 w 2503445"/>
              <a:gd name="connsiteY2" fmla="*/ 0 h 584246"/>
              <a:gd name="connsiteX3" fmla="*/ 1294431 w 2503445"/>
              <a:gd name="connsiteY3" fmla="*/ 0 h 584246"/>
              <a:gd name="connsiteX4" fmla="*/ 1806934 w 2503445"/>
              <a:gd name="connsiteY4" fmla="*/ 0 h 584246"/>
              <a:gd name="connsiteX5" fmla="*/ 2319437 w 2503445"/>
              <a:gd name="connsiteY5" fmla="*/ 0 h 584246"/>
              <a:gd name="connsiteX6" fmla="*/ 2503445 w 2503445"/>
              <a:gd name="connsiteY6" fmla="*/ 184008 h 584246"/>
              <a:gd name="connsiteX7" fmla="*/ 2503445 w 2503445"/>
              <a:gd name="connsiteY7" fmla="*/ 400238 h 584246"/>
              <a:gd name="connsiteX8" fmla="*/ 2319437 w 2503445"/>
              <a:gd name="connsiteY8" fmla="*/ 584246 h 584246"/>
              <a:gd name="connsiteX9" fmla="*/ 1806934 w 2503445"/>
              <a:gd name="connsiteY9" fmla="*/ 584246 h 584246"/>
              <a:gd name="connsiteX10" fmla="*/ 1337140 w 2503445"/>
              <a:gd name="connsiteY10" fmla="*/ 584246 h 584246"/>
              <a:gd name="connsiteX11" fmla="*/ 867345 w 2503445"/>
              <a:gd name="connsiteY11" fmla="*/ 584246 h 584246"/>
              <a:gd name="connsiteX12" fmla="*/ 184008 w 2503445"/>
              <a:gd name="connsiteY12" fmla="*/ 584246 h 584246"/>
              <a:gd name="connsiteX13" fmla="*/ 0 w 2503445"/>
              <a:gd name="connsiteY13" fmla="*/ 400238 h 584246"/>
              <a:gd name="connsiteX14" fmla="*/ 0 w 2503445"/>
              <a:gd name="connsiteY14" fmla="*/ 184008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03445" h="584246" fill="none" extrusionOk="0">
                <a:moveTo>
                  <a:pt x="0" y="184008"/>
                </a:moveTo>
                <a:cubicBezTo>
                  <a:pt x="-20094" y="61152"/>
                  <a:pt x="96117" y="15031"/>
                  <a:pt x="184008" y="0"/>
                </a:cubicBezTo>
                <a:cubicBezTo>
                  <a:pt x="424419" y="-62706"/>
                  <a:pt x="474289" y="5113"/>
                  <a:pt x="760574" y="0"/>
                </a:cubicBezTo>
                <a:cubicBezTo>
                  <a:pt x="1046859" y="-5113"/>
                  <a:pt x="1170503" y="4835"/>
                  <a:pt x="1294431" y="0"/>
                </a:cubicBezTo>
                <a:cubicBezTo>
                  <a:pt x="1418359" y="-4835"/>
                  <a:pt x="1602855" y="35032"/>
                  <a:pt x="1806934" y="0"/>
                </a:cubicBezTo>
                <a:cubicBezTo>
                  <a:pt x="2011013" y="-35032"/>
                  <a:pt x="2204796" y="19019"/>
                  <a:pt x="2319437" y="0"/>
                </a:cubicBezTo>
                <a:cubicBezTo>
                  <a:pt x="2435440" y="13862"/>
                  <a:pt x="2504519" y="75234"/>
                  <a:pt x="2503445" y="184008"/>
                </a:cubicBezTo>
                <a:cubicBezTo>
                  <a:pt x="2516493" y="274174"/>
                  <a:pt x="2492976" y="339102"/>
                  <a:pt x="2503445" y="400238"/>
                </a:cubicBezTo>
                <a:cubicBezTo>
                  <a:pt x="2506977" y="498677"/>
                  <a:pt x="2406566" y="572694"/>
                  <a:pt x="2319437" y="584246"/>
                </a:cubicBezTo>
                <a:cubicBezTo>
                  <a:pt x="2216369" y="609679"/>
                  <a:pt x="2035169" y="544055"/>
                  <a:pt x="1806934" y="584246"/>
                </a:cubicBezTo>
                <a:cubicBezTo>
                  <a:pt x="1578699" y="624437"/>
                  <a:pt x="1567519" y="552456"/>
                  <a:pt x="1337140" y="584246"/>
                </a:cubicBezTo>
                <a:cubicBezTo>
                  <a:pt x="1106761" y="616036"/>
                  <a:pt x="1015724" y="545351"/>
                  <a:pt x="867345" y="584246"/>
                </a:cubicBezTo>
                <a:cubicBezTo>
                  <a:pt x="718966" y="623141"/>
                  <a:pt x="399243" y="562170"/>
                  <a:pt x="184008" y="584246"/>
                </a:cubicBezTo>
                <a:cubicBezTo>
                  <a:pt x="107815" y="593562"/>
                  <a:pt x="-2303" y="527287"/>
                  <a:pt x="0" y="400238"/>
                </a:cubicBezTo>
                <a:cubicBezTo>
                  <a:pt x="-12435" y="296807"/>
                  <a:pt x="15351" y="248872"/>
                  <a:pt x="0" y="184008"/>
                </a:cubicBezTo>
                <a:close/>
              </a:path>
              <a:path w="2503445" h="584246" stroke="0" extrusionOk="0">
                <a:moveTo>
                  <a:pt x="0" y="184008"/>
                </a:moveTo>
                <a:cubicBezTo>
                  <a:pt x="5340" y="58389"/>
                  <a:pt x="91260" y="3565"/>
                  <a:pt x="184008" y="0"/>
                </a:cubicBezTo>
                <a:cubicBezTo>
                  <a:pt x="298612" y="-1067"/>
                  <a:pt x="584780" y="11711"/>
                  <a:pt x="717865" y="0"/>
                </a:cubicBezTo>
                <a:cubicBezTo>
                  <a:pt x="850950" y="-11711"/>
                  <a:pt x="1061164" y="57213"/>
                  <a:pt x="1251723" y="0"/>
                </a:cubicBezTo>
                <a:cubicBezTo>
                  <a:pt x="1442282" y="-57213"/>
                  <a:pt x="1662616" y="24181"/>
                  <a:pt x="1806934" y="0"/>
                </a:cubicBezTo>
                <a:cubicBezTo>
                  <a:pt x="1951252" y="-24181"/>
                  <a:pt x="2177617" y="14013"/>
                  <a:pt x="2319437" y="0"/>
                </a:cubicBezTo>
                <a:cubicBezTo>
                  <a:pt x="2431903" y="13327"/>
                  <a:pt x="2505526" y="83290"/>
                  <a:pt x="2503445" y="184008"/>
                </a:cubicBezTo>
                <a:cubicBezTo>
                  <a:pt x="2516340" y="254896"/>
                  <a:pt x="2500069" y="303176"/>
                  <a:pt x="2503445" y="400238"/>
                </a:cubicBezTo>
                <a:cubicBezTo>
                  <a:pt x="2498349" y="487262"/>
                  <a:pt x="2430401" y="594420"/>
                  <a:pt x="2319437" y="584246"/>
                </a:cubicBezTo>
                <a:cubicBezTo>
                  <a:pt x="2085724" y="599976"/>
                  <a:pt x="1937347" y="529051"/>
                  <a:pt x="1742871" y="584246"/>
                </a:cubicBezTo>
                <a:cubicBezTo>
                  <a:pt x="1548395" y="639441"/>
                  <a:pt x="1369921" y="570415"/>
                  <a:pt x="1166305" y="584246"/>
                </a:cubicBezTo>
                <a:cubicBezTo>
                  <a:pt x="962689" y="598077"/>
                  <a:pt x="760767" y="573758"/>
                  <a:pt x="653802" y="584246"/>
                </a:cubicBezTo>
                <a:cubicBezTo>
                  <a:pt x="546837" y="594734"/>
                  <a:pt x="362697" y="534309"/>
                  <a:pt x="184008" y="584246"/>
                </a:cubicBezTo>
                <a:cubicBezTo>
                  <a:pt x="58117" y="586519"/>
                  <a:pt x="2068" y="491286"/>
                  <a:pt x="0" y="400238"/>
                </a:cubicBezTo>
                <a:cubicBezTo>
                  <a:pt x="-17467" y="343995"/>
                  <a:pt x="7483" y="288701"/>
                  <a:pt x="0" y="184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3657636">
                  <a:prstGeom prst="roundRect">
                    <a:avLst>
                      <a:gd name="adj" fmla="val 3149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lIns="91440" tIns="9144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latin typeface="Nerko One" panose="020B0604020202020204" charset="0"/>
              </a:rPr>
              <a:t>VOCABULARY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5EAFF-3A47-D2C1-678D-74570A6CD8BC}"/>
              </a:ext>
            </a:extLst>
          </p:cNvPr>
          <p:cNvSpPr txBox="1"/>
          <p:nvPr/>
        </p:nvSpPr>
        <p:spPr>
          <a:xfrm>
            <a:off x="84459" y="3930275"/>
            <a:ext cx="58231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ming Soon" panose="020B0604020202020204" charset="0"/>
              </a:rPr>
              <a:t>E.g. : </a:t>
            </a:r>
            <a:r>
              <a:rPr lang="en-US" sz="2400" b="0" i="0" dirty="0">
                <a:effectLst/>
                <a:latin typeface="Coming Soon" panose="020B0604020202020204" charset="0"/>
              </a:rPr>
              <a:t> It </a:t>
            </a:r>
            <a:r>
              <a:rPr lang="en-US" sz="2400" b="1" i="0" dirty="0">
                <a:effectLst/>
                <a:latin typeface="Coming Soon" panose="020B0604020202020204" charset="0"/>
              </a:rPr>
              <a:t>focuses on</a:t>
            </a:r>
            <a:r>
              <a:rPr lang="en-US" sz="2400" b="0" i="0" dirty="0">
                <a:effectLst/>
                <a:latin typeface="Coming Soon" panose="020B0604020202020204" charset="0"/>
              </a:rPr>
              <a:t> helping disadvantaged teenagers continue their education.</a:t>
            </a:r>
            <a:endParaRPr lang="en-US" sz="2400" dirty="0">
              <a:latin typeface="Coming Soon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9C9C0-628B-EB91-8642-94F0CF1FE2EF}"/>
              </a:ext>
            </a:extLst>
          </p:cNvPr>
          <p:cNvSpPr txBox="1"/>
          <p:nvPr/>
        </p:nvSpPr>
        <p:spPr>
          <a:xfrm>
            <a:off x="698500" y="1627674"/>
            <a:ext cx="6944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latin typeface="OpenSans"/>
              </a:rPr>
              <a:t>/ˈ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OpenSans"/>
              </a:rPr>
              <a:t>fəʊkəs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OpenSans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OpenSans"/>
              </a:rPr>
              <a:t>ɒn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OpenSans"/>
              </a:rPr>
              <a:t>/</a:t>
            </a:r>
            <a:endParaRPr lang="en-US" sz="2400" dirty="0"/>
          </a:p>
        </p:txBody>
      </p:sp>
      <p:pic>
        <p:nvPicPr>
          <p:cNvPr id="6146" name="Picture 2" descr="Focus Clipart Images | Free Download | PNG Transparent Background - Pngtree">
            <a:extLst>
              <a:ext uri="{FF2B5EF4-FFF2-40B4-BE49-F238E27FC236}">
                <a16:creationId xmlns:a16="http://schemas.microsoft.com/office/drawing/2014/main" id="{94D2EC71-A477-4E8B-434F-FB6C369F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96" y="1168904"/>
            <a:ext cx="2999215" cy="29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1B19B51-FAAD-DDEE-31D3-B4690082C142}"/>
              </a:ext>
            </a:extLst>
          </p:cNvPr>
          <p:cNvSpPr/>
          <p:nvPr/>
        </p:nvSpPr>
        <p:spPr>
          <a:xfrm>
            <a:off x="336446" y="3331238"/>
            <a:ext cx="425863" cy="172065"/>
          </a:xfrm>
          <a:custGeom>
            <a:avLst/>
            <a:gdLst>
              <a:gd name="connsiteX0" fmla="*/ 0 w 425863"/>
              <a:gd name="connsiteY0" fmla="*/ 43016 h 172065"/>
              <a:gd name="connsiteX1" fmla="*/ 339831 w 425863"/>
              <a:gd name="connsiteY1" fmla="*/ 43016 h 172065"/>
              <a:gd name="connsiteX2" fmla="*/ 339831 w 425863"/>
              <a:gd name="connsiteY2" fmla="*/ 0 h 172065"/>
              <a:gd name="connsiteX3" fmla="*/ 425863 w 425863"/>
              <a:gd name="connsiteY3" fmla="*/ 86033 h 172065"/>
              <a:gd name="connsiteX4" fmla="*/ 339831 w 425863"/>
              <a:gd name="connsiteY4" fmla="*/ 172065 h 172065"/>
              <a:gd name="connsiteX5" fmla="*/ 339831 w 425863"/>
              <a:gd name="connsiteY5" fmla="*/ 129049 h 172065"/>
              <a:gd name="connsiteX6" fmla="*/ 0 w 425863"/>
              <a:gd name="connsiteY6" fmla="*/ 129049 h 172065"/>
              <a:gd name="connsiteX7" fmla="*/ 0 w 425863"/>
              <a:gd name="connsiteY7" fmla="*/ 43016 h 17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863" h="172065" fill="none" extrusionOk="0">
                <a:moveTo>
                  <a:pt x="0" y="43016"/>
                </a:moveTo>
                <a:cubicBezTo>
                  <a:pt x="167670" y="37197"/>
                  <a:pt x="260132" y="59131"/>
                  <a:pt x="339831" y="43016"/>
                </a:cubicBezTo>
                <a:cubicBezTo>
                  <a:pt x="335843" y="33743"/>
                  <a:pt x="341455" y="20131"/>
                  <a:pt x="339831" y="0"/>
                </a:cubicBezTo>
                <a:cubicBezTo>
                  <a:pt x="366914" y="24020"/>
                  <a:pt x="388325" y="50449"/>
                  <a:pt x="425863" y="86033"/>
                </a:cubicBezTo>
                <a:cubicBezTo>
                  <a:pt x="405020" y="125508"/>
                  <a:pt x="372618" y="134308"/>
                  <a:pt x="339831" y="172065"/>
                </a:cubicBezTo>
                <a:cubicBezTo>
                  <a:pt x="335392" y="161202"/>
                  <a:pt x="341598" y="144425"/>
                  <a:pt x="339831" y="129049"/>
                </a:cubicBezTo>
                <a:cubicBezTo>
                  <a:pt x="219730" y="159449"/>
                  <a:pt x="165615" y="92492"/>
                  <a:pt x="0" y="129049"/>
                </a:cubicBezTo>
                <a:cubicBezTo>
                  <a:pt x="-6879" y="111495"/>
                  <a:pt x="4209" y="75393"/>
                  <a:pt x="0" y="43016"/>
                </a:cubicBezTo>
                <a:close/>
              </a:path>
              <a:path w="425863" h="172065" stroke="0" extrusionOk="0">
                <a:moveTo>
                  <a:pt x="0" y="43016"/>
                </a:moveTo>
                <a:cubicBezTo>
                  <a:pt x="107383" y="27596"/>
                  <a:pt x="206986" y="80782"/>
                  <a:pt x="339831" y="43016"/>
                </a:cubicBezTo>
                <a:cubicBezTo>
                  <a:pt x="338655" y="32828"/>
                  <a:pt x="343547" y="13932"/>
                  <a:pt x="339831" y="0"/>
                </a:cubicBezTo>
                <a:cubicBezTo>
                  <a:pt x="388537" y="33652"/>
                  <a:pt x="397109" y="65363"/>
                  <a:pt x="425863" y="86033"/>
                </a:cubicBezTo>
                <a:cubicBezTo>
                  <a:pt x="404932" y="119898"/>
                  <a:pt x="356479" y="136862"/>
                  <a:pt x="339831" y="172065"/>
                </a:cubicBezTo>
                <a:cubicBezTo>
                  <a:pt x="335582" y="163270"/>
                  <a:pt x="343827" y="149303"/>
                  <a:pt x="339831" y="129049"/>
                </a:cubicBezTo>
                <a:cubicBezTo>
                  <a:pt x="244666" y="135685"/>
                  <a:pt x="132110" y="100124"/>
                  <a:pt x="0" y="129049"/>
                </a:cubicBezTo>
                <a:cubicBezTo>
                  <a:pt x="-3419" y="91052"/>
                  <a:pt x="9139" y="76900"/>
                  <a:pt x="0" y="4301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064313078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829;p51">
            <a:extLst>
              <a:ext uri="{FF2B5EF4-FFF2-40B4-BE49-F238E27FC236}">
                <a16:creationId xmlns:a16="http://schemas.microsoft.com/office/drawing/2014/main" id="{E2A9A2E4-9822-02FE-F8F9-C746C8EA2359}"/>
              </a:ext>
            </a:extLst>
          </p:cNvPr>
          <p:cNvSpPr txBox="1">
            <a:spLocks/>
          </p:cNvSpPr>
          <p:nvPr/>
        </p:nvSpPr>
        <p:spPr>
          <a:xfrm>
            <a:off x="842860" y="3096558"/>
            <a:ext cx="5587890" cy="641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Coming Soon" panose="020B0604020202020204" charset="0"/>
              </a:rPr>
              <a:t>F</a:t>
            </a:r>
            <a:r>
              <a:rPr lang="en" sz="3200" dirty="0">
                <a:latin typeface="Coming Soon" panose="020B0604020202020204" charset="0"/>
              </a:rPr>
              <a:t>ocus on + </a:t>
            </a:r>
            <a:r>
              <a:rPr lang="en" sz="3200" b="1" dirty="0">
                <a:solidFill>
                  <a:srgbClr val="C00000"/>
                </a:solidFill>
                <a:latin typeface="Coming Soon" panose="020B0604020202020204" charset="0"/>
              </a:rPr>
              <a:t>V-ing</a:t>
            </a:r>
            <a:endParaRPr lang="en" sz="36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2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82BBE6C5-52FD-205E-5EA3-74B07189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16" y="-117529"/>
            <a:ext cx="1900155" cy="12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60AA99D-52D5-5E9B-ED7F-AF1A78FAE44E}"/>
              </a:ext>
            </a:extLst>
          </p:cNvPr>
          <p:cNvSpPr txBox="1">
            <a:spLocks/>
          </p:cNvSpPr>
          <p:nvPr/>
        </p:nvSpPr>
        <p:spPr>
          <a:xfrm>
            <a:off x="-136165" y="119334"/>
            <a:ext cx="2147845" cy="584246"/>
          </a:xfrm>
          <a:custGeom>
            <a:avLst/>
            <a:gdLst>
              <a:gd name="connsiteX0" fmla="*/ 0 w 2147845"/>
              <a:gd name="connsiteY0" fmla="*/ 184008 h 584246"/>
              <a:gd name="connsiteX1" fmla="*/ 184008 w 2147845"/>
              <a:gd name="connsiteY1" fmla="*/ 0 h 584246"/>
              <a:gd name="connsiteX2" fmla="*/ 795083 w 2147845"/>
              <a:gd name="connsiteY2" fmla="*/ 0 h 584246"/>
              <a:gd name="connsiteX3" fmla="*/ 1388359 w 2147845"/>
              <a:gd name="connsiteY3" fmla="*/ 0 h 584246"/>
              <a:gd name="connsiteX4" fmla="*/ 1963837 w 2147845"/>
              <a:gd name="connsiteY4" fmla="*/ 0 h 584246"/>
              <a:gd name="connsiteX5" fmla="*/ 2147845 w 2147845"/>
              <a:gd name="connsiteY5" fmla="*/ 184008 h 584246"/>
              <a:gd name="connsiteX6" fmla="*/ 2147845 w 2147845"/>
              <a:gd name="connsiteY6" fmla="*/ 400238 h 584246"/>
              <a:gd name="connsiteX7" fmla="*/ 1963837 w 2147845"/>
              <a:gd name="connsiteY7" fmla="*/ 584246 h 584246"/>
              <a:gd name="connsiteX8" fmla="*/ 1352762 w 2147845"/>
              <a:gd name="connsiteY8" fmla="*/ 584246 h 584246"/>
              <a:gd name="connsiteX9" fmla="*/ 759486 w 2147845"/>
              <a:gd name="connsiteY9" fmla="*/ 584246 h 584246"/>
              <a:gd name="connsiteX10" fmla="*/ 184008 w 2147845"/>
              <a:gd name="connsiteY10" fmla="*/ 584246 h 584246"/>
              <a:gd name="connsiteX11" fmla="*/ 0 w 2147845"/>
              <a:gd name="connsiteY11" fmla="*/ 400238 h 584246"/>
              <a:gd name="connsiteX12" fmla="*/ 0 w 2147845"/>
              <a:gd name="connsiteY12" fmla="*/ 184008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7845" h="584246" fill="none" extrusionOk="0">
                <a:moveTo>
                  <a:pt x="0" y="184008"/>
                </a:moveTo>
                <a:cubicBezTo>
                  <a:pt x="-14099" y="78796"/>
                  <a:pt x="72884" y="16649"/>
                  <a:pt x="184008" y="0"/>
                </a:cubicBezTo>
                <a:cubicBezTo>
                  <a:pt x="445145" y="-4575"/>
                  <a:pt x="547317" y="16071"/>
                  <a:pt x="795083" y="0"/>
                </a:cubicBezTo>
                <a:cubicBezTo>
                  <a:pt x="1042850" y="-16071"/>
                  <a:pt x="1108316" y="18504"/>
                  <a:pt x="1388359" y="0"/>
                </a:cubicBezTo>
                <a:cubicBezTo>
                  <a:pt x="1668402" y="-18504"/>
                  <a:pt x="1691322" y="30486"/>
                  <a:pt x="1963837" y="0"/>
                </a:cubicBezTo>
                <a:cubicBezTo>
                  <a:pt x="2088681" y="-8612"/>
                  <a:pt x="2161392" y="65772"/>
                  <a:pt x="2147845" y="184008"/>
                </a:cubicBezTo>
                <a:cubicBezTo>
                  <a:pt x="2162550" y="282097"/>
                  <a:pt x="2135403" y="337064"/>
                  <a:pt x="2147845" y="400238"/>
                </a:cubicBezTo>
                <a:cubicBezTo>
                  <a:pt x="2162223" y="515725"/>
                  <a:pt x="2066536" y="577097"/>
                  <a:pt x="1963837" y="584246"/>
                </a:cubicBezTo>
                <a:cubicBezTo>
                  <a:pt x="1697251" y="598685"/>
                  <a:pt x="1616149" y="550507"/>
                  <a:pt x="1352762" y="584246"/>
                </a:cubicBezTo>
                <a:cubicBezTo>
                  <a:pt x="1089376" y="617985"/>
                  <a:pt x="965833" y="525840"/>
                  <a:pt x="759486" y="584246"/>
                </a:cubicBezTo>
                <a:cubicBezTo>
                  <a:pt x="553139" y="642652"/>
                  <a:pt x="327032" y="575237"/>
                  <a:pt x="184008" y="584246"/>
                </a:cubicBezTo>
                <a:cubicBezTo>
                  <a:pt x="65029" y="580413"/>
                  <a:pt x="-3365" y="499244"/>
                  <a:pt x="0" y="400238"/>
                </a:cubicBezTo>
                <a:cubicBezTo>
                  <a:pt x="-9149" y="308337"/>
                  <a:pt x="4793" y="278229"/>
                  <a:pt x="0" y="184008"/>
                </a:cubicBezTo>
                <a:close/>
              </a:path>
              <a:path w="2147845" h="584246" stroke="0" extrusionOk="0">
                <a:moveTo>
                  <a:pt x="0" y="184008"/>
                </a:moveTo>
                <a:cubicBezTo>
                  <a:pt x="5340" y="58389"/>
                  <a:pt x="91260" y="3565"/>
                  <a:pt x="184008" y="0"/>
                </a:cubicBezTo>
                <a:cubicBezTo>
                  <a:pt x="420499" y="-46659"/>
                  <a:pt x="647404" y="68178"/>
                  <a:pt x="777284" y="0"/>
                </a:cubicBezTo>
                <a:cubicBezTo>
                  <a:pt x="907164" y="-68178"/>
                  <a:pt x="1208299" y="45078"/>
                  <a:pt x="1370561" y="0"/>
                </a:cubicBezTo>
                <a:cubicBezTo>
                  <a:pt x="1532823" y="-45078"/>
                  <a:pt x="1685896" y="42702"/>
                  <a:pt x="1963837" y="0"/>
                </a:cubicBezTo>
                <a:cubicBezTo>
                  <a:pt x="2038176" y="-11143"/>
                  <a:pt x="2125092" y="68963"/>
                  <a:pt x="2147845" y="184008"/>
                </a:cubicBezTo>
                <a:cubicBezTo>
                  <a:pt x="2159917" y="267495"/>
                  <a:pt x="2145404" y="345164"/>
                  <a:pt x="2147845" y="400238"/>
                </a:cubicBezTo>
                <a:cubicBezTo>
                  <a:pt x="2141076" y="501461"/>
                  <a:pt x="2073915" y="588811"/>
                  <a:pt x="1963837" y="584246"/>
                </a:cubicBezTo>
                <a:cubicBezTo>
                  <a:pt x="1772281" y="602589"/>
                  <a:pt x="1592256" y="576392"/>
                  <a:pt x="1423956" y="584246"/>
                </a:cubicBezTo>
                <a:cubicBezTo>
                  <a:pt x="1255656" y="592100"/>
                  <a:pt x="1059784" y="528299"/>
                  <a:pt x="884074" y="584246"/>
                </a:cubicBezTo>
                <a:cubicBezTo>
                  <a:pt x="708364" y="640193"/>
                  <a:pt x="453102" y="527305"/>
                  <a:pt x="184008" y="584246"/>
                </a:cubicBezTo>
                <a:cubicBezTo>
                  <a:pt x="57757" y="598295"/>
                  <a:pt x="-4078" y="509708"/>
                  <a:pt x="0" y="400238"/>
                </a:cubicBezTo>
                <a:cubicBezTo>
                  <a:pt x="-5021" y="351623"/>
                  <a:pt x="1844" y="275810"/>
                  <a:pt x="0" y="184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3657636">
                  <a:prstGeom prst="roundRect">
                    <a:avLst>
                      <a:gd name="adj" fmla="val 3149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lIns="91440" tIns="9144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latin typeface="Nerko One" panose="020B0604020202020204" charset="0"/>
              </a:rPr>
              <a:t>MATCHING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9D5238F-E757-98DA-F1A4-2A5A67355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6"/>
          <a:stretch/>
        </p:blipFill>
        <p:spPr bwMode="auto">
          <a:xfrm>
            <a:off x="203342" y="797861"/>
            <a:ext cx="314960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FD9317A-64E8-BDF6-FF7B-602516DD2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2"/>
          <a:stretch/>
        </p:blipFill>
        <p:spPr bwMode="auto">
          <a:xfrm>
            <a:off x="4987428" y="1474826"/>
            <a:ext cx="327319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A70DE86F-D3EA-2220-3388-15D07D45AB74}"/>
              </a:ext>
            </a:extLst>
          </p:cNvPr>
          <p:cNvSpPr/>
          <p:nvPr/>
        </p:nvSpPr>
        <p:spPr>
          <a:xfrm>
            <a:off x="858604" y="890580"/>
            <a:ext cx="2659512" cy="584246"/>
          </a:xfrm>
          <a:custGeom>
            <a:avLst/>
            <a:gdLst>
              <a:gd name="connsiteX0" fmla="*/ 0 w 2659512"/>
              <a:gd name="connsiteY0" fmla="*/ 0 h 584246"/>
              <a:gd name="connsiteX1" fmla="*/ 443252 w 2659512"/>
              <a:gd name="connsiteY1" fmla="*/ 0 h 584246"/>
              <a:gd name="connsiteX2" fmla="*/ 443252 w 2659512"/>
              <a:gd name="connsiteY2" fmla="*/ 0 h 584246"/>
              <a:gd name="connsiteX3" fmla="*/ 775691 w 2659512"/>
              <a:gd name="connsiteY3" fmla="*/ 0 h 584246"/>
              <a:gd name="connsiteX4" fmla="*/ 1108130 w 2659512"/>
              <a:gd name="connsiteY4" fmla="*/ 0 h 584246"/>
              <a:gd name="connsiteX5" fmla="*/ 1625257 w 2659512"/>
              <a:gd name="connsiteY5" fmla="*/ 0 h 584246"/>
              <a:gd name="connsiteX6" fmla="*/ 2173412 w 2659512"/>
              <a:gd name="connsiteY6" fmla="*/ 0 h 584246"/>
              <a:gd name="connsiteX7" fmla="*/ 2659512 w 2659512"/>
              <a:gd name="connsiteY7" fmla="*/ 0 h 584246"/>
              <a:gd name="connsiteX8" fmla="*/ 2659512 w 2659512"/>
              <a:gd name="connsiteY8" fmla="*/ 340810 h 584246"/>
              <a:gd name="connsiteX9" fmla="*/ 2659512 w 2659512"/>
              <a:gd name="connsiteY9" fmla="*/ 340810 h 584246"/>
              <a:gd name="connsiteX10" fmla="*/ 2659512 w 2659512"/>
              <a:gd name="connsiteY10" fmla="*/ 486872 h 584246"/>
              <a:gd name="connsiteX11" fmla="*/ 2659512 w 2659512"/>
              <a:gd name="connsiteY11" fmla="*/ 584246 h 584246"/>
              <a:gd name="connsiteX12" fmla="*/ 2142385 w 2659512"/>
              <a:gd name="connsiteY12" fmla="*/ 584246 h 584246"/>
              <a:gd name="connsiteX13" fmla="*/ 1656285 w 2659512"/>
              <a:gd name="connsiteY13" fmla="*/ 584246 h 584246"/>
              <a:gd name="connsiteX14" fmla="*/ 1108130 w 2659512"/>
              <a:gd name="connsiteY14" fmla="*/ 584246 h 584246"/>
              <a:gd name="connsiteX15" fmla="*/ 795637 w 2659512"/>
              <a:gd name="connsiteY15" fmla="*/ 584246 h 584246"/>
              <a:gd name="connsiteX16" fmla="*/ 443252 w 2659512"/>
              <a:gd name="connsiteY16" fmla="*/ 584246 h 584246"/>
              <a:gd name="connsiteX17" fmla="*/ 443252 w 2659512"/>
              <a:gd name="connsiteY17" fmla="*/ 584246 h 584246"/>
              <a:gd name="connsiteX18" fmla="*/ 0 w 2659512"/>
              <a:gd name="connsiteY18" fmla="*/ 584246 h 584246"/>
              <a:gd name="connsiteX19" fmla="*/ 0 w 2659512"/>
              <a:gd name="connsiteY19" fmla="*/ 486872 h 584246"/>
              <a:gd name="connsiteX20" fmla="*/ -319168 w 2659512"/>
              <a:gd name="connsiteY20" fmla="*/ 324064 h 584246"/>
              <a:gd name="connsiteX21" fmla="*/ 0 w 2659512"/>
              <a:gd name="connsiteY21" fmla="*/ 340810 h 584246"/>
              <a:gd name="connsiteX22" fmla="*/ 0 w 2659512"/>
              <a:gd name="connsiteY22" fmla="*/ 0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59512" h="584246" fill="none" extrusionOk="0">
                <a:moveTo>
                  <a:pt x="0" y="0"/>
                </a:moveTo>
                <a:cubicBezTo>
                  <a:pt x="121321" y="-31038"/>
                  <a:pt x="267111" y="13069"/>
                  <a:pt x="443252" y="0"/>
                </a:cubicBezTo>
                <a:lnTo>
                  <a:pt x="443252" y="0"/>
                </a:lnTo>
                <a:cubicBezTo>
                  <a:pt x="558229" y="-38005"/>
                  <a:pt x="685957" y="1976"/>
                  <a:pt x="775691" y="0"/>
                </a:cubicBezTo>
                <a:cubicBezTo>
                  <a:pt x="865425" y="-1976"/>
                  <a:pt x="954599" y="34796"/>
                  <a:pt x="1108130" y="0"/>
                </a:cubicBezTo>
                <a:cubicBezTo>
                  <a:pt x="1270664" y="-32094"/>
                  <a:pt x="1448874" y="20251"/>
                  <a:pt x="1625257" y="0"/>
                </a:cubicBezTo>
                <a:cubicBezTo>
                  <a:pt x="1801640" y="-20251"/>
                  <a:pt x="1954661" y="2240"/>
                  <a:pt x="2173412" y="0"/>
                </a:cubicBezTo>
                <a:cubicBezTo>
                  <a:pt x="2392164" y="-2240"/>
                  <a:pt x="2560567" y="17308"/>
                  <a:pt x="2659512" y="0"/>
                </a:cubicBezTo>
                <a:cubicBezTo>
                  <a:pt x="2694142" y="120244"/>
                  <a:pt x="2646391" y="227164"/>
                  <a:pt x="2659512" y="340810"/>
                </a:cubicBezTo>
                <a:lnTo>
                  <a:pt x="2659512" y="340810"/>
                </a:lnTo>
                <a:cubicBezTo>
                  <a:pt x="2660517" y="390418"/>
                  <a:pt x="2642311" y="455388"/>
                  <a:pt x="2659512" y="486872"/>
                </a:cubicBezTo>
                <a:cubicBezTo>
                  <a:pt x="2663034" y="535476"/>
                  <a:pt x="2656494" y="537264"/>
                  <a:pt x="2659512" y="584246"/>
                </a:cubicBezTo>
                <a:cubicBezTo>
                  <a:pt x="2507055" y="637284"/>
                  <a:pt x="2397734" y="576335"/>
                  <a:pt x="2142385" y="584246"/>
                </a:cubicBezTo>
                <a:cubicBezTo>
                  <a:pt x="1887036" y="592157"/>
                  <a:pt x="1882139" y="530758"/>
                  <a:pt x="1656285" y="584246"/>
                </a:cubicBezTo>
                <a:cubicBezTo>
                  <a:pt x="1430431" y="637734"/>
                  <a:pt x="1284983" y="544534"/>
                  <a:pt x="1108130" y="584246"/>
                </a:cubicBezTo>
                <a:cubicBezTo>
                  <a:pt x="968058" y="606864"/>
                  <a:pt x="894419" y="564025"/>
                  <a:pt x="795637" y="584246"/>
                </a:cubicBezTo>
                <a:cubicBezTo>
                  <a:pt x="696855" y="604467"/>
                  <a:pt x="545813" y="575908"/>
                  <a:pt x="443252" y="584246"/>
                </a:cubicBezTo>
                <a:lnTo>
                  <a:pt x="443252" y="584246"/>
                </a:lnTo>
                <a:cubicBezTo>
                  <a:pt x="347768" y="612019"/>
                  <a:pt x="172665" y="556802"/>
                  <a:pt x="0" y="584246"/>
                </a:cubicBezTo>
                <a:cubicBezTo>
                  <a:pt x="-6570" y="550279"/>
                  <a:pt x="9024" y="527940"/>
                  <a:pt x="0" y="486872"/>
                </a:cubicBezTo>
                <a:cubicBezTo>
                  <a:pt x="-128698" y="430259"/>
                  <a:pt x="-167340" y="360723"/>
                  <a:pt x="-319168" y="324064"/>
                </a:cubicBezTo>
                <a:cubicBezTo>
                  <a:pt x="-160701" y="316089"/>
                  <a:pt x="-132169" y="360825"/>
                  <a:pt x="0" y="340810"/>
                </a:cubicBezTo>
                <a:cubicBezTo>
                  <a:pt x="-32330" y="241465"/>
                  <a:pt x="10197" y="154121"/>
                  <a:pt x="0" y="0"/>
                </a:cubicBezTo>
                <a:close/>
              </a:path>
              <a:path w="2659512" h="584246" stroke="0" extrusionOk="0">
                <a:moveTo>
                  <a:pt x="0" y="0"/>
                </a:moveTo>
                <a:cubicBezTo>
                  <a:pt x="215426" y="-20930"/>
                  <a:pt x="332961" y="45967"/>
                  <a:pt x="443252" y="0"/>
                </a:cubicBezTo>
                <a:lnTo>
                  <a:pt x="443252" y="0"/>
                </a:lnTo>
                <a:cubicBezTo>
                  <a:pt x="593664" y="-901"/>
                  <a:pt x="635949" y="34911"/>
                  <a:pt x="782340" y="0"/>
                </a:cubicBezTo>
                <a:cubicBezTo>
                  <a:pt x="928731" y="-34911"/>
                  <a:pt x="987807" y="9208"/>
                  <a:pt x="1108130" y="0"/>
                </a:cubicBezTo>
                <a:cubicBezTo>
                  <a:pt x="1275361" y="-23704"/>
                  <a:pt x="1413055" y="61469"/>
                  <a:pt x="1640771" y="0"/>
                </a:cubicBezTo>
                <a:cubicBezTo>
                  <a:pt x="1868487" y="-61469"/>
                  <a:pt x="1905148" y="45731"/>
                  <a:pt x="2142385" y="0"/>
                </a:cubicBezTo>
                <a:cubicBezTo>
                  <a:pt x="2379622" y="-45731"/>
                  <a:pt x="2551716" y="1107"/>
                  <a:pt x="2659512" y="0"/>
                </a:cubicBezTo>
                <a:cubicBezTo>
                  <a:pt x="2689833" y="147571"/>
                  <a:pt x="2626746" y="252206"/>
                  <a:pt x="2659512" y="340810"/>
                </a:cubicBezTo>
                <a:lnTo>
                  <a:pt x="2659512" y="340810"/>
                </a:lnTo>
                <a:cubicBezTo>
                  <a:pt x="2660032" y="381598"/>
                  <a:pt x="2644706" y="425977"/>
                  <a:pt x="2659512" y="486872"/>
                </a:cubicBezTo>
                <a:cubicBezTo>
                  <a:pt x="2665533" y="512466"/>
                  <a:pt x="2653779" y="543013"/>
                  <a:pt x="2659512" y="584246"/>
                </a:cubicBezTo>
                <a:cubicBezTo>
                  <a:pt x="2485841" y="636332"/>
                  <a:pt x="2346648" y="543410"/>
                  <a:pt x="2126871" y="584246"/>
                </a:cubicBezTo>
                <a:cubicBezTo>
                  <a:pt x="1907094" y="625082"/>
                  <a:pt x="1855191" y="581893"/>
                  <a:pt x="1594230" y="584246"/>
                </a:cubicBezTo>
                <a:cubicBezTo>
                  <a:pt x="1333269" y="586599"/>
                  <a:pt x="1351090" y="578302"/>
                  <a:pt x="1108130" y="584246"/>
                </a:cubicBezTo>
                <a:cubicBezTo>
                  <a:pt x="998014" y="592028"/>
                  <a:pt x="862269" y="564215"/>
                  <a:pt x="788989" y="584246"/>
                </a:cubicBezTo>
                <a:cubicBezTo>
                  <a:pt x="715709" y="604277"/>
                  <a:pt x="600888" y="553215"/>
                  <a:pt x="443252" y="584246"/>
                </a:cubicBezTo>
                <a:lnTo>
                  <a:pt x="443252" y="584246"/>
                </a:lnTo>
                <a:cubicBezTo>
                  <a:pt x="345011" y="616923"/>
                  <a:pt x="201184" y="539544"/>
                  <a:pt x="0" y="584246"/>
                </a:cubicBezTo>
                <a:cubicBezTo>
                  <a:pt x="-11682" y="558869"/>
                  <a:pt x="829" y="521281"/>
                  <a:pt x="0" y="486872"/>
                </a:cubicBezTo>
                <a:cubicBezTo>
                  <a:pt x="-142653" y="437879"/>
                  <a:pt x="-243333" y="354895"/>
                  <a:pt x="-319168" y="324064"/>
                </a:cubicBezTo>
                <a:cubicBezTo>
                  <a:pt x="-170634" y="330869"/>
                  <a:pt x="-126841" y="335908"/>
                  <a:pt x="0" y="340810"/>
                </a:cubicBezTo>
                <a:cubicBezTo>
                  <a:pt x="-29997" y="190829"/>
                  <a:pt x="38665" y="101628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00798">
                  <a:prstGeom prst="wedgeRectCallout">
                    <a:avLst>
                      <a:gd name="adj1" fmla="val -62001"/>
                      <a:gd name="adj2" fmla="val 5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What is the name of the </a:t>
            </a:r>
            <a:r>
              <a:rPr lang="en-US" sz="1600" dirty="0" err="1">
                <a:solidFill>
                  <a:sysClr val="windowText" lastClr="000000"/>
                </a:solidFill>
                <a:latin typeface="Coming Soon" panose="020B0604020202020204" charset="0"/>
              </a:rPr>
              <a:t>programme</a:t>
            </a:r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?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9989898-3721-8683-F5BA-A67A232587A9}"/>
              </a:ext>
            </a:extLst>
          </p:cNvPr>
          <p:cNvSpPr/>
          <p:nvPr/>
        </p:nvSpPr>
        <p:spPr>
          <a:xfrm>
            <a:off x="2216258" y="1578050"/>
            <a:ext cx="2477764" cy="384464"/>
          </a:xfrm>
          <a:custGeom>
            <a:avLst/>
            <a:gdLst>
              <a:gd name="connsiteX0" fmla="*/ 0 w 2477764"/>
              <a:gd name="connsiteY0" fmla="*/ 0 h 384464"/>
              <a:gd name="connsiteX1" fmla="*/ 481787 w 2477764"/>
              <a:gd name="connsiteY1" fmla="*/ 0 h 384464"/>
              <a:gd name="connsiteX2" fmla="*/ 978028 w 2477764"/>
              <a:gd name="connsiteY2" fmla="*/ 0 h 384464"/>
              <a:gd name="connsiteX3" fmla="*/ 1445362 w 2477764"/>
              <a:gd name="connsiteY3" fmla="*/ 0 h 384464"/>
              <a:gd name="connsiteX4" fmla="*/ 1445362 w 2477764"/>
              <a:gd name="connsiteY4" fmla="*/ 0 h 384464"/>
              <a:gd name="connsiteX5" fmla="*/ 1761277 w 2477764"/>
              <a:gd name="connsiteY5" fmla="*/ 0 h 384464"/>
              <a:gd name="connsiteX6" fmla="*/ 2064803 w 2477764"/>
              <a:gd name="connsiteY6" fmla="*/ 0 h 384464"/>
              <a:gd name="connsiteX7" fmla="*/ 2477764 w 2477764"/>
              <a:gd name="connsiteY7" fmla="*/ 0 h 384464"/>
              <a:gd name="connsiteX8" fmla="*/ 2477764 w 2477764"/>
              <a:gd name="connsiteY8" fmla="*/ 224271 h 384464"/>
              <a:gd name="connsiteX9" fmla="*/ 2647491 w 2477764"/>
              <a:gd name="connsiteY9" fmla="*/ 226499 h 384464"/>
              <a:gd name="connsiteX10" fmla="*/ 2477764 w 2477764"/>
              <a:gd name="connsiteY10" fmla="*/ 320387 h 384464"/>
              <a:gd name="connsiteX11" fmla="*/ 2477764 w 2477764"/>
              <a:gd name="connsiteY11" fmla="*/ 384464 h 384464"/>
              <a:gd name="connsiteX12" fmla="*/ 2064803 w 2477764"/>
              <a:gd name="connsiteY12" fmla="*/ 384464 h 384464"/>
              <a:gd name="connsiteX13" fmla="*/ 1748888 w 2477764"/>
              <a:gd name="connsiteY13" fmla="*/ 384464 h 384464"/>
              <a:gd name="connsiteX14" fmla="*/ 1445362 w 2477764"/>
              <a:gd name="connsiteY14" fmla="*/ 384464 h 384464"/>
              <a:gd name="connsiteX15" fmla="*/ 1445362 w 2477764"/>
              <a:gd name="connsiteY15" fmla="*/ 384464 h 384464"/>
              <a:gd name="connsiteX16" fmla="*/ 949121 w 2477764"/>
              <a:gd name="connsiteY16" fmla="*/ 384464 h 384464"/>
              <a:gd name="connsiteX17" fmla="*/ 496241 w 2477764"/>
              <a:gd name="connsiteY17" fmla="*/ 384464 h 384464"/>
              <a:gd name="connsiteX18" fmla="*/ 0 w 2477764"/>
              <a:gd name="connsiteY18" fmla="*/ 384464 h 384464"/>
              <a:gd name="connsiteX19" fmla="*/ 0 w 2477764"/>
              <a:gd name="connsiteY19" fmla="*/ 320387 h 384464"/>
              <a:gd name="connsiteX20" fmla="*/ 0 w 2477764"/>
              <a:gd name="connsiteY20" fmla="*/ 224271 h 384464"/>
              <a:gd name="connsiteX21" fmla="*/ 0 w 2477764"/>
              <a:gd name="connsiteY21" fmla="*/ 224271 h 384464"/>
              <a:gd name="connsiteX22" fmla="*/ 0 w 2477764"/>
              <a:gd name="connsiteY22" fmla="*/ 0 h 38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7764" h="384464" extrusionOk="0">
                <a:moveTo>
                  <a:pt x="0" y="0"/>
                </a:moveTo>
                <a:cubicBezTo>
                  <a:pt x="101828" y="-31579"/>
                  <a:pt x="304606" y="26950"/>
                  <a:pt x="481787" y="0"/>
                </a:cubicBezTo>
                <a:cubicBezTo>
                  <a:pt x="658968" y="-26950"/>
                  <a:pt x="821421" y="6201"/>
                  <a:pt x="978028" y="0"/>
                </a:cubicBezTo>
                <a:cubicBezTo>
                  <a:pt x="1134635" y="-6201"/>
                  <a:pt x="1295872" y="15605"/>
                  <a:pt x="1445362" y="0"/>
                </a:cubicBezTo>
                <a:lnTo>
                  <a:pt x="1445362" y="0"/>
                </a:lnTo>
                <a:cubicBezTo>
                  <a:pt x="1591345" y="-32343"/>
                  <a:pt x="1690006" y="4241"/>
                  <a:pt x="1761277" y="0"/>
                </a:cubicBezTo>
                <a:cubicBezTo>
                  <a:pt x="1832548" y="-4241"/>
                  <a:pt x="1977656" y="33907"/>
                  <a:pt x="2064803" y="0"/>
                </a:cubicBezTo>
                <a:cubicBezTo>
                  <a:pt x="2173332" y="-20525"/>
                  <a:pt x="2335292" y="25268"/>
                  <a:pt x="2477764" y="0"/>
                </a:cubicBezTo>
                <a:cubicBezTo>
                  <a:pt x="2494674" y="89084"/>
                  <a:pt x="2462231" y="146731"/>
                  <a:pt x="2477764" y="224271"/>
                </a:cubicBezTo>
                <a:cubicBezTo>
                  <a:pt x="2560062" y="205008"/>
                  <a:pt x="2612305" y="229331"/>
                  <a:pt x="2647491" y="226499"/>
                </a:cubicBezTo>
                <a:cubicBezTo>
                  <a:pt x="2581881" y="281475"/>
                  <a:pt x="2518651" y="272552"/>
                  <a:pt x="2477764" y="320387"/>
                </a:cubicBezTo>
                <a:cubicBezTo>
                  <a:pt x="2478155" y="343376"/>
                  <a:pt x="2474365" y="364893"/>
                  <a:pt x="2477764" y="384464"/>
                </a:cubicBezTo>
                <a:cubicBezTo>
                  <a:pt x="2282382" y="403941"/>
                  <a:pt x="2235842" y="375107"/>
                  <a:pt x="2064803" y="384464"/>
                </a:cubicBezTo>
                <a:cubicBezTo>
                  <a:pt x="1987900" y="414556"/>
                  <a:pt x="1839935" y="379348"/>
                  <a:pt x="1748888" y="384464"/>
                </a:cubicBezTo>
                <a:cubicBezTo>
                  <a:pt x="1657842" y="389580"/>
                  <a:pt x="1525875" y="376901"/>
                  <a:pt x="1445362" y="384464"/>
                </a:cubicBezTo>
                <a:lnTo>
                  <a:pt x="1445362" y="384464"/>
                </a:lnTo>
                <a:cubicBezTo>
                  <a:pt x="1279374" y="413990"/>
                  <a:pt x="1185718" y="337441"/>
                  <a:pt x="949121" y="384464"/>
                </a:cubicBezTo>
                <a:cubicBezTo>
                  <a:pt x="712524" y="431487"/>
                  <a:pt x="590674" y="371129"/>
                  <a:pt x="496241" y="384464"/>
                </a:cubicBezTo>
                <a:cubicBezTo>
                  <a:pt x="401808" y="397799"/>
                  <a:pt x="137806" y="348062"/>
                  <a:pt x="0" y="384464"/>
                </a:cubicBezTo>
                <a:cubicBezTo>
                  <a:pt x="-2475" y="360879"/>
                  <a:pt x="5384" y="347624"/>
                  <a:pt x="0" y="320387"/>
                </a:cubicBezTo>
                <a:cubicBezTo>
                  <a:pt x="-2956" y="285990"/>
                  <a:pt x="4525" y="256102"/>
                  <a:pt x="0" y="224271"/>
                </a:cubicBezTo>
                <a:lnTo>
                  <a:pt x="0" y="224271"/>
                </a:lnTo>
                <a:cubicBezTo>
                  <a:pt x="-3941" y="167437"/>
                  <a:pt x="10295" y="107613"/>
                  <a:pt x="0" y="0"/>
                </a:cubicBezTo>
                <a:close/>
              </a:path>
            </a:pathLst>
          </a:custGeom>
          <a:noFill/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00798">
                  <a:prstGeom prst="wedgeRectCallout">
                    <a:avLst>
                      <a:gd name="adj1" fmla="val 56850"/>
                      <a:gd name="adj2" fmla="val 891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Coming Soon" panose="020B0604020202020204" charset="0"/>
              </a:rPr>
              <a:t>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AEC66B8-3A13-A937-1AD8-6C92CB3EB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6"/>
          <a:stretch/>
        </p:blipFill>
        <p:spPr bwMode="auto">
          <a:xfrm>
            <a:off x="203342" y="2131050"/>
            <a:ext cx="314960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AAB99A-BFAF-F0E0-E01B-19DC96180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2"/>
          <a:stretch/>
        </p:blipFill>
        <p:spPr bwMode="auto">
          <a:xfrm>
            <a:off x="4996227" y="2808492"/>
            <a:ext cx="327319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11FC61-81FE-D258-BCD5-A97BC2701BFC}"/>
              </a:ext>
            </a:extLst>
          </p:cNvPr>
          <p:cNvSpPr/>
          <p:nvPr/>
        </p:nvSpPr>
        <p:spPr>
          <a:xfrm>
            <a:off x="810144" y="2178583"/>
            <a:ext cx="2274019" cy="584246"/>
          </a:xfrm>
          <a:custGeom>
            <a:avLst/>
            <a:gdLst>
              <a:gd name="connsiteX0" fmla="*/ 0 w 2274019"/>
              <a:gd name="connsiteY0" fmla="*/ 0 h 584246"/>
              <a:gd name="connsiteX1" fmla="*/ 379003 w 2274019"/>
              <a:gd name="connsiteY1" fmla="*/ 0 h 584246"/>
              <a:gd name="connsiteX2" fmla="*/ 379003 w 2274019"/>
              <a:gd name="connsiteY2" fmla="*/ 0 h 584246"/>
              <a:gd name="connsiteX3" fmla="*/ 947508 w 2274019"/>
              <a:gd name="connsiteY3" fmla="*/ 0 h 584246"/>
              <a:gd name="connsiteX4" fmla="*/ 1402943 w 2274019"/>
              <a:gd name="connsiteY4" fmla="*/ 0 h 584246"/>
              <a:gd name="connsiteX5" fmla="*/ 1858379 w 2274019"/>
              <a:gd name="connsiteY5" fmla="*/ 0 h 584246"/>
              <a:gd name="connsiteX6" fmla="*/ 2274019 w 2274019"/>
              <a:gd name="connsiteY6" fmla="*/ 0 h 584246"/>
              <a:gd name="connsiteX7" fmla="*/ 2274019 w 2274019"/>
              <a:gd name="connsiteY7" fmla="*/ 97374 h 584246"/>
              <a:gd name="connsiteX8" fmla="*/ 2274019 w 2274019"/>
              <a:gd name="connsiteY8" fmla="*/ 97374 h 584246"/>
              <a:gd name="connsiteX9" fmla="*/ 2274019 w 2274019"/>
              <a:gd name="connsiteY9" fmla="*/ 243436 h 584246"/>
              <a:gd name="connsiteX10" fmla="*/ 2274019 w 2274019"/>
              <a:gd name="connsiteY10" fmla="*/ 584246 h 584246"/>
              <a:gd name="connsiteX11" fmla="*/ 1818584 w 2274019"/>
              <a:gd name="connsiteY11" fmla="*/ 584246 h 584246"/>
              <a:gd name="connsiteX12" fmla="*/ 1376413 w 2274019"/>
              <a:gd name="connsiteY12" fmla="*/ 584246 h 584246"/>
              <a:gd name="connsiteX13" fmla="*/ 947508 w 2274019"/>
              <a:gd name="connsiteY13" fmla="*/ 584246 h 584246"/>
              <a:gd name="connsiteX14" fmla="*/ 379003 w 2274019"/>
              <a:gd name="connsiteY14" fmla="*/ 584246 h 584246"/>
              <a:gd name="connsiteX15" fmla="*/ 379003 w 2274019"/>
              <a:gd name="connsiteY15" fmla="*/ 584246 h 584246"/>
              <a:gd name="connsiteX16" fmla="*/ 0 w 2274019"/>
              <a:gd name="connsiteY16" fmla="*/ 584246 h 584246"/>
              <a:gd name="connsiteX17" fmla="*/ 0 w 2274019"/>
              <a:gd name="connsiteY17" fmla="*/ 243436 h 584246"/>
              <a:gd name="connsiteX18" fmla="*/ -219898 w 2274019"/>
              <a:gd name="connsiteY18" fmla="*/ 285317 h 584246"/>
              <a:gd name="connsiteX19" fmla="*/ 0 w 2274019"/>
              <a:gd name="connsiteY19" fmla="*/ 97374 h 584246"/>
              <a:gd name="connsiteX20" fmla="*/ 0 w 2274019"/>
              <a:gd name="connsiteY20" fmla="*/ 0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019" h="584246" fill="none" extrusionOk="0">
                <a:moveTo>
                  <a:pt x="0" y="0"/>
                </a:moveTo>
                <a:cubicBezTo>
                  <a:pt x="166066" y="-24834"/>
                  <a:pt x="302342" y="11173"/>
                  <a:pt x="379003" y="0"/>
                </a:cubicBezTo>
                <a:lnTo>
                  <a:pt x="379003" y="0"/>
                </a:lnTo>
                <a:cubicBezTo>
                  <a:pt x="505552" y="-10373"/>
                  <a:pt x="699797" y="67203"/>
                  <a:pt x="947508" y="0"/>
                </a:cubicBezTo>
                <a:cubicBezTo>
                  <a:pt x="1127635" y="-16581"/>
                  <a:pt x="1254969" y="35583"/>
                  <a:pt x="1402943" y="0"/>
                </a:cubicBezTo>
                <a:cubicBezTo>
                  <a:pt x="1550917" y="-35583"/>
                  <a:pt x="1733956" y="53410"/>
                  <a:pt x="1858379" y="0"/>
                </a:cubicBezTo>
                <a:cubicBezTo>
                  <a:pt x="1982802" y="-53410"/>
                  <a:pt x="2136222" y="46960"/>
                  <a:pt x="2274019" y="0"/>
                </a:cubicBezTo>
                <a:cubicBezTo>
                  <a:pt x="2278220" y="23981"/>
                  <a:pt x="2269926" y="54510"/>
                  <a:pt x="2274019" y="97374"/>
                </a:cubicBezTo>
                <a:lnTo>
                  <a:pt x="2274019" y="97374"/>
                </a:lnTo>
                <a:cubicBezTo>
                  <a:pt x="2279191" y="131998"/>
                  <a:pt x="2262808" y="175168"/>
                  <a:pt x="2274019" y="243436"/>
                </a:cubicBezTo>
                <a:cubicBezTo>
                  <a:pt x="2289006" y="326987"/>
                  <a:pt x="2260470" y="498860"/>
                  <a:pt x="2274019" y="584246"/>
                </a:cubicBezTo>
                <a:cubicBezTo>
                  <a:pt x="2086503" y="613701"/>
                  <a:pt x="1921598" y="584141"/>
                  <a:pt x="1818584" y="584246"/>
                </a:cubicBezTo>
                <a:cubicBezTo>
                  <a:pt x="1715570" y="584351"/>
                  <a:pt x="1572138" y="538449"/>
                  <a:pt x="1376413" y="584246"/>
                </a:cubicBezTo>
                <a:cubicBezTo>
                  <a:pt x="1180688" y="630043"/>
                  <a:pt x="1094682" y="539819"/>
                  <a:pt x="947508" y="584246"/>
                </a:cubicBezTo>
                <a:cubicBezTo>
                  <a:pt x="772945" y="609090"/>
                  <a:pt x="620933" y="536316"/>
                  <a:pt x="379003" y="584246"/>
                </a:cubicBezTo>
                <a:lnTo>
                  <a:pt x="379003" y="584246"/>
                </a:lnTo>
                <a:cubicBezTo>
                  <a:pt x="292428" y="614138"/>
                  <a:pt x="187631" y="556552"/>
                  <a:pt x="0" y="584246"/>
                </a:cubicBezTo>
                <a:cubicBezTo>
                  <a:pt x="-16435" y="482464"/>
                  <a:pt x="37177" y="363685"/>
                  <a:pt x="0" y="243436"/>
                </a:cubicBezTo>
                <a:cubicBezTo>
                  <a:pt x="-86457" y="260100"/>
                  <a:pt x="-117858" y="262805"/>
                  <a:pt x="-219898" y="285317"/>
                </a:cubicBezTo>
                <a:cubicBezTo>
                  <a:pt x="-162070" y="227545"/>
                  <a:pt x="-55035" y="177585"/>
                  <a:pt x="0" y="97374"/>
                </a:cubicBezTo>
                <a:cubicBezTo>
                  <a:pt x="-9025" y="74187"/>
                  <a:pt x="9988" y="48220"/>
                  <a:pt x="0" y="0"/>
                </a:cubicBezTo>
                <a:close/>
              </a:path>
              <a:path w="2274019" h="584246" stroke="0" extrusionOk="0">
                <a:moveTo>
                  <a:pt x="0" y="0"/>
                </a:moveTo>
                <a:cubicBezTo>
                  <a:pt x="102410" y="-44091"/>
                  <a:pt x="261044" y="28699"/>
                  <a:pt x="379003" y="0"/>
                </a:cubicBezTo>
                <a:lnTo>
                  <a:pt x="379003" y="0"/>
                </a:lnTo>
                <a:cubicBezTo>
                  <a:pt x="584265" y="-62675"/>
                  <a:pt x="778606" y="61828"/>
                  <a:pt x="947508" y="0"/>
                </a:cubicBezTo>
                <a:cubicBezTo>
                  <a:pt x="1110555" y="-35069"/>
                  <a:pt x="1265481" y="10178"/>
                  <a:pt x="1402943" y="0"/>
                </a:cubicBezTo>
                <a:cubicBezTo>
                  <a:pt x="1540405" y="-10178"/>
                  <a:pt x="1684273" y="21105"/>
                  <a:pt x="1858379" y="0"/>
                </a:cubicBezTo>
                <a:cubicBezTo>
                  <a:pt x="2032485" y="-21105"/>
                  <a:pt x="2100274" y="11579"/>
                  <a:pt x="2274019" y="0"/>
                </a:cubicBezTo>
                <a:cubicBezTo>
                  <a:pt x="2281942" y="32689"/>
                  <a:pt x="2270935" y="65040"/>
                  <a:pt x="2274019" y="97374"/>
                </a:cubicBezTo>
                <a:lnTo>
                  <a:pt x="2274019" y="97374"/>
                </a:lnTo>
                <a:cubicBezTo>
                  <a:pt x="2287060" y="136856"/>
                  <a:pt x="2267311" y="180362"/>
                  <a:pt x="2274019" y="243436"/>
                </a:cubicBezTo>
                <a:cubicBezTo>
                  <a:pt x="2286666" y="343845"/>
                  <a:pt x="2258743" y="501015"/>
                  <a:pt x="2274019" y="584246"/>
                </a:cubicBezTo>
                <a:cubicBezTo>
                  <a:pt x="2124745" y="633901"/>
                  <a:pt x="2041391" y="562679"/>
                  <a:pt x="1858379" y="584246"/>
                </a:cubicBezTo>
                <a:cubicBezTo>
                  <a:pt x="1675367" y="605813"/>
                  <a:pt x="1560418" y="533787"/>
                  <a:pt x="1416209" y="584246"/>
                </a:cubicBezTo>
                <a:cubicBezTo>
                  <a:pt x="1272000" y="634705"/>
                  <a:pt x="1047182" y="528525"/>
                  <a:pt x="947508" y="584246"/>
                </a:cubicBezTo>
                <a:cubicBezTo>
                  <a:pt x="702672" y="590308"/>
                  <a:pt x="612895" y="518792"/>
                  <a:pt x="379003" y="584246"/>
                </a:cubicBezTo>
                <a:lnTo>
                  <a:pt x="379003" y="584246"/>
                </a:lnTo>
                <a:cubicBezTo>
                  <a:pt x="257644" y="616457"/>
                  <a:pt x="101692" y="550863"/>
                  <a:pt x="0" y="584246"/>
                </a:cubicBezTo>
                <a:cubicBezTo>
                  <a:pt x="-16267" y="437624"/>
                  <a:pt x="32141" y="403978"/>
                  <a:pt x="0" y="243436"/>
                </a:cubicBezTo>
                <a:cubicBezTo>
                  <a:pt x="-87219" y="275873"/>
                  <a:pt x="-143716" y="249301"/>
                  <a:pt x="-219898" y="285317"/>
                </a:cubicBezTo>
                <a:cubicBezTo>
                  <a:pt x="-146215" y="188112"/>
                  <a:pt x="-79658" y="202416"/>
                  <a:pt x="0" y="97374"/>
                </a:cubicBezTo>
                <a:cubicBezTo>
                  <a:pt x="-1890" y="60851"/>
                  <a:pt x="597" y="27933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3109022443">
                  <a:prstGeom prst="wedgeRectCallout">
                    <a:avLst>
                      <a:gd name="adj1" fmla="val -59670"/>
                      <a:gd name="adj2" fmla="val -116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What does this </a:t>
            </a:r>
            <a:r>
              <a:rPr lang="en-US" sz="1600" dirty="0" err="1">
                <a:solidFill>
                  <a:sysClr val="windowText" lastClr="000000"/>
                </a:solidFill>
                <a:latin typeface="Coming Soon" panose="020B0604020202020204" charset="0"/>
              </a:rPr>
              <a:t>programme</a:t>
            </a:r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 focus on?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E16B619-8EFE-8A49-D9BA-8AAF9DB41479}"/>
              </a:ext>
            </a:extLst>
          </p:cNvPr>
          <p:cNvSpPr/>
          <p:nvPr/>
        </p:nvSpPr>
        <p:spPr>
          <a:xfrm>
            <a:off x="2293748" y="2891111"/>
            <a:ext cx="2400273" cy="384464"/>
          </a:xfrm>
          <a:custGeom>
            <a:avLst/>
            <a:gdLst>
              <a:gd name="connsiteX0" fmla="*/ 0 w 2400273"/>
              <a:gd name="connsiteY0" fmla="*/ 0 h 384464"/>
              <a:gd name="connsiteX1" fmla="*/ 466720 w 2400273"/>
              <a:gd name="connsiteY1" fmla="*/ 0 h 384464"/>
              <a:gd name="connsiteX2" fmla="*/ 947441 w 2400273"/>
              <a:gd name="connsiteY2" fmla="*/ 0 h 384464"/>
              <a:gd name="connsiteX3" fmla="*/ 1400159 w 2400273"/>
              <a:gd name="connsiteY3" fmla="*/ 0 h 384464"/>
              <a:gd name="connsiteX4" fmla="*/ 1400159 w 2400273"/>
              <a:gd name="connsiteY4" fmla="*/ 0 h 384464"/>
              <a:gd name="connsiteX5" fmla="*/ 1706194 w 2400273"/>
              <a:gd name="connsiteY5" fmla="*/ 0 h 384464"/>
              <a:gd name="connsiteX6" fmla="*/ 2000228 w 2400273"/>
              <a:gd name="connsiteY6" fmla="*/ 0 h 384464"/>
              <a:gd name="connsiteX7" fmla="*/ 2400273 w 2400273"/>
              <a:gd name="connsiteY7" fmla="*/ 0 h 384464"/>
              <a:gd name="connsiteX8" fmla="*/ 2400273 w 2400273"/>
              <a:gd name="connsiteY8" fmla="*/ 224271 h 384464"/>
              <a:gd name="connsiteX9" fmla="*/ 2598224 w 2400273"/>
              <a:gd name="connsiteY9" fmla="*/ 241997 h 384464"/>
              <a:gd name="connsiteX10" fmla="*/ 2400273 w 2400273"/>
              <a:gd name="connsiteY10" fmla="*/ 320387 h 384464"/>
              <a:gd name="connsiteX11" fmla="*/ 2400273 w 2400273"/>
              <a:gd name="connsiteY11" fmla="*/ 384464 h 384464"/>
              <a:gd name="connsiteX12" fmla="*/ 2000228 w 2400273"/>
              <a:gd name="connsiteY12" fmla="*/ 384464 h 384464"/>
              <a:gd name="connsiteX13" fmla="*/ 1694193 w 2400273"/>
              <a:gd name="connsiteY13" fmla="*/ 384464 h 384464"/>
              <a:gd name="connsiteX14" fmla="*/ 1400159 w 2400273"/>
              <a:gd name="connsiteY14" fmla="*/ 384464 h 384464"/>
              <a:gd name="connsiteX15" fmla="*/ 1400159 w 2400273"/>
              <a:gd name="connsiteY15" fmla="*/ 384464 h 384464"/>
              <a:gd name="connsiteX16" fmla="*/ 919438 w 2400273"/>
              <a:gd name="connsiteY16" fmla="*/ 384464 h 384464"/>
              <a:gd name="connsiteX17" fmla="*/ 480721 w 2400273"/>
              <a:gd name="connsiteY17" fmla="*/ 384464 h 384464"/>
              <a:gd name="connsiteX18" fmla="*/ 0 w 2400273"/>
              <a:gd name="connsiteY18" fmla="*/ 384464 h 384464"/>
              <a:gd name="connsiteX19" fmla="*/ 0 w 2400273"/>
              <a:gd name="connsiteY19" fmla="*/ 320387 h 384464"/>
              <a:gd name="connsiteX20" fmla="*/ 0 w 2400273"/>
              <a:gd name="connsiteY20" fmla="*/ 224271 h 384464"/>
              <a:gd name="connsiteX21" fmla="*/ 0 w 2400273"/>
              <a:gd name="connsiteY21" fmla="*/ 224271 h 384464"/>
              <a:gd name="connsiteX22" fmla="*/ 0 w 2400273"/>
              <a:gd name="connsiteY22" fmla="*/ 0 h 38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00273" h="384464" extrusionOk="0">
                <a:moveTo>
                  <a:pt x="0" y="0"/>
                </a:moveTo>
                <a:cubicBezTo>
                  <a:pt x="128753" y="-47690"/>
                  <a:pt x="296367" y="41922"/>
                  <a:pt x="466720" y="0"/>
                </a:cubicBezTo>
                <a:cubicBezTo>
                  <a:pt x="637073" y="-41922"/>
                  <a:pt x="806995" y="47938"/>
                  <a:pt x="947441" y="0"/>
                </a:cubicBezTo>
                <a:cubicBezTo>
                  <a:pt x="1087887" y="-47938"/>
                  <a:pt x="1265824" y="15453"/>
                  <a:pt x="1400159" y="0"/>
                </a:cubicBezTo>
                <a:lnTo>
                  <a:pt x="1400159" y="0"/>
                </a:lnTo>
                <a:cubicBezTo>
                  <a:pt x="1471426" y="-4276"/>
                  <a:pt x="1588468" y="23500"/>
                  <a:pt x="1706194" y="0"/>
                </a:cubicBezTo>
                <a:cubicBezTo>
                  <a:pt x="1823921" y="-23500"/>
                  <a:pt x="1853693" y="13862"/>
                  <a:pt x="2000228" y="0"/>
                </a:cubicBezTo>
                <a:cubicBezTo>
                  <a:pt x="2157489" y="-7314"/>
                  <a:pt x="2249650" y="31654"/>
                  <a:pt x="2400273" y="0"/>
                </a:cubicBezTo>
                <a:cubicBezTo>
                  <a:pt x="2417183" y="89084"/>
                  <a:pt x="2384740" y="146731"/>
                  <a:pt x="2400273" y="224271"/>
                </a:cubicBezTo>
                <a:cubicBezTo>
                  <a:pt x="2484326" y="228407"/>
                  <a:pt x="2541173" y="256779"/>
                  <a:pt x="2598224" y="241997"/>
                </a:cubicBezTo>
                <a:cubicBezTo>
                  <a:pt x="2528003" y="287329"/>
                  <a:pt x="2478185" y="284397"/>
                  <a:pt x="2400273" y="320387"/>
                </a:cubicBezTo>
                <a:cubicBezTo>
                  <a:pt x="2400664" y="343376"/>
                  <a:pt x="2396874" y="364893"/>
                  <a:pt x="2400273" y="384464"/>
                </a:cubicBezTo>
                <a:cubicBezTo>
                  <a:pt x="2299924" y="427572"/>
                  <a:pt x="2185879" y="384150"/>
                  <a:pt x="2000228" y="384464"/>
                </a:cubicBezTo>
                <a:cubicBezTo>
                  <a:pt x="1868934" y="392623"/>
                  <a:pt x="1814128" y="368625"/>
                  <a:pt x="1694193" y="384464"/>
                </a:cubicBezTo>
                <a:cubicBezTo>
                  <a:pt x="1574258" y="400303"/>
                  <a:pt x="1521134" y="374091"/>
                  <a:pt x="1400159" y="384464"/>
                </a:cubicBezTo>
                <a:lnTo>
                  <a:pt x="1400159" y="384464"/>
                </a:lnTo>
                <a:cubicBezTo>
                  <a:pt x="1201630" y="406254"/>
                  <a:pt x="1092192" y="375937"/>
                  <a:pt x="919438" y="384464"/>
                </a:cubicBezTo>
                <a:cubicBezTo>
                  <a:pt x="746684" y="392991"/>
                  <a:pt x="571255" y="374749"/>
                  <a:pt x="480721" y="384464"/>
                </a:cubicBezTo>
                <a:cubicBezTo>
                  <a:pt x="390187" y="394179"/>
                  <a:pt x="107624" y="346336"/>
                  <a:pt x="0" y="384464"/>
                </a:cubicBezTo>
                <a:cubicBezTo>
                  <a:pt x="-2475" y="360879"/>
                  <a:pt x="5384" y="347624"/>
                  <a:pt x="0" y="320387"/>
                </a:cubicBezTo>
                <a:cubicBezTo>
                  <a:pt x="-2956" y="285990"/>
                  <a:pt x="4525" y="256102"/>
                  <a:pt x="0" y="224271"/>
                </a:cubicBezTo>
                <a:lnTo>
                  <a:pt x="0" y="224271"/>
                </a:lnTo>
                <a:cubicBezTo>
                  <a:pt x="-3941" y="167437"/>
                  <a:pt x="10295" y="107613"/>
                  <a:pt x="0" y="0"/>
                </a:cubicBezTo>
                <a:close/>
              </a:path>
            </a:pathLst>
          </a:custGeom>
          <a:noFill/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00798">
                  <a:prstGeom prst="wedgeRectCallout">
                    <a:avLst>
                      <a:gd name="adj1" fmla="val 58247"/>
                      <a:gd name="adj2" fmla="val 1294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Coming Soon" panose="020B0604020202020204" charset="0"/>
              </a:rPr>
              <a:t>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4F580B-439D-F853-938B-3CA8C97F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6"/>
          <a:stretch/>
        </p:blipFill>
        <p:spPr bwMode="auto">
          <a:xfrm>
            <a:off x="45862" y="3551246"/>
            <a:ext cx="314960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0AB9040-E391-C763-DC31-C9E115869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2"/>
          <a:stretch/>
        </p:blipFill>
        <p:spPr bwMode="auto">
          <a:xfrm>
            <a:off x="5036949" y="4142158"/>
            <a:ext cx="327319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BFBB9CD-37D2-A2BC-1F4C-24FEAC6F763F}"/>
              </a:ext>
            </a:extLst>
          </p:cNvPr>
          <p:cNvSpPr/>
          <p:nvPr/>
        </p:nvSpPr>
        <p:spPr>
          <a:xfrm>
            <a:off x="792983" y="3463383"/>
            <a:ext cx="2952148" cy="639531"/>
          </a:xfrm>
          <a:custGeom>
            <a:avLst/>
            <a:gdLst>
              <a:gd name="connsiteX0" fmla="*/ 0 w 2952148"/>
              <a:gd name="connsiteY0" fmla="*/ 0 h 639531"/>
              <a:gd name="connsiteX1" fmla="*/ 492025 w 2952148"/>
              <a:gd name="connsiteY1" fmla="*/ 0 h 639531"/>
              <a:gd name="connsiteX2" fmla="*/ 492025 w 2952148"/>
              <a:gd name="connsiteY2" fmla="*/ 0 h 639531"/>
              <a:gd name="connsiteX3" fmla="*/ 838902 w 2952148"/>
              <a:gd name="connsiteY3" fmla="*/ 0 h 639531"/>
              <a:gd name="connsiteX4" fmla="*/ 1230062 w 2952148"/>
              <a:gd name="connsiteY4" fmla="*/ 0 h 639531"/>
              <a:gd name="connsiteX5" fmla="*/ 1786870 w 2952148"/>
              <a:gd name="connsiteY5" fmla="*/ 0 h 639531"/>
              <a:gd name="connsiteX6" fmla="*/ 2378119 w 2952148"/>
              <a:gd name="connsiteY6" fmla="*/ 0 h 639531"/>
              <a:gd name="connsiteX7" fmla="*/ 2952148 w 2952148"/>
              <a:gd name="connsiteY7" fmla="*/ 0 h 639531"/>
              <a:gd name="connsiteX8" fmla="*/ 2952148 w 2952148"/>
              <a:gd name="connsiteY8" fmla="*/ 373060 h 639531"/>
              <a:gd name="connsiteX9" fmla="*/ 2952148 w 2952148"/>
              <a:gd name="connsiteY9" fmla="*/ 373060 h 639531"/>
              <a:gd name="connsiteX10" fmla="*/ 2952148 w 2952148"/>
              <a:gd name="connsiteY10" fmla="*/ 532943 h 639531"/>
              <a:gd name="connsiteX11" fmla="*/ 2952148 w 2952148"/>
              <a:gd name="connsiteY11" fmla="*/ 639531 h 639531"/>
              <a:gd name="connsiteX12" fmla="*/ 2378119 w 2952148"/>
              <a:gd name="connsiteY12" fmla="*/ 639531 h 639531"/>
              <a:gd name="connsiteX13" fmla="*/ 1786870 w 2952148"/>
              <a:gd name="connsiteY13" fmla="*/ 639531 h 639531"/>
              <a:gd name="connsiteX14" fmla="*/ 1230062 w 2952148"/>
              <a:gd name="connsiteY14" fmla="*/ 639531 h 639531"/>
              <a:gd name="connsiteX15" fmla="*/ 883185 w 2952148"/>
              <a:gd name="connsiteY15" fmla="*/ 639531 h 639531"/>
              <a:gd name="connsiteX16" fmla="*/ 492025 w 2952148"/>
              <a:gd name="connsiteY16" fmla="*/ 639531 h 639531"/>
              <a:gd name="connsiteX17" fmla="*/ 492025 w 2952148"/>
              <a:gd name="connsiteY17" fmla="*/ 639531 h 639531"/>
              <a:gd name="connsiteX18" fmla="*/ 0 w 2952148"/>
              <a:gd name="connsiteY18" fmla="*/ 639531 h 639531"/>
              <a:gd name="connsiteX19" fmla="*/ 0 w 2952148"/>
              <a:gd name="connsiteY19" fmla="*/ 532943 h 639531"/>
              <a:gd name="connsiteX20" fmla="*/ -355202 w 2952148"/>
              <a:gd name="connsiteY20" fmla="*/ 420805 h 639531"/>
              <a:gd name="connsiteX21" fmla="*/ 0 w 2952148"/>
              <a:gd name="connsiteY21" fmla="*/ 373060 h 639531"/>
              <a:gd name="connsiteX22" fmla="*/ 0 w 2952148"/>
              <a:gd name="connsiteY22" fmla="*/ 0 h 63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52148" h="639531" fill="none" extrusionOk="0">
                <a:moveTo>
                  <a:pt x="0" y="0"/>
                </a:moveTo>
                <a:cubicBezTo>
                  <a:pt x="162219" y="-14574"/>
                  <a:pt x="339969" y="21278"/>
                  <a:pt x="492025" y="0"/>
                </a:cubicBezTo>
                <a:lnTo>
                  <a:pt x="492025" y="0"/>
                </a:lnTo>
                <a:cubicBezTo>
                  <a:pt x="580915" y="-27715"/>
                  <a:pt x="761579" y="29596"/>
                  <a:pt x="838902" y="0"/>
                </a:cubicBezTo>
                <a:cubicBezTo>
                  <a:pt x="916225" y="-29596"/>
                  <a:pt x="1097308" y="9046"/>
                  <a:pt x="1230062" y="0"/>
                </a:cubicBezTo>
                <a:cubicBezTo>
                  <a:pt x="1387067" y="-44772"/>
                  <a:pt x="1599448" y="4808"/>
                  <a:pt x="1786870" y="0"/>
                </a:cubicBezTo>
                <a:cubicBezTo>
                  <a:pt x="1974292" y="-4808"/>
                  <a:pt x="2221829" y="49212"/>
                  <a:pt x="2378119" y="0"/>
                </a:cubicBezTo>
                <a:cubicBezTo>
                  <a:pt x="2534409" y="-49212"/>
                  <a:pt x="2786026" y="42697"/>
                  <a:pt x="2952148" y="0"/>
                </a:cubicBezTo>
                <a:cubicBezTo>
                  <a:pt x="2968500" y="149722"/>
                  <a:pt x="2908835" y="279136"/>
                  <a:pt x="2952148" y="373060"/>
                </a:cubicBezTo>
                <a:lnTo>
                  <a:pt x="2952148" y="373060"/>
                </a:lnTo>
                <a:cubicBezTo>
                  <a:pt x="2969936" y="423603"/>
                  <a:pt x="2948195" y="486191"/>
                  <a:pt x="2952148" y="532943"/>
                </a:cubicBezTo>
                <a:cubicBezTo>
                  <a:pt x="2958989" y="556408"/>
                  <a:pt x="2950775" y="597827"/>
                  <a:pt x="2952148" y="639531"/>
                </a:cubicBezTo>
                <a:cubicBezTo>
                  <a:pt x="2801585" y="670213"/>
                  <a:pt x="2642267" y="608092"/>
                  <a:pt x="2378119" y="639531"/>
                </a:cubicBezTo>
                <a:cubicBezTo>
                  <a:pt x="2113971" y="670970"/>
                  <a:pt x="2044733" y="598512"/>
                  <a:pt x="1786870" y="639531"/>
                </a:cubicBezTo>
                <a:cubicBezTo>
                  <a:pt x="1529007" y="680550"/>
                  <a:pt x="1436042" y="620910"/>
                  <a:pt x="1230062" y="639531"/>
                </a:cubicBezTo>
                <a:cubicBezTo>
                  <a:pt x="1076394" y="656090"/>
                  <a:pt x="1030232" y="618938"/>
                  <a:pt x="883185" y="639531"/>
                </a:cubicBezTo>
                <a:cubicBezTo>
                  <a:pt x="736138" y="660124"/>
                  <a:pt x="636301" y="592611"/>
                  <a:pt x="492025" y="639531"/>
                </a:cubicBezTo>
                <a:lnTo>
                  <a:pt x="492025" y="639531"/>
                </a:lnTo>
                <a:cubicBezTo>
                  <a:pt x="287883" y="661072"/>
                  <a:pt x="157018" y="632168"/>
                  <a:pt x="0" y="639531"/>
                </a:cubicBezTo>
                <a:cubicBezTo>
                  <a:pt x="-12502" y="601345"/>
                  <a:pt x="1341" y="572929"/>
                  <a:pt x="0" y="532943"/>
                </a:cubicBezTo>
                <a:cubicBezTo>
                  <a:pt x="-98920" y="523532"/>
                  <a:pt x="-225563" y="449057"/>
                  <a:pt x="-355202" y="420805"/>
                </a:cubicBezTo>
                <a:cubicBezTo>
                  <a:pt x="-243005" y="377397"/>
                  <a:pt x="-71624" y="401361"/>
                  <a:pt x="0" y="373060"/>
                </a:cubicBezTo>
                <a:cubicBezTo>
                  <a:pt x="-34656" y="199942"/>
                  <a:pt x="33283" y="75680"/>
                  <a:pt x="0" y="0"/>
                </a:cubicBezTo>
                <a:close/>
              </a:path>
              <a:path w="2952148" h="639531" stroke="0" extrusionOk="0">
                <a:moveTo>
                  <a:pt x="0" y="0"/>
                </a:moveTo>
                <a:cubicBezTo>
                  <a:pt x="216541" y="-6187"/>
                  <a:pt x="392121" y="53846"/>
                  <a:pt x="492025" y="0"/>
                </a:cubicBezTo>
                <a:lnTo>
                  <a:pt x="492025" y="0"/>
                </a:lnTo>
                <a:cubicBezTo>
                  <a:pt x="650837" y="-38854"/>
                  <a:pt x="698833" y="6021"/>
                  <a:pt x="875804" y="0"/>
                </a:cubicBezTo>
                <a:cubicBezTo>
                  <a:pt x="1052775" y="-6021"/>
                  <a:pt x="1080569" y="7719"/>
                  <a:pt x="1230062" y="0"/>
                </a:cubicBezTo>
                <a:cubicBezTo>
                  <a:pt x="1467765" y="-4858"/>
                  <a:pt x="1559507" y="33979"/>
                  <a:pt x="1804091" y="0"/>
                </a:cubicBezTo>
                <a:cubicBezTo>
                  <a:pt x="2048675" y="-33979"/>
                  <a:pt x="2075283" y="15301"/>
                  <a:pt x="2326457" y="0"/>
                </a:cubicBezTo>
                <a:cubicBezTo>
                  <a:pt x="2577631" y="-15301"/>
                  <a:pt x="2795082" y="17336"/>
                  <a:pt x="2952148" y="0"/>
                </a:cubicBezTo>
                <a:cubicBezTo>
                  <a:pt x="2967610" y="171330"/>
                  <a:pt x="2938719" y="214793"/>
                  <a:pt x="2952148" y="373060"/>
                </a:cubicBezTo>
                <a:lnTo>
                  <a:pt x="2952148" y="373060"/>
                </a:lnTo>
                <a:cubicBezTo>
                  <a:pt x="2969822" y="405651"/>
                  <a:pt x="2942435" y="497908"/>
                  <a:pt x="2952148" y="532943"/>
                </a:cubicBezTo>
                <a:cubicBezTo>
                  <a:pt x="2960760" y="574860"/>
                  <a:pt x="2942770" y="605111"/>
                  <a:pt x="2952148" y="639531"/>
                </a:cubicBezTo>
                <a:cubicBezTo>
                  <a:pt x="2733595" y="674235"/>
                  <a:pt x="2563382" y="608906"/>
                  <a:pt x="2343678" y="639531"/>
                </a:cubicBezTo>
                <a:cubicBezTo>
                  <a:pt x="2123974" y="670156"/>
                  <a:pt x="2003964" y="599777"/>
                  <a:pt x="1769649" y="639531"/>
                </a:cubicBezTo>
                <a:cubicBezTo>
                  <a:pt x="1535334" y="679285"/>
                  <a:pt x="1493631" y="637640"/>
                  <a:pt x="1230062" y="639531"/>
                </a:cubicBezTo>
                <a:cubicBezTo>
                  <a:pt x="1113837" y="667277"/>
                  <a:pt x="961419" y="603532"/>
                  <a:pt x="861044" y="639531"/>
                </a:cubicBezTo>
                <a:cubicBezTo>
                  <a:pt x="760669" y="675530"/>
                  <a:pt x="606260" y="636942"/>
                  <a:pt x="492025" y="639531"/>
                </a:cubicBezTo>
                <a:lnTo>
                  <a:pt x="492025" y="639531"/>
                </a:lnTo>
                <a:cubicBezTo>
                  <a:pt x="271382" y="666658"/>
                  <a:pt x="190159" y="630592"/>
                  <a:pt x="0" y="639531"/>
                </a:cubicBezTo>
                <a:cubicBezTo>
                  <a:pt x="-5122" y="595265"/>
                  <a:pt x="12754" y="581699"/>
                  <a:pt x="0" y="532943"/>
                </a:cubicBezTo>
                <a:cubicBezTo>
                  <a:pt x="-137037" y="499252"/>
                  <a:pt x="-199348" y="457736"/>
                  <a:pt x="-355202" y="420805"/>
                </a:cubicBezTo>
                <a:cubicBezTo>
                  <a:pt x="-272207" y="405093"/>
                  <a:pt x="-146984" y="393827"/>
                  <a:pt x="0" y="373060"/>
                </a:cubicBezTo>
                <a:cubicBezTo>
                  <a:pt x="-29798" y="199169"/>
                  <a:pt x="14804" y="18195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2686599657">
                  <a:prstGeom prst="wedgeRectCallout">
                    <a:avLst>
                      <a:gd name="adj1" fmla="val -62032"/>
                      <a:gd name="adj2" fmla="val 1579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What are the activities of this </a:t>
            </a:r>
            <a:r>
              <a:rPr lang="en-US" sz="1600" dirty="0" err="1">
                <a:solidFill>
                  <a:sysClr val="windowText" lastClr="000000"/>
                </a:solidFill>
                <a:latin typeface="Coming Soon" panose="020B0604020202020204" charset="0"/>
              </a:rPr>
              <a:t>programme</a:t>
            </a:r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?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5D46F69-3994-4891-2805-C5E78CC93FF7}"/>
              </a:ext>
            </a:extLst>
          </p:cNvPr>
          <p:cNvSpPr/>
          <p:nvPr/>
        </p:nvSpPr>
        <p:spPr>
          <a:xfrm>
            <a:off x="2011680" y="4334725"/>
            <a:ext cx="2730802" cy="384464"/>
          </a:xfrm>
          <a:custGeom>
            <a:avLst/>
            <a:gdLst>
              <a:gd name="connsiteX0" fmla="*/ 0 w 2730802"/>
              <a:gd name="connsiteY0" fmla="*/ 0 h 384464"/>
              <a:gd name="connsiteX1" fmla="*/ 530989 w 2730802"/>
              <a:gd name="connsiteY1" fmla="*/ 0 h 384464"/>
              <a:gd name="connsiteX2" fmla="*/ 1077908 w 2730802"/>
              <a:gd name="connsiteY2" fmla="*/ 0 h 384464"/>
              <a:gd name="connsiteX3" fmla="*/ 1592968 w 2730802"/>
              <a:gd name="connsiteY3" fmla="*/ 0 h 384464"/>
              <a:gd name="connsiteX4" fmla="*/ 1592968 w 2730802"/>
              <a:gd name="connsiteY4" fmla="*/ 0 h 384464"/>
              <a:gd name="connsiteX5" fmla="*/ 1941145 w 2730802"/>
              <a:gd name="connsiteY5" fmla="*/ 0 h 384464"/>
              <a:gd name="connsiteX6" fmla="*/ 2275668 w 2730802"/>
              <a:gd name="connsiteY6" fmla="*/ 0 h 384464"/>
              <a:gd name="connsiteX7" fmla="*/ 2730802 w 2730802"/>
              <a:gd name="connsiteY7" fmla="*/ 0 h 384464"/>
              <a:gd name="connsiteX8" fmla="*/ 2730802 w 2730802"/>
              <a:gd name="connsiteY8" fmla="*/ 224271 h 384464"/>
              <a:gd name="connsiteX9" fmla="*/ 2966907 w 2730802"/>
              <a:gd name="connsiteY9" fmla="*/ 226499 h 384464"/>
              <a:gd name="connsiteX10" fmla="*/ 2730802 w 2730802"/>
              <a:gd name="connsiteY10" fmla="*/ 320387 h 384464"/>
              <a:gd name="connsiteX11" fmla="*/ 2730802 w 2730802"/>
              <a:gd name="connsiteY11" fmla="*/ 384464 h 384464"/>
              <a:gd name="connsiteX12" fmla="*/ 2275668 w 2730802"/>
              <a:gd name="connsiteY12" fmla="*/ 384464 h 384464"/>
              <a:gd name="connsiteX13" fmla="*/ 1927491 w 2730802"/>
              <a:gd name="connsiteY13" fmla="*/ 384464 h 384464"/>
              <a:gd name="connsiteX14" fmla="*/ 1592968 w 2730802"/>
              <a:gd name="connsiteY14" fmla="*/ 384464 h 384464"/>
              <a:gd name="connsiteX15" fmla="*/ 1592968 w 2730802"/>
              <a:gd name="connsiteY15" fmla="*/ 384464 h 384464"/>
              <a:gd name="connsiteX16" fmla="*/ 1046049 w 2730802"/>
              <a:gd name="connsiteY16" fmla="*/ 384464 h 384464"/>
              <a:gd name="connsiteX17" fmla="*/ 546919 w 2730802"/>
              <a:gd name="connsiteY17" fmla="*/ 384464 h 384464"/>
              <a:gd name="connsiteX18" fmla="*/ 0 w 2730802"/>
              <a:gd name="connsiteY18" fmla="*/ 384464 h 384464"/>
              <a:gd name="connsiteX19" fmla="*/ 0 w 2730802"/>
              <a:gd name="connsiteY19" fmla="*/ 320387 h 384464"/>
              <a:gd name="connsiteX20" fmla="*/ 0 w 2730802"/>
              <a:gd name="connsiteY20" fmla="*/ 224271 h 384464"/>
              <a:gd name="connsiteX21" fmla="*/ 0 w 2730802"/>
              <a:gd name="connsiteY21" fmla="*/ 224271 h 384464"/>
              <a:gd name="connsiteX22" fmla="*/ 0 w 2730802"/>
              <a:gd name="connsiteY22" fmla="*/ 0 h 38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30802" h="384464" extrusionOk="0">
                <a:moveTo>
                  <a:pt x="0" y="0"/>
                </a:moveTo>
                <a:cubicBezTo>
                  <a:pt x="241624" y="-30461"/>
                  <a:pt x="359220" y="26500"/>
                  <a:pt x="530989" y="0"/>
                </a:cubicBezTo>
                <a:cubicBezTo>
                  <a:pt x="702758" y="-26500"/>
                  <a:pt x="915808" y="40519"/>
                  <a:pt x="1077908" y="0"/>
                </a:cubicBezTo>
                <a:cubicBezTo>
                  <a:pt x="1240008" y="-40519"/>
                  <a:pt x="1437850" y="30471"/>
                  <a:pt x="1592968" y="0"/>
                </a:cubicBezTo>
                <a:lnTo>
                  <a:pt x="1592968" y="0"/>
                </a:lnTo>
                <a:cubicBezTo>
                  <a:pt x="1700820" y="-32255"/>
                  <a:pt x="1811085" y="14710"/>
                  <a:pt x="1941145" y="0"/>
                </a:cubicBezTo>
                <a:cubicBezTo>
                  <a:pt x="2071205" y="-14710"/>
                  <a:pt x="2134658" y="34736"/>
                  <a:pt x="2275668" y="0"/>
                </a:cubicBezTo>
                <a:cubicBezTo>
                  <a:pt x="2495109" y="-17511"/>
                  <a:pt x="2508575" y="4269"/>
                  <a:pt x="2730802" y="0"/>
                </a:cubicBezTo>
                <a:cubicBezTo>
                  <a:pt x="2747712" y="89084"/>
                  <a:pt x="2715269" y="146731"/>
                  <a:pt x="2730802" y="224271"/>
                </a:cubicBezTo>
                <a:cubicBezTo>
                  <a:pt x="2795003" y="205411"/>
                  <a:pt x="2916877" y="234706"/>
                  <a:pt x="2966907" y="226499"/>
                </a:cubicBezTo>
                <a:cubicBezTo>
                  <a:pt x="2902449" y="284361"/>
                  <a:pt x="2786661" y="279838"/>
                  <a:pt x="2730802" y="320387"/>
                </a:cubicBezTo>
                <a:cubicBezTo>
                  <a:pt x="2731193" y="343376"/>
                  <a:pt x="2727403" y="364893"/>
                  <a:pt x="2730802" y="384464"/>
                </a:cubicBezTo>
                <a:cubicBezTo>
                  <a:pt x="2572822" y="428158"/>
                  <a:pt x="2487828" y="334802"/>
                  <a:pt x="2275668" y="384464"/>
                </a:cubicBezTo>
                <a:cubicBezTo>
                  <a:pt x="2148606" y="408280"/>
                  <a:pt x="2095950" y="372176"/>
                  <a:pt x="1927491" y="384464"/>
                </a:cubicBezTo>
                <a:cubicBezTo>
                  <a:pt x="1759032" y="396752"/>
                  <a:pt x="1757985" y="372443"/>
                  <a:pt x="1592968" y="384464"/>
                </a:cubicBezTo>
                <a:lnTo>
                  <a:pt x="1592968" y="384464"/>
                </a:lnTo>
                <a:cubicBezTo>
                  <a:pt x="1345054" y="419524"/>
                  <a:pt x="1273617" y="334066"/>
                  <a:pt x="1046049" y="384464"/>
                </a:cubicBezTo>
                <a:cubicBezTo>
                  <a:pt x="818481" y="434862"/>
                  <a:pt x="785092" y="352925"/>
                  <a:pt x="546919" y="384464"/>
                </a:cubicBezTo>
                <a:cubicBezTo>
                  <a:pt x="308746" y="416003"/>
                  <a:pt x="210675" y="336929"/>
                  <a:pt x="0" y="384464"/>
                </a:cubicBezTo>
                <a:cubicBezTo>
                  <a:pt x="-2475" y="360879"/>
                  <a:pt x="5384" y="347624"/>
                  <a:pt x="0" y="320387"/>
                </a:cubicBezTo>
                <a:cubicBezTo>
                  <a:pt x="-2956" y="285990"/>
                  <a:pt x="4525" y="256102"/>
                  <a:pt x="0" y="224271"/>
                </a:cubicBezTo>
                <a:lnTo>
                  <a:pt x="0" y="224271"/>
                </a:lnTo>
                <a:cubicBezTo>
                  <a:pt x="-3941" y="167437"/>
                  <a:pt x="10295" y="107613"/>
                  <a:pt x="0" y="0"/>
                </a:cubicBezTo>
                <a:close/>
              </a:path>
            </a:pathLst>
          </a:custGeom>
          <a:noFill/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00798">
                  <a:prstGeom prst="wedgeRectCallout">
                    <a:avLst>
                      <a:gd name="adj1" fmla="val 58646"/>
                      <a:gd name="adj2" fmla="val 891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Coming Soon" panose="020B0604020202020204" charset="0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B3078-05FA-92C6-8482-CAEB03A7A879}"/>
              </a:ext>
            </a:extLst>
          </p:cNvPr>
          <p:cNvCxnSpPr/>
          <p:nvPr/>
        </p:nvCxnSpPr>
        <p:spPr>
          <a:xfrm>
            <a:off x="5478651" y="1389107"/>
            <a:ext cx="0" cy="24915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689866-4689-A84F-96F7-C8B2566551B4}"/>
              </a:ext>
            </a:extLst>
          </p:cNvPr>
          <p:cNvSpPr txBox="1"/>
          <p:nvPr/>
        </p:nvSpPr>
        <p:spPr>
          <a:xfrm>
            <a:off x="5802310" y="1248762"/>
            <a:ext cx="2819723" cy="1077218"/>
          </a:xfrm>
          <a:custGeom>
            <a:avLst/>
            <a:gdLst>
              <a:gd name="connsiteX0" fmla="*/ 0 w 2819723"/>
              <a:gd name="connsiteY0" fmla="*/ 0 h 1077218"/>
              <a:gd name="connsiteX1" fmla="*/ 548279 w 2819723"/>
              <a:gd name="connsiteY1" fmla="*/ 0 h 1077218"/>
              <a:gd name="connsiteX2" fmla="*/ 1063662 w 2819723"/>
              <a:gd name="connsiteY2" fmla="*/ 0 h 1077218"/>
              <a:gd name="connsiteX3" fmla="*/ 1644838 w 2819723"/>
              <a:gd name="connsiteY3" fmla="*/ 0 h 1077218"/>
              <a:gd name="connsiteX4" fmla="*/ 1644838 w 2819723"/>
              <a:gd name="connsiteY4" fmla="*/ 0 h 1077218"/>
              <a:gd name="connsiteX5" fmla="*/ 1983205 w 2819723"/>
              <a:gd name="connsiteY5" fmla="*/ 0 h 1077218"/>
              <a:gd name="connsiteX6" fmla="*/ 2349769 w 2819723"/>
              <a:gd name="connsiteY6" fmla="*/ 0 h 1077218"/>
              <a:gd name="connsiteX7" fmla="*/ 2819723 w 2819723"/>
              <a:gd name="connsiteY7" fmla="*/ 0 h 1077218"/>
              <a:gd name="connsiteX8" fmla="*/ 2819723 w 2819723"/>
              <a:gd name="connsiteY8" fmla="*/ 628377 h 1077218"/>
              <a:gd name="connsiteX9" fmla="*/ 2961245 w 2819723"/>
              <a:gd name="connsiteY9" fmla="*/ 689516 h 1077218"/>
              <a:gd name="connsiteX10" fmla="*/ 2819723 w 2819723"/>
              <a:gd name="connsiteY10" fmla="*/ 897682 h 1077218"/>
              <a:gd name="connsiteX11" fmla="*/ 2819723 w 2819723"/>
              <a:gd name="connsiteY11" fmla="*/ 1077218 h 1077218"/>
              <a:gd name="connsiteX12" fmla="*/ 2349769 w 2819723"/>
              <a:gd name="connsiteY12" fmla="*/ 1077218 h 1077218"/>
              <a:gd name="connsiteX13" fmla="*/ 1983205 w 2819723"/>
              <a:gd name="connsiteY13" fmla="*/ 1077218 h 1077218"/>
              <a:gd name="connsiteX14" fmla="*/ 1644838 w 2819723"/>
              <a:gd name="connsiteY14" fmla="*/ 1077218 h 1077218"/>
              <a:gd name="connsiteX15" fmla="*/ 1644838 w 2819723"/>
              <a:gd name="connsiteY15" fmla="*/ 1077218 h 1077218"/>
              <a:gd name="connsiteX16" fmla="*/ 1096559 w 2819723"/>
              <a:gd name="connsiteY16" fmla="*/ 1077218 h 1077218"/>
              <a:gd name="connsiteX17" fmla="*/ 581176 w 2819723"/>
              <a:gd name="connsiteY17" fmla="*/ 1077218 h 1077218"/>
              <a:gd name="connsiteX18" fmla="*/ 0 w 2819723"/>
              <a:gd name="connsiteY18" fmla="*/ 1077218 h 1077218"/>
              <a:gd name="connsiteX19" fmla="*/ 0 w 2819723"/>
              <a:gd name="connsiteY19" fmla="*/ 897682 h 1077218"/>
              <a:gd name="connsiteX20" fmla="*/ 0 w 2819723"/>
              <a:gd name="connsiteY20" fmla="*/ 628377 h 1077218"/>
              <a:gd name="connsiteX21" fmla="*/ 0 w 2819723"/>
              <a:gd name="connsiteY21" fmla="*/ 628377 h 1077218"/>
              <a:gd name="connsiteX22" fmla="*/ 0 w 2819723"/>
              <a:gd name="connsiteY22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19723" h="1077218" extrusionOk="0">
                <a:moveTo>
                  <a:pt x="0" y="0"/>
                </a:moveTo>
                <a:cubicBezTo>
                  <a:pt x="201212" y="14060"/>
                  <a:pt x="280716" y="20636"/>
                  <a:pt x="548279" y="0"/>
                </a:cubicBezTo>
                <a:cubicBezTo>
                  <a:pt x="815842" y="-20636"/>
                  <a:pt x="910372" y="21815"/>
                  <a:pt x="1063662" y="0"/>
                </a:cubicBezTo>
                <a:cubicBezTo>
                  <a:pt x="1216952" y="-21815"/>
                  <a:pt x="1485548" y="9327"/>
                  <a:pt x="1644838" y="0"/>
                </a:cubicBezTo>
                <a:lnTo>
                  <a:pt x="1644838" y="0"/>
                </a:lnTo>
                <a:cubicBezTo>
                  <a:pt x="1719394" y="-9145"/>
                  <a:pt x="1891689" y="-7646"/>
                  <a:pt x="1983205" y="0"/>
                </a:cubicBezTo>
                <a:cubicBezTo>
                  <a:pt x="2074721" y="7646"/>
                  <a:pt x="2174055" y="-5205"/>
                  <a:pt x="2349769" y="0"/>
                </a:cubicBezTo>
                <a:cubicBezTo>
                  <a:pt x="2578621" y="17929"/>
                  <a:pt x="2628415" y="17345"/>
                  <a:pt x="2819723" y="0"/>
                </a:cubicBezTo>
                <a:cubicBezTo>
                  <a:pt x="2849009" y="299252"/>
                  <a:pt x="2805260" y="370186"/>
                  <a:pt x="2819723" y="628377"/>
                </a:cubicBezTo>
                <a:cubicBezTo>
                  <a:pt x="2867187" y="652692"/>
                  <a:pt x="2931010" y="675142"/>
                  <a:pt x="2961245" y="689516"/>
                </a:cubicBezTo>
                <a:cubicBezTo>
                  <a:pt x="2888865" y="776365"/>
                  <a:pt x="2870880" y="828835"/>
                  <a:pt x="2819723" y="897682"/>
                </a:cubicBezTo>
                <a:cubicBezTo>
                  <a:pt x="2813992" y="972465"/>
                  <a:pt x="2824475" y="1001818"/>
                  <a:pt x="2819723" y="1077218"/>
                </a:cubicBezTo>
                <a:cubicBezTo>
                  <a:pt x="2626707" y="1061206"/>
                  <a:pt x="2494006" y="1080102"/>
                  <a:pt x="2349769" y="1077218"/>
                </a:cubicBezTo>
                <a:cubicBezTo>
                  <a:pt x="2248404" y="1071439"/>
                  <a:pt x="2159067" y="1091206"/>
                  <a:pt x="1983205" y="1077218"/>
                </a:cubicBezTo>
                <a:cubicBezTo>
                  <a:pt x="1807343" y="1063230"/>
                  <a:pt x="1808079" y="1075888"/>
                  <a:pt x="1644838" y="1077218"/>
                </a:cubicBezTo>
                <a:lnTo>
                  <a:pt x="1644838" y="1077218"/>
                </a:lnTo>
                <a:cubicBezTo>
                  <a:pt x="1393282" y="1065626"/>
                  <a:pt x="1267468" y="1054465"/>
                  <a:pt x="1096559" y="1077218"/>
                </a:cubicBezTo>
                <a:cubicBezTo>
                  <a:pt x="925650" y="1099971"/>
                  <a:pt x="813011" y="1062673"/>
                  <a:pt x="581176" y="1077218"/>
                </a:cubicBezTo>
                <a:cubicBezTo>
                  <a:pt x="349341" y="1091763"/>
                  <a:pt x="174732" y="1070589"/>
                  <a:pt x="0" y="1077218"/>
                </a:cubicBezTo>
                <a:cubicBezTo>
                  <a:pt x="-4836" y="999234"/>
                  <a:pt x="3166" y="986920"/>
                  <a:pt x="0" y="897682"/>
                </a:cubicBezTo>
                <a:cubicBezTo>
                  <a:pt x="-4614" y="773679"/>
                  <a:pt x="-7225" y="710722"/>
                  <a:pt x="0" y="628377"/>
                </a:cubicBezTo>
                <a:lnTo>
                  <a:pt x="0" y="628377"/>
                </a:lnTo>
                <a:cubicBezTo>
                  <a:pt x="10073" y="434098"/>
                  <a:pt x="-26912" y="19444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1270691125">
                  <a:prstGeom prst="wedgeRectCallout">
                    <a:avLst>
                      <a:gd name="adj1" fmla="val 55019"/>
                      <a:gd name="adj2" fmla="val 1400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Coming Soon" panose="020B0604020202020204" charset="0"/>
                <a:ea typeface="Calibri" panose="020F0502020204030204" pitchFamily="34" charset="0"/>
              </a:rPr>
              <a:t>A</a:t>
            </a:r>
            <a:r>
              <a:rPr lang="en-US" sz="1600" b="1" dirty="0">
                <a:effectLst/>
                <a:latin typeface="Coming Soon" panose="020B0604020202020204" charset="0"/>
                <a:ea typeface="Calibri" panose="020F0502020204030204" pitchFamily="34" charset="0"/>
              </a:rPr>
              <a:t>.</a:t>
            </a:r>
            <a:r>
              <a:rPr lang="en-US" sz="1600" dirty="0">
                <a:effectLst/>
                <a:latin typeface="Coming Soon" panose="020B0604020202020204" charset="0"/>
                <a:ea typeface="Calibri" panose="020F0502020204030204" pitchFamily="34" charset="0"/>
              </a:rPr>
              <a:t> It offers young people job training and career advice. It also teaches them essential skills for the job market.</a:t>
            </a:r>
            <a:endParaRPr lang="en-US" sz="1600" dirty="0">
              <a:latin typeface="Coming Soon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E53E27-AFB7-AA4E-B18F-D0CFF0A83225}"/>
              </a:ext>
            </a:extLst>
          </p:cNvPr>
          <p:cNvSpPr txBox="1"/>
          <p:nvPr/>
        </p:nvSpPr>
        <p:spPr>
          <a:xfrm>
            <a:off x="6415463" y="2499355"/>
            <a:ext cx="2206570" cy="830997"/>
          </a:xfrm>
          <a:custGeom>
            <a:avLst/>
            <a:gdLst>
              <a:gd name="connsiteX0" fmla="*/ 0 w 2206570"/>
              <a:gd name="connsiteY0" fmla="*/ 0 h 830997"/>
              <a:gd name="connsiteX1" fmla="*/ 656455 w 2206570"/>
              <a:gd name="connsiteY1" fmla="*/ 0 h 830997"/>
              <a:gd name="connsiteX2" fmla="*/ 1287166 w 2206570"/>
              <a:gd name="connsiteY2" fmla="*/ 0 h 830997"/>
              <a:gd name="connsiteX3" fmla="*/ 1287166 w 2206570"/>
              <a:gd name="connsiteY3" fmla="*/ 0 h 830997"/>
              <a:gd name="connsiteX4" fmla="*/ 1838808 w 2206570"/>
              <a:gd name="connsiteY4" fmla="*/ 0 h 830997"/>
              <a:gd name="connsiteX5" fmla="*/ 2206570 w 2206570"/>
              <a:gd name="connsiteY5" fmla="*/ 0 h 830997"/>
              <a:gd name="connsiteX6" fmla="*/ 2206570 w 2206570"/>
              <a:gd name="connsiteY6" fmla="*/ 484748 h 830997"/>
              <a:gd name="connsiteX7" fmla="*/ 2353307 w 2206570"/>
              <a:gd name="connsiteY7" fmla="*/ 436814 h 830997"/>
              <a:gd name="connsiteX8" fmla="*/ 2206570 w 2206570"/>
              <a:gd name="connsiteY8" fmla="*/ 692498 h 830997"/>
              <a:gd name="connsiteX9" fmla="*/ 2206570 w 2206570"/>
              <a:gd name="connsiteY9" fmla="*/ 830997 h 830997"/>
              <a:gd name="connsiteX10" fmla="*/ 1838808 w 2206570"/>
              <a:gd name="connsiteY10" fmla="*/ 830997 h 830997"/>
              <a:gd name="connsiteX11" fmla="*/ 1287166 w 2206570"/>
              <a:gd name="connsiteY11" fmla="*/ 830997 h 830997"/>
              <a:gd name="connsiteX12" fmla="*/ 1287166 w 2206570"/>
              <a:gd name="connsiteY12" fmla="*/ 830997 h 830997"/>
              <a:gd name="connsiteX13" fmla="*/ 682198 w 2206570"/>
              <a:gd name="connsiteY13" fmla="*/ 830997 h 830997"/>
              <a:gd name="connsiteX14" fmla="*/ 0 w 2206570"/>
              <a:gd name="connsiteY14" fmla="*/ 830997 h 830997"/>
              <a:gd name="connsiteX15" fmla="*/ 0 w 2206570"/>
              <a:gd name="connsiteY15" fmla="*/ 692498 h 830997"/>
              <a:gd name="connsiteX16" fmla="*/ 0 w 2206570"/>
              <a:gd name="connsiteY16" fmla="*/ 484748 h 830997"/>
              <a:gd name="connsiteX17" fmla="*/ 0 w 2206570"/>
              <a:gd name="connsiteY17" fmla="*/ 484748 h 830997"/>
              <a:gd name="connsiteX18" fmla="*/ 0 w 2206570"/>
              <a:gd name="connsiteY1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6570" h="830997" extrusionOk="0">
                <a:moveTo>
                  <a:pt x="0" y="0"/>
                </a:moveTo>
                <a:cubicBezTo>
                  <a:pt x="176608" y="-31701"/>
                  <a:pt x="411807" y="3703"/>
                  <a:pt x="656455" y="0"/>
                </a:cubicBezTo>
                <a:cubicBezTo>
                  <a:pt x="901103" y="-3703"/>
                  <a:pt x="1003299" y="15114"/>
                  <a:pt x="1287166" y="0"/>
                </a:cubicBezTo>
                <a:lnTo>
                  <a:pt x="1287166" y="0"/>
                </a:lnTo>
                <a:cubicBezTo>
                  <a:pt x="1456438" y="11690"/>
                  <a:pt x="1663226" y="-18208"/>
                  <a:pt x="1838808" y="0"/>
                </a:cubicBezTo>
                <a:cubicBezTo>
                  <a:pt x="1944160" y="-15951"/>
                  <a:pt x="2084545" y="-15898"/>
                  <a:pt x="2206570" y="0"/>
                </a:cubicBezTo>
                <a:cubicBezTo>
                  <a:pt x="2213496" y="204340"/>
                  <a:pt x="2230723" y="339975"/>
                  <a:pt x="2206570" y="484748"/>
                </a:cubicBezTo>
                <a:cubicBezTo>
                  <a:pt x="2251871" y="475748"/>
                  <a:pt x="2287730" y="456087"/>
                  <a:pt x="2353307" y="436814"/>
                </a:cubicBezTo>
                <a:cubicBezTo>
                  <a:pt x="2285144" y="538771"/>
                  <a:pt x="2249668" y="601443"/>
                  <a:pt x="2206570" y="692498"/>
                </a:cubicBezTo>
                <a:cubicBezTo>
                  <a:pt x="2200721" y="736660"/>
                  <a:pt x="2211832" y="800271"/>
                  <a:pt x="2206570" y="830997"/>
                </a:cubicBezTo>
                <a:cubicBezTo>
                  <a:pt x="2074290" y="830621"/>
                  <a:pt x="2021525" y="815261"/>
                  <a:pt x="1838808" y="830997"/>
                </a:cubicBezTo>
                <a:cubicBezTo>
                  <a:pt x="1720100" y="850295"/>
                  <a:pt x="1546061" y="810017"/>
                  <a:pt x="1287166" y="830997"/>
                </a:cubicBezTo>
                <a:lnTo>
                  <a:pt x="1287166" y="830997"/>
                </a:lnTo>
                <a:cubicBezTo>
                  <a:pt x="1106426" y="810394"/>
                  <a:pt x="918269" y="805228"/>
                  <a:pt x="682198" y="830997"/>
                </a:cubicBezTo>
                <a:cubicBezTo>
                  <a:pt x="446127" y="856766"/>
                  <a:pt x="318490" y="830746"/>
                  <a:pt x="0" y="830997"/>
                </a:cubicBezTo>
                <a:cubicBezTo>
                  <a:pt x="2785" y="774117"/>
                  <a:pt x="-6862" y="732944"/>
                  <a:pt x="0" y="692498"/>
                </a:cubicBezTo>
                <a:cubicBezTo>
                  <a:pt x="4010" y="643137"/>
                  <a:pt x="1240" y="566202"/>
                  <a:pt x="0" y="484748"/>
                </a:cubicBezTo>
                <a:lnTo>
                  <a:pt x="0" y="484748"/>
                </a:lnTo>
                <a:cubicBezTo>
                  <a:pt x="-18270" y="365630"/>
                  <a:pt x="-3347" y="224311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672385855">
                  <a:prstGeom prst="wedgeRectCallout">
                    <a:avLst>
                      <a:gd name="adj1" fmla="val 56650"/>
                      <a:gd name="adj2" fmla="val 256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latin typeface="Coming Soon" panose="020B0604020202020204" charset="0"/>
                <a:ea typeface="Calibri" panose="020F0502020204030204" pitchFamily="34" charset="0"/>
              </a:defRPr>
            </a:lvl1pPr>
          </a:lstStyle>
          <a:p>
            <a:pPr algn="just"/>
            <a:r>
              <a:rPr lang="en-US" dirty="0"/>
              <a:t>B. </a:t>
            </a:r>
            <a:r>
              <a:rPr lang="en-US" b="0" dirty="0"/>
              <a:t>It is Education for Disadvantaged Young People.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9E96CA-1620-D49B-442C-AD0C001FBBAD}"/>
              </a:ext>
            </a:extLst>
          </p:cNvPr>
          <p:cNvSpPr txBox="1"/>
          <p:nvPr/>
        </p:nvSpPr>
        <p:spPr>
          <a:xfrm>
            <a:off x="5705666" y="3551246"/>
            <a:ext cx="2545947" cy="830997"/>
          </a:xfrm>
          <a:custGeom>
            <a:avLst/>
            <a:gdLst>
              <a:gd name="connsiteX0" fmla="*/ 0 w 2545947"/>
              <a:gd name="connsiteY0" fmla="*/ 0 h 830997"/>
              <a:gd name="connsiteX1" fmla="*/ 480194 w 2545947"/>
              <a:gd name="connsiteY1" fmla="*/ 0 h 830997"/>
              <a:gd name="connsiteX2" fmla="*/ 1004942 w 2545947"/>
              <a:gd name="connsiteY2" fmla="*/ 0 h 830997"/>
              <a:gd name="connsiteX3" fmla="*/ 1485136 w 2545947"/>
              <a:gd name="connsiteY3" fmla="*/ 0 h 830997"/>
              <a:gd name="connsiteX4" fmla="*/ 1485136 w 2545947"/>
              <a:gd name="connsiteY4" fmla="*/ 0 h 830997"/>
              <a:gd name="connsiteX5" fmla="*/ 2121623 w 2545947"/>
              <a:gd name="connsiteY5" fmla="*/ 0 h 830997"/>
              <a:gd name="connsiteX6" fmla="*/ 2545947 w 2545947"/>
              <a:gd name="connsiteY6" fmla="*/ 0 h 830997"/>
              <a:gd name="connsiteX7" fmla="*/ 2545947 w 2545947"/>
              <a:gd name="connsiteY7" fmla="*/ 484748 h 830997"/>
              <a:gd name="connsiteX8" fmla="*/ 2686178 w 2545947"/>
              <a:gd name="connsiteY8" fmla="*/ 493172 h 830997"/>
              <a:gd name="connsiteX9" fmla="*/ 2545947 w 2545947"/>
              <a:gd name="connsiteY9" fmla="*/ 692498 h 830997"/>
              <a:gd name="connsiteX10" fmla="*/ 2545947 w 2545947"/>
              <a:gd name="connsiteY10" fmla="*/ 830997 h 830997"/>
              <a:gd name="connsiteX11" fmla="*/ 2121623 w 2545947"/>
              <a:gd name="connsiteY11" fmla="*/ 830997 h 830997"/>
              <a:gd name="connsiteX12" fmla="*/ 1485136 w 2545947"/>
              <a:gd name="connsiteY12" fmla="*/ 830997 h 830997"/>
              <a:gd name="connsiteX13" fmla="*/ 1485136 w 2545947"/>
              <a:gd name="connsiteY13" fmla="*/ 830997 h 830997"/>
              <a:gd name="connsiteX14" fmla="*/ 990091 w 2545947"/>
              <a:gd name="connsiteY14" fmla="*/ 830997 h 830997"/>
              <a:gd name="connsiteX15" fmla="*/ 480194 w 2545947"/>
              <a:gd name="connsiteY15" fmla="*/ 830997 h 830997"/>
              <a:gd name="connsiteX16" fmla="*/ 0 w 2545947"/>
              <a:gd name="connsiteY16" fmla="*/ 830997 h 830997"/>
              <a:gd name="connsiteX17" fmla="*/ 0 w 2545947"/>
              <a:gd name="connsiteY17" fmla="*/ 692498 h 830997"/>
              <a:gd name="connsiteX18" fmla="*/ 0 w 2545947"/>
              <a:gd name="connsiteY18" fmla="*/ 484748 h 830997"/>
              <a:gd name="connsiteX19" fmla="*/ 0 w 2545947"/>
              <a:gd name="connsiteY19" fmla="*/ 484748 h 830997"/>
              <a:gd name="connsiteX20" fmla="*/ 0 w 2545947"/>
              <a:gd name="connsiteY20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5947" h="830997" extrusionOk="0">
                <a:moveTo>
                  <a:pt x="0" y="0"/>
                </a:moveTo>
                <a:cubicBezTo>
                  <a:pt x="229332" y="15908"/>
                  <a:pt x="336394" y="-7187"/>
                  <a:pt x="480194" y="0"/>
                </a:cubicBezTo>
                <a:cubicBezTo>
                  <a:pt x="623994" y="7187"/>
                  <a:pt x="897736" y="19553"/>
                  <a:pt x="1004942" y="0"/>
                </a:cubicBezTo>
                <a:cubicBezTo>
                  <a:pt x="1112148" y="-19553"/>
                  <a:pt x="1372277" y="13842"/>
                  <a:pt x="1485136" y="0"/>
                </a:cubicBezTo>
                <a:lnTo>
                  <a:pt x="1485136" y="0"/>
                </a:lnTo>
                <a:cubicBezTo>
                  <a:pt x="1652870" y="-778"/>
                  <a:pt x="1866102" y="4372"/>
                  <a:pt x="2121623" y="0"/>
                </a:cubicBezTo>
                <a:cubicBezTo>
                  <a:pt x="2262800" y="-7027"/>
                  <a:pt x="2450479" y="11303"/>
                  <a:pt x="2545947" y="0"/>
                </a:cubicBezTo>
                <a:cubicBezTo>
                  <a:pt x="2532280" y="100687"/>
                  <a:pt x="2534614" y="280354"/>
                  <a:pt x="2545947" y="484748"/>
                </a:cubicBezTo>
                <a:cubicBezTo>
                  <a:pt x="2603753" y="488194"/>
                  <a:pt x="2653355" y="490268"/>
                  <a:pt x="2686178" y="493172"/>
                </a:cubicBezTo>
                <a:cubicBezTo>
                  <a:pt x="2638054" y="577325"/>
                  <a:pt x="2602583" y="629478"/>
                  <a:pt x="2545947" y="692498"/>
                </a:cubicBezTo>
                <a:cubicBezTo>
                  <a:pt x="2551247" y="738104"/>
                  <a:pt x="2546717" y="787636"/>
                  <a:pt x="2545947" y="830997"/>
                </a:cubicBezTo>
                <a:cubicBezTo>
                  <a:pt x="2418876" y="814806"/>
                  <a:pt x="2322657" y="821807"/>
                  <a:pt x="2121623" y="830997"/>
                </a:cubicBezTo>
                <a:cubicBezTo>
                  <a:pt x="1837184" y="810953"/>
                  <a:pt x="1713108" y="834013"/>
                  <a:pt x="1485136" y="830997"/>
                </a:cubicBezTo>
                <a:lnTo>
                  <a:pt x="1485136" y="830997"/>
                </a:lnTo>
                <a:cubicBezTo>
                  <a:pt x="1325330" y="843461"/>
                  <a:pt x="1155911" y="841084"/>
                  <a:pt x="990091" y="830997"/>
                </a:cubicBezTo>
                <a:cubicBezTo>
                  <a:pt x="824271" y="820910"/>
                  <a:pt x="632009" y="851861"/>
                  <a:pt x="480194" y="830997"/>
                </a:cubicBezTo>
                <a:cubicBezTo>
                  <a:pt x="328379" y="810133"/>
                  <a:pt x="222700" y="819408"/>
                  <a:pt x="0" y="830997"/>
                </a:cubicBezTo>
                <a:cubicBezTo>
                  <a:pt x="815" y="798999"/>
                  <a:pt x="-6190" y="732317"/>
                  <a:pt x="0" y="692498"/>
                </a:cubicBezTo>
                <a:cubicBezTo>
                  <a:pt x="-7605" y="604632"/>
                  <a:pt x="-10165" y="540877"/>
                  <a:pt x="0" y="484748"/>
                </a:cubicBezTo>
                <a:lnTo>
                  <a:pt x="0" y="484748"/>
                </a:lnTo>
                <a:cubicBezTo>
                  <a:pt x="-17607" y="257417"/>
                  <a:pt x="-22513" y="21549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1500594054">
                  <a:prstGeom prst="wedgeRectCallout">
                    <a:avLst>
                      <a:gd name="adj1" fmla="val 55508"/>
                      <a:gd name="adj2" fmla="val 934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latin typeface="Coming Soon" panose="020B0604020202020204" charset="0"/>
                <a:ea typeface="Calibri" panose="020F0502020204030204" pitchFamily="34" charset="0"/>
              </a:defRPr>
            </a:lvl1pPr>
          </a:lstStyle>
          <a:p>
            <a:pPr algn="just"/>
            <a:r>
              <a:rPr lang="en-US" dirty="0"/>
              <a:t>C. </a:t>
            </a:r>
            <a:r>
              <a:rPr lang="en-US" b="0" dirty="0"/>
              <a:t>It focuses on helping disadvantaged teenagers continue their education.</a:t>
            </a:r>
          </a:p>
        </p:txBody>
      </p:sp>
    </p:spTree>
    <p:extLst>
      <p:ext uri="{BB962C8B-B14F-4D97-AF65-F5344CB8AC3E}">
        <p14:creationId xmlns:p14="http://schemas.microsoft.com/office/powerpoint/2010/main" val="93961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60AA99D-52D5-5E9B-ED7F-AF1A78FAE44E}"/>
              </a:ext>
            </a:extLst>
          </p:cNvPr>
          <p:cNvSpPr txBox="1">
            <a:spLocks/>
          </p:cNvSpPr>
          <p:nvPr/>
        </p:nvSpPr>
        <p:spPr>
          <a:xfrm>
            <a:off x="-86178" y="3311"/>
            <a:ext cx="2147845" cy="584246"/>
          </a:xfrm>
          <a:custGeom>
            <a:avLst/>
            <a:gdLst>
              <a:gd name="connsiteX0" fmla="*/ 0 w 2147845"/>
              <a:gd name="connsiteY0" fmla="*/ 184008 h 584246"/>
              <a:gd name="connsiteX1" fmla="*/ 184008 w 2147845"/>
              <a:gd name="connsiteY1" fmla="*/ 0 h 584246"/>
              <a:gd name="connsiteX2" fmla="*/ 795083 w 2147845"/>
              <a:gd name="connsiteY2" fmla="*/ 0 h 584246"/>
              <a:gd name="connsiteX3" fmla="*/ 1388359 w 2147845"/>
              <a:gd name="connsiteY3" fmla="*/ 0 h 584246"/>
              <a:gd name="connsiteX4" fmla="*/ 1963837 w 2147845"/>
              <a:gd name="connsiteY4" fmla="*/ 0 h 584246"/>
              <a:gd name="connsiteX5" fmla="*/ 2147845 w 2147845"/>
              <a:gd name="connsiteY5" fmla="*/ 184008 h 584246"/>
              <a:gd name="connsiteX6" fmla="*/ 2147845 w 2147845"/>
              <a:gd name="connsiteY6" fmla="*/ 400238 h 584246"/>
              <a:gd name="connsiteX7" fmla="*/ 1963837 w 2147845"/>
              <a:gd name="connsiteY7" fmla="*/ 584246 h 584246"/>
              <a:gd name="connsiteX8" fmla="*/ 1352762 w 2147845"/>
              <a:gd name="connsiteY8" fmla="*/ 584246 h 584246"/>
              <a:gd name="connsiteX9" fmla="*/ 759486 w 2147845"/>
              <a:gd name="connsiteY9" fmla="*/ 584246 h 584246"/>
              <a:gd name="connsiteX10" fmla="*/ 184008 w 2147845"/>
              <a:gd name="connsiteY10" fmla="*/ 584246 h 584246"/>
              <a:gd name="connsiteX11" fmla="*/ 0 w 2147845"/>
              <a:gd name="connsiteY11" fmla="*/ 400238 h 584246"/>
              <a:gd name="connsiteX12" fmla="*/ 0 w 2147845"/>
              <a:gd name="connsiteY12" fmla="*/ 184008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7845" h="584246" fill="none" extrusionOk="0">
                <a:moveTo>
                  <a:pt x="0" y="184008"/>
                </a:moveTo>
                <a:cubicBezTo>
                  <a:pt x="-14099" y="78796"/>
                  <a:pt x="72884" y="16649"/>
                  <a:pt x="184008" y="0"/>
                </a:cubicBezTo>
                <a:cubicBezTo>
                  <a:pt x="445145" y="-4575"/>
                  <a:pt x="547317" y="16071"/>
                  <a:pt x="795083" y="0"/>
                </a:cubicBezTo>
                <a:cubicBezTo>
                  <a:pt x="1042850" y="-16071"/>
                  <a:pt x="1108316" y="18504"/>
                  <a:pt x="1388359" y="0"/>
                </a:cubicBezTo>
                <a:cubicBezTo>
                  <a:pt x="1668402" y="-18504"/>
                  <a:pt x="1691322" y="30486"/>
                  <a:pt x="1963837" y="0"/>
                </a:cubicBezTo>
                <a:cubicBezTo>
                  <a:pt x="2088681" y="-8612"/>
                  <a:pt x="2161392" y="65772"/>
                  <a:pt x="2147845" y="184008"/>
                </a:cubicBezTo>
                <a:cubicBezTo>
                  <a:pt x="2162550" y="282097"/>
                  <a:pt x="2135403" y="337064"/>
                  <a:pt x="2147845" y="400238"/>
                </a:cubicBezTo>
                <a:cubicBezTo>
                  <a:pt x="2162223" y="515725"/>
                  <a:pt x="2066536" y="577097"/>
                  <a:pt x="1963837" y="584246"/>
                </a:cubicBezTo>
                <a:cubicBezTo>
                  <a:pt x="1697251" y="598685"/>
                  <a:pt x="1616149" y="550507"/>
                  <a:pt x="1352762" y="584246"/>
                </a:cubicBezTo>
                <a:cubicBezTo>
                  <a:pt x="1089376" y="617985"/>
                  <a:pt x="965833" y="525840"/>
                  <a:pt x="759486" y="584246"/>
                </a:cubicBezTo>
                <a:cubicBezTo>
                  <a:pt x="553139" y="642652"/>
                  <a:pt x="327032" y="575237"/>
                  <a:pt x="184008" y="584246"/>
                </a:cubicBezTo>
                <a:cubicBezTo>
                  <a:pt x="65029" y="580413"/>
                  <a:pt x="-3365" y="499244"/>
                  <a:pt x="0" y="400238"/>
                </a:cubicBezTo>
                <a:cubicBezTo>
                  <a:pt x="-9149" y="308337"/>
                  <a:pt x="4793" y="278229"/>
                  <a:pt x="0" y="184008"/>
                </a:cubicBezTo>
                <a:close/>
              </a:path>
              <a:path w="2147845" h="584246" stroke="0" extrusionOk="0">
                <a:moveTo>
                  <a:pt x="0" y="184008"/>
                </a:moveTo>
                <a:cubicBezTo>
                  <a:pt x="5340" y="58389"/>
                  <a:pt x="91260" y="3565"/>
                  <a:pt x="184008" y="0"/>
                </a:cubicBezTo>
                <a:cubicBezTo>
                  <a:pt x="420499" y="-46659"/>
                  <a:pt x="647404" y="68178"/>
                  <a:pt x="777284" y="0"/>
                </a:cubicBezTo>
                <a:cubicBezTo>
                  <a:pt x="907164" y="-68178"/>
                  <a:pt x="1208299" y="45078"/>
                  <a:pt x="1370561" y="0"/>
                </a:cubicBezTo>
                <a:cubicBezTo>
                  <a:pt x="1532823" y="-45078"/>
                  <a:pt x="1685896" y="42702"/>
                  <a:pt x="1963837" y="0"/>
                </a:cubicBezTo>
                <a:cubicBezTo>
                  <a:pt x="2038176" y="-11143"/>
                  <a:pt x="2125092" y="68963"/>
                  <a:pt x="2147845" y="184008"/>
                </a:cubicBezTo>
                <a:cubicBezTo>
                  <a:pt x="2159917" y="267495"/>
                  <a:pt x="2145404" y="345164"/>
                  <a:pt x="2147845" y="400238"/>
                </a:cubicBezTo>
                <a:cubicBezTo>
                  <a:pt x="2141076" y="501461"/>
                  <a:pt x="2073915" y="588811"/>
                  <a:pt x="1963837" y="584246"/>
                </a:cubicBezTo>
                <a:cubicBezTo>
                  <a:pt x="1772281" y="602589"/>
                  <a:pt x="1592256" y="576392"/>
                  <a:pt x="1423956" y="584246"/>
                </a:cubicBezTo>
                <a:cubicBezTo>
                  <a:pt x="1255656" y="592100"/>
                  <a:pt x="1059784" y="528299"/>
                  <a:pt x="884074" y="584246"/>
                </a:cubicBezTo>
                <a:cubicBezTo>
                  <a:pt x="708364" y="640193"/>
                  <a:pt x="453102" y="527305"/>
                  <a:pt x="184008" y="584246"/>
                </a:cubicBezTo>
                <a:cubicBezTo>
                  <a:pt x="57757" y="598295"/>
                  <a:pt x="-4078" y="509708"/>
                  <a:pt x="0" y="400238"/>
                </a:cubicBezTo>
                <a:cubicBezTo>
                  <a:pt x="-5021" y="351623"/>
                  <a:pt x="1844" y="275810"/>
                  <a:pt x="0" y="184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3657636">
                  <a:prstGeom prst="roundRect">
                    <a:avLst>
                      <a:gd name="adj" fmla="val 3149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lIns="91440" tIns="9144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latin typeface="Nerko One" panose="020B0604020202020204" charset="0"/>
              </a:rPr>
              <a:t>MATCHING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9D5238F-E757-98DA-F1A4-2A5A67355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6"/>
          <a:stretch/>
        </p:blipFill>
        <p:spPr bwMode="auto">
          <a:xfrm>
            <a:off x="203342" y="587557"/>
            <a:ext cx="314960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FD9317A-64E8-BDF6-FF7B-602516DD2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2"/>
          <a:stretch/>
        </p:blipFill>
        <p:spPr bwMode="auto">
          <a:xfrm>
            <a:off x="5444506" y="1231632"/>
            <a:ext cx="327319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A70DE86F-D3EA-2220-3388-15D07D45AB74}"/>
              </a:ext>
            </a:extLst>
          </p:cNvPr>
          <p:cNvSpPr/>
          <p:nvPr/>
        </p:nvSpPr>
        <p:spPr>
          <a:xfrm>
            <a:off x="916625" y="601492"/>
            <a:ext cx="3028575" cy="584246"/>
          </a:xfrm>
          <a:custGeom>
            <a:avLst/>
            <a:gdLst>
              <a:gd name="connsiteX0" fmla="*/ 0 w 3028575"/>
              <a:gd name="connsiteY0" fmla="*/ 0 h 584246"/>
              <a:gd name="connsiteX1" fmla="*/ 504763 w 3028575"/>
              <a:gd name="connsiteY1" fmla="*/ 0 h 584246"/>
              <a:gd name="connsiteX2" fmla="*/ 504763 w 3028575"/>
              <a:gd name="connsiteY2" fmla="*/ 0 h 584246"/>
              <a:gd name="connsiteX3" fmla="*/ 883335 w 3028575"/>
              <a:gd name="connsiteY3" fmla="*/ 0 h 584246"/>
              <a:gd name="connsiteX4" fmla="*/ 1261906 w 3028575"/>
              <a:gd name="connsiteY4" fmla="*/ 0 h 584246"/>
              <a:gd name="connsiteX5" fmla="*/ 1850796 w 3028575"/>
              <a:gd name="connsiteY5" fmla="*/ 0 h 584246"/>
              <a:gd name="connsiteX6" fmla="*/ 2475019 w 3028575"/>
              <a:gd name="connsiteY6" fmla="*/ 0 h 584246"/>
              <a:gd name="connsiteX7" fmla="*/ 3028575 w 3028575"/>
              <a:gd name="connsiteY7" fmla="*/ 0 h 584246"/>
              <a:gd name="connsiteX8" fmla="*/ 3028575 w 3028575"/>
              <a:gd name="connsiteY8" fmla="*/ 340810 h 584246"/>
              <a:gd name="connsiteX9" fmla="*/ 3028575 w 3028575"/>
              <a:gd name="connsiteY9" fmla="*/ 340810 h 584246"/>
              <a:gd name="connsiteX10" fmla="*/ 3028575 w 3028575"/>
              <a:gd name="connsiteY10" fmla="*/ 486872 h 584246"/>
              <a:gd name="connsiteX11" fmla="*/ 3028575 w 3028575"/>
              <a:gd name="connsiteY11" fmla="*/ 584246 h 584246"/>
              <a:gd name="connsiteX12" fmla="*/ 2439685 w 3028575"/>
              <a:gd name="connsiteY12" fmla="*/ 584246 h 584246"/>
              <a:gd name="connsiteX13" fmla="*/ 1886129 w 3028575"/>
              <a:gd name="connsiteY13" fmla="*/ 584246 h 584246"/>
              <a:gd name="connsiteX14" fmla="*/ 1261906 w 3028575"/>
              <a:gd name="connsiteY14" fmla="*/ 584246 h 584246"/>
              <a:gd name="connsiteX15" fmla="*/ 906049 w 3028575"/>
              <a:gd name="connsiteY15" fmla="*/ 584246 h 584246"/>
              <a:gd name="connsiteX16" fmla="*/ 504763 w 3028575"/>
              <a:gd name="connsiteY16" fmla="*/ 584246 h 584246"/>
              <a:gd name="connsiteX17" fmla="*/ 504763 w 3028575"/>
              <a:gd name="connsiteY17" fmla="*/ 584246 h 584246"/>
              <a:gd name="connsiteX18" fmla="*/ 0 w 3028575"/>
              <a:gd name="connsiteY18" fmla="*/ 584246 h 584246"/>
              <a:gd name="connsiteX19" fmla="*/ 0 w 3028575"/>
              <a:gd name="connsiteY19" fmla="*/ 486872 h 584246"/>
              <a:gd name="connsiteX20" fmla="*/ -363459 w 3028575"/>
              <a:gd name="connsiteY20" fmla="*/ 324064 h 584246"/>
              <a:gd name="connsiteX21" fmla="*/ 0 w 3028575"/>
              <a:gd name="connsiteY21" fmla="*/ 340810 h 584246"/>
              <a:gd name="connsiteX22" fmla="*/ 0 w 3028575"/>
              <a:gd name="connsiteY22" fmla="*/ 0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28575" h="584246" fill="none" extrusionOk="0">
                <a:moveTo>
                  <a:pt x="0" y="0"/>
                </a:moveTo>
                <a:cubicBezTo>
                  <a:pt x="190548" y="-8397"/>
                  <a:pt x="400171" y="21571"/>
                  <a:pt x="504763" y="0"/>
                </a:cubicBezTo>
                <a:lnTo>
                  <a:pt x="504763" y="0"/>
                </a:lnTo>
                <a:cubicBezTo>
                  <a:pt x="609574" y="-7839"/>
                  <a:pt x="717219" y="23587"/>
                  <a:pt x="883335" y="0"/>
                </a:cubicBezTo>
                <a:cubicBezTo>
                  <a:pt x="1049451" y="-23587"/>
                  <a:pt x="1102730" y="22478"/>
                  <a:pt x="1261906" y="0"/>
                </a:cubicBezTo>
                <a:cubicBezTo>
                  <a:pt x="1383378" y="-66972"/>
                  <a:pt x="1684181" y="48143"/>
                  <a:pt x="1850796" y="0"/>
                </a:cubicBezTo>
                <a:cubicBezTo>
                  <a:pt x="2017411" y="-48143"/>
                  <a:pt x="2194172" y="18748"/>
                  <a:pt x="2475019" y="0"/>
                </a:cubicBezTo>
                <a:cubicBezTo>
                  <a:pt x="2755866" y="-18748"/>
                  <a:pt x="2832527" y="13608"/>
                  <a:pt x="3028575" y="0"/>
                </a:cubicBezTo>
                <a:cubicBezTo>
                  <a:pt x="3063205" y="120244"/>
                  <a:pt x="3015454" y="227164"/>
                  <a:pt x="3028575" y="340810"/>
                </a:cubicBezTo>
                <a:lnTo>
                  <a:pt x="3028575" y="340810"/>
                </a:lnTo>
                <a:cubicBezTo>
                  <a:pt x="3029580" y="390418"/>
                  <a:pt x="3011374" y="455388"/>
                  <a:pt x="3028575" y="486872"/>
                </a:cubicBezTo>
                <a:cubicBezTo>
                  <a:pt x="3032097" y="535476"/>
                  <a:pt x="3025557" y="537264"/>
                  <a:pt x="3028575" y="584246"/>
                </a:cubicBezTo>
                <a:cubicBezTo>
                  <a:pt x="2861021" y="646505"/>
                  <a:pt x="2629493" y="535662"/>
                  <a:pt x="2439685" y="584246"/>
                </a:cubicBezTo>
                <a:cubicBezTo>
                  <a:pt x="2249877" y="632830"/>
                  <a:pt x="2074897" y="542949"/>
                  <a:pt x="1886129" y="584246"/>
                </a:cubicBezTo>
                <a:cubicBezTo>
                  <a:pt x="1697361" y="625543"/>
                  <a:pt x="1415215" y="582600"/>
                  <a:pt x="1261906" y="584246"/>
                </a:cubicBezTo>
                <a:cubicBezTo>
                  <a:pt x="1131695" y="589229"/>
                  <a:pt x="1055557" y="557449"/>
                  <a:pt x="906049" y="584246"/>
                </a:cubicBezTo>
                <a:cubicBezTo>
                  <a:pt x="756541" y="611043"/>
                  <a:pt x="694617" y="557907"/>
                  <a:pt x="504763" y="584246"/>
                </a:cubicBezTo>
                <a:lnTo>
                  <a:pt x="504763" y="584246"/>
                </a:lnTo>
                <a:cubicBezTo>
                  <a:pt x="281939" y="606515"/>
                  <a:pt x="243363" y="542081"/>
                  <a:pt x="0" y="584246"/>
                </a:cubicBezTo>
                <a:cubicBezTo>
                  <a:pt x="-6570" y="550279"/>
                  <a:pt x="9024" y="527940"/>
                  <a:pt x="0" y="486872"/>
                </a:cubicBezTo>
                <a:cubicBezTo>
                  <a:pt x="-165168" y="450443"/>
                  <a:pt x="-217669" y="353815"/>
                  <a:pt x="-363459" y="324064"/>
                </a:cubicBezTo>
                <a:cubicBezTo>
                  <a:pt x="-209862" y="330997"/>
                  <a:pt x="-170747" y="361899"/>
                  <a:pt x="0" y="340810"/>
                </a:cubicBezTo>
                <a:cubicBezTo>
                  <a:pt x="-32330" y="241465"/>
                  <a:pt x="10197" y="154121"/>
                  <a:pt x="0" y="0"/>
                </a:cubicBezTo>
                <a:close/>
              </a:path>
              <a:path w="3028575" h="584246" stroke="0" extrusionOk="0">
                <a:moveTo>
                  <a:pt x="0" y="0"/>
                </a:moveTo>
                <a:cubicBezTo>
                  <a:pt x="249507" y="-50762"/>
                  <a:pt x="306079" y="5977"/>
                  <a:pt x="504763" y="0"/>
                </a:cubicBezTo>
                <a:lnTo>
                  <a:pt x="504763" y="0"/>
                </a:lnTo>
                <a:cubicBezTo>
                  <a:pt x="670459" y="-13113"/>
                  <a:pt x="713426" y="37788"/>
                  <a:pt x="890906" y="0"/>
                </a:cubicBezTo>
                <a:cubicBezTo>
                  <a:pt x="1068386" y="-37788"/>
                  <a:pt x="1134906" y="8260"/>
                  <a:pt x="1261906" y="0"/>
                </a:cubicBezTo>
                <a:cubicBezTo>
                  <a:pt x="1416801" y="-33580"/>
                  <a:pt x="1589286" y="43908"/>
                  <a:pt x="1868462" y="0"/>
                </a:cubicBezTo>
                <a:cubicBezTo>
                  <a:pt x="2147638" y="-43908"/>
                  <a:pt x="2225466" y="25554"/>
                  <a:pt x="2439685" y="0"/>
                </a:cubicBezTo>
                <a:cubicBezTo>
                  <a:pt x="2653904" y="-25554"/>
                  <a:pt x="2751914" y="19388"/>
                  <a:pt x="3028575" y="0"/>
                </a:cubicBezTo>
                <a:cubicBezTo>
                  <a:pt x="3058896" y="147571"/>
                  <a:pt x="2995809" y="252206"/>
                  <a:pt x="3028575" y="340810"/>
                </a:cubicBezTo>
                <a:lnTo>
                  <a:pt x="3028575" y="340810"/>
                </a:lnTo>
                <a:cubicBezTo>
                  <a:pt x="3029095" y="381598"/>
                  <a:pt x="3013769" y="425977"/>
                  <a:pt x="3028575" y="486872"/>
                </a:cubicBezTo>
                <a:cubicBezTo>
                  <a:pt x="3034596" y="512466"/>
                  <a:pt x="3022842" y="543013"/>
                  <a:pt x="3028575" y="584246"/>
                </a:cubicBezTo>
                <a:cubicBezTo>
                  <a:pt x="2867824" y="643659"/>
                  <a:pt x="2687568" y="571986"/>
                  <a:pt x="2422019" y="584246"/>
                </a:cubicBezTo>
                <a:cubicBezTo>
                  <a:pt x="2156470" y="596506"/>
                  <a:pt x="2117942" y="525540"/>
                  <a:pt x="1815462" y="584246"/>
                </a:cubicBezTo>
                <a:cubicBezTo>
                  <a:pt x="1512982" y="642952"/>
                  <a:pt x="1437232" y="556843"/>
                  <a:pt x="1261906" y="584246"/>
                </a:cubicBezTo>
                <a:cubicBezTo>
                  <a:pt x="1116065" y="607273"/>
                  <a:pt x="1029624" y="559501"/>
                  <a:pt x="898477" y="584246"/>
                </a:cubicBezTo>
                <a:cubicBezTo>
                  <a:pt x="767330" y="608991"/>
                  <a:pt x="586838" y="542294"/>
                  <a:pt x="504763" y="584246"/>
                </a:cubicBezTo>
                <a:lnTo>
                  <a:pt x="504763" y="584246"/>
                </a:lnTo>
                <a:cubicBezTo>
                  <a:pt x="391964" y="638709"/>
                  <a:pt x="190910" y="544592"/>
                  <a:pt x="0" y="584246"/>
                </a:cubicBezTo>
                <a:cubicBezTo>
                  <a:pt x="-11682" y="558869"/>
                  <a:pt x="829" y="521281"/>
                  <a:pt x="0" y="486872"/>
                </a:cubicBezTo>
                <a:cubicBezTo>
                  <a:pt x="-175169" y="428687"/>
                  <a:pt x="-173895" y="380810"/>
                  <a:pt x="-363459" y="324064"/>
                </a:cubicBezTo>
                <a:cubicBezTo>
                  <a:pt x="-253255" y="317011"/>
                  <a:pt x="-83409" y="378372"/>
                  <a:pt x="0" y="340810"/>
                </a:cubicBezTo>
                <a:cubicBezTo>
                  <a:pt x="-29997" y="190829"/>
                  <a:pt x="38665" y="101628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00798">
                  <a:prstGeom prst="wedgeRectCallout">
                    <a:avLst>
                      <a:gd name="adj1" fmla="val -62001"/>
                      <a:gd name="adj2" fmla="val 5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What is the </a:t>
            </a:r>
            <a:r>
              <a:rPr lang="en-US" sz="1600" b="1" dirty="0">
                <a:solidFill>
                  <a:srgbClr val="C00000"/>
                </a:solidFill>
                <a:latin typeface="Coming Soon" panose="020B0604020202020204" charset="0"/>
              </a:rPr>
              <a:t>name</a:t>
            </a:r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 of the </a:t>
            </a:r>
            <a:r>
              <a:rPr lang="en-US" sz="1600" dirty="0" err="1">
                <a:solidFill>
                  <a:sysClr val="windowText" lastClr="000000"/>
                </a:solidFill>
                <a:latin typeface="Coming Soon" panose="020B0604020202020204" charset="0"/>
              </a:rPr>
              <a:t>programme</a:t>
            </a:r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?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9989898-3721-8683-F5BA-A67A232587A9}"/>
              </a:ext>
            </a:extLst>
          </p:cNvPr>
          <p:cNvSpPr/>
          <p:nvPr/>
        </p:nvSpPr>
        <p:spPr>
          <a:xfrm>
            <a:off x="4125386" y="-1378510"/>
            <a:ext cx="2477764" cy="384464"/>
          </a:xfrm>
          <a:custGeom>
            <a:avLst/>
            <a:gdLst>
              <a:gd name="connsiteX0" fmla="*/ 0 w 2477764"/>
              <a:gd name="connsiteY0" fmla="*/ 0 h 384464"/>
              <a:gd name="connsiteX1" fmla="*/ 481787 w 2477764"/>
              <a:gd name="connsiteY1" fmla="*/ 0 h 384464"/>
              <a:gd name="connsiteX2" fmla="*/ 978028 w 2477764"/>
              <a:gd name="connsiteY2" fmla="*/ 0 h 384464"/>
              <a:gd name="connsiteX3" fmla="*/ 1445362 w 2477764"/>
              <a:gd name="connsiteY3" fmla="*/ 0 h 384464"/>
              <a:gd name="connsiteX4" fmla="*/ 1445362 w 2477764"/>
              <a:gd name="connsiteY4" fmla="*/ 0 h 384464"/>
              <a:gd name="connsiteX5" fmla="*/ 1761277 w 2477764"/>
              <a:gd name="connsiteY5" fmla="*/ 0 h 384464"/>
              <a:gd name="connsiteX6" fmla="*/ 2064803 w 2477764"/>
              <a:gd name="connsiteY6" fmla="*/ 0 h 384464"/>
              <a:gd name="connsiteX7" fmla="*/ 2477764 w 2477764"/>
              <a:gd name="connsiteY7" fmla="*/ 0 h 384464"/>
              <a:gd name="connsiteX8" fmla="*/ 2477764 w 2477764"/>
              <a:gd name="connsiteY8" fmla="*/ 224271 h 384464"/>
              <a:gd name="connsiteX9" fmla="*/ 2647491 w 2477764"/>
              <a:gd name="connsiteY9" fmla="*/ 226499 h 384464"/>
              <a:gd name="connsiteX10" fmla="*/ 2477764 w 2477764"/>
              <a:gd name="connsiteY10" fmla="*/ 320387 h 384464"/>
              <a:gd name="connsiteX11" fmla="*/ 2477764 w 2477764"/>
              <a:gd name="connsiteY11" fmla="*/ 384464 h 384464"/>
              <a:gd name="connsiteX12" fmla="*/ 2064803 w 2477764"/>
              <a:gd name="connsiteY12" fmla="*/ 384464 h 384464"/>
              <a:gd name="connsiteX13" fmla="*/ 1748888 w 2477764"/>
              <a:gd name="connsiteY13" fmla="*/ 384464 h 384464"/>
              <a:gd name="connsiteX14" fmla="*/ 1445362 w 2477764"/>
              <a:gd name="connsiteY14" fmla="*/ 384464 h 384464"/>
              <a:gd name="connsiteX15" fmla="*/ 1445362 w 2477764"/>
              <a:gd name="connsiteY15" fmla="*/ 384464 h 384464"/>
              <a:gd name="connsiteX16" fmla="*/ 949121 w 2477764"/>
              <a:gd name="connsiteY16" fmla="*/ 384464 h 384464"/>
              <a:gd name="connsiteX17" fmla="*/ 496241 w 2477764"/>
              <a:gd name="connsiteY17" fmla="*/ 384464 h 384464"/>
              <a:gd name="connsiteX18" fmla="*/ 0 w 2477764"/>
              <a:gd name="connsiteY18" fmla="*/ 384464 h 384464"/>
              <a:gd name="connsiteX19" fmla="*/ 0 w 2477764"/>
              <a:gd name="connsiteY19" fmla="*/ 320387 h 384464"/>
              <a:gd name="connsiteX20" fmla="*/ 0 w 2477764"/>
              <a:gd name="connsiteY20" fmla="*/ 224271 h 384464"/>
              <a:gd name="connsiteX21" fmla="*/ 0 w 2477764"/>
              <a:gd name="connsiteY21" fmla="*/ 224271 h 384464"/>
              <a:gd name="connsiteX22" fmla="*/ 0 w 2477764"/>
              <a:gd name="connsiteY22" fmla="*/ 0 h 38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7764" h="384464" extrusionOk="0">
                <a:moveTo>
                  <a:pt x="0" y="0"/>
                </a:moveTo>
                <a:cubicBezTo>
                  <a:pt x="101828" y="-31579"/>
                  <a:pt x="304606" y="26950"/>
                  <a:pt x="481787" y="0"/>
                </a:cubicBezTo>
                <a:cubicBezTo>
                  <a:pt x="658968" y="-26950"/>
                  <a:pt x="821421" y="6201"/>
                  <a:pt x="978028" y="0"/>
                </a:cubicBezTo>
                <a:cubicBezTo>
                  <a:pt x="1134635" y="-6201"/>
                  <a:pt x="1295872" y="15605"/>
                  <a:pt x="1445362" y="0"/>
                </a:cubicBezTo>
                <a:lnTo>
                  <a:pt x="1445362" y="0"/>
                </a:lnTo>
                <a:cubicBezTo>
                  <a:pt x="1591345" y="-32343"/>
                  <a:pt x="1690006" y="4241"/>
                  <a:pt x="1761277" y="0"/>
                </a:cubicBezTo>
                <a:cubicBezTo>
                  <a:pt x="1832548" y="-4241"/>
                  <a:pt x="1977656" y="33907"/>
                  <a:pt x="2064803" y="0"/>
                </a:cubicBezTo>
                <a:cubicBezTo>
                  <a:pt x="2173332" y="-20525"/>
                  <a:pt x="2335292" y="25268"/>
                  <a:pt x="2477764" y="0"/>
                </a:cubicBezTo>
                <a:cubicBezTo>
                  <a:pt x="2494674" y="89084"/>
                  <a:pt x="2462231" y="146731"/>
                  <a:pt x="2477764" y="224271"/>
                </a:cubicBezTo>
                <a:cubicBezTo>
                  <a:pt x="2560062" y="205008"/>
                  <a:pt x="2612305" y="229331"/>
                  <a:pt x="2647491" y="226499"/>
                </a:cubicBezTo>
                <a:cubicBezTo>
                  <a:pt x="2581881" y="281475"/>
                  <a:pt x="2518651" y="272552"/>
                  <a:pt x="2477764" y="320387"/>
                </a:cubicBezTo>
                <a:cubicBezTo>
                  <a:pt x="2478155" y="343376"/>
                  <a:pt x="2474365" y="364893"/>
                  <a:pt x="2477764" y="384464"/>
                </a:cubicBezTo>
                <a:cubicBezTo>
                  <a:pt x="2282382" y="403941"/>
                  <a:pt x="2235842" y="375107"/>
                  <a:pt x="2064803" y="384464"/>
                </a:cubicBezTo>
                <a:cubicBezTo>
                  <a:pt x="1987900" y="414556"/>
                  <a:pt x="1839935" y="379348"/>
                  <a:pt x="1748888" y="384464"/>
                </a:cubicBezTo>
                <a:cubicBezTo>
                  <a:pt x="1657842" y="389580"/>
                  <a:pt x="1525875" y="376901"/>
                  <a:pt x="1445362" y="384464"/>
                </a:cubicBezTo>
                <a:lnTo>
                  <a:pt x="1445362" y="384464"/>
                </a:lnTo>
                <a:cubicBezTo>
                  <a:pt x="1279374" y="413990"/>
                  <a:pt x="1185718" y="337441"/>
                  <a:pt x="949121" y="384464"/>
                </a:cubicBezTo>
                <a:cubicBezTo>
                  <a:pt x="712524" y="431487"/>
                  <a:pt x="590674" y="371129"/>
                  <a:pt x="496241" y="384464"/>
                </a:cubicBezTo>
                <a:cubicBezTo>
                  <a:pt x="401808" y="397799"/>
                  <a:pt x="137806" y="348062"/>
                  <a:pt x="0" y="384464"/>
                </a:cubicBezTo>
                <a:cubicBezTo>
                  <a:pt x="-2475" y="360879"/>
                  <a:pt x="5384" y="347624"/>
                  <a:pt x="0" y="320387"/>
                </a:cubicBezTo>
                <a:cubicBezTo>
                  <a:pt x="-2956" y="285990"/>
                  <a:pt x="4525" y="256102"/>
                  <a:pt x="0" y="224271"/>
                </a:cubicBezTo>
                <a:lnTo>
                  <a:pt x="0" y="224271"/>
                </a:lnTo>
                <a:cubicBezTo>
                  <a:pt x="-3941" y="167437"/>
                  <a:pt x="10295" y="107613"/>
                  <a:pt x="0" y="0"/>
                </a:cubicBezTo>
                <a:close/>
              </a:path>
            </a:pathLst>
          </a:custGeom>
          <a:noFill/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00798">
                  <a:prstGeom prst="wedgeRectCallout">
                    <a:avLst>
                      <a:gd name="adj1" fmla="val 56850"/>
                      <a:gd name="adj2" fmla="val 891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Coming Soon" panose="020B0604020202020204" charset="0"/>
              </a:rPr>
              <a:t>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AEC66B8-3A13-A937-1AD8-6C92CB3EB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6"/>
          <a:stretch/>
        </p:blipFill>
        <p:spPr bwMode="auto">
          <a:xfrm>
            <a:off x="203341" y="1819437"/>
            <a:ext cx="394383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AAB99A-BFAF-F0E0-E01B-19DC96180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2"/>
          <a:stretch/>
        </p:blipFill>
        <p:spPr bwMode="auto">
          <a:xfrm>
            <a:off x="5444506" y="2586134"/>
            <a:ext cx="327319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11FC61-81FE-D258-BCD5-A97BC2701BFC}"/>
              </a:ext>
            </a:extLst>
          </p:cNvPr>
          <p:cNvSpPr/>
          <p:nvPr/>
        </p:nvSpPr>
        <p:spPr>
          <a:xfrm>
            <a:off x="810144" y="1866970"/>
            <a:ext cx="2847456" cy="584246"/>
          </a:xfrm>
          <a:custGeom>
            <a:avLst/>
            <a:gdLst>
              <a:gd name="connsiteX0" fmla="*/ 0 w 2847456"/>
              <a:gd name="connsiteY0" fmla="*/ 0 h 584246"/>
              <a:gd name="connsiteX1" fmla="*/ 474576 w 2847456"/>
              <a:gd name="connsiteY1" fmla="*/ 0 h 584246"/>
              <a:gd name="connsiteX2" fmla="*/ 474576 w 2847456"/>
              <a:gd name="connsiteY2" fmla="*/ 0 h 584246"/>
              <a:gd name="connsiteX3" fmla="*/ 844745 w 2847456"/>
              <a:gd name="connsiteY3" fmla="*/ 0 h 584246"/>
              <a:gd name="connsiteX4" fmla="*/ 1186440 w 2847456"/>
              <a:gd name="connsiteY4" fmla="*/ 0 h 584246"/>
              <a:gd name="connsiteX5" fmla="*/ 1773332 w 2847456"/>
              <a:gd name="connsiteY5" fmla="*/ 0 h 584246"/>
              <a:gd name="connsiteX6" fmla="*/ 2343614 w 2847456"/>
              <a:gd name="connsiteY6" fmla="*/ 0 h 584246"/>
              <a:gd name="connsiteX7" fmla="*/ 2847456 w 2847456"/>
              <a:gd name="connsiteY7" fmla="*/ 0 h 584246"/>
              <a:gd name="connsiteX8" fmla="*/ 2847456 w 2847456"/>
              <a:gd name="connsiteY8" fmla="*/ 97374 h 584246"/>
              <a:gd name="connsiteX9" fmla="*/ 2847456 w 2847456"/>
              <a:gd name="connsiteY9" fmla="*/ 97374 h 584246"/>
              <a:gd name="connsiteX10" fmla="*/ 2847456 w 2847456"/>
              <a:gd name="connsiteY10" fmla="*/ 243436 h 584246"/>
              <a:gd name="connsiteX11" fmla="*/ 2847456 w 2847456"/>
              <a:gd name="connsiteY11" fmla="*/ 584246 h 584246"/>
              <a:gd name="connsiteX12" fmla="*/ 2327004 w 2847456"/>
              <a:gd name="connsiteY12" fmla="*/ 584246 h 584246"/>
              <a:gd name="connsiteX13" fmla="*/ 1806553 w 2847456"/>
              <a:gd name="connsiteY13" fmla="*/ 584246 h 584246"/>
              <a:gd name="connsiteX14" fmla="*/ 1186440 w 2847456"/>
              <a:gd name="connsiteY14" fmla="*/ 584246 h 584246"/>
              <a:gd name="connsiteX15" fmla="*/ 844745 w 2847456"/>
              <a:gd name="connsiteY15" fmla="*/ 584246 h 584246"/>
              <a:gd name="connsiteX16" fmla="*/ 474576 w 2847456"/>
              <a:gd name="connsiteY16" fmla="*/ 584246 h 584246"/>
              <a:gd name="connsiteX17" fmla="*/ 474576 w 2847456"/>
              <a:gd name="connsiteY17" fmla="*/ 584246 h 584246"/>
              <a:gd name="connsiteX18" fmla="*/ 0 w 2847456"/>
              <a:gd name="connsiteY18" fmla="*/ 584246 h 584246"/>
              <a:gd name="connsiteX19" fmla="*/ 0 w 2847456"/>
              <a:gd name="connsiteY19" fmla="*/ 243436 h 584246"/>
              <a:gd name="connsiteX20" fmla="*/ -275349 w 2847456"/>
              <a:gd name="connsiteY20" fmla="*/ 285317 h 584246"/>
              <a:gd name="connsiteX21" fmla="*/ 0 w 2847456"/>
              <a:gd name="connsiteY21" fmla="*/ 97374 h 584246"/>
              <a:gd name="connsiteX22" fmla="*/ 0 w 2847456"/>
              <a:gd name="connsiteY22" fmla="*/ 0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47456" h="584246" fill="none" extrusionOk="0">
                <a:moveTo>
                  <a:pt x="0" y="0"/>
                </a:moveTo>
                <a:cubicBezTo>
                  <a:pt x="160960" y="-36194"/>
                  <a:pt x="326261" y="52090"/>
                  <a:pt x="474576" y="0"/>
                </a:cubicBezTo>
                <a:lnTo>
                  <a:pt x="474576" y="0"/>
                </a:lnTo>
                <a:cubicBezTo>
                  <a:pt x="626621" y="-22146"/>
                  <a:pt x="713689" y="42069"/>
                  <a:pt x="844745" y="0"/>
                </a:cubicBezTo>
                <a:cubicBezTo>
                  <a:pt x="975801" y="-42069"/>
                  <a:pt x="1107191" y="7534"/>
                  <a:pt x="1186440" y="0"/>
                </a:cubicBezTo>
                <a:cubicBezTo>
                  <a:pt x="1432426" y="-9547"/>
                  <a:pt x="1621588" y="7886"/>
                  <a:pt x="1773332" y="0"/>
                </a:cubicBezTo>
                <a:cubicBezTo>
                  <a:pt x="1925076" y="-7886"/>
                  <a:pt x="2069481" y="53840"/>
                  <a:pt x="2343614" y="0"/>
                </a:cubicBezTo>
                <a:cubicBezTo>
                  <a:pt x="2617747" y="-53840"/>
                  <a:pt x="2644149" y="16817"/>
                  <a:pt x="2847456" y="0"/>
                </a:cubicBezTo>
                <a:cubicBezTo>
                  <a:pt x="2848158" y="29048"/>
                  <a:pt x="2835950" y="49522"/>
                  <a:pt x="2847456" y="97374"/>
                </a:cubicBezTo>
                <a:lnTo>
                  <a:pt x="2847456" y="97374"/>
                </a:lnTo>
                <a:cubicBezTo>
                  <a:pt x="2847792" y="151331"/>
                  <a:pt x="2832900" y="178604"/>
                  <a:pt x="2847456" y="243436"/>
                </a:cubicBezTo>
                <a:cubicBezTo>
                  <a:pt x="2871345" y="385911"/>
                  <a:pt x="2813058" y="450998"/>
                  <a:pt x="2847456" y="584246"/>
                </a:cubicBezTo>
                <a:cubicBezTo>
                  <a:pt x="2659810" y="591926"/>
                  <a:pt x="2484018" y="524725"/>
                  <a:pt x="2327004" y="584246"/>
                </a:cubicBezTo>
                <a:cubicBezTo>
                  <a:pt x="2169990" y="643767"/>
                  <a:pt x="2035853" y="583864"/>
                  <a:pt x="1806553" y="584246"/>
                </a:cubicBezTo>
                <a:cubicBezTo>
                  <a:pt x="1577253" y="584628"/>
                  <a:pt x="1314083" y="540905"/>
                  <a:pt x="1186440" y="584246"/>
                </a:cubicBezTo>
                <a:cubicBezTo>
                  <a:pt x="1019016" y="609567"/>
                  <a:pt x="981471" y="548684"/>
                  <a:pt x="844745" y="584246"/>
                </a:cubicBezTo>
                <a:cubicBezTo>
                  <a:pt x="708020" y="619808"/>
                  <a:pt x="598545" y="566824"/>
                  <a:pt x="474576" y="584246"/>
                </a:cubicBezTo>
                <a:lnTo>
                  <a:pt x="474576" y="584246"/>
                </a:lnTo>
                <a:cubicBezTo>
                  <a:pt x="244943" y="600279"/>
                  <a:pt x="141096" y="574694"/>
                  <a:pt x="0" y="584246"/>
                </a:cubicBezTo>
                <a:cubicBezTo>
                  <a:pt x="-38788" y="476199"/>
                  <a:pt x="34314" y="390891"/>
                  <a:pt x="0" y="243436"/>
                </a:cubicBezTo>
                <a:cubicBezTo>
                  <a:pt x="-128065" y="289320"/>
                  <a:pt x="-218140" y="255628"/>
                  <a:pt x="-275349" y="285317"/>
                </a:cubicBezTo>
                <a:cubicBezTo>
                  <a:pt x="-139158" y="189182"/>
                  <a:pt x="-112299" y="182426"/>
                  <a:pt x="0" y="97374"/>
                </a:cubicBezTo>
                <a:cubicBezTo>
                  <a:pt x="-2287" y="50013"/>
                  <a:pt x="9224" y="41786"/>
                  <a:pt x="0" y="0"/>
                </a:cubicBezTo>
                <a:close/>
              </a:path>
              <a:path w="2847456" h="584246" stroke="0" extrusionOk="0">
                <a:moveTo>
                  <a:pt x="0" y="0"/>
                </a:moveTo>
                <a:cubicBezTo>
                  <a:pt x="119309" y="-6283"/>
                  <a:pt x="297677" y="24693"/>
                  <a:pt x="474576" y="0"/>
                </a:cubicBezTo>
                <a:lnTo>
                  <a:pt x="474576" y="0"/>
                </a:lnTo>
                <a:cubicBezTo>
                  <a:pt x="580301" y="-38338"/>
                  <a:pt x="645850" y="31074"/>
                  <a:pt x="809152" y="0"/>
                </a:cubicBezTo>
                <a:cubicBezTo>
                  <a:pt x="972454" y="-31074"/>
                  <a:pt x="1023352" y="41699"/>
                  <a:pt x="1186440" y="0"/>
                </a:cubicBezTo>
                <a:cubicBezTo>
                  <a:pt x="1431392" y="-25138"/>
                  <a:pt x="1469557" y="62370"/>
                  <a:pt x="1706892" y="0"/>
                </a:cubicBezTo>
                <a:cubicBezTo>
                  <a:pt x="1944227" y="-62370"/>
                  <a:pt x="2131442" y="54888"/>
                  <a:pt x="2260564" y="0"/>
                </a:cubicBezTo>
                <a:cubicBezTo>
                  <a:pt x="2389686" y="-54888"/>
                  <a:pt x="2641130" y="18446"/>
                  <a:pt x="2847456" y="0"/>
                </a:cubicBezTo>
                <a:cubicBezTo>
                  <a:pt x="2852857" y="43253"/>
                  <a:pt x="2841462" y="54942"/>
                  <a:pt x="2847456" y="97374"/>
                </a:cubicBezTo>
                <a:lnTo>
                  <a:pt x="2847456" y="97374"/>
                </a:lnTo>
                <a:cubicBezTo>
                  <a:pt x="2855135" y="161626"/>
                  <a:pt x="2834768" y="185846"/>
                  <a:pt x="2847456" y="243436"/>
                </a:cubicBezTo>
                <a:cubicBezTo>
                  <a:pt x="2871537" y="375611"/>
                  <a:pt x="2841095" y="488270"/>
                  <a:pt x="2847456" y="584246"/>
                </a:cubicBezTo>
                <a:cubicBezTo>
                  <a:pt x="2597527" y="609580"/>
                  <a:pt x="2505045" y="530088"/>
                  <a:pt x="2343614" y="584246"/>
                </a:cubicBezTo>
                <a:cubicBezTo>
                  <a:pt x="2182183" y="638404"/>
                  <a:pt x="2004013" y="540557"/>
                  <a:pt x="1789942" y="584246"/>
                </a:cubicBezTo>
                <a:cubicBezTo>
                  <a:pt x="1575871" y="627935"/>
                  <a:pt x="1367412" y="560900"/>
                  <a:pt x="1186440" y="584246"/>
                </a:cubicBezTo>
                <a:cubicBezTo>
                  <a:pt x="1017464" y="598028"/>
                  <a:pt x="990491" y="565191"/>
                  <a:pt x="816271" y="584246"/>
                </a:cubicBezTo>
                <a:cubicBezTo>
                  <a:pt x="642051" y="603301"/>
                  <a:pt x="625117" y="549179"/>
                  <a:pt x="474576" y="584246"/>
                </a:cubicBezTo>
                <a:lnTo>
                  <a:pt x="474576" y="584246"/>
                </a:lnTo>
                <a:cubicBezTo>
                  <a:pt x="280679" y="594516"/>
                  <a:pt x="194199" y="547187"/>
                  <a:pt x="0" y="584246"/>
                </a:cubicBezTo>
                <a:cubicBezTo>
                  <a:pt x="-13604" y="418645"/>
                  <a:pt x="17276" y="332323"/>
                  <a:pt x="0" y="243436"/>
                </a:cubicBezTo>
                <a:cubicBezTo>
                  <a:pt x="-63901" y="264948"/>
                  <a:pt x="-161196" y="263968"/>
                  <a:pt x="-275349" y="285317"/>
                </a:cubicBezTo>
                <a:cubicBezTo>
                  <a:pt x="-202806" y="227842"/>
                  <a:pt x="-83582" y="164676"/>
                  <a:pt x="0" y="97374"/>
                </a:cubicBezTo>
                <a:cubicBezTo>
                  <a:pt x="-11142" y="74519"/>
                  <a:pt x="2054" y="25162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3109022443">
                  <a:prstGeom prst="wedgeRectCallout">
                    <a:avLst>
                      <a:gd name="adj1" fmla="val -59670"/>
                      <a:gd name="adj2" fmla="val -116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What does this </a:t>
            </a:r>
            <a:r>
              <a:rPr lang="en-US" sz="1600" dirty="0" err="1">
                <a:solidFill>
                  <a:sysClr val="windowText" lastClr="000000"/>
                </a:solidFill>
                <a:latin typeface="Coming Soon" panose="020B0604020202020204" charset="0"/>
              </a:rPr>
              <a:t>programme</a:t>
            </a:r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ming Soon" panose="020B0604020202020204" charset="0"/>
              </a:rPr>
              <a:t>focus on</a:t>
            </a:r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E16B619-8EFE-8A49-D9BA-8AAF9DB41479}"/>
              </a:ext>
            </a:extLst>
          </p:cNvPr>
          <p:cNvSpPr/>
          <p:nvPr/>
        </p:nvSpPr>
        <p:spPr>
          <a:xfrm>
            <a:off x="4114610" y="-742386"/>
            <a:ext cx="2400273" cy="384464"/>
          </a:xfrm>
          <a:custGeom>
            <a:avLst/>
            <a:gdLst>
              <a:gd name="connsiteX0" fmla="*/ 0 w 2400273"/>
              <a:gd name="connsiteY0" fmla="*/ 0 h 384464"/>
              <a:gd name="connsiteX1" fmla="*/ 466720 w 2400273"/>
              <a:gd name="connsiteY1" fmla="*/ 0 h 384464"/>
              <a:gd name="connsiteX2" fmla="*/ 947441 w 2400273"/>
              <a:gd name="connsiteY2" fmla="*/ 0 h 384464"/>
              <a:gd name="connsiteX3" fmla="*/ 1400159 w 2400273"/>
              <a:gd name="connsiteY3" fmla="*/ 0 h 384464"/>
              <a:gd name="connsiteX4" fmla="*/ 1400159 w 2400273"/>
              <a:gd name="connsiteY4" fmla="*/ 0 h 384464"/>
              <a:gd name="connsiteX5" fmla="*/ 1706194 w 2400273"/>
              <a:gd name="connsiteY5" fmla="*/ 0 h 384464"/>
              <a:gd name="connsiteX6" fmla="*/ 2000228 w 2400273"/>
              <a:gd name="connsiteY6" fmla="*/ 0 h 384464"/>
              <a:gd name="connsiteX7" fmla="*/ 2400273 w 2400273"/>
              <a:gd name="connsiteY7" fmla="*/ 0 h 384464"/>
              <a:gd name="connsiteX8" fmla="*/ 2400273 w 2400273"/>
              <a:gd name="connsiteY8" fmla="*/ 224271 h 384464"/>
              <a:gd name="connsiteX9" fmla="*/ 2598224 w 2400273"/>
              <a:gd name="connsiteY9" fmla="*/ 241997 h 384464"/>
              <a:gd name="connsiteX10" fmla="*/ 2400273 w 2400273"/>
              <a:gd name="connsiteY10" fmla="*/ 320387 h 384464"/>
              <a:gd name="connsiteX11" fmla="*/ 2400273 w 2400273"/>
              <a:gd name="connsiteY11" fmla="*/ 384464 h 384464"/>
              <a:gd name="connsiteX12" fmla="*/ 2000228 w 2400273"/>
              <a:gd name="connsiteY12" fmla="*/ 384464 h 384464"/>
              <a:gd name="connsiteX13" fmla="*/ 1694193 w 2400273"/>
              <a:gd name="connsiteY13" fmla="*/ 384464 h 384464"/>
              <a:gd name="connsiteX14" fmla="*/ 1400159 w 2400273"/>
              <a:gd name="connsiteY14" fmla="*/ 384464 h 384464"/>
              <a:gd name="connsiteX15" fmla="*/ 1400159 w 2400273"/>
              <a:gd name="connsiteY15" fmla="*/ 384464 h 384464"/>
              <a:gd name="connsiteX16" fmla="*/ 919438 w 2400273"/>
              <a:gd name="connsiteY16" fmla="*/ 384464 h 384464"/>
              <a:gd name="connsiteX17" fmla="*/ 480721 w 2400273"/>
              <a:gd name="connsiteY17" fmla="*/ 384464 h 384464"/>
              <a:gd name="connsiteX18" fmla="*/ 0 w 2400273"/>
              <a:gd name="connsiteY18" fmla="*/ 384464 h 384464"/>
              <a:gd name="connsiteX19" fmla="*/ 0 w 2400273"/>
              <a:gd name="connsiteY19" fmla="*/ 320387 h 384464"/>
              <a:gd name="connsiteX20" fmla="*/ 0 w 2400273"/>
              <a:gd name="connsiteY20" fmla="*/ 224271 h 384464"/>
              <a:gd name="connsiteX21" fmla="*/ 0 w 2400273"/>
              <a:gd name="connsiteY21" fmla="*/ 224271 h 384464"/>
              <a:gd name="connsiteX22" fmla="*/ 0 w 2400273"/>
              <a:gd name="connsiteY22" fmla="*/ 0 h 38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00273" h="384464" extrusionOk="0">
                <a:moveTo>
                  <a:pt x="0" y="0"/>
                </a:moveTo>
                <a:cubicBezTo>
                  <a:pt x="128753" y="-47690"/>
                  <a:pt x="296367" y="41922"/>
                  <a:pt x="466720" y="0"/>
                </a:cubicBezTo>
                <a:cubicBezTo>
                  <a:pt x="637073" y="-41922"/>
                  <a:pt x="806995" y="47938"/>
                  <a:pt x="947441" y="0"/>
                </a:cubicBezTo>
                <a:cubicBezTo>
                  <a:pt x="1087887" y="-47938"/>
                  <a:pt x="1265824" y="15453"/>
                  <a:pt x="1400159" y="0"/>
                </a:cubicBezTo>
                <a:lnTo>
                  <a:pt x="1400159" y="0"/>
                </a:lnTo>
                <a:cubicBezTo>
                  <a:pt x="1471426" y="-4276"/>
                  <a:pt x="1588468" y="23500"/>
                  <a:pt x="1706194" y="0"/>
                </a:cubicBezTo>
                <a:cubicBezTo>
                  <a:pt x="1823921" y="-23500"/>
                  <a:pt x="1853693" y="13862"/>
                  <a:pt x="2000228" y="0"/>
                </a:cubicBezTo>
                <a:cubicBezTo>
                  <a:pt x="2157489" y="-7314"/>
                  <a:pt x="2249650" y="31654"/>
                  <a:pt x="2400273" y="0"/>
                </a:cubicBezTo>
                <a:cubicBezTo>
                  <a:pt x="2417183" y="89084"/>
                  <a:pt x="2384740" y="146731"/>
                  <a:pt x="2400273" y="224271"/>
                </a:cubicBezTo>
                <a:cubicBezTo>
                  <a:pt x="2484326" y="228407"/>
                  <a:pt x="2541173" y="256779"/>
                  <a:pt x="2598224" y="241997"/>
                </a:cubicBezTo>
                <a:cubicBezTo>
                  <a:pt x="2528003" y="287329"/>
                  <a:pt x="2478185" y="284397"/>
                  <a:pt x="2400273" y="320387"/>
                </a:cubicBezTo>
                <a:cubicBezTo>
                  <a:pt x="2400664" y="343376"/>
                  <a:pt x="2396874" y="364893"/>
                  <a:pt x="2400273" y="384464"/>
                </a:cubicBezTo>
                <a:cubicBezTo>
                  <a:pt x="2299924" y="427572"/>
                  <a:pt x="2185879" y="384150"/>
                  <a:pt x="2000228" y="384464"/>
                </a:cubicBezTo>
                <a:cubicBezTo>
                  <a:pt x="1868934" y="392623"/>
                  <a:pt x="1814128" y="368625"/>
                  <a:pt x="1694193" y="384464"/>
                </a:cubicBezTo>
                <a:cubicBezTo>
                  <a:pt x="1574258" y="400303"/>
                  <a:pt x="1521134" y="374091"/>
                  <a:pt x="1400159" y="384464"/>
                </a:cubicBezTo>
                <a:lnTo>
                  <a:pt x="1400159" y="384464"/>
                </a:lnTo>
                <a:cubicBezTo>
                  <a:pt x="1201630" y="406254"/>
                  <a:pt x="1092192" y="375937"/>
                  <a:pt x="919438" y="384464"/>
                </a:cubicBezTo>
                <a:cubicBezTo>
                  <a:pt x="746684" y="392991"/>
                  <a:pt x="571255" y="374749"/>
                  <a:pt x="480721" y="384464"/>
                </a:cubicBezTo>
                <a:cubicBezTo>
                  <a:pt x="390187" y="394179"/>
                  <a:pt x="107624" y="346336"/>
                  <a:pt x="0" y="384464"/>
                </a:cubicBezTo>
                <a:cubicBezTo>
                  <a:pt x="-2475" y="360879"/>
                  <a:pt x="5384" y="347624"/>
                  <a:pt x="0" y="320387"/>
                </a:cubicBezTo>
                <a:cubicBezTo>
                  <a:pt x="-2956" y="285990"/>
                  <a:pt x="4525" y="256102"/>
                  <a:pt x="0" y="224271"/>
                </a:cubicBezTo>
                <a:lnTo>
                  <a:pt x="0" y="224271"/>
                </a:lnTo>
                <a:cubicBezTo>
                  <a:pt x="-3941" y="167437"/>
                  <a:pt x="10295" y="107613"/>
                  <a:pt x="0" y="0"/>
                </a:cubicBezTo>
                <a:close/>
              </a:path>
            </a:pathLst>
          </a:custGeom>
          <a:noFill/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00798">
                  <a:prstGeom prst="wedgeRectCallout">
                    <a:avLst>
                      <a:gd name="adj1" fmla="val 58247"/>
                      <a:gd name="adj2" fmla="val 1294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Coming Soon" panose="020B0604020202020204" charset="0"/>
              </a:rPr>
              <a:t>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4F580B-439D-F853-938B-3CA8C97F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6"/>
          <a:stretch/>
        </p:blipFill>
        <p:spPr bwMode="auto">
          <a:xfrm>
            <a:off x="85572" y="3347953"/>
            <a:ext cx="314960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0AB9040-E391-C763-DC31-C9E115869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2"/>
          <a:stretch/>
        </p:blipFill>
        <p:spPr bwMode="auto">
          <a:xfrm>
            <a:off x="5700705" y="4232245"/>
            <a:ext cx="327319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BFBB9CD-37D2-A2BC-1F4C-24FEAC6F763F}"/>
              </a:ext>
            </a:extLst>
          </p:cNvPr>
          <p:cNvSpPr/>
          <p:nvPr/>
        </p:nvSpPr>
        <p:spPr>
          <a:xfrm>
            <a:off x="799803" y="3292847"/>
            <a:ext cx="3546542" cy="639531"/>
          </a:xfrm>
          <a:custGeom>
            <a:avLst/>
            <a:gdLst>
              <a:gd name="connsiteX0" fmla="*/ 0 w 3546542"/>
              <a:gd name="connsiteY0" fmla="*/ 0 h 639531"/>
              <a:gd name="connsiteX1" fmla="*/ 591090 w 3546542"/>
              <a:gd name="connsiteY1" fmla="*/ 0 h 639531"/>
              <a:gd name="connsiteX2" fmla="*/ 591090 w 3546542"/>
              <a:gd name="connsiteY2" fmla="*/ 0 h 639531"/>
              <a:gd name="connsiteX3" fmla="*/ 1016675 w 3546542"/>
              <a:gd name="connsiteY3" fmla="*/ 0 h 639531"/>
              <a:gd name="connsiteX4" fmla="*/ 1477726 w 3546542"/>
              <a:gd name="connsiteY4" fmla="*/ 0 h 639531"/>
              <a:gd name="connsiteX5" fmla="*/ 1974242 w 3546542"/>
              <a:gd name="connsiteY5" fmla="*/ 0 h 639531"/>
              <a:gd name="connsiteX6" fmla="*/ 2470758 w 3546542"/>
              <a:gd name="connsiteY6" fmla="*/ 0 h 639531"/>
              <a:gd name="connsiteX7" fmla="*/ 2967274 w 3546542"/>
              <a:gd name="connsiteY7" fmla="*/ 0 h 639531"/>
              <a:gd name="connsiteX8" fmla="*/ 3546542 w 3546542"/>
              <a:gd name="connsiteY8" fmla="*/ 0 h 639531"/>
              <a:gd name="connsiteX9" fmla="*/ 3546542 w 3546542"/>
              <a:gd name="connsiteY9" fmla="*/ 373060 h 639531"/>
              <a:gd name="connsiteX10" fmla="*/ 3546542 w 3546542"/>
              <a:gd name="connsiteY10" fmla="*/ 373060 h 639531"/>
              <a:gd name="connsiteX11" fmla="*/ 3546542 w 3546542"/>
              <a:gd name="connsiteY11" fmla="*/ 532943 h 639531"/>
              <a:gd name="connsiteX12" fmla="*/ 3546542 w 3546542"/>
              <a:gd name="connsiteY12" fmla="*/ 639531 h 639531"/>
              <a:gd name="connsiteX13" fmla="*/ 3008650 w 3546542"/>
              <a:gd name="connsiteY13" fmla="*/ 639531 h 639531"/>
              <a:gd name="connsiteX14" fmla="*/ 2491446 w 3546542"/>
              <a:gd name="connsiteY14" fmla="*/ 639531 h 639531"/>
              <a:gd name="connsiteX15" fmla="*/ 1974242 w 3546542"/>
              <a:gd name="connsiteY15" fmla="*/ 639531 h 639531"/>
              <a:gd name="connsiteX16" fmla="*/ 1477726 w 3546542"/>
              <a:gd name="connsiteY16" fmla="*/ 639531 h 639531"/>
              <a:gd name="connsiteX17" fmla="*/ 1052141 w 3546542"/>
              <a:gd name="connsiteY17" fmla="*/ 639531 h 639531"/>
              <a:gd name="connsiteX18" fmla="*/ 591090 w 3546542"/>
              <a:gd name="connsiteY18" fmla="*/ 639531 h 639531"/>
              <a:gd name="connsiteX19" fmla="*/ 591090 w 3546542"/>
              <a:gd name="connsiteY19" fmla="*/ 639531 h 639531"/>
              <a:gd name="connsiteX20" fmla="*/ 0 w 3546542"/>
              <a:gd name="connsiteY20" fmla="*/ 639531 h 639531"/>
              <a:gd name="connsiteX21" fmla="*/ 0 w 3546542"/>
              <a:gd name="connsiteY21" fmla="*/ 532943 h 639531"/>
              <a:gd name="connsiteX22" fmla="*/ -426720 w 3546542"/>
              <a:gd name="connsiteY22" fmla="*/ 420805 h 639531"/>
              <a:gd name="connsiteX23" fmla="*/ 0 w 3546542"/>
              <a:gd name="connsiteY23" fmla="*/ 373060 h 639531"/>
              <a:gd name="connsiteX24" fmla="*/ 0 w 3546542"/>
              <a:gd name="connsiteY24" fmla="*/ 0 h 63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46542" h="639531" fill="none" extrusionOk="0">
                <a:moveTo>
                  <a:pt x="0" y="0"/>
                </a:moveTo>
                <a:cubicBezTo>
                  <a:pt x="125465" y="-40236"/>
                  <a:pt x="378271" y="49052"/>
                  <a:pt x="591090" y="0"/>
                </a:cubicBezTo>
                <a:lnTo>
                  <a:pt x="591090" y="0"/>
                </a:lnTo>
                <a:cubicBezTo>
                  <a:pt x="770019" y="-12830"/>
                  <a:pt x="805794" y="49577"/>
                  <a:pt x="1016675" y="0"/>
                </a:cubicBezTo>
                <a:cubicBezTo>
                  <a:pt x="1227556" y="-49577"/>
                  <a:pt x="1295140" y="13165"/>
                  <a:pt x="1477726" y="0"/>
                </a:cubicBezTo>
                <a:cubicBezTo>
                  <a:pt x="1712189" y="-26985"/>
                  <a:pt x="1775712" y="44525"/>
                  <a:pt x="1974242" y="0"/>
                </a:cubicBezTo>
                <a:cubicBezTo>
                  <a:pt x="2172772" y="-44525"/>
                  <a:pt x="2307149" y="45847"/>
                  <a:pt x="2470758" y="0"/>
                </a:cubicBezTo>
                <a:cubicBezTo>
                  <a:pt x="2634367" y="-45847"/>
                  <a:pt x="2772121" y="28629"/>
                  <a:pt x="2967274" y="0"/>
                </a:cubicBezTo>
                <a:cubicBezTo>
                  <a:pt x="3162427" y="-28629"/>
                  <a:pt x="3300288" y="1740"/>
                  <a:pt x="3546542" y="0"/>
                </a:cubicBezTo>
                <a:cubicBezTo>
                  <a:pt x="3586732" y="105892"/>
                  <a:pt x="3542172" y="269775"/>
                  <a:pt x="3546542" y="373060"/>
                </a:cubicBezTo>
                <a:lnTo>
                  <a:pt x="3546542" y="373060"/>
                </a:lnTo>
                <a:cubicBezTo>
                  <a:pt x="3561915" y="452723"/>
                  <a:pt x="3527745" y="469196"/>
                  <a:pt x="3546542" y="532943"/>
                </a:cubicBezTo>
                <a:cubicBezTo>
                  <a:pt x="3558280" y="579656"/>
                  <a:pt x="3545346" y="612548"/>
                  <a:pt x="3546542" y="639531"/>
                </a:cubicBezTo>
                <a:cubicBezTo>
                  <a:pt x="3431608" y="688244"/>
                  <a:pt x="3215250" y="624044"/>
                  <a:pt x="3008650" y="639531"/>
                </a:cubicBezTo>
                <a:cubicBezTo>
                  <a:pt x="2802050" y="655018"/>
                  <a:pt x="2685089" y="607363"/>
                  <a:pt x="2491446" y="639531"/>
                </a:cubicBezTo>
                <a:cubicBezTo>
                  <a:pt x="2297803" y="671699"/>
                  <a:pt x="2152121" y="619881"/>
                  <a:pt x="1974242" y="639531"/>
                </a:cubicBezTo>
                <a:cubicBezTo>
                  <a:pt x="1796363" y="659181"/>
                  <a:pt x="1585995" y="622361"/>
                  <a:pt x="1477726" y="639531"/>
                </a:cubicBezTo>
                <a:cubicBezTo>
                  <a:pt x="1356794" y="650868"/>
                  <a:pt x="1176727" y="591716"/>
                  <a:pt x="1052141" y="639531"/>
                </a:cubicBezTo>
                <a:cubicBezTo>
                  <a:pt x="927555" y="687346"/>
                  <a:pt x="783290" y="584345"/>
                  <a:pt x="591090" y="639531"/>
                </a:cubicBezTo>
                <a:lnTo>
                  <a:pt x="591090" y="639531"/>
                </a:lnTo>
                <a:cubicBezTo>
                  <a:pt x="457785" y="704291"/>
                  <a:pt x="221412" y="609417"/>
                  <a:pt x="0" y="639531"/>
                </a:cubicBezTo>
                <a:cubicBezTo>
                  <a:pt x="-2813" y="612712"/>
                  <a:pt x="11482" y="570845"/>
                  <a:pt x="0" y="532943"/>
                </a:cubicBezTo>
                <a:cubicBezTo>
                  <a:pt x="-211753" y="512995"/>
                  <a:pt x="-270129" y="422311"/>
                  <a:pt x="-426720" y="420805"/>
                </a:cubicBezTo>
                <a:cubicBezTo>
                  <a:pt x="-242575" y="394960"/>
                  <a:pt x="-189257" y="420119"/>
                  <a:pt x="0" y="373060"/>
                </a:cubicBezTo>
                <a:cubicBezTo>
                  <a:pt x="-20253" y="255233"/>
                  <a:pt x="25474" y="88398"/>
                  <a:pt x="0" y="0"/>
                </a:cubicBezTo>
                <a:close/>
              </a:path>
              <a:path w="3546542" h="639531" stroke="0" extrusionOk="0">
                <a:moveTo>
                  <a:pt x="0" y="0"/>
                </a:moveTo>
                <a:cubicBezTo>
                  <a:pt x="262467" y="-38002"/>
                  <a:pt x="355662" y="832"/>
                  <a:pt x="591090" y="0"/>
                </a:cubicBezTo>
                <a:lnTo>
                  <a:pt x="591090" y="0"/>
                </a:lnTo>
                <a:cubicBezTo>
                  <a:pt x="763736" y="-16269"/>
                  <a:pt x="956932" y="28024"/>
                  <a:pt x="1052141" y="0"/>
                </a:cubicBezTo>
                <a:cubicBezTo>
                  <a:pt x="1147350" y="-28024"/>
                  <a:pt x="1278899" y="5844"/>
                  <a:pt x="1477726" y="0"/>
                </a:cubicBezTo>
                <a:cubicBezTo>
                  <a:pt x="1641653" y="-49863"/>
                  <a:pt x="1883928" y="8456"/>
                  <a:pt x="1994930" y="0"/>
                </a:cubicBezTo>
                <a:cubicBezTo>
                  <a:pt x="2105932" y="-8456"/>
                  <a:pt x="2319088" y="28733"/>
                  <a:pt x="2450070" y="0"/>
                </a:cubicBezTo>
                <a:cubicBezTo>
                  <a:pt x="2581052" y="-28733"/>
                  <a:pt x="2737056" y="47925"/>
                  <a:pt x="2967274" y="0"/>
                </a:cubicBezTo>
                <a:cubicBezTo>
                  <a:pt x="3197492" y="-47925"/>
                  <a:pt x="3392352" y="34607"/>
                  <a:pt x="3546542" y="0"/>
                </a:cubicBezTo>
                <a:cubicBezTo>
                  <a:pt x="3559495" y="150861"/>
                  <a:pt x="3512002" y="187708"/>
                  <a:pt x="3546542" y="373060"/>
                </a:cubicBezTo>
                <a:lnTo>
                  <a:pt x="3546542" y="373060"/>
                </a:lnTo>
                <a:cubicBezTo>
                  <a:pt x="3563536" y="422834"/>
                  <a:pt x="3538081" y="493024"/>
                  <a:pt x="3546542" y="532943"/>
                </a:cubicBezTo>
                <a:cubicBezTo>
                  <a:pt x="3559145" y="570748"/>
                  <a:pt x="3535579" y="617169"/>
                  <a:pt x="3546542" y="639531"/>
                </a:cubicBezTo>
                <a:cubicBezTo>
                  <a:pt x="3409843" y="675186"/>
                  <a:pt x="3141136" y="592522"/>
                  <a:pt x="2987962" y="639531"/>
                </a:cubicBezTo>
                <a:cubicBezTo>
                  <a:pt x="2834788" y="686540"/>
                  <a:pt x="2691122" y="611947"/>
                  <a:pt x="2491446" y="639531"/>
                </a:cubicBezTo>
                <a:cubicBezTo>
                  <a:pt x="2291770" y="667115"/>
                  <a:pt x="2099797" y="579864"/>
                  <a:pt x="1974242" y="639531"/>
                </a:cubicBezTo>
                <a:cubicBezTo>
                  <a:pt x="1848687" y="699198"/>
                  <a:pt x="1632943" y="628301"/>
                  <a:pt x="1477726" y="639531"/>
                </a:cubicBezTo>
                <a:cubicBezTo>
                  <a:pt x="1319168" y="693407"/>
                  <a:pt x="1209148" y="592360"/>
                  <a:pt x="1025542" y="639531"/>
                </a:cubicBezTo>
                <a:cubicBezTo>
                  <a:pt x="841936" y="686702"/>
                  <a:pt x="747138" y="633560"/>
                  <a:pt x="591090" y="639531"/>
                </a:cubicBezTo>
                <a:lnTo>
                  <a:pt x="591090" y="639531"/>
                </a:lnTo>
                <a:cubicBezTo>
                  <a:pt x="410593" y="682350"/>
                  <a:pt x="154366" y="596389"/>
                  <a:pt x="0" y="639531"/>
                </a:cubicBezTo>
                <a:cubicBezTo>
                  <a:pt x="-319" y="617044"/>
                  <a:pt x="2672" y="571264"/>
                  <a:pt x="0" y="532943"/>
                </a:cubicBezTo>
                <a:cubicBezTo>
                  <a:pt x="-197627" y="524439"/>
                  <a:pt x="-280256" y="410142"/>
                  <a:pt x="-426720" y="420805"/>
                </a:cubicBezTo>
                <a:cubicBezTo>
                  <a:pt x="-236064" y="396373"/>
                  <a:pt x="-173537" y="394518"/>
                  <a:pt x="0" y="373060"/>
                </a:cubicBezTo>
                <a:cubicBezTo>
                  <a:pt x="-36872" y="220384"/>
                  <a:pt x="19894" y="121678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2686599657">
                  <a:prstGeom prst="wedgeRectCallout">
                    <a:avLst>
                      <a:gd name="adj1" fmla="val -62032"/>
                      <a:gd name="adj2" fmla="val 1579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What are the </a:t>
            </a:r>
            <a:r>
              <a:rPr lang="en-US" sz="1600" b="1" dirty="0">
                <a:solidFill>
                  <a:srgbClr val="C00000"/>
                </a:solidFill>
                <a:latin typeface="Coming Soon" panose="020B0604020202020204" charset="0"/>
              </a:rPr>
              <a:t>activities</a:t>
            </a:r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 of this </a:t>
            </a:r>
            <a:r>
              <a:rPr lang="en-US" sz="1600" dirty="0" err="1">
                <a:solidFill>
                  <a:sysClr val="windowText" lastClr="000000"/>
                </a:solidFill>
                <a:latin typeface="Coming Soon" panose="020B0604020202020204" charset="0"/>
              </a:rPr>
              <a:t>programme</a:t>
            </a:r>
            <a:r>
              <a:rPr lang="en-US" sz="1600" dirty="0">
                <a:solidFill>
                  <a:sysClr val="windowText" lastClr="000000"/>
                </a:solidFill>
                <a:latin typeface="Coming Soon" panose="020B0604020202020204" charset="0"/>
              </a:rPr>
              <a:t>?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5D46F69-3994-4891-2805-C5E78CC93FF7}"/>
              </a:ext>
            </a:extLst>
          </p:cNvPr>
          <p:cNvSpPr/>
          <p:nvPr/>
        </p:nvSpPr>
        <p:spPr>
          <a:xfrm>
            <a:off x="4166452" y="-2014634"/>
            <a:ext cx="2730802" cy="384464"/>
          </a:xfrm>
          <a:custGeom>
            <a:avLst/>
            <a:gdLst>
              <a:gd name="connsiteX0" fmla="*/ 0 w 2730802"/>
              <a:gd name="connsiteY0" fmla="*/ 0 h 384464"/>
              <a:gd name="connsiteX1" fmla="*/ 530989 w 2730802"/>
              <a:gd name="connsiteY1" fmla="*/ 0 h 384464"/>
              <a:gd name="connsiteX2" fmla="*/ 1077908 w 2730802"/>
              <a:gd name="connsiteY2" fmla="*/ 0 h 384464"/>
              <a:gd name="connsiteX3" fmla="*/ 1592968 w 2730802"/>
              <a:gd name="connsiteY3" fmla="*/ 0 h 384464"/>
              <a:gd name="connsiteX4" fmla="*/ 1592968 w 2730802"/>
              <a:gd name="connsiteY4" fmla="*/ 0 h 384464"/>
              <a:gd name="connsiteX5" fmla="*/ 1941145 w 2730802"/>
              <a:gd name="connsiteY5" fmla="*/ 0 h 384464"/>
              <a:gd name="connsiteX6" fmla="*/ 2275668 w 2730802"/>
              <a:gd name="connsiteY6" fmla="*/ 0 h 384464"/>
              <a:gd name="connsiteX7" fmla="*/ 2730802 w 2730802"/>
              <a:gd name="connsiteY7" fmla="*/ 0 h 384464"/>
              <a:gd name="connsiteX8" fmla="*/ 2730802 w 2730802"/>
              <a:gd name="connsiteY8" fmla="*/ 224271 h 384464"/>
              <a:gd name="connsiteX9" fmla="*/ 2966907 w 2730802"/>
              <a:gd name="connsiteY9" fmla="*/ 226499 h 384464"/>
              <a:gd name="connsiteX10" fmla="*/ 2730802 w 2730802"/>
              <a:gd name="connsiteY10" fmla="*/ 320387 h 384464"/>
              <a:gd name="connsiteX11" fmla="*/ 2730802 w 2730802"/>
              <a:gd name="connsiteY11" fmla="*/ 384464 h 384464"/>
              <a:gd name="connsiteX12" fmla="*/ 2275668 w 2730802"/>
              <a:gd name="connsiteY12" fmla="*/ 384464 h 384464"/>
              <a:gd name="connsiteX13" fmla="*/ 1927491 w 2730802"/>
              <a:gd name="connsiteY13" fmla="*/ 384464 h 384464"/>
              <a:gd name="connsiteX14" fmla="*/ 1592968 w 2730802"/>
              <a:gd name="connsiteY14" fmla="*/ 384464 h 384464"/>
              <a:gd name="connsiteX15" fmla="*/ 1592968 w 2730802"/>
              <a:gd name="connsiteY15" fmla="*/ 384464 h 384464"/>
              <a:gd name="connsiteX16" fmla="*/ 1046049 w 2730802"/>
              <a:gd name="connsiteY16" fmla="*/ 384464 h 384464"/>
              <a:gd name="connsiteX17" fmla="*/ 546919 w 2730802"/>
              <a:gd name="connsiteY17" fmla="*/ 384464 h 384464"/>
              <a:gd name="connsiteX18" fmla="*/ 0 w 2730802"/>
              <a:gd name="connsiteY18" fmla="*/ 384464 h 384464"/>
              <a:gd name="connsiteX19" fmla="*/ 0 w 2730802"/>
              <a:gd name="connsiteY19" fmla="*/ 320387 h 384464"/>
              <a:gd name="connsiteX20" fmla="*/ 0 w 2730802"/>
              <a:gd name="connsiteY20" fmla="*/ 224271 h 384464"/>
              <a:gd name="connsiteX21" fmla="*/ 0 w 2730802"/>
              <a:gd name="connsiteY21" fmla="*/ 224271 h 384464"/>
              <a:gd name="connsiteX22" fmla="*/ 0 w 2730802"/>
              <a:gd name="connsiteY22" fmla="*/ 0 h 38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30802" h="384464" extrusionOk="0">
                <a:moveTo>
                  <a:pt x="0" y="0"/>
                </a:moveTo>
                <a:cubicBezTo>
                  <a:pt x="241624" y="-30461"/>
                  <a:pt x="359220" y="26500"/>
                  <a:pt x="530989" y="0"/>
                </a:cubicBezTo>
                <a:cubicBezTo>
                  <a:pt x="702758" y="-26500"/>
                  <a:pt x="915808" y="40519"/>
                  <a:pt x="1077908" y="0"/>
                </a:cubicBezTo>
                <a:cubicBezTo>
                  <a:pt x="1240008" y="-40519"/>
                  <a:pt x="1437850" y="30471"/>
                  <a:pt x="1592968" y="0"/>
                </a:cubicBezTo>
                <a:lnTo>
                  <a:pt x="1592968" y="0"/>
                </a:lnTo>
                <a:cubicBezTo>
                  <a:pt x="1700820" y="-32255"/>
                  <a:pt x="1811085" y="14710"/>
                  <a:pt x="1941145" y="0"/>
                </a:cubicBezTo>
                <a:cubicBezTo>
                  <a:pt x="2071205" y="-14710"/>
                  <a:pt x="2134658" y="34736"/>
                  <a:pt x="2275668" y="0"/>
                </a:cubicBezTo>
                <a:cubicBezTo>
                  <a:pt x="2495109" y="-17511"/>
                  <a:pt x="2508575" y="4269"/>
                  <a:pt x="2730802" y="0"/>
                </a:cubicBezTo>
                <a:cubicBezTo>
                  <a:pt x="2747712" y="89084"/>
                  <a:pt x="2715269" y="146731"/>
                  <a:pt x="2730802" y="224271"/>
                </a:cubicBezTo>
                <a:cubicBezTo>
                  <a:pt x="2795003" y="205411"/>
                  <a:pt x="2916877" y="234706"/>
                  <a:pt x="2966907" y="226499"/>
                </a:cubicBezTo>
                <a:cubicBezTo>
                  <a:pt x="2902449" y="284361"/>
                  <a:pt x="2786661" y="279838"/>
                  <a:pt x="2730802" y="320387"/>
                </a:cubicBezTo>
                <a:cubicBezTo>
                  <a:pt x="2731193" y="343376"/>
                  <a:pt x="2727403" y="364893"/>
                  <a:pt x="2730802" y="384464"/>
                </a:cubicBezTo>
                <a:cubicBezTo>
                  <a:pt x="2572822" y="428158"/>
                  <a:pt x="2487828" y="334802"/>
                  <a:pt x="2275668" y="384464"/>
                </a:cubicBezTo>
                <a:cubicBezTo>
                  <a:pt x="2148606" y="408280"/>
                  <a:pt x="2095950" y="372176"/>
                  <a:pt x="1927491" y="384464"/>
                </a:cubicBezTo>
                <a:cubicBezTo>
                  <a:pt x="1759032" y="396752"/>
                  <a:pt x="1757985" y="372443"/>
                  <a:pt x="1592968" y="384464"/>
                </a:cubicBezTo>
                <a:lnTo>
                  <a:pt x="1592968" y="384464"/>
                </a:lnTo>
                <a:cubicBezTo>
                  <a:pt x="1345054" y="419524"/>
                  <a:pt x="1273617" y="334066"/>
                  <a:pt x="1046049" y="384464"/>
                </a:cubicBezTo>
                <a:cubicBezTo>
                  <a:pt x="818481" y="434862"/>
                  <a:pt x="785092" y="352925"/>
                  <a:pt x="546919" y="384464"/>
                </a:cubicBezTo>
                <a:cubicBezTo>
                  <a:pt x="308746" y="416003"/>
                  <a:pt x="210675" y="336929"/>
                  <a:pt x="0" y="384464"/>
                </a:cubicBezTo>
                <a:cubicBezTo>
                  <a:pt x="-2475" y="360879"/>
                  <a:pt x="5384" y="347624"/>
                  <a:pt x="0" y="320387"/>
                </a:cubicBezTo>
                <a:cubicBezTo>
                  <a:pt x="-2956" y="285990"/>
                  <a:pt x="4525" y="256102"/>
                  <a:pt x="0" y="224271"/>
                </a:cubicBezTo>
                <a:lnTo>
                  <a:pt x="0" y="224271"/>
                </a:lnTo>
                <a:cubicBezTo>
                  <a:pt x="-3941" y="167437"/>
                  <a:pt x="10295" y="107613"/>
                  <a:pt x="0" y="0"/>
                </a:cubicBezTo>
                <a:close/>
              </a:path>
            </a:pathLst>
          </a:custGeom>
          <a:noFill/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00798">
                  <a:prstGeom prst="wedgeRectCallout">
                    <a:avLst>
                      <a:gd name="adj1" fmla="val 58646"/>
                      <a:gd name="adj2" fmla="val 891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Coming Soon" panose="020B060402020202020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6118A-FD5A-5AA4-DB8A-FCA1602E7A19}"/>
              </a:ext>
            </a:extLst>
          </p:cNvPr>
          <p:cNvSpPr txBox="1"/>
          <p:nvPr/>
        </p:nvSpPr>
        <p:spPr>
          <a:xfrm>
            <a:off x="250418" y="4071563"/>
            <a:ext cx="5103592" cy="830997"/>
          </a:xfrm>
          <a:custGeom>
            <a:avLst/>
            <a:gdLst>
              <a:gd name="connsiteX0" fmla="*/ 0 w 5103592"/>
              <a:gd name="connsiteY0" fmla="*/ 0 h 830997"/>
              <a:gd name="connsiteX1" fmla="*/ 625190 w 5103592"/>
              <a:gd name="connsiteY1" fmla="*/ 0 h 830997"/>
              <a:gd name="connsiteX2" fmla="*/ 1131296 w 5103592"/>
              <a:gd name="connsiteY2" fmla="*/ 0 h 830997"/>
              <a:gd name="connsiteX3" fmla="*/ 1756486 w 5103592"/>
              <a:gd name="connsiteY3" fmla="*/ 0 h 830997"/>
              <a:gd name="connsiteX4" fmla="*/ 2351905 w 5103592"/>
              <a:gd name="connsiteY4" fmla="*/ 0 h 830997"/>
              <a:gd name="connsiteX5" fmla="*/ 2977095 w 5103592"/>
              <a:gd name="connsiteY5" fmla="*/ 0 h 830997"/>
              <a:gd name="connsiteX6" fmla="*/ 2977095 w 5103592"/>
              <a:gd name="connsiteY6" fmla="*/ 0 h 830997"/>
              <a:gd name="connsiteX7" fmla="*/ 3627803 w 5103592"/>
              <a:gd name="connsiteY7" fmla="*/ 0 h 830997"/>
              <a:gd name="connsiteX8" fmla="*/ 4252993 w 5103592"/>
              <a:gd name="connsiteY8" fmla="*/ 0 h 830997"/>
              <a:gd name="connsiteX9" fmla="*/ 4661281 w 5103592"/>
              <a:gd name="connsiteY9" fmla="*/ 0 h 830997"/>
              <a:gd name="connsiteX10" fmla="*/ 5103592 w 5103592"/>
              <a:gd name="connsiteY10" fmla="*/ 0 h 830997"/>
              <a:gd name="connsiteX11" fmla="*/ 5103592 w 5103592"/>
              <a:gd name="connsiteY11" fmla="*/ 484748 h 830997"/>
              <a:gd name="connsiteX12" fmla="*/ 5359741 w 5103592"/>
              <a:gd name="connsiteY12" fmla="*/ 531913 h 830997"/>
              <a:gd name="connsiteX13" fmla="*/ 5103592 w 5103592"/>
              <a:gd name="connsiteY13" fmla="*/ 692498 h 830997"/>
              <a:gd name="connsiteX14" fmla="*/ 5103592 w 5103592"/>
              <a:gd name="connsiteY14" fmla="*/ 830997 h 830997"/>
              <a:gd name="connsiteX15" fmla="*/ 4695304 w 5103592"/>
              <a:gd name="connsiteY15" fmla="*/ 830997 h 830997"/>
              <a:gd name="connsiteX16" fmla="*/ 4252993 w 5103592"/>
              <a:gd name="connsiteY16" fmla="*/ 830997 h 830997"/>
              <a:gd name="connsiteX17" fmla="*/ 3602285 w 5103592"/>
              <a:gd name="connsiteY17" fmla="*/ 830997 h 830997"/>
              <a:gd name="connsiteX18" fmla="*/ 2977095 w 5103592"/>
              <a:gd name="connsiteY18" fmla="*/ 830997 h 830997"/>
              <a:gd name="connsiteX19" fmla="*/ 2977095 w 5103592"/>
              <a:gd name="connsiteY19" fmla="*/ 830997 h 830997"/>
              <a:gd name="connsiteX20" fmla="*/ 2381676 w 5103592"/>
              <a:gd name="connsiteY20" fmla="*/ 830997 h 830997"/>
              <a:gd name="connsiteX21" fmla="*/ 1845799 w 5103592"/>
              <a:gd name="connsiteY21" fmla="*/ 830997 h 830997"/>
              <a:gd name="connsiteX22" fmla="*/ 1309922 w 5103592"/>
              <a:gd name="connsiteY22" fmla="*/ 830997 h 830997"/>
              <a:gd name="connsiteX23" fmla="*/ 803816 w 5103592"/>
              <a:gd name="connsiteY23" fmla="*/ 830997 h 830997"/>
              <a:gd name="connsiteX24" fmla="*/ 0 w 5103592"/>
              <a:gd name="connsiteY24" fmla="*/ 830997 h 830997"/>
              <a:gd name="connsiteX25" fmla="*/ 0 w 5103592"/>
              <a:gd name="connsiteY25" fmla="*/ 692498 h 830997"/>
              <a:gd name="connsiteX26" fmla="*/ 0 w 5103592"/>
              <a:gd name="connsiteY26" fmla="*/ 484748 h 830997"/>
              <a:gd name="connsiteX27" fmla="*/ 0 w 5103592"/>
              <a:gd name="connsiteY27" fmla="*/ 484748 h 830997"/>
              <a:gd name="connsiteX28" fmla="*/ 0 w 5103592"/>
              <a:gd name="connsiteY2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3592" h="830997" fill="none" extrusionOk="0">
                <a:moveTo>
                  <a:pt x="0" y="0"/>
                </a:moveTo>
                <a:cubicBezTo>
                  <a:pt x="222442" y="27502"/>
                  <a:pt x="344931" y="-20463"/>
                  <a:pt x="625190" y="0"/>
                </a:cubicBezTo>
                <a:cubicBezTo>
                  <a:pt x="905449" y="20463"/>
                  <a:pt x="979287" y="-25279"/>
                  <a:pt x="1131296" y="0"/>
                </a:cubicBezTo>
                <a:cubicBezTo>
                  <a:pt x="1283305" y="25279"/>
                  <a:pt x="1459272" y="-17234"/>
                  <a:pt x="1756486" y="0"/>
                </a:cubicBezTo>
                <a:cubicBezTo>
                  <a:pt x="2053700" y="17234"/>
                  <a:pt x="2199827" y="6619"/>
                  <a:pt x="2351905" y="0"/>
                </a:cubicBezTo>
                <a:cubicBezTo>
                  <a:pt x="2503983" y="-6619"/>
                  <a:pt x="2790810" y="2006"/>
                  <a:pt x="2977095" y="0"/>
                </a:cubicBezTo>
                <a:lnTo>
                  <a:pt x="2977095" y="0"/>
                </a:lnTo>
                <a:cubicBezTo>
                  <a:pt x="3147652" y="-7611"/>
                  <a:pt x="3449539" y="27356"/>
                  <a:pt x="3627803" y="0"/>
                </a:cubicBezTo>
                <a:cubicBezTo>
                  <a:pt x="3806067" y="-27356"/>
                  <a:pt x="3950580" y="-6211"/>
                  <a:pt x="4252993" y="0"/>
                </a:cubicBezTo>
                <a:cubicBezTo>
                  <a:pt x="4355796" y="-7189"/>
                  <a:pt x="4541539" y="20344"/>
                  <a:pt x="4661281" y="0"/>
                </a:cubicBezTo>
                <a:cubicBezTo>
                  <a:pt x="4781023" y="-20344"/>
                  <a:pt x="4898124" y="249"/>
                  <a:pt x="5103592" y="0"/>
                </a:cubicBezTo>
                <a:cubicBezTo>
                  <a:pt x="5125431" y="163972"/>
                  <a:pt x="5091455" y="343510"/>
                  <a:pt x="5103592" y="484748"/>
                </a:cubicBezTo>
                <a:cubicBezTo>
                  <a:pt x="5191334" y="489103"/>
                  <a:pt x="5245718" y="507693"/>
                  <a:pt x="5359741" y="531913"/>
                </a:cubicBezTo>
                <a:cubicBezTo>
                  <a:pt x="5239817" y="622920"/>
                  <a:pt x="5165525" y="640993"/>
                  <a:pt x="5103592" y="692498"/>
                </a:cubicBezTo>
                <a:cubicBezTo>
                  <a:pt x="5099278" y="753824"/>
                  <a:pt x="5106479" y="792804"/>
                  <a:pt x="5103592" y="830997"/>
                </a:cubicBezTo>
                <a:cubicBezTo>
                  <a:pt x="4992254" y="827650"/>
                  <a:pt x="4870918" y="842257"/>
                  <a:pt x="4695304" y="830997"/>
                </a:cubicBezTo>
                <a:cubicBezTo>
                  <a:pt x="4519690" y="819737"/>
                  <a:pt x="4424524" y="843674"/>
                  <a:pt x="4252993" y="830997"/>
                </a:cubicBezTo>
                <a:cubicBezTo>
                  <a:pt x="4022237" y="814031"/>
                  <a:pt x="3918548" y="807699"/>
                  <a:pt x="3602285" y="830997"/>
                </a:cubicBezTo>
                <a:cubicBezTo>
                  <a:pt x="3286022" y="854295"/>
                  <a:pt x="3278657" y="824912"/>
                  <a:pt x="2977095" y="830997"/>
                </a:cubicBezTo>
                <a:lnTo>
                  <a:pt x="2977095" y="830997"/>
                </a:lnTo>
                <a:cubicBezTo>
                  <a:pt x="2686437" y="826625"/>
                  <a:pt x="2618180" y="818619"/>
                  <a:pt x="2381676" y="830997"/>
                </a:cubicBezTo>
                <a:cubicBezTo>
                  <a:pt x="2145172" y="843375"/>
                  <a:pt x="2021259" y="825747"/>
                  <a:pt x="1845799" y="830997"/>
                </a:cubicBezTo>
                <a:cubicBezTo>
                  <a:pt x="1670339" y="836247"/>
                  <a:pt x="1522719" y="844549"/>
                  <a:pt x="1309922" y="830997"/>
                </a:cubicBezTo>
                <a:cubicBezTo>
                  <a:pt x="1097125" y="817445"/>
                  <a:pt x="951167" y="808395"/>
                  <a:pt x="803816" y="830997"/>
                </a:cubicBezTo>
                <a:cubicBezTo>
                  <a:pt x="656465" y="853599"/>
                  <a:pt x="372051" y="811587"/>
                  <a:pt x="0" y="830997"/>
                </a:cubicBezTo>
                <a:cubicBezTo>
                  <a:pt x="-3702" y="800832"/>
                  <a:pt x="-3361" y="731443"/>
                  <a:pt x="0" y="692498"/>
                </a:cubicBezTo>
                <a:cubicBezTo>
                  <a:pt x="-169" y="600783"/>
                  <a:pt x="7929" y="531476"/>
                  <a:pt x="0" y="484748"/>
                </a:cubicBezTo>
                <a:lnTo>
                  <a:pt x="0" y="484748"/>
                </a:lnTo>
                <a:cubicBezTo>
                  <a:pt x="-21078" y="335521"/>
                  <a:pt x="-18917" y="97755"/>
                  <a:pt x="0" y="0"/>
                </a:cubicBezTo>
                <a:close/>
              </a:path>
              <a:path w="5103592" h="830997" stroke="0" extrusionOk="0">
                <a:moveTo>
                  <a:pt x="0" y="0"/>
                </a:moveTo>
                <a:cubicBezTo>
                  <a:pt x="271391" y="26170"/>
                  <a:pt x="361564" y="9043"/>
                  <a:pt x="595419" y="0"/>
                </a:cubicBezTo>
                <a:cubicBezTo>
                  <a:pt x="829274" y="-9043"/>
                  <a:pt x="968700" y="5105"/>
                  <a:pt x="1131296" y="0"/>
                </a:cubicBezTo>
                <a:cubicBezTo>
                  <a:pt x="1293892" y="-5105"/>
                  <a:pt x="1520237" y="-12469"/>
                  <a:pt x="1637402" y="0"/>
                </a:cubicBezTo>
                <a:cubicBezTo>
                  <a:pt x="1754567" y="12469"/>
                  <a:pt x="1954202" y="-2945"/>
                  <a:pt x="2173279" y="0"/>
                </a:cubicBezTo>
                <a:cubicBezTo>
                  <a:pt x="2392356" y="2945"/>
                  <a:pt x="2701272" y="37695"/>
                  <a:pt x="2977095" y="0"/>
                </a:cubicBezTo>
                <a:lnTo>
                  <a:pt x="2977095" y="0"/>
                </a:lnTo>
                <a:cubicBezTo>
                  <a:pt x="3159360" y="-27431"/>
                  <a:pt x="3328324" y="20608"/>
                  <a:pt x="3576767" y="0"/>
                </a:cubicBezTo>
                <a:cubicBezTo>
                  <a:pt x="3825210" y="-20608"/>
                  <a:pt x="4021057" y="-16468"/>
                  <a:pt x="4252993" y="0"/>
                </a:cubicBezTo>
                <a:cubicBezTo>
                  <a:pt x="4386984" y="-5031"/>
                  <a:pt x="4534741" y="4323"/>
                  <a:pt x="4652775" y="0"/>
                </a:cubicBezTo>
                <a:cubicBezTo>
                  <a:pt x="4770809" y="-4323"/>
                  <a:pt x="5004029" y="16054"/>
                  <a:pt x="5103592" y="0"/>
                </a:cubicBezTo>
                <a:cubicBezTo>
                  <a:pt x="5079626" y="213908"/>
                  <a:pt x="5117347" y="334455"/>
                  <a:pt x="5103592" y="484748"/>
                </a:cubicBezTo>
                <a:cubicBezTo>
                  <a:pt x="5219860" y="508838"/>
                  <a:pt x="5274671" y="509020"/>
                  <a:pt x="5359741" y="531913"/>
                </a:cubicBezTo>
                <a:cubicBezTo>
                  <a:pt x="5256928" y="606402"/>
                  <a:pt x="5210218" y="628019"/>
                  <a:pt x="5103592" y="692498"/>
                </a:cubicBezTo>
                <a:cubicBezTo>
                  <a:pt x="5109607" y="742722"/>
                  <a:pt x="5107482" y="773484"/>
                  <a:pt x="5103592" y="830997"/>
                </a:cubicBezTo>
                <a:cubicBezTo>
                  <a:pt x="4955764" y="849458"/>
                  <a:pt x="4884731" y="820496"/>
                  <a:pt x="4703810" y="830997"/>
                </a:cubicBezTo>
                <a:cubicBezTo>
                  <a:pt x="4522889" y="841498"/>
                  <a:pt x="4371275" y="842328"/>
                  <a:pt x="4252993" y="830997"/>
                </a:cubicBezTo>
                <a:cubicBezTo>
                  <a:pt x="4002282" y="845869"/>
                  <a:pt x="3899068" y="801750"/>
                  <a:pt x="3627803" y="830997"/>
                </a:cubicBezTo>
                <a:cubicBezTo>
                  <a:pt x="3356538" y="860245"/>
                  <a:pt x="3123242" y="802698"/>
                  <a:pt x="2977095" y="830997"/>
                </a:cubicBezTo>
                <a:lnTo>
                  <a:pt x="2977095" y="830997"/>
                </a:lnTo>
                <a:cubicBezTo>
                  <a:pt x="2719743" y="830400"/>
                  <a:pt x="2645394" y="846541"/>
                  <a:pt x="2351905" y="830997"/>
                </a:cubicBezTo>
                <a:cubicBezTo>
                  <a:pt x="2058416" y="815454"/>
                  <a:pt x="1946516" y="860860"/>
                  <a:pt x="1696944" y="830997"/>
                </a:cubicBezTo>
                <a:cubicBezTo>
                  <a:pt x="1447372" y="801134"/>
                  <a:pt x="1365224" y="844745"/>
                  <a:pt x="1190838" y="830997"/>
                </a:cubicBezTo>
                <a:cubicBezTo>
                  <a:pt x="1016452" y="817249"/>
                  <a:pt x="781795" y="822167"/>
                  <a:pt x="535877" y="830997"/>
                </a:cubicBezTo>
                <a:cubicBezTo>
                  <a:pt x="289959" y="839827"/>
                  <a:pt x="222864" y="839747"/>
                  <a:pt x="0" y="830997"/>
                </a:cubicBezTo>
                <a:cubicBezTo>
                  <a:pt x="-3787" y="781057"/>
                  <a:pt x="2389" y="739994"/>
                  <a:pt x="0" y="692498"/>
                </a:cubicBezTo>
                <a:cubicBezTo>
                  <a:pt x="6408" y="624784"/>
                  <a:pt x="-6390" y="562609"/>
                  <a:pt x="0" y="484748"/>
                </a:cubicBezTo>
                <a:lnTo>
                  <a:pt x="0" y="484748"/>
                </a:lnTo>
                <a:cubicBezTo>
                  <a:pt x="18223" y="243719"/>
                  <a:pt x="662" y="168413"/>
                  <a:pt x="0" y="0"/>
                </a:cubicBezTo>
                <a:close/>
              </a:path>
            </a:pathLst>
          </a:custGeom>
          <a:solidFill>
            <a:srgbClr val="F3C3C4"/>
          </a:solidFill>
          <a:ln w="19050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1270691125">
                  <a:prstGeom prst="wedgeRectCallout">
                    <a:avLst>
                      <a:gd name="adj1" fmla="val 55019"/>
                      <a:gd name="adj2" fmla="val 1400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Coming Soon" panose="020B0604020202020204" charset="0"/>
                <a:ea typeface="Calibri" panose="020F0502020204030204" pitchFamily="34" charset="0"/>
              </a:rPr>
              <a:t>A</a:t>
            </a:r>
            <a:r>
              <a:rPr lang="en-US" sz="1600" b="1" dirty="0">
                <a:effectLst/>
                <a:latin typeface="Coming Soon" panose="020B0604020202020204" charset="0"/>
                <a:ea typeface="Calibri" panose="020F0502020204030204" pitchFamily="34" charset="0"/>
              </a:rPr>
              <a:t>.</a:t>
            </a:r>
            <a:r>
              <a:rPr lang="en-US" sz="1600" dirty="0">
                <a:effectLst/>
                <a:latin typeface="Coming Soon" panose="020B0604020202020204" charset="0"/>
                <a:ea typeface="Calibri" panose="020F0502020204030204" pitchFamily="34" charset="0"/>
              </a:rPr>
              <a:t> It offers young people job training and career advice. It also teaches them essential skills for the job market.</a:t>
            </a:r>
            <a:endParaRPr lang="en-US" sz="1600" dirty="0">
              <a:latin typeface="Coming Soon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EDFD1-C79B-B804-2BB4-9320769A6FBF}"/>
              </a:ext>
            </a:extLst>
          </p:cNvPr>
          <p:cNvSpPr txBox="1"/>
          <p:nvPr/>
        </p:nvSpPr>
        <p:spPr>
          <a:xfrm>
            <a:off x="250418" y="1357811"/>
            <a:ext cx="4770307" cy="338554"/>
          </a:xfrm>
          <a:custGeom>
            <a:avLst/>
            <a:gdLst>
              <a:gd name="connsiteX0" fmla="*/ 0 w 4770307"/>
              <a:gd name="connsiteY0" fmla="*/ 0 h 338554"/>
              <a:gd name="connsiteX1" fmla="*/ 612189 w 4770307"/>
              <a:gd name="connsiteY1" fmla="*/ 0 h 338554"/>
              <a:gd name="connsiteX2" fmla="*/ 1252206 w 4770307"/>
              <a:gd name="connsiteY2" fmla="*/ 0 h 338554"/>
              <a:gd name="connsiteX3" fmla="*/ 1947875 w 4770307"/>
              <a:gd name="connsiteY3" fmla="*/ 0 h 338554"/>
              <a:gd name="connsiteX4" fmla="*/ 2782679 w 4770307"/>
              <a:gd name="connsiteY4" fmla="*/ 0 h 338554"/>
              <a:gd name="connsiteX5" fmla="*/ 2782679 w 4770307"/>
              <a:gd name="connsiteY5" fmla="*/ 0 h 338554"/>
              <a:gd name="connsiteX6" fmla="*/ 3402819 w 4770307"/>
              <a:gd name="connsiteY6" fmla="*/ 0 h 338554"/>
              <a:gd name="connsiteX7" fmla="*/ 3975256 w 4770307"/>
              <a:gd name="connsiteY7" fmla="*/ 0 h 338554"/>
              <a:gd name="connsiteX8" fmla="*/ 4348930 w 4770307"/>
              <a:gd name="connsiteY8" fmla="*/ 0 h 338554"/>
              <a:gd name="connsiteX9" fmla="*/ 4770307 w 4770307"/>
              <a:gd name="connsiteY9" fmla="*/ 0 h 338554"/>
              <a:gd name="connsiteX10" fmla="*/ 4770307 w 4770307"/>
              <a:gd name="connsiteY10" fmla="*/ 197490 h 338554"/>
              <a:gd name="connsiteX11" fmla="*/ 5087532 w 4770307"/>
              <a:gd name="connsiteY11" fmla="*/ 177961 h 338554"/>
              <a:gd name="connsiteX12" fmla="*/ 4770307 w 4770307"/>
              <a:gd name="connsiteY12" fmla="*/ 282128 h 338554"/>
              <a:gd name="connsiteX13" fmla="*/ 4770307 w 4770307"/>
              <a:gd name="connsiteY13" fmla="*/ 338554 h 338554"/>
              <a:gd name="connsiteX14" fmla="*/ 4380732 w 4770307"/>
              <a:gd name="connsiteY14" fmla="*/ 338554 h 338554"/>
              <a:gd name="connsiteX15" fmla="*/ 3975256 w 4770307"/>
              <a:gd name="connsiteY15" fmla="*/ 338554 h 338554"/>
              <a:gd name="connsiteX16" fmla="*/ 3414745 w 4770307"/>
              <a:gd name="connsiteY16" fmla="*/ 338554 h 338554"/>
              <a:gd name="connsiteX17" fmla="*/ 2782679 w 4770307"/>
              <a:gd name="connsiteY17" fmla="*/ 338554 h 338554"/>
              <a:gd name="connsiteX18" fmla="*/ 2782679 w 4770307"/>
              <a:gd name="connsiteY18" fmla="*/ 338554 h 338554"/>
              <a:gd name="connsiteX19" fmla="*/ 2142663 w 4770307"/>
              <a:gd name="connsiteY19" fmla="*/ 338554 h 338554"/>
              <a:gd name="connsiteX20" fmla="*/ 1419166 w 4770307"/>
              <a:gd name="connsiteY20" fmla="*/ 338554 h 338554"/>
              <a:gd name="connsiteX21" fmla="*/ 723497 w 4770307"/>
              <a:gd name="connsiteY21" fmla="*/ 338554 h 338554"/>
              <a:gd name="connsiteX22" fmla="*/ 0 w 4770307"/>
              <a:gd name="connsiteY22" fmla="*/ 338554 h 338554"/>
              <a:gd name="connsiteX23" fmla="*/ 0 w 4770307"/>
              <a:gd name="connsiteY23" fmla="*/ 282128 h 338554"/>
              <a:gd name="connsiteX24" fmla="*/ 0 w 4770307"/>
              <a:gd name="connsiteY24" fmla="*/ 197490 h 338554"/>
              <a:gd name="connsiteX25" fmla="*/ 0 w 4770307"/>
              <a:gd name="connsiteY25" fmla="*/ 197490 h 338554"/>
              <a:gd name="connsiteX26" fmla="*/ 0 w 4770307"/>
              <a:gd name="connsiteY26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70307" h="338554" fill="none" extrusionOk="0">
                <a:moveTo>
                  <a:pt x="0" y="0"/>
                </a:moveTo>
                <a:cubicBezTo>
                  <a:pt x="150641" y="22852"/>
                  <a:pt x="467902" y="1958"/>
                  <a:pt x="612189" y="0"/>
                </a:cubicBezTo>
                <a:cubicBezTo>
                  <a:pt x="756476" y="-1958"/>
                  <a:pt x="1096243" y="9324"/>
                  <a:pt x="1252206" y="0"/>
                </a:cubicBezTo>
                <a:cubicBezTo>
                  <a:pt x="1408169" y="-9324"/>
                  <a:pt x="1747555" y="-18474"/>
                  <a:pt x="1947875" y="0"/>
                </a:cubicBezTo>
                <a:cubicBezTo>
                  <a:pt x="2148195" y="18474"/>
                  <a:pt x="2378283" y="12351"/>
                  <a:pt x="2782679" y="0"/>
                </a:cubicBezTo>
                <a:lnTo>
                  <a:pt x="2782679" y="0"/>
                </a:lnTo>
                <a:cubicBezTo>
                  <a:pt x="2912467" y="-25122"/>
                  <a:pt x="3137301" y="4369"/>
                  <a:pt x="3402819" y="0"/>
                </a:cubicBezTo>
                <a:cubicBezTo>
                  <a:pt x="3668337" y="-4369"/>
                  <a:pt x="3767482" y="602"/>
                  <a:pt x="3975256" y="0"/>
                </a:cubicBezTo>
                <a:cubicBezTo>
                  <a:pt x="4103378" y="1956"/>
                  <a:pt x="4273541" y="-8286"/>
                  <a:pt x="4348930" y="0"/>
                </a:cubicBezTo>
                <a:cubicBezTo>
                  <a:pt x="4424319" y="8286"/>
                  <a:pt x="4619523" y="6362"/>
                  <a:pt x="4770307" y="0"/>
                </a:cubicBezTo>
                <a:cubicBezTo>
                  <a:pt x="4762632" y="54290"/>
                  <a:pt x="4761572" y="136311"/>
                  <a:pt x="4770307" y="197490"/>
                </a:cubicBezTo>
                <a:cubicBezTo>
                  <a:pt x="4916854" y="200847"/>
                  <a:pt x="5020716" y="178869"/>
                  <a:pt x="5087532" y="177961"/>
                </a:cubicBezTo>
                <a:cubicBezTo>
                  <a:pt x="4995296" y="222819"/>
                  <a:pt x="4857495" y="259069"/>
                  <a:pt x="4770307" y="282128"/>
                </a:cubicBezTo>
                <a:cubicBezTo>
                  <a:pt x="4768443" y="299666"/>
                  <a:pt x="4770216" y="316168"/>
                  <a:pt x="4770307" y="338554"/>
                </a:cubicBezTo>
                <a:cubicBezTo>
                  <a:pt x="4582636" y="353518"/>
                  <a:pt x="4540574" y="345292"/>
                  <a:pt x="4380732" y="338554"/>
                </a:cubicBezTo>
                <a:cubicBezTo>
                  <a:pt x="4220890" y="331816"/>
                  <a:pt x="4064951" y="323202"/>
                  <a:pt x="3975256" y="338554"/>
                </a:cubicBezTo>
                <a:cubicBezTo>
                  <a:pt x="3751909" y="326963"/>
                  <a:pt x="3537311" y="328992"/>
                  <a:pt x="3414745" y="338554"/>
                </a:cubicBezTo>
                <a:cubicBezTo>
                  <a:pt x="3292179" y="348116"/>
                  <a:pt x="3048167" y="342278"/>
                  <a:pt x="2782679" y="338554"/>
                </a:cubicBezTo>
                <a:lnTo>
                  <a:pt x="2782679" y="338554"/>
                </a:lnTo>
                <a:cubicBezTo>
                  <a:pt x="2512787" y="367837"/>
                  <a:pt x="2280976" y="325233"/>
                  <a:pt x="2142663" y="338554"/>
                </a:cubicBezTo>
                <a:cubicBezTo>
                  <a:pt x="2004350" y="351875"/>
                  <a:pt x="1746235" y="358704"/>
                  <a:pt x="1419166" y="338554"/>
                </a:cubicBezTo>
                <a:cubicBezTo>
                  <a:pt x="1092097" y="318404"/>
                  <a:pt x="1053470" y="321896"/>
                  <a:pt x="723497" y="338554"/>
                </a:cubicBezTo>
                <a:cubicBezTo>
                  <a:pt x="393524" y="355212"/>
                  <a:pt x="359778" y="316307"/>
                  <a:pt x="0" y="338554"/>
                </a:cubicBezTo>
                <a:cubicBezTo>
                  <a:pt x="1003" y="323937"/>
                  <a:pt x="632" y="303169"/>
                  <a:pt x="0" y="282128"/>
                </a:cubicBezTo>
                <a:cubicBezTo>
                  <a:pt x="-780" y="252583"/>
                  <a:pt x="-4077" y="217383"/>
                  <a:pt x="0" y="197490"/>
                </a:cubicBezTo>
                <a:lnTo>
                  <a:pt x="0" y="197490"/>
                </a:lnTo>
                <a:cubicBezTo>
                  <a:pt x="1027" y="116927"/>
                  <a:pt x="-4877" y="66266"/>
                  <a:pt x="0" y="0"/>
                </a:cubicBezTo>
                <a:close/>
              </a:path>
              <a:path w="4770307" h="338554" stroke="0" extrusionOk="0">
                <a:moveTo>
                  <a:pt x="0" y="0"/>
                </a:moveTo>
                <a:cubicBezTo>
                  <a:pt x="331662" y="-9346"/>
                  <a:pt x="497523" y="35554"/>
                  <a:pt x="723497" y="0"/>
                </a:cubicBezTo>
                <a:cubicBezTo>
                  <a:pt x="949471" y="-35554"/>
                  <a:pt x="1107941" y="9672"/>
                  <a:pt x="1446993" y="0"/>
                </a:cubicBezTo>
                <a:cubicBezTo>
                  <a:pt x="1786045" y="-9672"/>
                  <a:pt x="2487410" y="-19667"/>
                  <a:pt x="2782679" y="0"/>
                </a:cubicBezTo>
                <a:lnTo>
                  <a:pt x="2782679" y="0"/>
                </a:lnTo>
                <a:cubicBezTo>
                  <a:pt x="3081256" y="7503"/>
                  <a:pt x="3091846" y="-921"/>
                  <a:pt x="3390893" y="0"/>
                </a:cubicBezTo>
                <a:cubicBezTo>
                  <a:pt x="3689940" y="921"/>
                  <a:pt x="3801231" y="-8140"/>
                  <a:pt x="3975256" y="0"/>
                </a:cubicBezTo>
                <a:cubicBezTo>
                  <a:pt x="4082218" y="17632"/>
                  <a:pt x="4237439" y="-10067"/>
                  <a:pt x="4380732" y="0"/>
                </a:cubicBezTo>
                <a:cubicBezTo>
                  <a:pt x="4524025" y="10067"/>
                  <a:pt x="4646173" y="19004"/>
                  <a:pt x="4770307" y="0"/>
                </a:cubicBezTo>
                <a:cubicBezTo>
                  <a:pt x="4764690" y="85920"/>
                  <a:pt x="4765932" y="137023"/>
                  <a:pt x="4770307" y="197490"/>
                </a:cubicBezTo>
                <a:cubicBezTo>
                  <a:pt x="4928604" y="184386"/>
                  <a:pt x="4931487" y="196249"/>
                  <a:pt x="5087532" y="177961"/>
                </a:cubicBezTo>
                <a:cubicBezTo>
                  <a:pt x="4962056" y="219911"/>
                  <a:pt x="4874447" y="238063"/>
                  <a:pt x="4770307" y="282128"/>
                </a:cubicBezTo>
                <a:cubicBezTo>
                  <a:pt x="4767629" y="307329"/>
                  <a:pt x="4772283" y="311219"/>
                  <a:pt x="4770307" y="338554"/>
                </a:cubicBezTo>
                <a:cubicBezTo>
                  <a:pt x="4595320" y="321637"/>
                  <a:pt x="4458363" y="349628"/>
                  <a:pt x="4364831" y="338554"/>
                </a:cubicBezTo>
                <a:cubicBezTo>
                  <a:pt x="4271299" y="327480"/>
                  <a:pt x="4139998" y="323397"/>
                  <a:pt x="3975256" y="338554"/>
                </a:cubicBezTo>
                <a:cubicBezTo>
                  <a:pt x="3747858" y="357909"/>
                  <a:pt x="3669214" y="326810"/>
                  <a:pt x="3414745" y="338554"/>
                </a:cubicBezTo>
                <a:cubicBezTo>
                  <a:pt x="3160276" y="350298"/>
                  <a:pt x="2981212" y="334843"/>
                  <a:pt x="2782679" y="338554"/>
                </a:cubicBezTo>
                <a:lnTo>
                  <a:pt x="2782679" y="338554"/>
                </a:lnTo>
                <a:cubicBezTo>
                  <a:pt x="2548482" y="306937"/>
                  <a:pt x="2270361" y="359278"/>
                  <a:pt x="2087009" y="338554"/>
                </a:cubicBezTo>
                <a:cubicBezTo>
                  <a:pt x="1903657" y="317831"/>
                  <a:pt x="1688383" y="332158"/>
                  <a:pt x="1474820" y="338554"/>
                </a:cubicBezTo>
                <a:cubicBezTo>
                  <a:pt x="1261257" y="344950"/>
                  <a:pt x="1095389" y="311968"/>
                  <a:pt x="806977" y="338554"/>
                </a:cubicBezTo>
                <a:cubicBezTo>
                  <a:pt x="518565" y="365140"/>
                  <a:pt x="230349" y="373839"/>
                  <a:pt x="0" y="338554"/>
                </a:cubicBezTo>
                <a:cubicBezTo>
                  <a:pt x="55" y="316920"/>
                  <a:pt x="-137" y="305794"/>
                  <a:pt x="0" y="282128"/>
                </a:cubicBezTo>
                <a:cubicBezTo>
                  <a:pt x="2885" y="249581"/>
                  <a:pt x="2946" y="233015"/>
                  <a:pt x="0" y="197490"/>
                </a:cubicBezTo>
                <a:lnTo>
                  <a:pt x="0" y="197490"/>
                </a:lnTo>
                <a:cubicBezTo>
                  <a:pt x="-375" y="144989"/>
                  <a:pt x="-9166" y="52468"/>
                  <a:pt x="0" y="0"/>
                </a:cubicBezTo>
                <a:close/>
              </a:path>
            </a:pathLst>
          </a:custGeom>
          <a:solidFill>
            <a:srgbClr val="F3C3C4"/>
          </a:solidFill>
          <a:ln w="19050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672385855">
                  <a:prstGeom prst="wedgeRectCallout">
                    <a:avLst>
                      <a:gd name="adj1" fmla="val 56650"/>
                      <a:gd name="adj2" fmla="val 256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latin typeface="Coming Soon" panose="020B0604020202020204" charset="0"/>
                <a:ea typeface="Calibri" panose="020F0502020204030204" pitchFamily="34" charset="0"/>
              </a:defRPr>
            </a:lvl1pPr>
          </a:lstStyle>
          <a:p>
            <a:pPr algn="just"/>
            <a:r>
              <a:rPr lang="en-US" dirty="0"/>
              <a:t>B. </a:t>
            </a:r>
            <a:r>
              <a:rPr lang="en-US" b="0" dirty="0"/>
              <a:t>It is Education for Disadvantaged Young People.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3C2904-9D1D-AC2D-DE80-DE8F0F5242CF}"/>
              </a:ext>
            </a:extLst>
          </p:cNvPr>
          <p:cNvSpPr txBox="1"/>
          <p:nvPr/>
        </p:nvSpPr>
        <p:spPr>
          <a:xfrm>
            <a:off x="250419" y="2579644"/>
            <a:ext cx="4884278" cy="584775"/>
          </a:xfrm>
          <a:custGeom>
            <a:avLst/>
            <a:gdLst>
              <a:gd name="connsiteX0" fmla="*/ 0 w 4884278"/>
              <a:gd name="connsiteY0" fmla="*/ 0 h 584775"/>
              <a:gd name="connsiteX1" fmla="*/ 626816 w 4884278"/>
              <a:gd name="connsiteY1" fmla="*/ 0 h 584775"/>
              <a:gd name="connsiteX2" fmla="*/ 1111173 w 4884278"/>
              <a:gd name="connsiteY2" fmla="*/ 0 h 584775"/>
              <a:gd name="connsiteX3" fmla="*/ 1681006 w 4884278"/>
              <a:gd name="connsiteY3" fmla="*/ 0 h 584775"/>
              <a:gd name="connsiteX4" fmla="*/ 2193855 w 4884278"/>
              <a:gd name="connsiteY4" fmla="*/ 0 h 584775"/>
              <a:gd name="connsiteX5" fmla="*/ 2849162 w 4884278"/>
              <a:gd name="connsiteY5" fmla="*/ 0 h 584775"/>
              <a:gd name="connsiteX6" fmla="*/ 2849162 w 4884278"/>
              <a:gd name="connsiteY6" fmla="*/ 0 h 584775"/>
              <a:gd name="connsiteX7" fmla="*/ 3459697 w 4884278"/>
              <a:gd name="connsiteY7" fmla="*/ 0 h 584775"/>
              <a:gd name="connsiteX8" fmla="*/ 4070232 w 4884278"/>
              <a:gd name="connsiteY8" fmla="*/ 0 h 584775"/>
              <a:gd name="connsiteX9" fmla="*/ 4477255 w 4884278"/>
              <a:gd name="connsiteY9" fmla="*/ 0 h 584775"/>
              <a:gd name="connsiteX10" fmla="*/ 4884278 w 4884278"/>
              <a:gd name="connsiteY10" fmla="*/ 0 h 584775"/>
              <a:gd name="connsiteX11" fmla="*/ 4884278 w 4884278"/>
              <a:gd name="connsiteY11" fmla="*/ 341119 h 584775"/>
              <a:gd name="connsiteX12" fmla="*/ 5153304 w 4884278"/>
              <a:gd name="connsiteY12" fmla="*/ 347046 h 584775"/>
              <a:gd name="connsiteX13" fmla="*/ 4884278 w 4884278"/>
              <a:gd name="connsiteY13" fmla="*/ 487313 h 584775"/>
              <a:gd name="connsiteX14" fmla="*/ 4884278 w 4884278"/>
              <a:gd name="connsiteY14" fmla="*/ 584775 h 584775"/>
              <a:gd name="connsiteX15" fmla="*/ 4469115 w 4884278"/>
              <a:gd name="connsiteY15" fmla="*/ 584775 h 584775"/>
              <a:gd name="connsiteX16" fmla="*/ 4070232 w 4884278"/>
              <a:gd name="connsiteY16" fmla="*/ 584775 h 584775"/>
              <a:gd name="connsiteX17" fmla="*/ 3471908 w 4884278"/>
              <a:gd name="connsiteY17" fmla="*/ 584775 h 584775"/>
              <a:gd name="connsiteX18" fmla="*/ 2849162 w 4884278"/>
              <a:gd name="connsiteY18" fmla="*/ 584775 h 584775"/>
              <a:gd name="connsiteX19" fmla="*/ 2849162 w 4884278"/>
              <a:gd name="connsiteY19" fmla="*/ 584775 h 584775"/>
              <a:gd name="connsiteX20" fmla="*/ 2307821 w 4884278"/>
              <a:gd name="connsiteY20" fmla="*/ 584775 h 584775"/>
              <a:gd name="connsiteX21" fmla="*/ 1766480 w 4884278"/>
              <a:gd name="connsiteY21" fmla="*/ 584775 h 584775"/>
              <a:gd name="connsiteX22" fmla="*/ 1139665 w 4884278"/>
              <a:gd name="connsiteY22" fmla="*/ 584775 h 584775"/>
              <a:gd name="connsiteX23" fmla="*/ 655307 w 4884278"/>
              <a:gd name="connsiteY23" fmla="*/ 584775 h 584775"/>
              <a:gd name="connsiteX24" fmla="*/ 0 w 4884278"/>
              <a:gd name="connsiteY24" fmla="*/ 584775 h 584775"/>
              <a:gd name="connsiteX25" fmla="*/ 0 w 4884278"/>
              <a:gd name="connsiteY25" fmla="*/ 487313 h 584775"/>
              <a:gd name="connsiteX26" fmla="*/ 0 w 4884278"/>
              <a:gd name="connsiteY26" fmla="*/ 341119 h 584775"/>
              <a:gd name="connsiteX27" fmla="*/ 0 w 4884278"/>
              <a:gd name="connsiteY27" fmla="*/ 341119 h 584775"/>
              <a:gd name="connsiteX28" fmla="*/ 0 w 4884278"/>
              <a:gd name="connsiteY28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84278" h="584775" fill="none" extrusionOk="0">
                <a:moveTo>
                  <a:pt x="0" y="0"/>
                </a:moveTo>
                <a:cubicBezTo>
                  <a:pt x="189571" y="13933"/>
                  <a:pt x="384348" y="18807"/>
                  <a:pt x="626816" y="0"/>
                </a:cubicBezTo>
                <a:cubicBezTo>
                  <a:pt x="869284" y="-18807"/>
                  <a:pt x="1010782" y="5716"/>
                  <a:pt x="1111173" y="0"/>
                </a:cubicBezTo>
                <a:cubicBezTo>
                  <a:pt x="1211564" y="-5716"/>
                  <a:pt x="1518023" y="-429"/>
                  <a:pt x="1681006" y="0"/>
                </a:cubicBezTo>
                <a:cubicBezTo>
                  <a:pt x="1843989" y="429"/>
                  <a:pt x="2036099" y="15515"/>
                  <a:pt x="2193855" y="0"/>
                </a:cubicBezTo>
                <a:cubicBezTo>
                  <a:pt x="2351611" y="-15515"/>
                  <a:pt x="2530533" y="-15201"/>
                  <a:pt x="2849162" y="0"/>
                </a:cubicBezTo>
                <a:lnTo>
                  <a:pt x="2849162" y="0"/>
                </a:lnTo>
                <a:cubicBezTo>
                  <a:pt x="3095604" y="-20512"/>
                  <a:pt x="3254770" y="-6324"/>
                  <a:pt x="3459697" y="0"/>
                </a:cubicBezTo>
                <a:cubicBezTo>
                  <a:pt x="3664625" y="6324"/>
                  <a:pt x="3903734" y="29781"/>
                  <a:pt x="4070232" y="0"/>
                </a:cubicBezTo>
                <a:cubicBezTo>
                  <a:pt x="4176538" y="-20103"/>
                  <a:pt x="4378219" y="10535"/>
                  <a:pt x="4477255" y="0"/>
                </a:cubicBezTo>
                <a:cubicBezTo>
                  <a:pt x="4576291" y="-10535"/>
                  <a:pt x="4687521" y="5528"/>
                  <a:pt x="4884278" y="0"/>
                </a:cubicBezTo>
                <a:cubicBezTo>
                  <a:pt x="4893161" y="114598"/>
                  <a:pt x="4875983" y="184798"/>
                  <a:pt x="4884278" y="341119"/>
                </a:cubicBezTo>
                <a:cubicBezTo>
                  <a:pt x="4998486" y="349848"/>
                  <a:pt x="5066394" y="350965"/>
                  <a:pt x="5153304" y="347046"/>
                </a:cubicBezTo>
                <a:cubicBezTo>
                  <a:pt x="5088582" y="377298"/>
                  <a:pt x="5019022" y="429017"/>
                  <a:pt x="4884278" y="487313"/>
                </a:cubicBezTo>
                <a:cubicBezTo>
                  <a:pt x="4884312" y="516780"/>
                  <a:pt x="4888951" y="540001"/>
                  <a:pt x="4884278" y="584775"/>
                </a:cubicBezTo>
                <a:cubicBezTo>
                  <a:pt x="4771386" y="598589"/>
                  <a:pt x="4626056" y="596464"/>
                  <a:pt x="4469115" y="584775"/>
                </a:cubicBezTo>
                <a:cubicBezTo>
                  <a:pt x="4312174" y="573086"/>
                  <a:pt x="4257401" y="599213"/>
                  <a:pt x="4070232" y="584775"/>
                </a:cubicBezTo>
                <a:cubicBezTo>
                  <a:pt x="3888565" y="556549"/>
                  <a:pt x="3724520" y="576694"/>
                  <a:pt x="3471908" y="584775"/>
                </a:cubicBezTo>
                <a:cubicBezTo>
                  <a:pt x="3219296" y="592856"/>
                  <a:pt x="3001656" y="563876"/>
                  <a:pt x="2849162" y="584775"/>
                </a:cubicBezTo>
                <a:lnTo>
                  <a:pt x="2849162" y="584775"/>
                </a:lnTo>
                <a:cubicBezTo>
                  <a:pt x="2671306" y="563448"/>
                  <a:pt x="2568774" y="568512"/>
                  <a:pt x="2307821" y="584775"/>
                </a:cubicBezTo>
                <a:cubicBezTo>
                  <a:pt x="2046868" y="601038"/>
                  <a:pt x="1926570" y="571191"/>
                  <a:pt x="1766480" y="584775"/>
                </a:cubicBezTo>
                <a:cubicBezTo>
                  <a:pt x="1606390" y="598359"/>
                  <a:pt x="1274711" y="571703"/>
                  <a:pt x="1139665" y="584775"/>
                </a:cubicBezTo>
                <a:cubicBezTo>
                  <a:pt x="1004620" y="597847"/>
                  <a:pt x="855822" y="582913"/>
                  <a:pt x="655307" y="584775"/>
                </a:cubicBezTo>
                <a:cubicBezTo>
                  <a:pt x="454792" y="586637"/>
                  <a:pt x="269537" y="588539"/>
                  <a:pt x="0" y="584775"/>
                </a:cubicBezTo>
                <a:cubicBezTo>
                  <a:pt x="2842" y="547972"/>
                  <a:pt x="-287" y="535227"/>
                  <a:pt x="0" y="487313"/>
                </a:cubicBezTo>
                <a:cubicBezTo>
                  <a:pt x="565" y="432239"/>
                  <a:pt x="1115" y="403522"/>
                  <a:pt x="0" y="341119"/>
                </a:cubicBezTo>
                <a:lnTo>
                  <a:pt x="0" y="341119"/>
                </a:lnTo>
                <a:cubicBezTo>
                  <a:pt x="-14757" y="249787"/>
                  <a:pt x="12079" y="166106"/>
                  <a:pt x="0" y="0"/>
                </a:cubicBezTo>
                <a:close/>
              </a:path>
              <a:path w="4884278" h="584775" stroke="0" extrusionOk="0">
                <a:moveTo>
                  <a:pt x="0" y="0"/>
                </a:moveTo>
                <a:cubicBezTo>
                  <a:pt x="118606" y="8438"/>
                  <a:pt x="325996" y="10517"/>
                  <a:pt x="541341" y="0"/>
                </a:cubicBezTo>
                <a:cubicBezTo>
                  <a:pt x="756686" y="-10517"/>
                  <a:pt x="909616" y="7872"/>
                  <a:pt x="1168156" y="0"/>
                </a:cubicBezTo>
                <a:cubicBezTo>
                  <a:pt x="1426697" y="-7872"/>
                  <a:pt x="1551296" y="-17316"/>
                  <a:pt x="1652514" y="0"/>
                </a:cubicBezTo>
                <a:cubicBezTo>
                  <a:pt x="1753732" y="17316"/>
                  <a:pt x="2027343" y="-16582"/>
                  <a:pt x="2250838" y="0"/>
                </a:cubicBezTo>
                <a:cubicBezTo>
                  <a:pt x="2474333" y="16582"/>
                  <a:pt x="2647018" y="-12884"/>
                  <a:pt x="2849162" y="0"/>
                </a:cubicBezTo>
                <a:lnTo>
                  <a:pt x="2849162" y="0"/>
                </a:lnTo>
                <a:cubicBezTo>
                  <a:pt x="3057885" y="-8908"/>
                  <a:pt x="3252968" y="19945"/>
                  <a:pt x="3447486" y="0"/>
                </a:cubicBezTo>
                <a:cubicBezTo>
                  <a:pt x="3642004" y="-19945"/>
                  <a:pt x="3892121" y="11147"/>
                  <a:pt x="4070232" y="0"/>
                </a:cubicBezTo>
                <a:cubicBezTo>
                  <a:pt x="4232918" y="-2374"/>
                  <a:pt x="4302907" y="19185"/>
                  <a:pt x="4469115" y="0"/>
                </a:cubicBezTo>
                <a:cubicBezTo>
                  <a:pt x="4635323" y="-19185"/>
                  <a:pt x="4703874" y="-5865"/>
                  <a:pt x="4884278" y="0"/>
                </a:cubicBezTo>
                <a:cubicBezTo>
                  <a:pt x="4899007" y="80369"/>
                  <a:pt x="4890723" y="235144"/>
                  <a:pt x="4884278" y="341119"/>
                </a:cubicBezTo>
                <a:cubicBezTo>
                  <a:pt x="4938896" y="344000"/>
                  <a:pt x="5031291" y="341917"/>
                  <a:pt x="5153304" y="347046"/>
                </a:cubicBezTo>
                <a:cubicBezTo>
                  <a:pt x="5048098" y="388253"/>
                  <a:pt x="4982936" y="431356"/>
                  <a:pt x="4884278" y="487313"/>
                </a:cubicBezTo>
                <a:cubicBezTo>
                  <a:pt x="4883438" y="514318"/>
                  <a:pt x="4888157" y="548686"/>
                  <a:pt x="4884278" y="584775"/>
                </a:cubicBezTo>
                <a:cubicBezTo>
                  <a:pt x="4751400" y="587462"/>
                  <a:pt x="4676944" y="595216"/>
                  <a:pt x="4501676" y="584775"/>
                </a:cubicBezTo>
                <a:cubicBezTo>
                  <a:pt x="4326408" y="574334"/>
                  <a:pt x="4253782" y="569822"/>
                  <a:pt x="4070232" y="584775"/>
                </a:cubicBezTo>
                <a:cubicBezTo>
                  <a:pt x="3827715" y="587118"/>
                  <a:pt x="3622317" y="575007"/>
                  <a:pt x="3447486" y="584775"/>
                </a:cubicBezTo>
                <a:cubicBezTo>
                  <a:pt x="3272655" y="594543"/>
                  <a:pt x="3144752" y="595526"/>
                  <a:pt x="2849162" y="584775"/>
                </a:cubicBezTo>
                <a:lnTo>
                  <a:pt x="2849162" y="584775"/>
                </a:lnTo>
                <a:cubicBezTo>
                  <a:pt x="2564368" y="614707"/>
                  <a:pt x="2418436" y="605021"/>
                  <a:pt x="2222346" y="584775"/>
                </a:cubicBezTo>
                <a:cubicBezTo>
                  <a:pt x="2026256" y="564529"/>
                  <a:pt x="1829193" y="559065"/>
                  <a:pt x="1652514" y="584775"/>
                </a:cubicBezTo>
                <a:cubicBezTo>
                  <a:pt x="1475835" y="610485"/>
                  <a:pt x="1351554" y="606663"/>
                  <a:pt x="1168156" y="584775"/>
                </a:cubicBezTo>
                <a:cubicBezTo>
                  <a:pt x="984758" y="562887"/>
                  <a:pt x="696474" y="607540"/>
                  <a:pt x="541341" y="584775"/>
                </a:cubicBezTo>
                <a:cubicBezTo>
                  <a:pt x="386208" y="562010"/>
                  <a:pt x="205611" y="576619"/>
                  <a:pt x="0" y="584775"/>
                </a:cubicBezTo>
                <a:cubicBezTo>
                  <a:pt x="-2304" y="553876"/>
                  <a:pt x="-610" y="515211"/>
                  <a:pt x="0" y="487313"/>
                </a:cubicBezTo>
                <a:cubicBezTo>
                  <a:pt x="1346" y="430992"/>
                  <a:pt x="2446" y="394047"/>
                  <a:pt x="0" y="341119"/>
                </a:cubicBezTo>
                <a:lnTo>
                  <a:pt x="0" y="341119"/>
                </a:lnTo>
                <a:cubicBezTo>
                  <a:pt x="2194" y="187180"/>
                  <a:pt x="-4865" y="87364"/>
                  <a:pt x="0" y="0"/>
                </a:cubicBezTo>
                <a:close/>
              </a:path>
            </a:pathLst>
          </a:custGeom>
          <a:solidFill>
            <a:srgbClr val="F3C3C4"/>
          </a:solidFill>
          <a:ln w="19050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1500594054">
                  <a:prstGeom prst="wedgeRectCallout">
                    <a:avLst>
                      <a:gd name="adj1" fmla="val 55508"/>
                      <a:gd name="adj2" fmla="val 934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latin typeface="Coming Soon" panose="020B0604020202020204" charset="0"/>
                <a:ea typeface="Calibri" panose="020F0502020204030204" pitchFamily="34" charset="0"/>
              </a:defRPr>
            </a:lvl1pPr>
          </a:lstStyle>
          <a:p>
            <a:pPr algn="just"/>
            <a:r>
              <a:rPr lang="en-US" dirty="0"/>
              <a:t>C. </a:t>
            </a:r>
            <a:r>
              <a:rPr lang="en-US" b="0" dirty="0"/>
              <a:t>It focuses on helping disadvantaged teenagers continue their education.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1956DC-F8CF-BC19-48BB-BB15F23C6751}"/>
              </a:ext>
            </a:extLst>
          </p:cNvPr>
          <p:cNvSpPr/>
          <p:nvPr/>
        </p:nvSpPr>
        <p:spPr>
          <a:xfrm>
            <a:off x="6796990" y="1747284"/>
            <a:ext cx="1889810" cy="584246"/>
          </a:xfrm>
          <a:custGeom>
            <a:avLst/>
            <a:gdLst>
              <a:gd name="connsiteX0" fmla="*/ 0 w 1889810"/>
              <a:gd name="connsiteY0" fmla="*/ 0 h 584246"/>
              <a:gd name="connsiteX1" fmla="*/ 453554 w 1889810"/>
              <a:gd name="connsiteY1" fmla="*/ 0 h 584246"/>
              <a:gd name="connsiteX2" fmla="*/ 888211 w 1889810"/>
              <a:gd name="connsiteY2" fmla="*/ 0 h 584246"/>
              <a:gd name="connsiteX3" fmla="*/ 1341765 w 1889810"/>
              <a:gd name="connsiteY3" fmla="*/ 0 h 584246"/>
              <a:gd name="connsiteX4" fmla="*/ 1889810 w 1889810"/>
              <a:gd name="connsiteY4" fmla="*/ 0 h 584246"/>
              <a:gd name="connsiteX5" fmla="*/ 1889810 w 1889810"/>
              <a:gd name="connsiteY5" fmla="*/ 584246 h 584246"/>
              <a:gd name="connsiteX6" fmla="*/ 1398459 w 1889810"/>
              <a:gd name="connsiteY6" fmla="*/ 584246 h 584246"/>
              <a:gd name="connsiteX7" fmla="*/ 982701 w 1889810"/>
              <a:gd name="connsiteY7" fmla="*/ 584246 h 584246"/>
              <a:gd name="connsiteX8" fmla="*/ 548045 w 1889810"/>
              <a:gd name="connsiteY8" fmla="*/ 584246 h 584246"/>
              <a:gd name="connsiteX9" fmla="*/ 0 w 1889810"/>
              <a:gd name="connsiteY9" fmla="*/ 584246 h 584246"/>
              <a:gd name="connsiteX10" fmla="*/ 0 w 1889810"/>
              <a:gd name="connsiteY10" fmla="*/ 0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9810" h="584246" extrusionOk="0">
                <a:moveTo>
                  <a:pt x="0" y="0"/>
                </a:moveTo>
                <a:cubicBezTo>
                  <a:pt x="189417" y="-45759"/>
                  <a:pt x="264488" y="54422"/>
                  <a:pt x="453554" y="0"/>
                </a:cubicBezTo>
                <a:cubicBezTo>
                  <a:pt x="642620" y="-54422"/>
                  <a:pt x="676800" y="40432"/>
                  <a:pt x="888211" y="0"/>
                </a:cubicBezTo>
                <a:cubicBezTo>
                  <a:pt x="1099622" y="-40432"/>
                  <a:pt x="1235677" y="49089"/>
                  <a:pt x="1341765" y="0"/>
                </a:cubicBezTo>
                <a:cubicBezTo>
                  <a:pt x="1447853" y="-49089"/>
                  <a:pt x="1642340" y="9007"/>
                  <a:pt x="1889810" y="0"/>
                </a:cubicBezTo>
                <a:cubicBezTo>
                  <a:pt x="1949935" y="267872"/>
                  <a:pt x="1882494" y="373843"/>
                  <a:pt x="1889810" y="584246"/>
                </a:cubicBezTo>
                <a:cubicBezTo>
                  <a:pt x="1733052" y="609383"/>
                  <a:pt x="1542277" y="558531"/>
                  <a:pt x="1398459" y="584246"/>
                </a:cubicBezTo>
                <a:cubicBezTo>
                  <a:pt x="1254641" y="609961"/>
                  <a:pt x="1186627" y="546746"/>
                  <a:pt x="982701" y="584246"/>
                </a:cubicBezTo>
                <a:cubicBezTo>
                  <a:pt x="778775" y="621746"/>
                  <a:pt x="641742" y="566310"/>
                  <a:pt x="548045" y="584246"/>
                </a:cubicBezTo>
                <a:cubicBezTo>
                  <a:pt x="454348" y="602182"/>
                  <a:pt x="256268" y="522057"/>
                  <a:pt x="0" y="584246"/>
                </a:cubicBezTo>
                <a:cubicBezTo>
                  <a:pt x="-25270" y="324826"/>
                  <a:pt x="52013" y="245060"/>
                  <a:pt x="0" y="0"/>
                </a:cubicBezTo>
                <a:close/>
              </a:path>
            </a:pathLst>
          </a:custGeom>
          <a:noFill/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36395035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Nerko One" panose="020B0604020202020204" charset="0"/>
              </a:rPr>
              <a:t>Programme</a:t>
            </a:r>
            <a:endParaRPr lang="en-US" sz="2800" b="1" dirty="0">
              <a:solidFill>
                <a:srgbClr val="000000"/>
              </a:solidFill>
              <a:latin typeface="Nerko One" panose="020B060402020202020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B57B5E-470F-413E-F7CD-C9CB152CC713}"/>
              </a:ext>
            </a:extLst>
          </p:cNvPr>
          <p:cNvSpPr/>
          <p:nvPr/>
        </p:nvSpPr>
        <p:spPr>
          <a:xfrm>
            <a:off x="6122322" y="2549586"/>
            <a:ext cx="1619573" cy="420164"/>
          </a:xfrm>
          <a:custGeom>
            <a:avLst/>
            <a:gdLst>
              <a:gd name="connsiteX0" fmla="*/ 0 w 1619573"/>
              <a:gd name="connsiteY0" fmla="*/ 0 h 420164"/>
              <a:gd name="connsiteX1" fmla="*/ 523662 w 1619573"/>
              <a:gd name="connsiteY1" fmla="*/ 0 h 420164"/>
              <a:gd name="connsiteX2" fmla="*/ 1031128 w 1619573"/>
              <a:gd name="connsiteY2" fmla="*/ 0 h 420164"/>
              <a:gd name="connsiteX3" fmla="*/ 1619573 w 1619573"/>
              <a:gd name="connsiteY3" fmla="*/ 0 h 420164"/>
              <a:gd name="connsiteX4" fmla="*/ 1619573 w 1619573"/>
              <a:gd name="connsiteY4" fmla="*/ 420164 h 420164"/>
              <a:gd name="connsiteX5" fmla="*/ 1063520 w 1619573"/>
              <a:gd name="connsiteY5" fmla="*/ 420164 h 420164"/>
              <a:gd name="connsiteX6" fmla="*/ 507466 w 1619573"/>
              <a:gd name="connsiteY6" fmla="*/ 420164 h 420164"/>
              <a:gd name="connsiteX7" fmla="*/ 0 w 1619573"/>
              <a:gd name="connsiteY7" fmla="*/ 420164 h 420164"/>
              <a:gd name="connsiteX8" fmla="*/ 0 w 1619573"/>
              <a:gd name="connsiteY8" fmla="*/ 0 h 42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573" h="420164" extrusionOk="0">
                <a:moveTo>
                  <a:pt x="0" y="0"/>
                </a:moveTo>
                <a:cubicBezTo>
                  <a:pt x="245298" y="-51954"/>
                  <a:pt x="358456" y="30856"/>
                  <a:pt x="523662" y="0"/>
                </a:cubicBezTo>
                <a:cubicBezTo>
                  <a:pt x="688868" y="-30856"/>
                  <a:pt x="873414" y="20309"/>
                  <a:pt x="1031128" y="0"/>
                </a:cubicBezTo>
                <a:cubicBezTo>
                  <a:pt x="1188842" y="-20309"/>
                  <a:pt x="1373981" y="52121"/>
                  <a:pt x="1619573" y="0"/>
                </a:cubicBezTo>
                <a:cubicBezTo>
                  <a:pt x="1658143" y="123572"/>
                  <a:pt x="1615012" y="322342"/>
                  <a:pt x="1619573" y="420164"/>
                </a:cubicBezTo>
                <a:cubicBezTo>
                  <a:pt x="1466683" y="461277"/>
                  <a:pt x="1327701" y="356229"/>
                  <a:pt x="1063520" y="420164"/>
                </a:cubicBezTo>
                <a:cubicBezTo>
                  <a:pt x="799339" y="484099"/>
                  <a:pt x="621337" y="360972"/>
                  <a:pt x="507466" y="420164"/>
                </a:cubicBezTo>
                <a:cubicBezTo>
                  <a:pt x="393595" y="479356"/>
                  <a:pt x="238460" y="384879"/>
                  <a:pt x="0" y="420164"/>
                </a:cubicBezTo>
                <a:cubicBezTo>
                  <a:pt x="-25390" y="255153"/>
                  <a:pt x="25236" y="12603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6395035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Bradley Hand ITC" panose="03070402050302030203" pitchFamily="66" charset="0"/>
              </a:rPr>
              <a:t>Name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C1FC3-52E8-0107-FB3C-876A4140AB73}"/>
              </a:ext>
            </a:extLst>
          </p:cNvPr>
          <p:cNvSpPr/>
          <p:nvPr/>
        </p:nvSpPr>
        <p:spPr>
          <a:xfrm>
            <a:off x="7336669" y="2645505"/>
            <a:ext cx="1619573" cy="420164"/>
          </a:xfrm>
          <a:custGeom>
            <a:avLst/>
            <a:gdLst>
              <a:gd name="connsiteX0" fmla="*/ 0 w 1619573"/>
              <a:gd name="connsiteY0" fmla="*/ 0 h 420164"/>
              <a:gd name="connsiteX1" fmla="*/ 523662 w 1619573"/>
              <a:gd name="connsiteY1" fmla="*/ 0 h 420164"/>
              <a:gd name="connsiteX2" fmla="*/ 1031128 w 1619573"/>
              <a:gd name="connsiteY2" fmla="*/ 0 h 420164"/>
              <a:gd name="connsiteX3" fmla="*/ 1619573 w 1619573"/>
              <a:gd name="connsiteY3" fmla="*/ 0 h 420164"/>
              <a:gd name="connsiteX4" fmla="*/ 1619573 w 1619573"/>
              <a:gd name="connsiteY4" fmla="*/ 420164 h 420164"/>
              <a:gd name="connsiteX5" fmla="*/ 1063520 w 1619573"/>
              <a:gd name="connsiteY5" fmla="*/ 420164 h 420164"/>
              <a:gd name="connsiteX6" fmla="*/ 507466 w 1619573"/>
              <a:gd name="connsiteY6" fmla="*/ 420164 h 420164"/>
              <a:gd name="connsiteX7" fmla="*/ 0 w 1619573"/>
              <a:gd name="connsiteY7" fmla="*/ 420164 h 420164"/>
              <a:gd name="connsiteX8" fmla="*/ 0 w 1619573"/>
              <a:gd name="connsiteY8" fmla="*/ 0 h 42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573" h="420164" extrusionOk="0">
                <a:moveTo>
                  <a:pt x="0" y="0"/>
                </a:moveTo>
                <a:cubicBezTo>
                  <a:pt x="245298" y="-51954"/>
                  <a:pt x="358456" y="30856"/>
                  <a:pt x="523662" y="0"/>
                </a:cubicBezTo>
                <a:cubicBezTo>
                  <a:pt x="688868" y="-30856"/>
                  <a:pt x="873414" y="20309"/>
                  <a:pt x="1031128" y="0"/>
                </a:cubicBezTo>
                <a:cubicBezTo>
                  <a:pt x="1188842" y="-20309"/>
                  <a:pt x="1373981" y="52121"/>
                  <a:pt x="1619573" y="0"/>
                </a:cubicBezTo>
                <a:cubicBezTo>
                  <a:pt x="1658143" y="123572"/>
                  <a:pt x="1615012" y="322342"/>
                  <a:pt x="1619573" y="420164"/>
                </a:cubicBezTo>
                <a:cubicBezTo>
                  <a:pt x="1466683" y="461277"/>
                  <a:pt x="1327701" y="356229"/>
                  <a:pt x="1063520" y="420164"/>
                </a:cubicBezTo>
                <a:cubicBezTo>
                  <a:pt x="799339" y="484099"/>
                  <a:pt x="621337" y="360972"/>
                  <a:pt x="507466" y="420164"/>
                </a:cubicBezTo>
                <a:cubicBezTo>
                  <a:pt x="393595" y="479356"/>
                  <a:pt x="238460" y="384879"/>
                  <a:pt x="0" y="420164"/>
                </a:cubicBezTo>
                <a:cubicBezTo>
                  <a:pt x="-25390" y="255153"/>
                  <a:pt x="25236" y="12603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6395035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Aim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D37052-FE23-1561-1110-42F01B05D163}"/>
              </a:ext>
            </a:extLst>
          </p:cNvPr>
          <p:cNvSpPr/>
          <p:nvPr/>
        </p:nvSpPr>
        <p:spPr>
          <a:xfrm>
            <a:off x="6695267" y="3228290"/>
            <a:ext cx="1619573" cy="420164"/>
          </a:xfrm>
          <a:custGeom>
            <a:avLst/>
            <a:gdLst>
              <a:gd name="connsiteX0" fmla="*/ 0 w 1619573"/>
              <a:gd name="connsiteY0" fmla="*/ 0 h 420164"/>
              <a:gd name="connsiteX1" fmla="*/ 523662 w 1619573"/>
              <a:gd name="connsiteY1" fmla="*/ 0 h 420164"/>
              <a:gd name="connsiteX2" fmla="*/ 1031128 w 1619573"/>
              <a:gd name="connsiteY2" fmla="*/ 0 h 420164"/>
              <a:gd name="connsiteX3" fmla="*/ 1619573 w 1619573"/>
              <a:gd name="connsiteY3" fmla="*/ 0 h 420164"/>
              <a:gd name="connsiteX4" fmla="*/ 1619573 w 1619573"/>
              <a:gd name="connsiteY4" fmla="*/ 420164 h 420164"/>
              <a:gd name="connsiteX5" fmla="*/ 1063520 w 1619573"/>
              <a:gd name="connsiteY5" fmla="*/ 420164 h 420164"/>
              <a:gd name="connsiteX6" fmla="*/ 507466 w 1619573"/>
              <a:gd name="connsiteY6" fmla="*/ 420164 h 420164"/>
              <a:gd name="connsiteX7" fmla="*/ 0 w 1619573"/>
              <a:gd name="connsiteY7" fmla="*/ 420164 h 420164"/>
              <a:gd name="connsiteX8" fmla="*/ 0 w 1619573"/>
              <a:gd name="connsiteY8" fmla="*/ 0 h 42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573" h="420164" extrusionOk="0">
                <a:moveTo>
                  <a:pt x="0" y="0"/>
                </a:moveTo>
                <a:cubicBezTo>
                  <a:pt x="245298" y="-51954"/>
                  <a:pt x="358456" y="30856"/>
                  <a:pt x="523662" y="0"/>
                </a:cubicBezTo>
                <a:cubicBezTo>
                  <a:pt x="688868" y="-30856"/>
                  <a:pt x="873414" y="20309"/>
                  <a:pt x="1031128" y="0"/>
                </a:cubicBezTo>
                <a:cubicBezTo>
                  <a:pt x="1188842" y="-20309"/>
                  <a:pt x="1373981" y="52121"/>
                  <a:pt x="1619573" y="0"/>
                </a:cubicBezTo>
                <a:cubicBezTo>
                  <a:pt x="1658143" y="123572"/>
                  <a:pt x="1615012" y="322342"/>
                  <a:pt x="1619573" y="420164"/>
                </a:cubicBezTo>
                <a:cubicBezTo>
                  <a:pt x="1466683" y="461277"/>
                  <a:pt x="1327701" y="356229"/>
                  <a:pt x="1063520" y="420164"/>
                </a:cubicBezTo>
                <a:cubicBezTo>
                  <a:pt x="799339" y="484099"/>
                  <a:pt x="621337" y="360972"/>
                  <a:pt x="507466" y="420164"/>
                </a:cubicBezTo>
                <a:cubicBezTo>
                  <a:pt x="393595" y="479356"/>
                  <a:pt x="238460" y="384879"/>
                  <a:pt x="0" y="420164"/>
                </a:cubicBezTo>
                <a:cubicBezTo>
                  <a:pt x="-25390" y="255153"/>
                  <a:pt x="25236" y="12603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6395035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Activities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7B312D-5933-E32D-4568-B2FAE60F32E5}"/>
              </a:ext>
            </a:extLst>
          </p:cNvPr>
          <p:cNvSpPr/>
          <p:nvPr/>
        </p:nvSpPr>
        <p:spPr>
          <a:xfrm>
            <a:off x="6013342" y="2035702"/>
            <a:ext cx="2983424" cy="1932785"/>
          </a:xfrm>
          <a:custGeom>
            <a:avLst/>
            <a:gdLst>
              <a:gd name="connsiteX0" fmla="*/ 790414 w 2983424"/>
              <a:gd name="connsiteY0" fmla="*/ 0 h 2262753"/>
              <a:gd name="connsiteX1" fmla="*/ 697424 w 2983424"/>
              <a:gd name="connsiteY1" fmla="*/ 46495 h 2262753"/>
              <a:gd name="connsiteX2" fmla="*/ 674177 w 2983424"/>
              <a:gd name="connsiteY2" fmla="*/ 61994 h 2262753"/>
              <a:gd name="connsiteX3" fmla="*/ 534692 w 2983424"/>
              <a:gd name="connsiteY3" fmla="*/ 116238 h 2262753"/>
              <a:gd name="connsiteX4" fmla="*/ 333214 w 2983424"/>
              <a:gd name="connsiteY4" fmla="*/ 209227 h 2262753"/>
              <a:gd name="connsiteX5" fmla="*/ 294468 w 2983424"/>
              <a:gd name="connsiteY5" fmla="*/ 247973 h 2262753"/>
              <a:gd name="connsiteX6" fmla="*/ 271221 w 2983424"/>
              <a:gd name="connsiteY6" fmla="*/ 286719 h 2262753"/>
              <a:gd name="connsiteX7" fmla="*/ 255722 w 2983424"/>
              <a:gd name="connsiteY7" fmla="*/ 309966 h 2262753"/>
              <a:gd name="connsiteX8" fmla="*/ 224726 w 2983424"/>
              <a:gd name="connsiteY8" fmla="*/ 364211 h 2262753"/>
              <a:gd name="connsiteX9" fmla="*/ 185980 w 2983424"/>
              <a:gd name="connsiteY9" fmla="*/ 410705 h 2262753"/>
              <a:gd name="connsiteX10" fmla="*/ 139485 w 2983424"/>
              <a:gd name="connsiteY10" fmla="*/ 503695 h 2262753"/>
              <a:gd name="connsiteX11" fmla="*/ 61994 w 2983424"/>
              <a:gd name="connsiteY11" fmla="*/ 619933 h 2262753"/>
              <a:gd name="connsiteX12" fmla="*/ 38746 w 2983424"/>
              <a:gd name="connsiteY12" fmla="*/ 689675 h 2262753"/>
              <a:gd name="connsiteX13" fmla="*/ 7750 w 2983424"/>
              <a:gd name="connsiteY13" fmla="*/ 829160 h 2262753"/>
              <a:gd name="connsiteX14" fmla="*/ 0 w 2983424"/>
              <a:gd name="connsiteY14" fmla="*/ 898902 h 2262753"/>
              <a:gd name="connsiteX15" fmla="*/ 38746 w 2983424"/>
              <a:gd name="connsiteY15" fmla="*/ 1697065 h 2262753"/>
              <a:gd name="connsiteX16" fmla="*/ 77492 w 2983424"/>
              <a:gd name="connsiteY16" fmla="*/ 1751309 h 2262753"/>
              <a:gd name="connsiteX17" fmla="*/ 170482 w 2983424"/>
              <a:gd name="connsiteY17" fmla="*/ 1844299 h 2262753"/>
              <a:gd name="connsiteX18" fmla="*/ 216977 w 2983424"/>
              <a:gd name="connsiteY18" fmla="*/ 1890794 h 2262753"/>
              <a:gd name="connsiteX19" fmla="*/ 278970 w 2983424"/>
              <a:gd name="connsiteY19" fmla="*/ 1937289 h 2262753"/>
              <a:gd name="connsiteX20" fmla="*/ 410705 w 2983424"/>
              <a:gd name="connsiteY20" fmla="*/ 1999282 h 2262753"/>
              <a:gd name="connsiteX21" fmla="*/ 604434 w 2983424"/>
              <a:gd name="connsiteY21" fmla="*/ 2045777 h 2262753"/>
              <a:gd name="connsiteX22" fmla="*/ 836909 w 2983424"/>
              <a:gd name="connsiteY22" fmla="*/ 2131017 h 2262753"/>
              <a:gd name="connsiteX23" fmla="*/ 984143 w 2983424"/>
              <a:gd name="connsiteY23" fmla="*/ 2185261 h 2262753"/>
              <a:gd name="connsiteX24" fmla="*/ 1371600 w 2983424"/>
              <a:gd name="connsiteY24" fmla="*/ 2262753 h 2262753"/>
              <a:gd name="connsiteX25" fmla="*/ 1999282 w 2983424"/>
              <a:gd name="connsiteY25" fmla="*/ 2239505 h 2262753"/>
              <a:gd name="connsiteX26" fmla="*/ 2076773 w 2983424"/>
              <a:gd name="connsiteY26" fmla="*/ 2208509 h 2262753"/>
              <a:gd name="connsiteX27" fmla="*/ 2239505 w 2983424"/>
              <a:gd name="connsiteY27" fmla="*/ 2169763 h 2262753"/>
              <a:gd name="connsiteX28" fmla="*/ 2417736 w 2983424"/>
              <a:gd name="connsiteY28" fmla="*/ 2100021 h 2262753"/>
              <a:gd name="connsiteX29" fmla="*/ 2735451 w 2983424"/>
              <a:gd name="connsiteY29" fmla="*/ 1906292 h 2262753"/>
              <a:gd name="connsiteX30" fmla="*/ 2774197 w 2983424"/>
              <a:gd name="connsiteY30" fmla="*/ 1859797 h 2262753"/>
              <a:gd name="connsiteX31" fmla="*/ 2828441 w 2983424"/>
              <a:gd name="connsiteY31" fmla="*/ 1766807 h 2262753"/>
              <a:gd name="connsiteX32" fmla="*/ 2867187 w 2983424"/>
              <a:gd name="connsiteY32" fmla="*/ 1635072 h 2262753"/>
              <a:gd name="connsiteX33" fmla="*/ 2882685 w 2983424"/>
              <a:gd name="connsiteY33" fmla="*/ 1573078 h 2262753"/>
              <a:gd name="connsiteX34" fmla="*/ 2936929 w 2983424"/>
              <a:gd name="connsiteY34" fmla="*/ 1425844 h 2262753"/>
              <a:gd name="connsiteX35" fmla="*/ 2952427 w 2983424"/>
              <a:gd name="connsiteY35" fmla="*/ 1371600 h 2262753"/>
              <a:gd name="connsiteX36" fmla="*/ 2975675 w 2983424"/>
              <a:gd name="connsiteY36" fmla="*/ 1263112 h 2262753"/>
              <a:gd name="connsiteX37" fmla="*/ 2983424 w 2983424"/>
              <a:gd name="connsiteY37" fmla="*/ 1216617 h 2262753"/>
              <a:gd name="connsiteX38" fmla="*/ 2975675 w 2983424"/>
              <a:gd name="connsiteY38" fmla="*/ 379709 h 2262753"/>
              <a:gd name="connsiteX39" fmla="*/ 2936929 w 2983424"/>
              <a:gd name="connsiteY39" fmla="*/ 278970 h 2262753"/>
              <a:gd name="connsiteX40" fmla="*/ 2913682 w 2983424"/>
              <a:gd name="connsiteY40" fmla="*/ 232475 h 2262753"/>
              <a:gd name="connsiteX41" fmla="*/ 2867187 w 2983424"/>
              <a:gd name="connsiteY41" fmla="*/ 185980 h 2262753"/>
              <a:gd name="connsiteX42" fmla="*/ 2843939 w 2983424"/>
              <a:gd name="connsiteY42" fmla="*/ 162733 h 2262753"/>
              <a:gd name="connsiteX43" fmla="*/ 2820692 w 2983424"/>
              <a:gd name="connsiteY43" fmla="*/ 139485 h 2262753"/>
              <a:gd name="connsiteX44" fmla="*/ 2750950 w 2983424"/>
              <a:gd name="connsiteY44" fmla="*/ 85241 h 2262753"/>
              <a:gd name="connsiteX45" fmla="*/ 2727702 w 2983424"/>
              <a:gd name="connsiteY45" fmla="*/ 69743 h 2262753"/>
              <a:gd name="connsiteX46" fmla="*/ 2696705 w 2983424"/>
              <a:gd name="connsiteY46" fmla="*/ 54244 h 226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983424" h="2262753">
                <a:moveTo>
                  <a:pt x="790414" y="0"/>
                </a:moveTo>
                <a:cubicBezTo>
                  <a:pt x="719354" y="56849"/>
                  <a:pt x="787616" y="10418"/>
                  <a:pt x="697424" y="46495"/>
                </a:cubicBezTo>
                <a:cubicBezTo>
                  <a:pt x="688777" y="49954"/>
                  <a:pt x="682737" y="58325"/>
                  <a:pt x="674177" y="61994"/>
                </a:cubicBezTo>
                <a:cubicBezTo>
                  <a:pt x="628324" y="81646"/>
                  <a:pt x="581673" y="99459"/>
                  <a:pt x="534692" y="116238"/>
                </a:cubicBezTo>
                <a:cubicBezTo>
                  <a:pt x="457941" y="143649"/>
                  <a:pt x="399541" y="142900"/>
                  <a:pt x="333214" y="209227"/>
                </a:cubicBezTo>
                <a:cubicBezTo>
                  <a:pt x="320299" y="222142"/>
                  <a:pt x="305878" y="233710"/>
                  <a:pt x="294468" y="247973"/>
                </a:cubicBezTo>
                <a:cubicBezTo>
                  <a:pt x="285059" y="259734"/>
                  <a:pt x="279204" y="273947"/>
                  <a:pt x="271221" y="286719"/>
                </a:cubicBezTo>
                <a:cubicBezTo>
                  <a:pt x="266285" y="294617"/>
                  <a:pt x="260514" y="301980"/>
                  <a:pt x="255722" y="309966"/>
                </a:cubicBezTo>
                <a:cubicBezTo>
                  <a:pt x="245007" y="327824"/>
                  <a:pt x="236580" y="347088"/>
                  <a:pt x="224726" y="364211"/>
                </a:cubicBezTo>
                <a:cubicBezTo>
                  <a:pt x="213243" y="380798"/>
                  <a:pt x="196500" y="393491"/>
                  <a:pt x="185980" y="410705"/>
                </a:cubicBezTo>
                <a:cubicBezTo>
                  <a:pt x="167909" y="440276"/>
                  <a:pt x="161671" y="477072"/>
                  <a:pt x="139485" y="503695"/>
                </a:cubicBezTo>
                <a:cubicBezTo>
                  <a:pt x="99494" y="551684"/>
                  <a:pt x="89735" y="557516"/>
                  <a:pt x="61994" y="619933"/>
                </a:cubicBezTo>
                <a:cubicBezTo>
                  <a:pt x="52042" y="642326"/>
                  <a:pt x="45661" y="666166"/>
                  <a:pt x="38746" y="689675"/>
                </a:cubicBezTo>
                <a:cubicBezTo>
                  <a:pt x="28567" y="724282"/>
                  <a:pt x="12946" y="796254"/>
                  <a:pt x="7750" y="829160"/>
                </a:cubicBezTo>
                <a:cubicBezTo>
                  <a:pt x="4102" y="852264"/>
                  <a:pt x="2583" y="875655"/>
                  <a:pt x="0" y="898902"/>
                </a:cubicBezTo>
                <a:cubicBezTo>
                  <a:pt x="12915" y="1164956"/>
                  <a:pt x="14630" y="1431791"/>
                  <a:pt x="38746" y="1697065"/>
                </a:cubicBezTo>
                <a:cubicBezTo>
                  <a:pt x="40758" y="1719194"/>
                  <a:pt x="62676" y="1734750"/>
                  <a:pt x="77492" y="1751309"/>
                </a:cubicBezTo>
                <a:cubicBezTo>
                  <a:pt x="106722" y="1783977"/>
                  <a:pt x="139485" y="1813302"/>
                  <a:pt x="170482" y="1844299"/>
                </a:cubicBezTo>
                <a:lnTo>
                  <a:pt x="216977" y="1890794"/>
                </a:lnTo>
                <a:cubicBezTo>
                  <a:pt x="237641" y="1906292"/>
                  <a:pt x="257478" y="1922961"/>
                  <a:pt x="278970" y="1937289"/>
                </a:cubicBezTo>
                <a:cubicBezTo>
                  <a:pt x="320469" y="1964955"/>
                  <a:pt x="363173" y="1983438"/>
                  <a:pt x="410705" y="1999282"/>
                </a:cubicBezTo>
                <a:cubicBezTo>
                  <a:pt x="533856" y="2040332"/>
                  <a:pt x="510019" y="2033974"/>
                  <a:pt x="604434" y="2045777"/>
                </a:cubicBezTo>
                <a:cubicBezTo>
                  <a:pt x="851431" y="2132952"/>
                  <a:pt x="629868" y="2053377"/>
                  <a:pt x="836909" y="2131017"/>
                </a:cubicBezTo>
                <a:cubicBezTo>
                  <a:pt x="885882" y="2149382"/>
                  <a:pt x="933514" y="2172135"/>
                  <a:pt x="984143" y="2185261"/>
                </a:cubicBezTo>
                <a:cubicBezTo>
                  <a:pt x="1251366" y="2254541"/>
                  <a:pt x="1121927" y="2230186"/>
                  <a:pt x="1371600" y="2262753"/>
                </a:cubicBezTo>
                <a:cubicBezTo>
                  <a:pt x="1580827" y="2255004"/>
                  <a:pt x="1790528" y="2255563"/>
                  <a:pt x="1999282" y="2239505"/>
                </a:cubicBezTo>
                <a:cubicBezTo>
                  <a:pt x="2027020" y="2237371"/>
                  <a:pt x="2050056" y="2216266"/>
                  <a:pt x="2076773" y="2208509"/>
                </a:cubicBezTo>
                <a:cubicBezTo>
                  <a:pt x="2130322" y="2192962"/>
                  <a:pt x="2185709" y="2184435"/>
                  <a:pt x="2239505" y="2169763"/>
                </a:cubicBezTo>
                <a:cubicBezTo>
                  <a:pt x="2305331" y="2151810"/>
                  <a:pt x="2356983" y="2130397"/>
                  <a:pt x="2417736" y="2100021"/>
                </a:cubicBezTo>
                <a:cubicBezTo>
                  <a:pt x="2485421" y="2066179"/>
                  <a:pt x="2675231" y="1978555"/>
                  <a:pt x="2735451" y="1906292"/>
                </a:cubicBezTo>
                <a:cubicBezTo>
                  <a:pt x="2748366" y="1890794"/>
                  <a:pt x="2763006" y="1876583"/>
                  <a:pt x="2774197" y="1859797"/>
                </a:cubicBezTo>
                <a:cubicBezTo>
                  <a:pt x="2794102" y="1829939"/>
                  <a:pt x="2828441" y="1766807"/>
                  <a:pt x="2828441" y="1766807"/>
                </a:cubicBezTo>
                <a:cubicBezTo>
                  <a:pt x="2867259" y="1611534"/>
                  <a:pt x="2817213" y="1804985"/>
                  <a:pt x="2867187" y="1635072"/>
                </a:cubicBezTo>
                <a:cubicBezTo>
                  <a:pt x="2873197" y="1614637"/>
                  <a:pt x="2875949" y="1593286"/>
                  <a:pt x="2882685" y="1573078"/>
                </a:cubicBezTo>
                <a:cubicBezTo>
                  <a:pt x="2899224" y="1523459"/>
                  <a:pt x="2922561" y="1476134"/>
                  <a:pt x="2936929" y="1425844"/>
                </a:cubicBezTo>
                <a:cubicBezTo>
                  <a:pt x="2942095" y="1407763"/>
                  <a:pt x="2947866" y="1389843"/>
                  <a:pt x="2952427" y="1371600"/>
                </a:cubicBezTo>
                <a:cubicBezTo>
                  <a:pt x="2957183" y="1352575"/>
                  <a:pt x="2970778" y="1290049"/>
                  <a:pt x="2975675" y="1263112"/>
                </a:cubicBezTo>
                <a:cubicBezTo>
                  <a:pt x="2978486" y="1247653"/>
                  <a:pt x="2980841" y="1232115"/>
                  <a:pt x="2983424" y="1216617"/>
                </a:cubicBezTo>
                <a:cubicBezTo>
                  <a:pt x="2980841" y="937648"/>
                  <a:pt x="2985127" y="658530"/>
                  <a:pt x="2975675" y="379709"/>
                </a:cubicBezTo>
                <a:cubicBezTo>
                  <a:pt x="2973285" y="309198"/>
                  <a:pt x="2959259" y="319165"/>
                  <a:pt x="2936929" y="278970"/>
                </a:cubicBezTo>
                <a:cubicBezTo>
                  <a:pt x="2928514" y="263823"/>
                  <a:pt x="2924079" y="246337"/>
                  <a:pt x="2913682" y="232475"/>
                </a:cubicBezTo>
                <a:cubicBezTo>
                  <a:pt x="2900531" y="214941"/>
                  <a:pt x="2882685" y="201478"/>
                  <a:pt x="2867187" y="185980"/>
                </a:cubicBezTo>
                <a:lnTo>
                  <a:pt x="2843939" y="162733"/>
                </a:lnTo>
                <a:cubicBezTo>
                  <a:pt x="2836190" y="154984"/>
                  <a:pt x="2829342" y="146213"/>
                  <a:pt x="2820692" y="139485"/>
                </a:cubicBezTo>
                <a:cubicBezTo>
                  <a:pt x="2797445" y="121404"/>
                  <a:pt x="2775455" y="101577"/>
                  <a:pt x="2750950" y="85241"/>
                </a:cubicBezTo>
                <a:cubicBezTo>
                  <a:pt x="2743201" y="80075"/>
                  <a:pt x="2735788" y="74364"/>
                  <a:pt x="2727702" y="69743"/>
                </a:cubicBezTo>
                <a:cubicBezTo>
                  <a:pt x="2717672" y="64012"/>
                  <a:pt x="2696705" y="54244"/>
                  <a:pt x="2696705" y="54244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6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9384F4-26FB-4380-006E-A99A687A140E}"/>
              </a:ext>
            </a:extLst>
          </p:cNvPr>
          <p:cNvGrpSpPr/>
          <p:nvPr/>
        </p:nvGrpSpPr>
        <p:grpSpPr>
          <a:xfrm>
            <a:off x="5731536" y="237119"/>
            <a:ext cx="2262656" cy="1696992"/>
            <a:chOff x="267184" y="2680239"/>
            <a:chExt cx="3119196" cy="2339397"/>
          </a:xfrm>
        </p:grpSpPr>
        <p:pic>
          <p:nvPicPr>
            <p:cNvPr id="3" name="Picture 6" descr="Poverty reduction plans until 2015 announced">
              <a:extLst>
                <a:ext uri="{FF2B5EF4-FFF2-40B4-BE49-F238E27FC236}">
                  <a16:creationId xmlns:a16="http://schemas.microsoft.com/office/drawing/2014/main" id="{8834F06B-2CCB-063B-15D1-2A47E5220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84" y="2680239"/>
              <a:ext cx="3119196" cy="2339397"/>
            </a:xfrm>
            <a:prstGeom prst="cloud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huyên gia UNDP: Phụ nữ và trẻ em gái đóng vai trò quan trọng trong chuyển  đổi số - nhanquyen.vietnam.vn">
              <a:extLst>
                <a:ext uri="{FF2B5EF4-FFF2-40B4-BE49-F238E27FC236}">
                  <a16:creationId xmlns:a16="http://schemas.microsoft.com/office/drawing/2014/main" id="{71FEC46F-29BE-D26C-8265-E2931A7EFD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3" t="22503" r="17675" b="22503"/>
            <a:stretch/>
          </p:blipFill>
          <p:spPr bwMode="auto">
            <a:xfrm>
              <a:off x="425761" y="4564839"/>
              <a:ext cx="728421" cy="35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813E87-115F-E9E6-6D34-BD2457488E1B}"/>
              </a:ext>
            </a:extLst>
          </p:cNvPr>
          <p:cNvGrpSpPr/>
          <p:nvPr/>
        </p:nvGrpSpPr>
        <p:grpSpPr>
          <a:xfrm>
            <a:off x="1678520" y="237119"/>
            <a:ext cx="2474380" cy="1666331"/>
            <a:chOff x="3027260" y="1205766"/>
            <a:chExt cx="2992947" cy="2015551"/>
          </a:xfrm>
        </p:grpSpPr>
        <p:pic>
          <p:nvPicPr>
            <p:cNvPr id="8" name="Picture 4" descr="COVID-19 pandemic fuels largest continued backslide in vaccinations in  three decades">
              <a:extLst>
                <a:ext uri="{FF2B5EF4-FFF2-40B4-BE49-F238E27FC236}">
                  <a16:creationId xmlns:a16="http://schemas.microsoft.com/office/drawing/2014/main" id="{FEFE0FD5-99B4-B202-186F-264B7759F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60" y="1205766"/>
              <a:ext cx="2992947" cy="1994002"/>
            </a:xfrm>
            <a:prstGeom prst="cloud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UNICEF Logo and symbol, meaning, history, PNG, brand">
              <a:extLst>
                <a:ext uri="{FF2B5EF4-FFF2-40B4-BE49-F238E27FC236}">
                  <a16:creationId xmlns:a16="http://schemas.microsoft.com/office/drawing/2014/main" id="{4846529D-15DF-EFF7-83D5-95E3D8467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196" y="2749421"/>
              <a:ext cx="838927" cy="47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E1A8D0-C8F7-3950-8A50-41A31CCB2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16278"/>
              </p:ext>
            </p:extLst>
          </p:nvPr>
        </p:nvGraphicFramePr>
        <p:xfrm>
          <a:off x="1005840" y="2031624"/>
          <a:ext cx="7307580" cy="2768976"/>
        </p:xfrm>
        <a:graphic>
          <a:graphicData uri="http://schemas.openxmlformats.org/drawingml/2006/table">
            <a:tbl>
              <a:tblPr firstRow="1" firstCol="1" bandRow="1">
                <a:tableStyleId>{6065EFE4-F6E5-4547-B933-F1164C2935C3}</a:tableStyleId>
              </a:tblPr>
              <a:tblGrid>
                <a:gridCol w="3659807">
                  <a:extLst>
                    <a:ext uri="{9D8B030D-6E8A-4147-A177-3AD203B41FA5}">
                      <a16:colId xmlns:a16="http://schemas.microsoft.com/office/drawing/2014/main" val="2481456103"/>
                    </a:ext>
                  </a:extLst>
                </a:gridCol>
                <a:gridCol w="3647773">
                  <a:extLst>
                    <a:ext uri="{9D8B030D-6E8A-4147-A177-3AD203B41FA5}">
                      <a16:colId xmlns:a16="http://schemas.microsoft.com/office/drawing/2014/main" val="1372347427"/>
                    </a:ext>
                  </a:extLst>
                </a:gridCol>
              </a:tblGrid>
              <a:tr h="41447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oming Soon" panose="020B0604020202020204" charset="0"/>
                        </a:rPr>
                        <a:t>UNICEF </a:t>
                      </a:r>
                      <a:r>
                        <a:rPr lang="en-US" sz="1600" b="1" dirty="0" err="1">
                          <a:effectLst/>
                          <a:latin typeface="Coming Soon" panose="020B0604020202020204" charset="0"/>
                        </a:rPr>
                        <a:t>Programme</a:t>
                      </a:r>
                      <a:endParaRPr lang="en-US" sz="1800" b="1" dirty="0">
                        <a:effectLst/>
                        <a:latin typeface="Coming Soon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oming Soon" panose="020B0604020202020204" charset="0"/>
                        </a:rPr>
                        <a:t>UNDP Project</a:t>
                      </a:r>
                      <a:endParaRPr lang="en-US" sz="1800" b="1" dirty="0">
                        <a:effectLst/>
                        <a:latin typeface="Coming Soon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1913"/>
                  </a:ext>
                </a:extLst>
              </a:tr>
              <a:tr h="41447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Vaccines for Children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Poverty Reduction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34840"/>
                  </a:ext>
                </a:extLst>
              </a:tr>
              <a:tr h="8676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protecting children with life-saving vaccines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reducing poverty and developing economy in disadvantaged areas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50923"/>
                  </a:ext>
                </a:extLst>
              </a:tr>
              <a:tr h="107241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- educating people about the benefits of vaccines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- vaccinating as many children as possible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- providing technical support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- helping develop solutions to local issues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23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816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FC896-AF95-1B8B-4148-DC474D7F6DF3}"/>
              </a:ext>
            </a:extLst>
          </p:cNvPr>
          <p:cNvSpPr txBox="1"/>
          <p:nvPr/>
        </p:nvSpPr>
        <p:spPr>
          <a:xfrm>
            <a:off x="3159760" y="680720"/>
            <a:ext cx="57560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ming Soon" panose="020B0604020202020204" charset="0"/>
              </a:rPr>
              <a:t>A:</a:t>
            </a:r>
            <a:r>
              <a:rPr lang="en-US" sz="1800" dirty="0">
                <a:latin typeface="Coming Soon" panose="020B0604020202020204" charset="0"/>
              </a:rPr>
              <a:t> Now, let’s decide which </a:t>
            </a:r>
            <a:r>
              <a:rPr lang="en-US" sz="1800" dirty="0" err="1">
                <a:latin typeface="Coming Soon" panose="020B0604020202020204" charset="0"/>
              </a:rPr>
              <a:t>programme</a:t>
            </a:r>
            <a:r>
              <a:rPr lang="en-US" sz="1800" dirty="0">
                <a:latin typeface="Coming Soon" panose="020B0604020202020204" charset="0"/>
              </a:rPr>
              <a:t> or project will bring more benefits to people in our village. What do you think?</a:t>
            </a:r>
          </a:p>
          <a:p>
            <a:r>
              <a:rPr lang="en-US" sz="1800" b="1" dirty="0">
                <a:latin typeface="Coming Soon" panose="020B0604020202020204" charset="0"/>
              </a:rPr>
              <a:t>B:</a:t>
            </a:r>
            <a:r>
              <a:rPr lang="en-US" sz="1800" dirty="0">
                <a:latin typeface="Coming Soon" panose="020B0604020202020204" charset="0"/>
              </a:rPr>
              <a:t> Well, I think Education for Disadvantaged Young People </a:t>
            </a:r>
            <a:r>
              <a:rPr lang="en-US" sz="1800" i="1" dirty="0">
                <a:latin typeface="Coming Soon" panose="020B0604020202020204" charset="0"/>
              </a:rPr>
              <a:t>is more necessary for</a:t>
            </a:r>
            <a:r>
              <a:rPr lang="en-US" sz="1800" dirty="0">
                <a:latin typeface="Coming Soon" panose="020B0604020202020204" charset="0"/>
              </a:rPr>
              <a:t> our village. You see, many teenagers here drop out of school and start working to earn a living. They really need help.</a:t>
            </a:r>
          </a:p>
          <a:p>
            <a:r>
              <a:rPr lang="en-US" sz="1800" b="1" dirty="0">
                <a:latin typeface="Coming Soon" panose="020B0604020202020204" charset="0"/>
              </a:rPr>
              <a:t>A:</a:t>
            </a:r>
            <a:r>
              <a:rPr lang="en-US" sz="1800" dirty="0">
                <a:latin typeface="Coming Soon" panose="020B0604020202020204" charset="0"/>
              </a:rPr>
              <a:t> You’re right</a:t>
            </a:r>
          </a:p>
          <a:p>
            <a:r>
              <a:rPr lang="en-US" sz="1800" b="1" dirty="0">
                <a:latin typeface="Coming Soon" panose="020B0604020202020204" charset="0"/>
              </a:rPr>
              <a:t>B:</a:t>
            </a:r>
            <a:r>
              <a:rPr lang="en-US" sz="1800" dirty="0">
                <a:latin typeface="Coming Soon" panose="020B0604020202020204" charset="0"/>
              </a:rPr>
              <a:t> How about you?</a:t>
            </a:r>
          </a:p>
          <a:p>
            <a:r>
              <a:rPr lang="en-US" sz="1800" b="1" dirty="0">
                <a:latin typeface="Coming Soon" panose="020B0604020202020204" charset="0"/>
              </a:rPr>
              <a:t>A:</a:t>
            </a:r>
            <a:r>
              <a:rPr lang="en-US" sz="1800" dirty="0">
                <a:latin typeface="Coming Soon" panose="020B0604020202020204" charset="0"/>
              </a:rPr>
              <a:t> Well, I believe that Vaccines for Children will be a very useful </a:t>
            </a:r>
            <a:r>
              <a:rPr lang="en-US" sz="1800" dirty="0" err="1">
                <a:latin typeface="Coming Soon" panose="020B0604020202020204" charset="0"/>
              </a:rPr>
              <a:t>programme</a:t>
            </a:r>
            <a:r>
              <a:rPr lang="en-US" sz="1800" dirty="0">
                <a:latin typeface="Coming Soon" panose="020B0604020202020204" charset="0"/>
              </a:rPr>
              <a:t> for our village. You see, each family in our area has at least 2 children and not all parents are educated about the benefits of vaccines. They really need help.</a:t>
            </a:r>
          </a:p>
          <a:p>
            <a:r>
              <a:rPr lang="en-US" sz="1800" b="1" dirty="0">
                <a:latin typeface="Coming Soon" panose="020B0604020202020204" charset="0"/>
              </a:rPr>
              <a:t>B:</a:t>
            </a:r>
            <a:r>
              <a:rPr lang="en-US" sz="1800" dirty="0">
                <a:latin typeface="Coming Soon" panose="020B0604020202020204" charset="0"/>
              </a:rPr>
              <a:t> You’re right, 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DCC747-0BC2-4DC0-9E5D-E5C789F4D657}"/>
              </a:ext>
            </a:extLst>
          </p:cNvPr>
          <p:cNvGrpSpPr/>
          <p:nvPr/>
        </p:nvGrpSpPr>
        <p:grpSpPr>
          <a:xfrm>
            <a:off x="113185" y="2652528"/>
            <a:ext cx="2262656" cy="1696992"/>
            <a:chOff x="267184" y="2680239"/>
            <a:chExt cx="3119196" cy="2339397"/>
          </a:xfrm>
        </p:grpSpPr>
        <p:pic>
          <p:nvPicPr>
            <p:cNvPr id="4" name="Picture 6" descr="Poverty reduction plans until 2015 announced">
              <a:extLst>
                <a:ext uri="{FF2B5EF4-FFF2-40B4-BE49-F238E27FC236}">
                  <a16:creationId xmlns:a16="http://schemas.microsoft.com/office/drawing/2014/main" id="{07255846-9615-EFD0-A5D3-8BD256420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84" y="2680239"/>
              <a:ext cx="3119196" cy="2339397"/>
            </a:xfrm>
            <a:prstGeom prst="cloud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huyên gia UNDP: Phụ nữ và trẻ em gái đóng vai trò quan trọng trong chuyển  đổi số - nhanquyen.vietnam.vn">
              <a:extLst>
                <a:ext uri="{FF2B5EF4-FFF2-40B4-BE49-F238E27FC236}">
                  <a16:creationId xmlns:a16="http://schemas.microsoft.com/office/drawing/2014/main" id="{0C6F634A-22BA-3A4C-EFF7-515780ED5E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3" t="22503" r="17675" b="22503"/>
            <a:stretch/>
          </p:blipFill>
          <p:spPr bwMode="auto">
            <a:xfrm>
              <a:off x="425761" y="4564839"/>
              <a:ext cx="728421" cy="35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C525457-4294-7D66-4BBC-713A8D99404C}"/>
              </a:ext>
            </a:extLst>
          </p:cNvPr>
          <p:cNvGrpSpPr/>
          <p:nvPr/>
        </p:nvGrpSpPr>
        <p:grpSpPr>
          <a:xfrm>
            <a:off x="0" y="1005363"/>
            <a:ext cx="2474380" cy="1666331"/>
            <a:chOff x="3027260" y="1205766"/>
            <a:chExt cx="2992947" cy="2015551"/>
          </a:xfrm>
        </p:grpSpPr>
        <p:pic>
          <p:nvPicPr>
            <p:cNvPr id="7" name="Picture 4" descr="COVID-19 pandemic fuels largest continued backslide in vaccinations in  three decades">
              <a:extLst>
                <a:ext uri="{FF2B5EF4-FFF2-40B4-BE49-F238E27FC236}">
                  <a16:creationId xmlns:a16="http://schemas.microsoft.com/office/drawing/2014/main" id="{BFE1E79D-88B4-19E1-AC2F-3307B85AE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60" y="1205766"/>
              <a:ext cx="2992947" cy="1994002"/>
            </a:xfrm>
            <a:prstGeom prst="cloud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UNICEF Logo and symbol, meaning, history, PNG, brand">
              <a:extLst>
                <a:ext uri="{FF2B5EF4-FFF2-40B4-BE49-F238E27FC236}">
                  <a16:creationId xmlns:a16="http://schemas.microsoft.com/office/drawing/2014/main" id="{1E8DDE92-CC0C-1F1A-E86E-A1B1CDFE6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196" y="2749421"/>
              <a:ext cx="838927" cy="47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76ACE758-B258-FFDF-B88F-539B41080647}"/>
              </a:ext>
            </a:extLst>
          </p:cNvPr>
          <p:cNvSpPr txBox="1">
            <a:spLocks/>
          </p:cNvSpPr>
          <p:nvPr/>
        </p:nvSpPr>
        <p:spPr>
          <a:xfrm>
            <a:off x="3238703" y="78694"/>
            <a:ext cx="2419148" cy="584246"/>
          </a:xfrm>
          <a:custGeom>
            <a:avLst/>
            <a:gdLst>
              <a:gd name="connsiteX0" fmla="*/ 0 w 2419148"/>
              <a:gd name="connsiteY0" fmla="*/ 184008 h 584246"/>
              <a:gd name="connsiteX1" fmla="*/ 184008 w 2419148"/>
              <a:gd name="connsiteY1" fmla="*/ 0 h 584246"/>
              <a:gd name="connsiteX2" fmla="*/ 737814 w 2419148"/>
              <a:gd name="connsiteY2" fmla="*/ 0 h 584246"/>
              <a:gd name="connsiteX3" fmla="*/ 1250597 w 2419148"/>
              <a:gd name="connsiteY3" fmla="*/ 0 h 584246"/>
              <a:gd name="connsiteX4" fmla="*/ 1742868 w 2419148"/>
              <a:gd name="connsiteY4" fmla="*/ 0 h 584246"/>
              <a:gd name="connsiteX5" fmla="*/ 2235140 w 2419148"/>
              <a:gd name="connsiteY5" fmla="*/ 0 h 584246"/>
              <a:gd name="connsiteX6" fmla="*/ 2419148 w 2419148"/>
              <a:gd name="connsiteY6" fmla="*/ 184008 h 584246"/>
              <a:gd name="connsiteX7" fmla="*/ 2419148 w 2419148"/>
              <a:gd name="connsiteY7" fmla="*/ 400238 h 584246"/>
              <a:gd name="connsiteX8" fmla="*/ 2235140 w 2419148"/>
              <a:gd name="connsiteY8" fmla="*/ 584246 h 584246"/>
              <a:gd name="connsiteX9" fmla="*/ 1742868 w 2419148"/>
              <a:gd name="connsiteY9" fmla="*/ 584246 h 584246"/>
              <a:gd name="connsiteX10" fmla="*/ 1291619 w 2419148"/>
              <a:gd name="connsiteY10" fmla="*/ 584246 h 584246"/>
              <a:gd name="connsiteX11" fmla="*/ 840370 w 2419148"/>
              <a:gd name="connsiteY11" fmla="*/ 584246 h 584246"/>
              <a:gd name="connsiteX12" fmla="*/ 184008 w 2419148"/>
              <a:gd name="connsiteY12" fmla="*/ 584246 h 584246"/>
              <a:gd name="connsiteX13" fmla="*/ 0 w 2419148"/>
              <a:gd name="connsiteY13" fmla="*/ 400238 h 584246"/>
              <a:gd name="connsiteX14" fmla="*/ 0 w 2419148"/>
              <a:gd name="connsiteY14" fmla="*/ 184008 h 5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9148" h="584246" fill="none" extrusionOk="0">
                <a:moveTo>
                  <a:pt x="0" y="184008"/>
                </a:moveTo>
                <a:cubicBezTo>
                  <a:pt x="-20094" y="61152"/>
                  <a:pt x="96117" y="15031"/>
                  <a:pt x="184008" y="0"/>
                </a:cubicBezTo>
                <a:cubicBezTo>
                  <a:pt x="433350" y="-27788"/>
                  <a:pt x="557135" y="50010"/>
                  <a:pt x="737814" y="0"/>
                </a:cubicBezTo>
                <a:cubicBezTo>
                  <a:pt x="918493" y="-50010"/>
                  <a:pt x="1000233" y="54557"/>
                  <a:pt x="1250597" y="0"/>
                </a:cubicBezTo>
                <a:cubicBezTo>
                  <a:pt x="1500961" y="-54557"/>
                  <a:pt x="1519415" y="341"/>
                  <a:pt x="1742868" y="0"/>
                </a:cubicBezTo>
                <a:cubicBezTo>
                  <a:pt x="1966321" y="-341"/>
                  <a:pt x="2087398" y="33184"/>
                  <a:pt x="2235140" y="0"/>
                </a:cubicBezTo>
                <a:cubicBezTo>
                  <a:pt x="2351143" y="13862"/>
                  <a:pt x="2420222" y="75234"/>
                  <a:pt x="2419148" y="184008"/>
                </a:cubicBezTo>
                <a:cubicBezTo>
                  <a:pt x="2432196" y="274174"/>
                  <a:pt x="2408679" y="339102"/>
                  <a:pt x="2419148" y="400238"/>
                </a:cubicBezTo>
                <a:cubicBezTo>
                  <a:pt x="2422680" y="498677"/>
                  <a:pt x="2322269" y="572694"/>
                  <a:pt x="2235140" y="584246"/>
                </a:cubicBezTo>
                <a:cubicBezTo>
                  <a:pt x="2014654" y="586826"/>
                  <a:pt x="1904211" y="570454"/>
                  <a:pt x="1742868" y="584246"/>
                </a:cubicBezTo>
                <a:cubicBezTo>
                  <a:pt x="1581525" y="598038"/>
                  <a:pt x="1391458" y="553231"/>
                  <a:pt x="1291619" y="584246"/>
                </a:cubicBezTo>
                <a:cubicBezTo>
                  <a:pt x="1191780" y="615261"/>
                  <a:pt x="1003920" y="568673"/>
                  <a:pt x="840370" y="584246"/>
                </a:cubicBezTo>
                <a:cubicBezTo>
                  <a:pt x="676820" y="599819"/>
                  <a:pt x="461692" y="507143"/>
                  <a:pt x="184008" y="584246"/>
                </a:cubicBezTo>
                <a:cubicBezTo>
                  <a:pt x="107815" y="593562"/>
                  <a:pt x="-2303" y="527287"/>
                  <a:pt x="0" y="400238"/>
                </a:cubicBezTo>
                <a:cubicBezTo>
                  <a:pt x="-12435" y="296807"/>
                  <a:pt x="15351" y="248872"/>
                  <a:pt x="0" y="184008"/>
                </a:cubicBezTo>
                <a:close/>
              </a:path>
              <a:path w="2419148" h="584246" stroke="0" extrusionOk="0">
                <a:moveTo>
                  <a:pt x="0" y="184008"/>
                </a:moveTo>
                <a:cubicBezTo>
                  <a:pt x="5340" y="58389"/>
                  <a:pt x="91260" y="3565"/>
                  <a:pt x="184008" y="0"/>
                </a:cubicBezTo>
                <a:cubicBezTo>
                  <a:pt x="431859" y="-33455"/>
                  <a:pt x="455062" y="5111"/>
                  <a:pt x="696791" y="0"/>
                </a:cubicBezTo>
                <a:cubicBezTo>
                  <a:pt x="938520" y="-5111"/>
                  <a:pt x="1041563" y="53476"/>
                  <a:pt x="1209574" y="0"/>
                </a:cubicBezTo>
                <a:cubicBezTo>
                  <a:pt x="1377585" y="-53476"/>
                  <a:pt x="1505972" y="14489"/>
                  <a:pt x="1742868" y="0"/>
                </a:cubicBezTo>
                <a:cubicBezTo>
                  <a:pt x="1979764" y="-14489"/>
                  <a:pt x="2007305" y="12821"/>
                  <a:pt x="2235140" y="0"/>
                </a:cubicBezTo>
                <a:cubicBezTo>
                  <a:pt x="2347606" y="13327"/>
                  <a:pt x="2421229" y="83290"/>
                  <a:pt x="2419148" y="184008"/>
                </a:cubicBezTo>
                <a:cubicBezTo>
                  <a:pt x="2432043" y="254896"/>
                  <a:pt x="2415772" y="303176"/>
                  <a:pt x="2419148" y="400238"/>
                </a:cubicBezTo>
                <a:cubicBezTo>
                  <a:pt x="2414052" y="487262"/>
                  <a:pt x="2346104" y="594420"/>
                  <a:pt x="2235140" y="584246"/>
                </a:cubicBezTo>
                <a:cubicBezTo>
                  <a:pt x="2081729" y="619832"/>
                  <a:pt x="1946359" y="549695"/>
                  <a:pt x="1681334" y="584246"/>
                </a:cubicBezTo>
                <a:cubicBezTo>
                  <a:pt x="1416309" y="618797"/>
                  <a:pt x="1313160" y="561149"/>
                  <a:pt x="1127529" y="584246"/>
                </a:cubicBezTo>
                <a:cubicBezTo>
                  <a:pt x="941899" y="607343"/>
                  <a:pt x="841330" y="580524"/>
                  <a:pt x="635257" y="584246"/>
                </a:cubicBezTo>
                <a:cubicBezTo>
                  <a:pt x="429184" y="587968"/>
                  <a:pt x="322706" y="550826"/>
                  <a:pt x="184008" y="584246"/>
                </a:cubicBezTo>
                <a:cubicBezTo>
                  <a:pt x="58117" y="586519"/>
                  <a:pt x="2068" y="491286"/>
                  <a:pt x="0" y="400238"/>
                </a:cubicBezTo>
                <a:cubicBezTo>
                  <a:pt x="-17467" y="343995"/>
                  <a:pt x="7483" y="288701"/>
                  <a:pt x="0" y="18400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3657636">
                  <a:prstGeom prst="roundRect">
                    <a:avLst>
                      <a:gd name="adj" fmla="val 3149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lIns="91440" tIns="9144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dirty="0">
                <a:latin typeface="Nerko One" panose="020B0604020202020204" charset="0"/>
              </a:rPr>
              <a:t>SAMPLE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F816C-CA28-DB8A-8837-321691DB832D}"/>
              </a:ext>
            </a:extLst>
          </p:cNvPr>
          <p:cNvCxnSpPr/>
          <p:nvPr/>
        </p:nvCxnSpPr>
        <p:spPr>
          <a:xfrm>
            <a:off x="4057333" y="1750219"/>
            <a:ext cx="7143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48069-AEF9-86D6-C563-1EAE80D37969}"/>
              </a:ext>
            </a:extLst>
          </p:cNvPr>
          <p:cNvCxnSpPr>
            <a:cxnSpLocks/>
          </p:cNvCxnSpPr>
          <p:nvPr/>
        </p:nvCxnSpPr>
        <p:spPr>
          <a:xfrm>
            <a:off x="4118293" y="3414236"/>
            <a:ext cx="126444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D5DA6-7B48-E32A-D663-8B22AFA4989B}"/>
              </a:ext>
            </a:extLst>
          </p:cNvPr>
          <p:cNvCxnSpPr>
            <a:cxnSpLocks/>
          </p:cNvCxnSpPr>
          <p:nvPr/>
        </p:nvCxnSpPr>
        <p:spPr>
          <a:xfrm>
            <a:off x="3924300" y="2024063"/>
            <a:ext cx="2062163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ACF529-9E0B-A0D1-4C27-EF9AA8152FB2}"/>
              </a:ext>
            </a:extLst>
          </p:cNvPr>
          <p:cNvCxnSpPr>
            <a:cxnSpLocks/>
          </p:cNvCxnSpPr>
          <p:nvPr/>
        </p:nvCxnSpPr>
        <p:spPr>
          <a:xfrm>
            <a:off x="7793196" y="3414236"/>
            <a:ext cx="83581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B84511-E5C6-022E-E13D-7EDA6A247CBE}"/>
              </a:ext>
            </a:extLst>
          </p:cNvPr>
          <p:cNvCxnSpPr>
            <a:cxnSpLocks/>
          </p:cNvCxnSpPr>
          <p:nvPr/>
        </p:nvCxnSpPr>
        <p:spPr>
          <a:xfrm>
            <a:off x="3288709" y="3713272"/>
            <a:ext cx="112073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8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9384F4-26FB-4380-006E-A99A687A140E}"/>
              </a:ext>
            </a:extLst>
          </p:cNvPr>
          <p:cNvGrpSpPr/>
          <p:nvPr/>
        </p:nvGrpSpPr>
        <p:grpSpPr>
          <a:xfrm>
            <a:off x="322288" y="3024003"/>
            <a:ext cx="2262656" cy="1696992"/>
            <a:chOff x="267184" y="2680239"/>
            <a:chExt cx="3119196" cy="2339397"/>
          </a:xfrm>
        </p:grpSpPr>
        <p:pic>
          <p:nvPicPr>
            <p:cNvPr id="3" name="Picture 6" descr="Poverty reduction plans until 2015 announced">
              <a:extLst>
                <a:ext uri="{FF2B5EF4-FFF2-40B4-BE49-F238E27FC236}">
                  <a16:creationId xmlns:a16="http://schemas.microsoft.com/office/drawing/2014/main" id="{8834F06B-2CCB-063B-15D1-2A47E5220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84" y="2680239"/>
              <a:ext cx="3119196" cy="2339397"/>
            </a:xfrm>
            <a:prstGeom prst="cloud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huyên gia UNDP: Phụ nữ và trẻ em gái đóng vai trò quan trọng trong chuyển  đổi số - nhanquyen.vietnam.vn">
              <a:extLst>
                <a:ext uri="{FF2B5EF4-FFF2-40B4-BE49-F238E27FC236}">
                  <a16:creationId xmlns:a16="http://schemas.microsoft.com/office/drawing/2014/main" id="{71FEC46F-29BE-D26C-8265-E2931A7EFD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3" t="22503" r="17675" b="22503"/>
            <a:stretch/>
          </p:blipFill>
          <p:spPr bwMode="auto">
            <a:xfrm>
              <a:off x="425761" y="4564839"/>
              <a:ext cx="728421" cy="35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813E87-115F-E9E6-6D34-BD2457488E1B}"/>
              </a:ext>
            </a:extLst>
          </p:cNvPr>
          <p:cNvGrpSpPr/>
          <p:nvPr/>
        </p:nvGrpSpPr>
        <p:grpSpPr>
          <a:xfrm>
            <a:off x="209103" y="1376838"/>
            <a:ext cx="2474380" cy="1666331"/>
            <a:chOff x="3027260" y="1205766"/>
            <a:chExt cx="2992947" cy="2015551"/>
          </a:xfrm>
        </p:grpSpPr>
        <p:pic>
          <p:nvPicPr>
            <p:cNvPr id="8" name="Picture 4" descr="COVID-19 pandemic fuels largest continued backslide in vaccinations in  three decades">
              <a:extLst>
                <a:ext uri="{FF2B5EF4-FFF2-40B4-BE49-F238E27FC236}">
                  <a16:creationId xmlns:a16="http://schemas.microsoft.com/office/drawing/2014/main" id="{FEFE0FD5-99B4-B202-186F-264B7759F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60" y="1205766"/>
              <a:ext cx="2992947" cy="1994002"/>
            </a:xfrm>
            <a:prstGeom prst="cloud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UNICEF Logo and symbol, meaning, history, PNG, brand">
              <a:extLst>
                <a:ext uri="{FF2B5EF4-FFF2-40B4-BE49-F238E27FC236}">
                  <a16:creationId xmlns:a16="http://schemas.microsoft.com/office/drawing/2014/main" id="{4846529D-15DF-EFF7-83D5-95E3D8467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196" y="2749421"/>
              <a:ext cx="838927" cy="47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E1A8D0-C8F7-3950-8A50-41A31CCB2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47943"/>
              </p:ext>
            </p:extLst>
          </p:nvPr>
        </p:nvGraphicFramePr>
        <p:xfrm>
          <a:off x="14508480" y="455930"/>
          <a:ext cx="2414086" cy="4231640"/>
        </p:xfrm>
        <a:graphic>
          <a:graphicData uri="http://schemas.openxmlformats.org/drawingml/2006/table">
            <a:tbl>
              <a:tblPr firstRow="1" firstCol="1" bandRow="1">
                <a:tableStyleId>{6065EFE4-F6E5-4547-B933-F1164C2935C3}</a:tableStyleId>
              </a:tblPr>
              <a:tblGrid>
                <a:gridCol w="1209031">
                  <a:extLst>
                    <a:ext uri="{9D8B030D-6E8A-4147-A177-3AD203B41FA5}">
                      <a16:colId xmlns:a16="http://schemas.microsoft.com/office/drawing/2014/main" val="2481456103"/>
                    </a:ext>
                  </a:extLst>
                </a:gridCol>
                <a:gridCol w="1205055">
                  <a:extLst>
                    <a:ext uri="{9D8B030D-6E8A-4147-A177-3AD203B41FA5}">
                      <a16:colId xmlns:a16="http://schemas.microsoft.com/office/drawing/2014/main" val="1372347427"/>
                    </a:ext>
                  </a:extLst>
                </a:gridCol>
              </a:tblGrid>
              <a:tr h="1133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oming Soon" panose="020B0604020202020204" charset="0"/>
                        </a:rPr>
                        <a:t>UNICEF </a:t>
                      </a:r>
                      <a:r>
                        <a:rPr lang="en-US" sz="1600" b="1" dirty="0" err="1">
                          <a:effectLst/>
                          <a:latin typeface="Coming Soon" panose="020B0604020202020204" charset="0"/>
                        </a:rPr>
                        <a:t>Programme</a:t>
                      </a:r>
                      <a:endParaRPr lang="en-US" sz="1800" b="1" dirty="0">
                        <a:effectLst/>
                        <a:latin typeface="Coming Soon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oming Soon" panose="020B0604020202020204" charset="0"/>
                        </a:rPr>
                        <a:t>UNDP Project</a:t>
                      </a:r>
                      <a:endParaRPr lang="en-US" sz="1800" b="1" dirty="0">
                        <a:effectLst/>
                        <a:latin typeface="Coming Soon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1913"/>
                  </a:ext>
                </a:extLst>
              </a:tr>
              <a:tr h="1133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Vaccines for Children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Poverty Reduction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34840"/>
                  </a:ext>
                </a:extLst>
              </a:tr>
              <a:tr h="2372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protecting children with life-saving vaccines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reducing poverty and developing economy in disadvantaged areas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50923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- educating people about the benefits of vaccines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- vaccinating as many children as possible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- providing technical support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oming Soon" panose="020B0604020202020204" charset="0"/>
                        </a:rPr>
                        <a:t>- helping develop solutions to local issues</a:t>
                      </a:r>
                      <a:endParaRPr lang="en-US" sz="1800" dirty="0">
                        <a:effectLst/>
                        <a:latin typeface="Coming Soon" panose="020B060402020202020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2348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411D8A7-1AF5-C8B0-14B6-FE94BAFCD70B}"/>
              </a:ext>
            </a:extLst>
          </p:cNvPr>
          <p:cNvSpPr/>
          <p:nvPr/>
        </p:nvSpPr>
        <p:spPr>
          <a:xfrm>
            <a:off x="-7719060" y="2571750"/>
            <a:ext cx="2705100" cy="2971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A21928-A5BA-D30A-38FC-FF9A79650C61}"/>
              </a:ext>
            </a:extLst>
          </p:cNvPr>
          <p:cNvSpPr/>
          <p:nvPr/>
        </p:nvSpPr>
        <p:spPr>
          <a:xfrm>
            <a:off x="-4410920" y="4538980"/>
            <a:ext cx="1216686" cy="2971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?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F4D2D-4621-852C-DD9E-69BCC3798B2D}"/>
              </a:ext>
            </a:extLst>
          </p:cNvPr>
          <p:cNvSpPr/>
          <p:nvPr/>
        </p:nvSpPr>
        <p:spPr>
          <a:xfrm>
            <a:off x="3930256" y="-2415540"/>
            <a:ext cx="2080260" cy="297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2DE5F9-3301-4742-B73C-2315B9D87C54}"/>
              </a:ext>
            </a:extLst>
          </p:cNvPr>
          <p:cNvSpPr/>
          <p:nvPr/>
        </p:nvSpPr>
        <p:spPr>
          <a:xfrm>
            <a:off x="5858098" y="6585415"/>
            <a:ext cx="752353" cy="297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?</a:t>
            </a:r>
            <a:endParaRPr lang="en-US" dirty="0"/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259635A9-3386-2982-2E74-5B27049ADB73}"/>
              </a:ext>
            </a:extLst>
          </p:cNvPr>
          <p:cNvSpPr txBox="1">
            <a:spLocks/>
          </p:cNvSpPr>
          <p:nvPr/>
        </p:nvSpPr>
        <p:spPr>
          <a:xfrm>
            <a:off x="-34937" y="111049"/>
            <a:ext cx="9031195" cy="11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rko One"/>
              <a:buNone/>
              <a:defRPr sz="2800" b="0" i="0" u="none" strike="noStrike" cap="none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None/>
              <a:defRPr sz="2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None/>
              <a:defRPr sz="2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None/>
              <a:defRPr sz="2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None/>
              <a:defRPr sz="2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None/>
              <a:defRPr sz="2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None/>
              <a:defRPr sz="2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None/>
              <a:defRPr sz="2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ng Soon"/>
              <a:buNone/>
              <a:defRPr sz="2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Decide which </a:t>
            </a:r>
            <a:r>
              <a:rPr lang="en-US" dirty="0" err="1">
                <a:solidFill>
                  <a:srgbClr val="000000"/>
                </a:solidFill>
              </a:rPr>
              <a:t>programme</a:t>
            </a:r>
            <a:r>
              <a:rPr lang="en-US" dirty="0">
                <a:solidFill>
                  <a:srgbClr val="000000"/>
                </a:solidFill>
              </a:rPr>
              <a:t> or project will bring more benefits for your local area? Then post your video on </a:t>
            </a:r>
            <a:r>
              <a:rPr lang="en-US">
                <a:solidFill>
                  <a:srgbClr val="000000"/>
                </a:solidFill>
              </a:rPr>
              <a:t>LMS Discussion?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FA4E6AD3-4CB8-EAEF-A795-B0CCFF7332A0}"/>
              </a:ext>
            </a:extLst>
          </p:cNvPr>
          <p:cNvSpPr/>
          <p:nvPr/>
        </p:nvSpPr>
        <p:spPr>
          <a:xfrm>
            <a:off x="2732182" y="914400"/>
            <a:ext cx="6286936" cy="3950587"/>
          </a:xfrm>
          <a:prstGeom prst="cloud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B37807-59A0-3E8F-1136-E0BA814AE5CD}"/>
              </a:ext>
            </a:extLst>
          </p:cNvPr>
          <p:cNvSpPr txBox="1"/>
          <p:nvPr/>
        </p:nvSpPr>
        <p:spPr>
          <a:xfrm>
            <a:off x="3754497" y="1608768"/>
            <a:ext cx="4855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33333"/>
                </a:solidFill>
                <a:effectLst/>
                <a:latin typeface="Coming Soon" panose="020B0604020202020204" charset="0"/>
              </a:rPr>
              <a:t>I think/ believe that the project/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Coming Soon" panose="020B0604020202020204" charset="0"/>
              </a:rPr>
              <a:t>programme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oming Soon" panose="020B0604020202020204" charset="0"/>
              </a:rPr>
              <a:t> … is </a:t>
            </a:r>
            <a:r>
              <a:rPr lang="en-US" sz="1600" b="1" i="0" dirty="0">
                <a:solidFill>
                  <a:srgbClr val="C00000"/>
                </a:solidFill>
                <a:effectLst/>
                <a:latin typeface="Coming Soon" panose="020B0604020202020204" charset="0"/>
              </a:rPr>
              <a:t>more important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oming Soon" panose="020B0604020202020204" charset="0"/>
              </a:rPr>
              <a:t>/ necessary for my local area because 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23FB5D-872D-104E-73BA-828CDE94C0A0}"/>
              </a:ext>
            </a:extLst>
          </p:cNvPr>
          <p:cNvSpPr/>
          <p:nvPr/>
        </p:nvSpPr>
        <p:spPr>
          <a:xfrm>
            <a:off x="5408253" y="1920947"/>
            <a:ext cx="992547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C5453A-E5D3-66F8-378A-5FD50610DE61}"/>
              </a:ext>
            </a:extLst>
          </p:cNvPr>
          <p:cNvSpPr txBox="1"/>
          <p:nvPr/>
        </p:nvSpPr>
        <p:spPr>
          <a:xfrm>
            <a:off x="3476825" y="3369916"/>
            <a:ext cx="485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Coming Soon" panose="020B0604020202020204" charset="0"/>
              </a:rPr>
              <a:t>This project/ </a:t>
            </a:r>
            <a:r>
              <a:rPr lang="en-US" sz="1600" dirty="0" err="1">
                <a:solidFill>
                  <a:srgbClr val="333333"/>
                </a:solidFill>
                <a:latin typeface="Coming Soon" panose="020B0604020202020204" charset="0"/>
              </a:rPr>
              <a:t>programme</a:t>
            </a:r>
            <a:r>
              <a:rPr lang="en-US" sz="1600" dirty="0">
                <a:solidFill>
                  <a:srgbClr val="333333"/>
                </a:solidFill>
                <a:latin typeface="Coming Soon" panose="020B060402020202020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ming Soon" panose="020B0604020202020204" charset="0"/>
              </a:rPr>
              <a:t>helps</a:t>
            </a:r>
            <a:r>
              <a:rPr lang="en-US" sz="1600" dirty="0">
                <a:solidFill>
                  <a:srgbClr val="333333"/>
                </a:solidFill>
                <a:latin typeface="Coming Soon" panose="020B0604020202020204" charset="0"/>
              </a:rPr>
              <a:t> local people … / </a:t>
            </a:r>
            <a:r>
              <a:rPr lang="en-US" sz="1600" b="1" dirty="0">
                <a:solidFill>
                  <a:srgbClr val="C00000"/>
                </a:solidFill>
                <a:latin typeface="Coming Soon" panose="020B0604020202020204" charset="0"/>
              </a:rPr>
              <a:t>brings</a:t>
            </a:r>
            <a:r>
              <a:rPr lang="en-US" sz="1600" dirty="0">
                <a:solidFill>
                  <a:srgbClr val="333333"/>
                </a:solidFill>
                <a:latin typeface="Coming Soon" panose="020B0604020202020204" charset="0"/>
              </a:rPr>
              <a:t> local people </a:t>
            </a:r>
            <a:r>
              <a:rPr lang="en-US" sz="1600" b="1" dirty="0">
                <a:solidFill>
                  <a:srgbClr val="C00000"/>
                </a:solidFill>
                <a:latin typeface="Coming Soon" panose="020B0604020202020204" charset="0"/>
              </a:rPr>
              <a:t>more opportunities to</a:t>
            </a:r>
            <a:r>
              <a:rPr lang="en-US" sz="1600" dirty="0">
                <a:solidFill>
                  <a:srgbClr val="333333"/>
                </a:solidFill>
                <a:latin typeface="Coming Soon" panose="020B0604020202020204" charset="0"/>
              </a:rPr>
              <a:t> 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D5FEB1-A1DE-40A3-4F7A-1E90CFFA5A31}"/>
              </a:ext>
            </a:extLst>
          </p:cNvPr>
          <p:cNvSpPr txBox="1"/>
          <p:nvPr/>
        </p:nvSpPr>
        <p:spPr>
          <a:xfrm>
            <a:off x="3806572" y="2602525"/>
            <a:ext cx="485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Coming Soon" panose="020B0604020202020204" charset="0"/>
              </a:rPr>
              <a:t>In our groups, most of us </a:t>
            </a:r>
            <a:r>
              <a:rPr lang="en-US" sz="1600" b="1" dirty="0">
                <a:solidFill>
                  <a:srgbClr val="C00000"/>
                </a:solidFill>
                <a:latin typeface="Coming Soon" panose="020B0604020202020204" charset="0"/>
              </a:rPr>
              <a:t>agree</a:t>
            </a:r>
            <a:r>
              <a:rPr lang="en-US" sz="1600" dirty="0">
                <a:solidFill>
                  <a:srgbClr val="333333"/>
                </a:solidFill>
                <a:latin typeface="Coming Soon" panose="020B0604020202020204" charset="0"/>
              </a:rPr>
              <a:t> that … </a:t>
            </a:r>
            <a:r>
              <a:rPr lang="en-US" sz="1600" b="1" dirty="0">
                <a:solidFill>
                  <a:srgbClr val="C00000"/>
                </a:solidFill>
                <a:latin typeface="Coming Soon" panose="020B0604020202020204" charset="0"/>
              </a:rPr>
              <a:t>But one member thinks</a:t>
            </a:r>
            <a:r>
              <a:rPr lang="en-US" sz="1600" dirty="0">
                <a:solidFill>
                  <a:srgbClr val="333333"/>
                </a:solidFill>
                <a:latin typeface="Coming Soon" panose="020B0604020202020204" charset="0"/>
              </a:rPr>
              <a:t> that …</a:t>
            </a:r>
          </a:p>
        </p:txBody>
      </p:sp>
    </p:spTree>
    <p:extLst>
      <p:ext uri="{BB962C8B-B14F-4D97-AF65-F5344CB8AC3E}">
        <p14:creationId xmlns:p14="http://schemas.microsoft.com/office/powerpoint/2010/main" val="2307994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2" grpId="0"/>
    </p:bldLst>
  </p:timing>
</p:sld>
</file>

<file path=ppt/theme/theme1.xml><?xml version="1.0" encoding="utf-8"?>
<a:theme xmlns:a="http://schemas.openxmlformats.org/drawingml/2006/main" name="History of Journalism with Whiteboard Style by Slidesgo">
  <a:themeElements>
    <a:clrScheme name="Simple Light">
      <a:dk1>
        <a:srgbClr val="5BC946"/>
      </a:dk1>
      <a:lt1>
        <a:srgbClr val="FFFFFF"/>
      </a:lt1>
      <a:dk2>
        <a:srgbClr val="F39200"/>
      </a:dk2>
      <a:lt2>
        <a:srgbClr val="FFC800"/>
      </a:lt2>
      <a:accent1>
        <a:srgbClr val="39B6F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BC9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CE3B0948A614B80FA854A9E9C047F" ma:contentTypeVersion="11" ma:contentTypeDescription="Create a new document." ma:contentTypeScope="" ma:versionID="e435923e6e1d7ee110679d2d674231e8">
  <xsd:schema xmlns:xsd="http://www.w3.org/2001/XMLSchema" xmlns:xs="http://www.w3.org/2001/XMLSchema" xmlns:p="http://schemas.microsoft.com/office/2006/metadata/properties" xmlns:ns3="39b4d614-387f-4869-a043-b320c2c8d431" xmlns:ns4="cec6b8c0-ac14-48ea-8dbd-82bb0d387388" targetNamespace="http://schemas.microsoft.com/office/2006/metadata/properties" ma:root="true" ma:fieldsID="3d30f7de625e179ba99b6951e679b0ea" ns3:_="" ns4:_="">
    <xsd:import namespace="39b4d614-387f-4869-a043-b320c2c8d431"/>
    <xsd:import namespace="cec6b8c0-ac14-48ea-8dbd-82bb0d3873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4d614-387f-4869-a043-b320c2c8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6b8c0-ac14-48ea-8dbd-82bb0d387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92EB3-7706-43FE-9CA8-A6CA782F5D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0DCAC4-E2CC-4AC0-A975-5103DCE736B1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cec6b8c0-ac14-48ea-8dbd-82bb0d387388"/>
    <ds:schemaRef ds:uri="39b4d614-387f-4869-a043-b320c2c8d43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28AF15F-0849-44D4-8513-5B24C8ADF7D7}">
  <ds:schemaRefs>
    <ds:schemaRef ds:uri="39b4d614-387f-4869-a043-b320c2c8d431"/>
    <ds:schemaRef ds:uri="cec6b8c0-ac14-48ea-8dbd-82bb0d3873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609</Words>
  <Application>Microsoft Office PowerPoint</Application>
  <PresentationFormat>On-screen Show (16:9)</PresentationFormat>
  <Paragraphs>81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Coming Soon</vt:lpstr>
      <vt:lpstr>OpenSans</vt:lpstr>
      <vt:lpstr>Nerko One</vt:lpstr>
      <vt:lpstr>Quicksand</vt:lpstr>
      <vt:lpstr>Arial</vt:lpstr>
      <vt:lpstr>Bradley Hand ITC</vt:lpstr>
      <vt:lpstr>History of Journalism with Whiteboard Style by Slidesgo</vt:lpstr>
      <vt:lpstr>Unit 7: VIET NAM AND INTERNATIONAL ORGANISATIONS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Journalism</dc:title>
  <dc:creator>LAPTVCH</dc:creator>
  <cp:lastModifiedBy>nguyenbahuy8588@gmail.com</cp:lastModifiedBy>
  <cp:revision>5</cp:revision>
  <dcterms:modified xsi:type="dcterms:W3CDTF">2022-12-19T08:34:24Z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0x010100544CE3B0948A614B80FA854A9E9C047F</vt:lpwstr>
  </property>
</Properties>
</file>