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6"/>
  </p:notesMasterIdLst>
  <p:sldIdLst>
    <p:sldId id="256" r:id="rId2"/>
    <p:sldId id="310" r:id="rId3"/>
    <p:sldId id="331" r:id="rId4"/>
    <p:sldId id="315" r:id="rId5"/>
    <p:sldId id="311" r:id="rId6"/>
    <p:sldId id="309" r:id="rId7"/>
    <p:sldId id="258" r:id="rId8"/>
    <p:sldId id="316" r:id="rId9"/>
    <p:sldId id="317" r:id="rId10"/>
    <p:sldId id="318" r:id="rId11"/>
    <p:sldId id="319" r:id="rId12"/>
    <p:sldId id="320" r:id="rId13"/>
    <p:sldId id="259" r:id="rId14"/>
    <p:sldId id="321" r:id="rId15"/>
  </p:sldIdLst>
  <p:sldSz cx="9144000" cy="5143500" type="screen16x9"/>
  <p:notesSz cx="6858000" cy="9144000"/>
  <p:embeddedFontLst>
    <p:embeddedFont>
      <p:font typeface="Jua" panose="020B0604020202020204" charset="-127"/>
      <p:regular r:id="rId17"/>
    </p:embeddedFont>
    <p:embeddedFont>
      <p:font typeface="Nanum Gothic" panose="020B0604020202020204" charset="-127"/>
      <p:regular r:id="rId18"/>
      <p:bold r:id="rId19"/>
    </p:embeddedFont>
    <p:embeddedFont>
      <p:font typeface="Englebert" panose="020B0604020202020204" charset="0"/>
      <p:regular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peaking" id="{6088DE0A-1EDA-4D20-9CCD-DD63AC01F2E1}">
          <p14:sldIdLst>
            <p14:sldId id="256"/>
            <p14:sldId id="310"/>
            <p14:sldId id="331"/>
            <p14:sldId id="315"/>
            <p14:sldId id="311"/>
            <p14:sldId id="309"/>
            <p14:sldId id="258"/>
            <p14:sldId id="316"/>
            <p14:sldId id="317"/>
            <p14:sldId id="318"/>
          </p14:sldIdLst>
        </p14:section>
        <p14:section name="Activity mới" id="{EF50C0BB-D795-43AD-A7B6-6EBDF0DA2F1D}">
          <p14:sldIdLst>
            <p14:sldId id="319"/>
            <p14:sldId id="320"/>
          </p14:sldIdLst>
        </p14:section>
        <p14:section name="Activity 4" id="{7BF5CEB0-6B08-4BD9-B802-01E01DDD813C}">
          <p14:sldIdLst>
            <p14:sldId id="259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FEC"/>
    <a:srgbClr val="FFBCC4"/>
    <a:srgbClr val="F7F3F1"/>
    <a:srgbClr val="F6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DEC5E7-C9F8-43E9-82CE-2016501C2235}">
  <a:tblStyle styleId="{AEDEC5E7-C9F8-43E9-82CE-2016501C22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002" autoAdjust="0"/>
  </p:normalViewPr>
  <p:slideViewPr>
    <p:cSldViewPr snapToGrid="0">
      <p:cViewPr varScale="1">
        <p:scale>
          <a:sx n="84" d="100"/>
          <a:sy n="84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8" name="Google Shape;65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9" name="Google Shape;65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51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9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8" name="Google Shape;6538;g8a1a4a9d2e_0_3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9" name="Google Shape;6539;g8a1a4a9d2e_0_3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5" name="Google Shape;6525;g820fba0e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6" name="Google Shape;6526;g820fba0e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089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5" name="Google Shape;6525;g820fba0e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6" name="Google Shape;6526;g820fba0e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506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5" name="Google Shape;6525;g820fba0e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6" name="Google Shape;6526;g820fba0e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91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9" name="Google Shape;7009;g820fba0ecb_0_2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0" name="Google Shape;7010;g820fba0ecb_0_2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29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1" name="Google Shape;6531;g820fba0ec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2" name="Google Shape;6532;g820fba0ec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53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46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4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362304">
            <a:off x="8363301" y="118919"/>
            <a:ext cx="701409" cy="1468746"/>
            <a:chOff x="8694925" y="207725"/>
            <a:chExt cx="701375" cy="1468675"/>
          </a:xfrm>
        </p:grpSpPr>
        <p:sp>
          <p:nvSpPr>
            <p:cNvPr id="10" name="Google Shape;10;p2"/>
            <p:cNvSpPr/>
            <p:nvPr/>
          </p:nvSpPr>
          <p:spPr>
            <a:xfrm>
              <a:off x="9081050" y="757200"/>
              <a:ext cx="142625" cy="92150"/>
            </a:xfrm>
            <a:custGeom>
              <a:avLst/>
              <a:gdLst/>
              <a:ahLst/>
              <a:cxnLst/>
              <a:rect l="l" t="t" r="r" b="b"/>
              <a:pathLst>
                <a:path w="5705" h="3686" extrusionOk="0">
                  <a:moveTo>
                    <a:pt x="4973" y="0"/>
                  </a:moveTo>
                  <a:cubicBezTo>
                    <a:pt x="4961" y="0"/>
                    <a:pt x="4949" y="3"/>
                    <a:pt x="4937" y="8"/>
                  </a:cubicBezTo>
                  <a:cubicBezTo>
                    <a:pt x="4857" y="77"/>
                    <a:pt x="4680" y="95"/>
                    <a:pt x="4459" y="95"/>
                  </a:cubicBezTo>
                  <a:cubicBezTo>
                    <a:pt x="4236" y="95"/>
                    <a:pt x="3968" y="77"/>
                    <a:pt x="3706" y="77"/>
                  </a:cubicBezTo>
                  <a:cubicBezTo>
                    <a:pt x="3477" y="77"/>
                    <a:pt x="3253" y="91"/>
                    <a:pt x="3069" y="142"/>
                  </a:cubicBezTo>
                  <a:cubicBezTo>
                    <a:pt x="2469" y="308"/>
                    <a:pt x="1401" y="1009"/>
                    <a:pt x="1501" y="1209"/>
                  </a:cubicBezTo>
                  <a:cubicBezTo>
                    <a:pt x="1513" y="1244"/>
                    <a:pt x="1547" y="1259"/>
                    <a:pt x="1597" y="1259"/>
                  </a:cubicBezTo>
                  <a:cubicBezTo>
                    <a:pt x="1832" y="1259"/>
                    <a:pt x="2410" y="936"/>
                    <a:pt x="2602" y="909"/>
                  </a:cubicBezTo>
                  <a:cubicBezTo>
                    <a:pt x="2641" y="900"/>
                    <a:pt x="2679" y="896"/>
                    <a:pt x="2712" y="896"/>
                  </a:cubicBezTo>
                  <a:cubicBezTo>
                    <a:pt x="2937" y="896"/>
                    <a:pt x="2994" y="1081"/>
                    <a:pt x="2269" y="1342"/>
                  </a:cubicBezTo>
                  <a:cubicBezTo>
                    <a:pt x="1401" y="1643"/>
                    <a:pt x="201" y="2210"/>
                    <a:pt x="234" y="2477"/>
                  </a:cubicBezTo>
                  <a:cubicBezTo>
                    <a:pt x="246" y="2505"/>
                    <a:pt x="280" y="2517"/>
                    <a:pt x="330" y="2517"/>
                  </a:cubicBezTo>
                  <a:cubicBezTo>
                    <a:pt x="649" y="2517"/>
                    <a:pt x="1627" y="2036"/>
                    <a:pt x="1984" y="2036"/>
                  </a:cubicBezTo>
                  <a:cubicBezTo>
                    <a:pt x="2041" y="2036"/>
                    <a:pt x="2082" y="2048"/>
                    <a:pt x="2102" y="2076"/>
                  </a:cubicBezTo>
                  <a:cubicBezTo>
                    <a:pt x="2269" y="2343"/>
                    <a:pt x="1501" y="2510"/>
                    <a:pt x="1001" y="2610"/>
                  </a:cubicBezTo>
                  <a:cubicBezTo>
                    <a:pt x="501" y="2743"/>
                    <a:pt x="0" y="2910"/>
                    <a:pt x="0" y="2910"/>
                  </a:cubicBezTo>
                  <a:cubicBezTo>
                    <a:pt x="26" y="3080"/>
                    <a:pt x="185" y="3140"/>
                    <a:pt x="413" y="3140"/>
                  </a:cubicBezTo>
                  <a:cubicBezTo>
                    <a:pt x="948" y="3140"/>
                    <a:pt x="1862" y="2809"/>
                    <a:pt x="2289" y="2809"/>
                  </a:cubicBezTo>
                  <a:cubicBezTo>
                    <a:pt x="2393" y="2809"/>
                    <a:pt x="2468" y="2828"/>
                    <a:pt x="2502" y="2877"/>
                  </a:cubicBezTo>
                  <a:cubicBezTo>
                    <a:pt x="2702" y="3210"/>
                    <a:pt x="934" y="3344"/>
                    <a:pt x="768" y="3511"/>
                  </a:cubicBezTo>
                  <a:cubicBezTo>
                    <a:pt x="718" y="3611"/>
                    <a:pt x="901" y="3686"/>
                    <a:pt x="1243" y="3686"/>
                  </a:cubicBezTo>
                  <a:cubicBezTo>
                    <a:pt x="1585" y="3686"/>
                    <a:pt x="2085" y="3611"/>
                    <a:pt x="2669" y="3411"/>
                  </a:cubicBezTo>
                  <a:cubicBezTo>
                    <a:pt x="3770" y="3010"/>
                    <a:pt x="5704" y="1509"/>
                    <a:pt x="5704" y="1509"/>
                  </a:cubicBezTo>
                  <a:cubicBezTo>
                    <a:pt x="5704" y="1509"/>
                    <a:pt x="5273" y="0"/>
                    <a:pt x="49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870050" y="865800"/>
              <a:ext cx="297750" cy="728875"/>
            </a:xfrm>
            <a:custGeom>
              <a:avLst/>
              <a:gdLst/>
              <a:ahLst/>
              <a:cxnLst/>
              <a:rect l="l" t="t" r="r" b="b"/>
              <a:pathLst>
                <a:path w="11910" h="29155" extrusionOk="0">
                  <a:moveTo>
                    <a:pt x="1168" y="1"/>
                  </a:moveTo>
                  <a:lnTo>
                    <a:pt x="1" y="28187"/>
                  </a:lnTo>
                  <a:lnTo>
                    <a:pt x="2503" y="28721"/>
                  </a:lnTo>
                  <a:cubicBezTo>
                    <a:pt x="2503" y="28721"/>
                    <a:pt x="5805" y="4404"/>
                    <a:pt x="6005" y="4037"/>
                  </a:cubicBezTo>
                  <a:cubicBezTo>
                    <a:pt x="6056" y="3966"/>
                    <a:pt x="6150" y="3941"/>
                    <a:pt x="6256" y="3941"/>
                  </a:cubicBezTo>
                  <a:cubicBezTo>
                    <a:pt x="6499" y="3941"/>
                    <a:pt x="6806" y="4070"/>
                    <a:pt x="6806" y="4070"/>
                  </a:cubicBezTo>
                  <a:lnTo>
                    <a:pt x="5071" y="29021"/>
                  </a:lnTo>
                  <a:lnTo>
                    <a:pt x="7706" y="29155"/>
                  </a:lnTo>
                  <a:cubicBezTo>
                    <a:pt x="7706" y="29155"/>
                    <a:pt x="11576" y="5972"/>
                    <a:pt x="11910" y="301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786675" y="1566300"/>
              <a:ext cx="150950" cy="93425"/>
            </a:xfrm>
            <a:custGeom>
              <a:avLst/>
              <a:gdLst/>
              <a:ahLst/>
              <a:cxnLst/>
              <a:rect l="l" t="t" r="r" b="b"/>
              <a:pathLst>
                <a:path w="6038" h="3737" extrusionOk="0">
                  <a:moveTo>
                    <a:pt x="2869" y="1"/>
                  </a:moveTo>
                  <a:lnTo>
                    <a:pt x="2702" y="1835"/>
                  </a:lnTo>
                  <a:lnTo>
                    <a:pt x="0" y="3236"/>
                  </a:lnTo>
                  <a:lnTo>
                    <a:pt x="5604" y="3737"/>
                  </a:lnTo>
                  <a:lnTo>
                    <a:pt x="6038" y="468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80975" y="1582150"/>
              <a:ext cx="139300" cy="94250"/>
            </a:xfrm>
            <a:custGeom>
              <a:avLst/>
              <a:gdLst/>
              <a:ahLst/>
              <a:cxnLst/>
              <a:rect l="l" t="t" r="r" b="b"/>
              <a:pathLst>
                <a:path w="5572" h="3770" extrusionOk="0">
                  <a:moveTo>
                    <a:pt x="101" y="0"/>
                  </a:moveTo>
                  <a:lnTo>
                    <a:pt x="0" y="3336"/>
                  </a:lnTo>
                  <a:lnTo>
                    <a:pt x="5571" y="3770"/>
                  </a:lnTo>
                  <a:lnTo>
                    <a:pt x="3503" y="2069"/>
                  </a:lnTo>
                  <a:lnTo>
                    <a:pt x="3570" y="6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956800" y="216075"/>
              <a:ext cx="245200" cy="168350"/>
            </a:xfrm>
            <a:custGeom>
              <a:avLst/>
              <a:gdLst/>
              <a:ahLst/>
              <a:cxnLst/>
              <a:rect l="l" t="t" r="r" b="b"/>
              <a:pathLst>
                <a:path w="9808" h="6734" extrusionOk="0">
                  <a:moveTo>
                    <a:pt x="5203" y="0"/>
                  </a:moveTo>
                  <a:cubicBezTo>
                    <a:pt x="4710" y="0"/>
                    <a:pt x="4206" y="168"/>
                    <a:pt x="3870" y="505"/>
                  </a:cubicBezTo>
                  <a:cubicBezTo>
                    <a:pt x="2802" y="538"/>
                    <a:pt x="1868" y="1239"/>
                    <a:pt x="1168" y="2039"/>
                  </a:cubicBezTo>
                  <a:cubicBezTo>
                    <a:pt x="667" y="2606"/>
                    <a:pt x="234" y="3273"/>
                    <a:pt x="134" y="3974"/>
                  </a:cubicBezTo>
                  <a:cubicBezTo>
                    <a:pt x="0" y="4708"/>
                    <a:pt x="134" y="5508"/>
                    <a:pt x="634" y="6042"/>
                  </a:cubicBezTo>
                  <a:cubicBezTo>
                    <a:pt x="969" y="6422"/>
                    <a:pt x="1470" y="6637"/>
                    <a:pt x="1954" y="6637"/>
                  </a:cubicBezTo>
                  <a:cubicBezTo>
                    <a:pt x="2192" y="6637"/>
                    <a:pt x="2427" y="6585"/>
                    <a:pt x="2635" y="6476"/>
                  </a:cubicBezTo>
                  <a:lnTo>
                    <a:pt x="4737" y="5808"/>
                  </a:lnTo>
                  <a:cubicBezTo>
                    <a:pt x="5468" y="6335"/>
                    <a:pt x="6328" y="6733"/>
                    <a:pt x="7248" y="6733"/>
                  </a:cubicBezTo>
                  <a:cubicBezTo>
                    <a:pt x="7377" y="6733"/>
                    <a:pt x="7508" y="6726"/>
                    <a:pt x="7639" y="6709"/>
                  </a:cubicBezTo>
                  <a:cubicBezTo>
                    <a:pt x="8673" y="6576"/>
                    <a:pt x="9640" y="5808"/>
                    <a:pt x="9807" y="4808"/>
                  </a:cubicBezTo>
                  <a:cubicBezTo>
                    <a:pt x="9807" y="4641"/>
                    <a:pt x="9807" y="4508"/>
                    <a:pt x="9707" y="4374"/>
                  </a:cubicBezTo>
                  <a:cubicBezTo>
                    <a:pt x="9638" y="4305"/>
                    <a:pt x="9548" y="4286"/>
                    <a:pt x="9449" y="4286"/>
                  </a:cubicBezTo>
                  <a:cubicBezTo>
                    <a:pt x="9323" y="4286"/>
                    <a:pt x="9181" y="4317"/>
                    <a:pt x="9048" y="4317"/>
                  </a:cubicBezTo>
                  <a:cubicBezTo>
                    <a:pt x="8934" y="4317"/>
                    <a:pt x="8826" y="4294"/>
                    <a:pt x="8740" y="4207"/>
                  </a:cubicBezTo>
                  <a:cubicBezTo>
                    <a:pt x="9173" y="4041"/>
                    <a:pt x="9507" y="3674"/>
                    <a:pt x="9540" y="3207"/>
                  </a:cubicBezTo>
                  <a:cubicBezTo>
                    <a:pt x="9207" y="3173"/>
                    <a:pt x="8840" y="3140"/>
                    <a:pt x="8506" y="3073"/>
                  </a:cubicBezTo>
                  <a:cubicBezTo>
                    <a:pt x="8773" y="2873"/>
                    <a:pt x="9007" y="2506"/>
                    <a:pt x="9040" y="2139"/>
                  </a:cubicBezTo>
                  <a:cubicBezTo>
                    <a:pt x="9040" y="2039"/>
                    <a:pt x="9040" y="1906"/>
                    <a:pt x="8973" y="1839"/>
                  </a:cubicBezTo>
                  <a:cubicBezTo>
                    <a:pt x="8907" y="1750"/>
                    <a:pt x="8810" y="1735"/>
                    <a:pt x="8714" y="1735"/>
                  </a:cubicBezTo>
                  <a:cubicBezTo>
                    <a:pt x="8666" y="1735"/>
                    <a:pt x="8617" y="1739"/>
                    <a:pt x="8573" y="1739"/>
                  </a:cubicBezTo>
                  <a:cubicBezTo>
                    <a:pt x="8389" y="1772"/>
                    <a:pt x="8198" y="1806"/>
                    <a:pt x="8010" y="1806"/>
                  </a:cubicBezTo>
                  <a:cubicBezTo>
                    <a:pt x="7822" y="1806"/>
                    <a:pt x="7639" y="1772"/>
                    <a:pt x="7472" y="1672"/>
                  </a:cubicBezTo>
                  <a:cubicBezTo>
                    <a:pt x="7139" y="1472"/>
                    <a:pt x="6972" y="1105"/>
                    <a:pt x="6705" y="772"/>
                  </a:cubicBezTo>
                  <a:cubicBezTo>
                    <a:pt x="6371" y="338"/>
                    <a:pt x="5871" y="38"/>
                    <a:pt x="5337" y="4"/>
                  </a:cubicBezTo>
                  <a:cubicBezTo>
                    <a:pt x="5293" y="2"/>
                    <a:pt x="5248" y="0"/>
                    <a:pt x="5203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898425" y="461225"/>
              <a:ext cx="300225" cy="425450"/>
            </a:xfrm>
            <a:custGeom>
              <a:avLst/>
              <a:gdLst/>
              <a:ahLst/>
              <a:cxnLst/>
              <a:rect l="l" t="t" r="r" b="b"/>
              <a:pathLst>
                <a:path w="12009" h="17018" extrusionOk="0">
                  <a:moveTo>
                    <a:pt x="6976" y="1"/>
                  </a:moveTo>
                  <a:cubicBezTo>
                    <a:pt x="6009" y="1"/>
                    <a:pt x="1777" y="262"/>
                    <a:pt x="1334" y="4809"/>
                  </a:cubicBezTo>
                  <a:cubicBezTo>
                    <a:pt x="801" y="9979"/>
                    <a:pt x="0" y="16717"/>
                    <a:pt x="0" y="16717"/>
                  </a:cubicBezTo>
                  <a:lnTo>
                    <a:pt x="10741" y="17017"/>
                  </a:lnTo>
                  <a:lnTo>
                    <a:pt x="11742" y="5376"/>
                  </a:lnTo>
                  <a:cubicBezTo>
                    <a:pt x="12009" y="2707"/>
                    <a:pt x="10074" y="306"/>
                    <a:pt x="7405" y="5"/>
                  </a:cubicBezTo>
                  <a:lnTo>
                    <a:pt x="7172" y="5"/>
                  </a:lnTo>
                  <a:cubicBezTo>
                    <a:pt x="7172" y="5"/>
                    <a:pt x="7101" y="1"/>
                    <a:pt x="6976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06825" y="237850"/>
              <a:ext cx="146800" cy="175200"/>
            </a:xfrm>
            <a:custGeom>
              <a:avLst/>
              <a:gdLst/>
              <a:ahLst/>
              <a:cxnLst/>
              <a:rect l="l" t="t" r="r" b="b"/>
              <a:pathLst>
                <a:path w="5872" h="7008" extrusionOk="0">
                  <a:moveTo>
                    <a:pt x="3303" y="1"/>
                  </a:moveTo>
                  <a:cubicBezTo>
                    <a:pt x="3303" y="67"/>
                    <a:pt x="3303" y="67"/>
                    <a:pt x="3236" y="67"/>
                  </a:cubicBezTo>
                  <a:cubicBezTo>
                    <a:pt x="3138" y="57"/>
                    <a:pt x="3041" y="51"/>
                    <a:pt x="2944" y="51"/>
                  </a:cubicBezTo>
                  <a:cubicBezTo>
                    <a:pt x="1532" y="51"/>
                    <a:pt x="323" y="1166"/>
                    <a:pt x="167" y="2602"/>
                  </a:cubicBezTo>
                  <a:cubicBezTo>
                    <a:pt x="1" y="4637"/>
                    <a:pt x="34" y="6972"/>
                    <a:pt x="2302" y="7006"/>
                  </a:cubicBezTo>
                  <a:cubicBezTo>
                    <a:pt x="2366" y="7007"/>
                    <a:pt x="2428" y="7008"/>
                    <a:pt x="2490" y="7008"/>
                  </a:cubicBezTo>
                  <a:cubicBezTo>
                    <a:pt x="5516" y="7008"/>
                    <a:pt x="5805" y="5415"/>
                    <a:pt x="5838" y="4270"/>
                  </a:cubicBezTo>
                  <a:cubicBezTo>
                    <a:pt x="5871" y="3136"/>
                    <a:pt x="5705" y="267"/>
                    <a:pt x="330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031000" y="399625"/>
              <a:ext cx="81750" cy="117725"/>
            </a:xfrm>
            <a:custGeom>
              <a:avLst/>
              <a:gdLst/>
              <a:ahLst/>
              <a:cxnLst/>
              <a:rect l="l" t="t" r="r" b="b"/>
              <a:pathLst>
                <a:path w="3270" h="4709" extrusionOk="0">
                  <a:moveTo>
                    <a:pt x="1" y="1"/>
                  </a:moveTo>
                  <a:lnTo>
                    <a:pt x="34" y="3136"/>
                  </a:lnTo>
                  <a:cubicBezTo>
                    <a:pt x="34" y="3999"/>
                    <a:pt x="768" y="4708"/>
                    <a:pt x="1622" y="4708"/>
                  </a:cubicBezTo>
                  <a:cubicBezTo>
                    <a:pt x="1659" y="4708"/>
                    <a:pt x="1697" y="4707"/>
                    <a:pt x="1735" y="4704"/>
                  </a:cubicBezTo>
                  <a:cubicBezTo>
                    <a:pt x="2569" y="4671"/>
                    <a:pt x="3203" y="4004"/>
                    <a:pt x="3203" y="3170"/>
                  </a:cubicBezTo>
                  <a:lnTo>
                    <a:pt x="3270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983850" y="318525"/>
              <a:ext cx="39675" cy="51650"/>
            </a:xfrm>
            <a:custGeom>
              <a:avLst/>
              <a:gdLst/>
              <a:ahLst/>
              <a:cxnLst/>
              <a:rect l="l" t="t" r="r" b="b"/>
              <a:pathLst>
                <a:path w="1587" h="2066" extrusionOk="0">
                  <a:moveTo>
                    <a:pt x="826" y="1"/>
                  </a:moveTo>
                  <a:cubicBezTo>
                    <a:pt x="502" y="1"/>
                    <a:pt x="244" y="311"/>
                    <a:pt x="152" y="676"/>
                  </a:cubicBezTo>
                  <a:cubicBezTo>
                    <a:pt x="0" y="1315"/>
                    <a:pt x="459" y="2066"/>
                    <a:pt x="1174" y="2066"/>
                  </a:cubicBezTo>
                  <a:cubicBezTo>
                    <a:pt x="1242" y="2066"/>
                    <a:pt x="1313" y="2059"/>
                    <a:pt x="1387" y="2044"/>
                  </a:cubicBezTo>
                  <a:lnTo>
                    <a:pt x="1487" y="510"/>
                  </a:lnTo>
                  <a:cubicBezTo>
                    <a:pt x="1587" y="209"/>
                    <a:pt x="1120" y="9"/>
                    <a:pt x="920" y="9"/>
                  </a:cubicBezTo>
                  <a:cubicBezTo>
                    <a:pt x="888" y="3"/>
                    <a:pt x="857" y="1"/>
                    <a:pt x="826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042800" y="307900"/>
              <a:ext cx="7425" cy="6400"/>
            </a:xfrm>
            <a:custGeom>
              <a:avLst/>
              <a:gdLst/>
              <a:ahLst/>
              <a:cxnLst/>
              <a:rect l="l" t="t" r="r" b="b"/>
              <a:pathLst>
                <a:path w="297" h="256" extrusionOk="0">
                  <a:moveTo>
                    <a:pt x="196" y="1"/>
                  </a:moveTo>
                  <a:cubicBezTo>
                    <a:pt x="129" y="1"/>
                    <a:pt x="96" y="1"/>
                    <a:pt x="96" y="34"/>
                  </a:cubicBezTo>
                  <a:cubicBezTo>
                    <a:pt x="1" y="153"/>
                    <a:pt x="93" y="255"/>
                    <a:pt x="177" y="255"/>
                  </a:cubicBezTo>
                  <a:cubicBezTo>
                    <a:pt x="211" y="255"/>
                    <a:pt x="244" y="239"/>
                    <a:pt x="263" y="201"/>
                  </a:cubicBezTo>
                  <a:cubicBezTo>
                    <a:pt x="296" y="134"/>
                    <a:pt x="263" y="34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112575" y="305775"/>
              <a:ext cx="7700" cy="5550"/>
            </a:xfrm>
            <a:custGeom>
              <a:avLst/>
              <a:gdLst/>
              <a:ahLst/>
              <a:cxnLst/>
              <a:rect l="l" t="t" r="r" b="b"/>
              <a:pathLst>
                <a:path w="308" h="222" extrusionOk="0">
                  <a:moveTo>
                    <a:pt x="159" y="0"/>
                  </a:moveTo>
                  <a:cubicBezTo>
                    <a:pt x="11" y="0"/>
                    <a:pt x="1" y="221"/>
                    <a:pt x="147" y="221"/>
                  </a:cubicBezTo>
                  <a:cubicBezTo>
                    <a:pt x="155" y="221"/>
                    <a:pt x="164" y="221"/>
                    <a:pt x="174" y="219"/>
                  </a:cubicBezTo>
                  <a:cubicBezTo>
                    <a:pt x="307" y="186"/>
                    <a:pt x="307" y="52"/>
                    <a:pt x="240" y="19"/>
                  </a:cubicBezTo>
                  <a:cubicBezTo>
                    <a:pt x="210" y="6"/>
                    <a:pt x="183" y="0"/>
                    <a:pt x="1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43600" y="409750"/>
              <a:ext cx="64750" cy="7775"/>
            </a:xfrm>
            <a:custGeom>
              <a:avLst/>
              <a:gdLst/>
              <a:ahLst/>
              <a:cxnLst/>
              <a:rect l="l" t="t" r="r" b="b"/>
              <a:pathLst>
                <a:path w="2590" h="311" extrusionOk="0">
                  <a:moveTo>
                    <a:pt x="9" y="1"/>
                  </a:moveTo>
                  <a:cubicBezTo>
                    <a:pt x="0" y="1"/>
                    <a:pt x="8" y="40"/>
                    <a:pt x="31" y="63"/>
                  </a:cubicBezTo>
                  <a:cubicBezTo>
                    <a:pt x="484" y="226"/>
                    <a:pt x="938" y="311"/>
                    <a:pt x="1392" y="311"/>
                  </a:cubicBezTo>
                  <a:cubicBezTo>
                    <a:pt x="1772" y="311"/>
                    <a:pt x="2152" y="251"/>
                    <a:pt x="2532" y="130"/>
                  </a:cubicBezTo>
                  <a:cubicBezTo>
                    <a:pt x="2590" y="130"/>
                    <a:pt x="2573" y="56"/>
                    <a:pt x="2525" y="56"/>
                  </a:cubicBezTo>
                  <a:cubicBezTo>
                    <a:pt x="2517" y="56"/>
                    <a:pt x="2509" y="58"/>
                    <a:pt x="2499" y="63"/>
                  </a:cubicBezTo>
                  <a:cubicBezTo>
                    <a:pt x="2098" y="159"/>
                    <a:pt x="1705" y="209"/>
                    <a:pt x="1312" y="209"/>
                  </a:cubicBezTo>
                  <a:cubicBezTo>
                    <a:pt x="888" y="209"/>
                    <a:pt x="464" y="151"/>
                    <a:pt x="31" y="30"/>
                  </a:cubicBezTo>
                  <a:cubicBezTo>
                    <a:pt x="20" y="9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046025" y="233250"/>
              <a:ext cx="100100" cy="58000"/>
            </a:xfrm>
            <a:custGeom>
              <a:avLst/>
              <a:gdLst/>
              <a:ahLst/>
              <a:cxnLst/>
              <a:rect l="l" t="t" r="r" b="b"/>
              <a:pathLst>
                <a:path w="4004" h="2320" extrusionOk="0">
                  <a:moveTo>
                    <a:pt x="1325" y="1"/>
                  </a:moveTo>
                  <a:cubicBezTo>
                    <a:pt x="876" y="1"/>
                    <a:pt x="421" y="93"/>
                    <a:pt x="0" y="285"/>
                  </a:cubicBezTo>
                  <a:lnTo>
                    <a:pt x="134" y="318"/>
                  </a:lnTo>
                  <a:cubicBezTo>
                    <a:pt x="467" y="818"/>
                    <a:pt x="901" y="1319"/>
                    <a:pt x="1401" y="1686"/>
                  </a:cubicBezTo>
                  <a:cubicBezTo>
                    <a:pt x="1902" y="2086"/>
                    <a:pt x="2502" y="2319"/>
                    <a:pt x="3103" y="2319"/>
                  </a:cubicBezTo>
                  <a:cubicBezTo>
                    <a:pt x="3169" y="2319"/>
                    <a:pt x="3303" y="2319"/>
                    <a:pt x="3336" y="2253"/>
                  </a:cubicBezTo>
                  <a:cubicBezTo>
                    <a:pt x="3403" y="2153"/>
                    <a:pt x="3403" y="2086"/>
                    <a:pt x="3303" y="2019"/>
                  </a:cubicBezTo>
                  <a:cubicBezTo>
                    <a:pt x="3299" y="2016"/>
                    <a:pt x="3296" y="2013"/>
                    <a:pt x="3291" y="2009"/>
                  </a:cubicBezTo>
                  <a:lnTo>
                    <a:pt x="3291" y="2009"/>
                  </a:lnTo>
                  <a:cubicBezTo>
                    <a:pt x="3433" y="2072"/>
                    <a:pt x="3586" y="2119"/>
                    <a:pt x="3770" y="2119"/>
                  </a:cubicBezTo>
                  <a:cubicBezTo>
                    <a:pt x="3836" y="2119"/>
                    <a:pt x="3937" y="2119"/>
                    <a:pt x="3970" y="2019"/>
                  </a:cubicBezTo>
                  <a:cubicBezTo>
                    <a:pt x="4003" y="1953"/>
                    <a:pt x="4003" y="1819"/>
                    <a:pt x="3970" y="1752"/>
                  </a:cubicBezTo>
                  <a:cubicBezTo>
                    <a:pt x="3636" y="1019"/>
                    <a:pt x="3069" y="451"/>
                    <a:pt x="2302" y="151"/>
                  </a:cubicBezTo>
                  <a:cubicBezTo>
                    <a:pt x="1989" y="52"/>
                    <a:pt x="1658" y="1"/>
                    <a:pt x="1325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079375" y="302075"/>
              <a:ext cx="23375" cy="44775"/>
            </a:xfrm>
            <a:custGeom>
              <a:avLst/>
              <a:gdLst/>
              <a:ahLst/>
              <a:cxnLst/>
              <a:rect l="l" t="t" r="r" b="b"/>
              <a:pathLst>
                <a:path w="935" h="1791" extrusionOk="0">
                  <a:moveTo>
                    <a:pt x="1" y="0"/>
                  </a:moveTo>
                  <a:cubicBezTo>
                    <a:pt x="1" y="434"/>
                    <a:pt x="134" y="901"/>
                    <a:pt x="268" y="1368"/>
                  </a:cubicBezTo>
                  <a:cubicBezTo>
                    <a:pt x="268" y="1391"/>
                    <a:pt x="284" y="1415"/>
                    <a:pt x="306" y="1415"/>
                  </a:cubicBezTo>
                  <a:cubicBezTo>
                    <a:pt x="315" y="1415"/>
                    <a:pt x="324" y="1411"/>
                    <a:pt x="334" y="1401"/>
                  </a:cubicBezTo>
                  <a:cubicBezTo>
                    <a:pt x="425" y="1378"/>
                    <a:pt x="454" y="1324"/>
                    <a:pt x="495" y="1324"/>
                  </a:cubicBezTo>
                  <a:cubicBezTo>
                    <a:pt x="514" y="1324"/>
                    <a:pt x="536" y="1336"/>
                    <a:pt x="568" y="1368"/>
                  </a:cubicBezTo>
                  <a:cubicBezTo>
                    <a:pt x="668" y="1501"/>
                    <a:pt x="501" y="1568"/>
                    <a:pt x="468" y="1701"/>
                  </a:cubicBezTo>
                  <a:cubicBezTo>
                    <a:pt x="442" y="1727"/>
                    <a:pt x="475" y="1790"/>
                    <a:pt x="521" y="1790"/>
                  </a:cubicBezTo>
                  <a:cubicBezTo>
                    <a:pt x="536" y="1790"/>
                    <a:pt x="552" y="1784"/>
                    <a:pt x="568" y="1768"/>
                  </a:cubicBezTo>
                  <a:cubicBezTo>
                    <a:pt x="668" y="1668"/>
                    <a:pt x="935" y="1368"/>
                    <a:pt x="801" y="1201"/>
                  </a:cubicBezTo>
                  <a:cubicBezTo>
                    <a:pt x="762" y="1142"/>
                    <a:pt x="711" y="1121"/>
                    <a:pt x="656" y="1121"/>
                  </a:cubicBezTo>
                  <a:cubicBezTo>
                    <a:pt x="543" y="1121"/>
                    <a:pt x="411" y="1209"/>
                    <a:pt x="316" y="1250"/>
                  </a:cubicBezTo>
                  <a:lnTo>
                    <a:pt x="316" y="1250"/>
                  </a:lnTo>
                  <a:cubicBezTo>
                    <a:pt x="222" y="815"/>
                    <a:pt x="126" y="408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036125" y="1631350"/>
              <a:ext cx="37450" cy="5850"/>
            </a:xfrm>
            <a:custGeom>
              <a:avLst/>
              <a:gdLst/>
              <a:ahLst/>
              <a:cxnLst/>
              <a:rect l="l" t="t" r="r" b="b"/>
              <a:pathLst>
                <a:path w="1498" h="234" extrusionOk="0">
                  <a:moveTo>
                    <a:pt x="1464" y="0"/>
                  </a:moveTo>
                  <a:cubicBezTo>
                    <a:pt x="997" y="0"/>
                    <a:pt x="530" y="101"/>
                    <a:pt x="63" y="201"/>
                  </a:cubicBezTo>
                  <a:cubicBezTo>
                    <a:pt x="46" y="184"/>
                    <a:pt x="34" y="178"/>
                    <a:pt x="25" y="178"/>
                  </a:cubicBezTo>
                  <a:cubicBezTo>
                    <a:pt x="0" y="178"/>
                    <a:pt x="13" y="234"/>
                    <a:pt x="63" y="234"/>
                  </a:cubicBezTo>
                  <a:cubicBezTo>
                    <a:pt x="530" y="201"/>
                    <a:pt x="997" y="201"/>
                    <a:pt x="1464" y="101"/>
                  </a:cubicBezTo>
                  <a:cubicBezTo>
                    <a:pt x="1497" y="101"/>
                    <a:pt x="1497" y="0"/>
                    <a:pt x="14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040175" y="1620150"/>
              <a:ext cx="30900" cy="2800"/>
            </a:xfrm>
            <a:custGeom>
              <a:avLst/>
              <a:gdLst/>
              <a:ahLst/>
              <a:cxnLst/>
              <a:rect l="l" t="t" r="r" b="b"/>
              <a:pathLst>
                <a:path w="1236" h="112" extrusionOk="0">
                  <a:moveTo>
                    <a:pt x="834" y="0"/>
                  </a:moveTo>
                  <a:cubicBezTo>
                    <a:pt x="586" y="0"/>
                    <a:pt x="334" y="15"/>
                    <a:pt x="68" y="15"/>
                  </a:cubicBezTo>
                  <a:cubicBezTo>
                    <a:pt x="1" y="48"/>
                    <a:pt x="1" y="82"/>
                    <a:pt x="34" y="82"/>
                  </a:cubicBezTo>
                  <a:cubicBezTo>
                    <a:pt x="279" y="82"/>
                    <a:pt x="553" y="111"/>
                    <a:pt x="817" y="111"/>
                  </a:cubicBezTo>
                  <a:cubicBezTo>
                    <a:pt x="950" y="111"/>
                    <a:pt x="1079" y="104"/>
                    <a:pt x="1202" y="82"/>
                  </a:cubicBezTo>
                  <a:cubicBezTo>
                    <a:pt x="1235" y="82"/>
                    <a:pt x="1235" y="15"/>
                    <a:pt x="1202" y="15"/>
                  </a:cubicBezTo>
                  <a:cubicBezTo>
                    <a:pt x="1079" y="4"/>
                    <a:pt x="957" y="0"/>
                    <a:pt x="8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047700" y="1599325"/>
              <a:ext cx="41000" cy="23325"/>
            </a:xfrm>
            <a:custGeom>
              <a:avLst/>
              <a:gdLst/>
              <a:ahLst/>
              <a:cxnLst/>
              <a:rect l="l" t="t" r="r" b="b"/>
              <a:pathLst>
                <a:path w="1640" h="933" extrusionOk="0">
                  <a:moveTo>
                    <a:pt x="1500" y="140"/>
                  </a:moveTo>
                  <a:lnTo>
                    <a:pt x="1500" y="140"/>
                  </a:lnTo>
                  <a:cubicBezTo>
                    <a:pt x="1476" y="522"/>
                    <a:pt x="1210" y="770"/>
                    <a:pt x="908" y="836"/>
                  </a:cubicBezTo>
                  <a:lnTo>
                    <a:pt x="908" y="836"/>
                  </a:lnTo>
                  <a:cubicBezTo>
                    <a:pt x="1059" y="569"/>
                    <a:pt x="1287" y="329"/>
                    <a:pt x="1500" y="140"/>
                  </a:cubicBezTo>
                  <a:close/>
                  <a:moveTo>
                    <a:pt x="1563" y="0"/>
                  </a:moveTo>
                  <a:cubicBezTo>
                    <a:pt x="1554" y="0"/>
                    <a:pt x="1544" y="4"/>
                    <a:pt x="1535" y="14"/>
                  </a:cubicBezTo>
                  <a:cubicBezTo>
                    <a:pt x="1234" y="214"/>
                    <a:pt x="934" y="448"/>
                    <a:pt x="834" y="814"/>
                  </a:cubicBezTo>
                  <a:cubicBezTo>
                    <a:pt x="809" y="827"/>
                    <a:pt x="812" y="840"/>
                    <a:pt x="826" y="849"/>
                  </a:cubicBezTo>
                  <a:lnTo>
                    <a:pt x="826" y="849"/>
                  </a:lnTo>
                  <a:cubicBezTo>
                    <a:pt x="800" y="851"/>
                    <a:pt x="774" y="853"/>
                    <a:pt x="748" y="853"/>
                  </a:cubicBezTo>
                  <a:cubicBezTo>
                    <a:pt x="503" y="853"/>
                    <a:pt x="259" y="732"/>
                    <a:pt x="118" y="464"/>
                  </a:cubicBezTo>
                  <a:lnTo>
                    <a:pt x="118" y="464"/>
                  </a:lnTo>
                  <a:cubicBezTo>
                    <a:pt x="319" y="551"/>
                    <a:pt x="528" y="653"/>
                    <a:pt x="667" y="848"/>
                  </a:cubicBezTo>
                  <a:cubicBezTo>
                    <a:pt x="734" y="848"/>
                    <a:pt x="834" y="814"/>
                    <a:pt x="767" y="748"/>
                  </a:cubicBezTo>
                  <a:cubicBezTo>
                    <a:pt x="567" y="548"/>
                    <a:pt x="367" y="381"/>
                    <a:pt x="67" y="314"/>
                  </a:cubicBezTo>
                  <a:cubicBezTo>
                    <a:pt x="33" y="314"/>
                    <a:pt x="0" y="347"/>
                    <a:pt x="0" y="381"/>
                  </a:cubicBezTo>
                  <a:cubicBezTo>
                    <a:pt x="3" y="389"/>
                    <a:pt x="6" y="397"/>
                    <a:pt x="9" y="405"/>
                  </a:cubicBezTo>
                  <a:lnTo>
                    <a:pt x="9" y="405"/>
                  </a:lnTo>
                  <a:lnTo>
                    <a:pt x="0" y="414"/>
                  </a:lnTo>
                  <a:cubicBezTo>
                    <a:pt x="5" y="416"/>
                    <a:pt x="11" y="419"/>
                    <a:pt x="16" y="421"/>
                  </a:cubicBezTo>
                  <a:lnTo>
                    <a:pt x="16" y="421"/>
                  </a:lnTo>
                  <a:cubicBezTo>
                    <a:pt x="163" y="772"/>
                    <a:pt x="470" y="932"/>
                    <a:pt x="775" y="932"/>
                  </a:cubicBezTo>
                  <a:cubicBezTo>
                    <a:pt x="1209" y="932"/>
                    <a:pt x="1640" y="607"/>
                    <a:pt x="1601" y="47"/>
                  </a:cubicBezTo>
                  <a:cubicBezTo>
                    <a:pt x="1601" y="24"/>
                    <a:pt x="1585" y="0"/>
                    <a:pt x="1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851725" y="1612175"/>
              <a:ext cx="23375" cy="5850"/>
            </a:xfrm>
            <a:custGeom>
              <a:avLst/>
              <a:gdLst/>
              <a:ahLst/>
              <a:cxnLst/>
              <a:rect l="l" t="t" r="r" b="b"/>
              <a:pathLst>
                <a:path w="935" h="234" extrusionOk="0">
                  <a:moveTo>
                    <a:pt x="33" y="0"/>
                  </a:moveTo>
                  <a:cubicBezTo>
                    <a:pt x="0" y="0"/>
                    <a:pt x="0" y="67"/>
                    <a:pt x="33" y="67"/>
                  </a:cubicBezTo>
                  <a:cubicBezTo>
                    <a:pt x="334" y="167"/>
                    <a:pt x="601" y="234"/>
                    <a:pt x="901" y="234"/>
                  </a:cubicBezTo>
                  <a:cubicBezTo>
                    <a:pt x="934" y="234"/>
                    <a:pt x="934" y="200"/>
                    <a:pt x="901" y="167"/>
                  </a:cubicBezTo>
                  <a:cubicBezTo>
                    <a:pt x="667" y="34"/>
                    <a:pt x="334" y="34"/>
                    <a:pt x="3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849225" y="1605500"/>
              <a:ext cx="25875" cy="4200"/>
            </a:xfrm>
            <a:custGeom>
              <a:avLst/>
              <a:gdLst/>
              <a:ahLst/>
              <a:cxnLst/>
              <a:rect l="l" t="t" r="r" b="b"/>
              <a:pathLst>
                <a:path w="1035" h="168" extrusionOk="0">
                  <a:moveTo>
                    <a:pt x="100" y="0"/>
                  </a:moveTo>
                  <a:cubicBezTo>
                    <a:pt x="33" y="0"/>
                    <a:pt x="0" y="67"/>
                    <a:pt x="100" y="100"/>
                  </a:cubicBezTo>
                  <a:cubicBezTo>
                    <a:pt x="367" y="134"/>
                    <a:pt x="667" y="167"/>
                    <a:pt x="967" y="167"/>
                  </a:cubicBezTo>
                  <a:cubicBezTo>
                    <a:pt x="1034" y="167"/>
                    <a:pt x="1034" y="100"/>
                    <a:pt x="967" y="34"/>
                  </a:cubicBezTo>
                  <a:cubicBezTo>
                    <a:pt x="667" y="0"/>
                    <a:pt x="367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861725" y="1596325"/>
              <a:ext cx="11700" cy="2700"/>
            </a:xfrm>
            <a:custGeom>
              <a:avLst/>
              <a:gdLst/>
              <a:ahLst/>
              <a:cxnLst/>
              <a:rect l="l" t="t" r="r" b="b"/>
              <a:pathLst>
                <a:path w="468" h="108" extrusionOk="0">
                  <a:moveTo>
                    <a:pt x="0" y="0"/>
                  </a:moveTo>
                  <a:cubicBezTo>
                    <a:pt x="115" y="29"/>
                    <a:pt x="255" y="107"/>
                    <a:pt x="376" y="107"/>
                  </a:cubicBezTo>
                  <a:cubicBezTo>
                    <a:pt x="396" y="107"/>
                    <a:pt x="415" y="105"/>
                    <a:pt x="434" y="101"/>
                  </a:cubicBezTo>
                  <a:cubicBezTo>
                    <a:pt x="467" y="101"/>
                    <a:pt x="467" y="34"/>
                    <a:pt x="4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835200" y="1577025"/>
              <a:ext cx="46350" cy="22975"/>
            </a:xfrm>
            <a:custGeom>
              <a:avLst/>
              <a:gdLst/>
              <a:ahLst/>
              <a:cxnLst/>
              <a:rect l="l" t="t" r="r" b="b"/>
              <a:pathLst>
                <a:path w="1854" h="919" extrusionOk="0">
                  <a:moveTo>
                    <a:pt x="503" y="414"/>
                  </a:moveTo>
                  <a:cubicBezTo>
                    <a:pt x="601" y="453"/>
                    <a:pt x="697" y="493"/>
                    <a:pt x="791" y="533"/>
                  </a:cubicBezTo>
                  <a:lnTo>
                    <a:pt x="791" y="533"/>
                  </a:lnTo>
                  <a:cubicBezTo>
                    <a:pt x="692" y="506"/>
                    <a:pt x="595" y="465"/>
                    <a:pt x="503" y="414"/>
                  </a:cubicBezTo>
                  <a:close/>
                  <a:moveTo>
                    <a:pt x="1395" y="239"/>
                  </a:moveTo>
                  <a:lnTo>
                    <a:pt x="1528" y="472"/>
                  </a:lnTo>
                  <a:cubicBezTo>
                    <a:pt x="1528" y="504"/>
                    <a:pt x="1263" y="564"/>
                    <a:pt x="1204" y="572"/>
                  </a:cubicBezTo>
                  <a:lnTo>
                    <a:pt x="1204" y="572"/>
                  </a:lnTo>
                  <a:cubicBezTo>
                    <a:pt x="1221" y="516"/>
                    <a:pt x="1239" y="461"/>
                    <a:pt x="1262" y="406"/>
                  </a:cubicBezTo>
                  <a:cubicBezTo>
                    <a:pt x="1328" y="305"/>
                    <a:pt x="1362" y="272"/>
                    <a:pt x="1395" y="239"/>
                  </a:cubicBezTo>
                  <a:close/>
                  <a:moveTo>
                    <a:pt x="1546" y="1"/>
                  </a:moveTo>
                  <a:cubicBezTo>
                    <a:pt x="1529" y="1"/>
                    <a:pt x="1512" y="2"/>
                    <a:pt x="1495" y="5"/>
                  </a:cubicBezTo>
                  <a:cubicBezTo>
                    <a:pt x="1257" y="77"/>
                    <a:pt x="1104" y="335"/>
                    <a:pt x="1036" y="575"/>
                  </a:cubicBezTo>
                  <a:lnTo>
                    <a:pt x="1036" y="575"/>
                  </a:lnTo>
                  <a:cubicBezTo>
                    <a:pt x="1001" y="572"/>
                    <a:pt x="966" y="569"/>
                    <a:pt x="931" y="563"/>
                  </a:cubicBezTo>
                  <a:lnTo>
                    <a:pt x="931" y="563"/>
                  </a:lnTo>
                  <a:cubicBezTo>
                    <a:pt x="693" y="446"/>
                    <a:pt x="463" y="317"/>
                    <a:pt x="215" y="196"/>
                  </a:cubicBezTo>
                  <a:lnTo>
                    <a:pt x="215" y="196"/>
                  </a:lnTo>
                  <a:cubicBezTo>
                    <a:pt x="196" y="178"/>
                    <a:pt x="178" y="158"/>
                    <a:pt x="161" y="139"/>
                  </a:cubicBezTo>
                  <a:cubicBezTo>
                    <a:pt x="150" y="144"/>
                    <a:pt x="141" y="150"/>
                    <a:pt x="133" y="157"/>
                  </a:cubicBezTo>
                  <a:lnTo>
                    <a:pt x="133" y="157"/>
                  </a:lnTo>
                  <a:cubicBezTo>
                    <a:pt x="120" y="151"/>
                    <a:pt x="107" y="145"/>
                    <a:pt x="94" y="139"/>
                  </a:cubicBezTo>
                  <a:cubicBezTo>
                    <a:pt x="88" y="133"/>
                    <a:pt x="81" y="130"/>
                    <a:pt x="73" y="130"/>
                  </a:cubicBezTo>
                  <a:cubicBezTo>
                    <a:pt x="40" y="130"/>
                    <a:pt x="0" y="184"/>
                    <a:pt x="27" y="239"/>
                  </a:cubicBezTo>
                  <a:cubicBezTo>
                    <a:pt x="261" y="506"/>
                    <a:pt x="594" y="672"/>
                    <a:pt x="995" y="672"/>
                  </a:cubicBezTo>
                  <a:cubicBezTo>
                    <a:pt x="1000" y="672"/>
                    <a:pt x="1006" y="672"/>
                    <a:pt x="1012" y="672"/>
                  </a:cubicBezTo>
                  <a:lnTo>
                    <a:pt x="1012" y="672"/>
                  </a:lnTo>
                  <a:cubicBezTo>
                    <a:pt x="1001" y="732"/>
                    <a:pt x="995" y="789"/>
                    <a:pt x="995" y="839"/>
                  </a:cubicBezTo>
                  <a:cubicBezTo>
                    <a:pt x="995" y="888"/>
                    <a:pt x="1030" y="919"/>
                    <a:pt x="1063" y="919"/>
                  </a:cubicBezTo>
                  <a:cubicBezTo>
                    <a:pt x="1075" y="919"/>
                    <a:pt x="1086" y="915"/>
                    <a:pt x="1095" y="906"/>
                  </a:cubicBezTo>
                  <a:cubicBezTo>
                    <a:pt x="1123" y="836"/>
                    <a:pt x="1145" y="766"/>
                    <a:pt x="1166" y="696"/>
                  </a:cubicBezTo>
                  <a:lnTo>
                    <a:pt x="1166" y="696"/>
                  </a:lnTo>
                  <a:cubicBezTo>
                    <a:pt x="1198" y="710"/>
                    <a:pt x="1230" y="725"/>
                    <a:pt x="1262" y="739"/>
                  </a:cubicBezTo>
                  <a:cubicBezTo>
                    <a:pt x="1284" y="761"/>
                    <a:pt x="1302" y="769"/>
                    <a:pt x="1316" y="769"/>
                  </a:cubicBezTo>
                  <a:cubicBezTo>
                    <a:pt x="1343" y="769"/>
                    <a:pt x="1351" y="739"/>
                    <a:pt x="1328" y="739"/>
                  </a:cubicBezTo>
                  <a:cubicBezTo>
                    <a:pt x="1275" y="719"/>
                    <a:pt x="1223" y="697"/>
                    <a:pt x="1172" y="675"/>
                  </a:cubicBezTo>
                  <a:lnTo>
                    <a:pt x="1172" y="675"/>
                  </a:lnTo>
                  <a:cubicBezTo>
                    <a:pt x="1173" y="672"/>
                    <a:pt x="1174" y="669"/>
                    <a:pt x="1175" y="665"/>
                  </a:cubicBezTo>
                  <a:lnTo>
                    <a:pt x="1175" y="665"/>
                  </a:lnTo>
                  <a:cubicBezTo>
                    <a:pt x="1414" y="645"/>
                    <a:pt x="1710" y="573"/>
                    <a:pt x="1762" y="339"/>
                  </a:cubicBezTo>
                  <a:cubicBezTo>
                    <a:pt x="1853" y="156"/>
                    <a:pt x="1722" y="1"/>
                    <a:pt x="15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103575" y="469675"/>
              <a:ext cx="292725" cy="336950"/>
            </a:xfrm>
            <a:custGeom>
              <a:avLst/>
              <a:gdLst/>
              <a:ahLst/>
              <a:cxnLst/>
              <a:rect l="l" t="t" r="r" b="b"/>
              <a:pathLst>
                <a:path w="11709" h="13478" extrusionOk="0">
                  <a:moveTo>
                    <a:pt x="500" y="1"/>
                  </a:moveTo>
                  <a:lnTo>
                    <a:pt x="0" y="3970"/>
                  </a:lnTo>
                  <a:lnTo>
                    <a:pt x="6138" y="8474"/>
                  </a:lnTo>
                  <a:lnTo>
                    <a:pt x="3202" y="11676"/>
                  </a:lnTo>
                  <a:lnTo>
                    <a:pt x="4270" y="13477"/>
                  </a:lnTo>
                  <a:cubicBezTo>
                    <a:pt x="4270" y="13477"/>
                    <a:pt x="11708" y="10208"/>
                    <a:pt x="10341" y="7473"/>
                  </a:cubicBezTo>
                  <a:cubicBezTo>
                    <a:pt x="8973" y="4704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47550" y="822425"/>
              <a:ext cx="322750" cy="712225"/>
            </a:xfrm>
            <a:custGeom>
              <a:avLst/>
              <a:gdLst/>
              <a:ahLst/>
              <a:cxnLst/>
              <a:rect l="l" t="t" r="r" b="b"/>
              <a:pathLst>
                <a:path w="12910" h="28489" extrusionOk="0">
                  <a:moveTo>
                    <a:pt x="2202" y="1"/>
                  </a:moveTo>
                  <a:lnTo>
                    <a:pt x="0" y="27954"/>
                  </a:lnTo>
                  <a:lnTo>
                    <a:pt x="4003" y="28288"/>
                  </a:lnTo>
                  <a:cubicBezTo>
                    <a:pt x="4003" y="28288"/>
                    <a:pt x="6672" y="6439"/>
                    <a:pt x="6872" y="6072"/>
                  </a:cubicBezTo>
                  <a:cubicBezTo>
                    <a:pt x="6923" y="5990"/>
                    <a:pt x="7016" y="5961"/>
                    <a:pt x="7119" y="5961"/>
                  </a:cubicBezTo>
                  <a:cubicBezTo>
                    <a:pt x="7351" y="5961"/>
                    <a:pt x="7639" y="6105"/>
                    <a:pt x="7639" y="6105"/>
                  </a:cubicBezTo>
                  <a:lnTo>
                    <a:pt x="5404" y="28388"/>
                  </a:lnTo>
                  <a:lnTo>
                    <a:pt x="10241" y="28488"/>
                  </a:lnTo>
                  <a:cubicBezTo>
                    <a:pt x="10241" y="28488"/>
                    <a:pt x="12609" y="6105"/>
                    <a:pt x="12910" y="435"/>
                  </a:cubicBezTo>
                  <a:lnTo>
                    <a:pt x="22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941775" y="616450"/>
              <a:ext cx="206000" cy="237700"/>
            </a:xfrm>
            <a:custGeom>
              <a:avLst/>
              <a:gdLst/>
              <a:ahLst/>
              <a:cxnLst/>
              <a:rect l="l" t="t" r="r" b="b"/>
              <a:pathLst>
                <a:path w="8240" h="9508" extrusionOk="0">
                  <a:moveTo>
                    <a:pt x="1902" y="1"/>
                  </a:moveTo>
                  <a:lnTo>
                    <a:pt x="1" y="9508"/>
                  </a:lnTo>
                  <a:lnTo>
                    <a:pt x="7573" y="8940"/>
                  </a:lnTo>
                  <a:cubicBezTo>
                    <a:pt x="7573" y="8807"/>
                    <a:pt x="8240" y="1102"/>
                    <a:pt x="8240" y="1102"/>
                  </a:cubicBezTo>
                  <a:lnTo>
                    <a:pt x="19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873400" y="742625"/>
              <a:ext cx="134275" cy="108450"/>
            </a:xfrm>
            <a:custGeom>
              <a:avLst/>
              <a:gdLst/>
              <a:ahLst/>
              <a:cxnLst/>
              <a:rect l="l" t="t" r="r" b="b"/>
              <a:pathLst>
                <a:path w="5371" h="4338" extrusionOk="0">
                  <a:moveTo>
                    <a:pt x="935" y="1"/>
                  </a:moveTo>
                  <a:cubicBezTo>
                    <a:pt x="609" y="1"/>
                    <a:pt x="0" y="1392"/>
                    <a:pt x="0" y="1392"/>
                  </a:cubicBezTo>
                  <a:cubicBezTo>
                    <a:pt x="0" y="1392"/>
                    <a:pt x="1602" y="3160"/>
                    <a:pt x="2669" y="3793"/>
                  </a:cubicBezTo>
                  <a:cubicBezTo>
                    <a:pt x="3369" y="4187"/>
                    <a:pt x="3969" y="4337"/>
                    <a:pt x="4280" y="4337"/>
                  </a:cubicBezTo>
                  <a:cubicBezTo>
                    <a:pt x="4443" y="4337"/>
                    <a:pt x="4527" y="4296"/>
                    <a:pt x="4504" y="4227"/>
                  </a:cubicBezTo>
                  <a:cubicBezTo>
                    <a:pt x="4370" y="3994"/>
                    <a:pt x="2669" y="3593"/>
                    <a:pt x="2902" y="3293"/>
                  </a:cubicBezTo>
                  <a:cubicBezTo>
                    <a:pt x="2929" y="3263"/>
                    <a:pt x="2974" y="3249"/>
                    <a:pt x="3031" y="3249"/>
                  </a:cubicBezTo>
                  <a:cubicBezTo>
                    <a:pt x="3439" y="3249"/>
                    <a:pt x="4527" y="3914"/>
                    <a:pt x="5076" y="3914"/>
                  </a:cubicBezTo>
                  <a:cubicBezTo>
                    <a:pt x="5217" y="3914"/>
                    <a:pt x="5322" y="3870"/>
                    <a:pt x="5371" y="3760"/>
                  </a:cubicBezTo>
                  <a:cubicBezTo>
                    <a:pt x="5371" y="3760"/>
                    <a:pt x="4904" y="3493"/>
                    <a:pt x="4437" y="3293"/>
                  </a:cubicBezTo>
                  <a:cubicBezTo>
                    <a:pt x="3937" y="3093"/>
                    <a:pt x="3203" y="2793"/>
                    <a:pt x="3436" y="2593"/>
                  </a:cubicBezTo>
                  <a:cubicBezTo>
                    <a:pt x="3458" y="2571"/>
                    <a:pt x="3491" y="2561"/>
                    <a:pt x="3532" y="2561"/>
                  </a:cubicBezTo>
                  <a:cubicBezTo>
                    <a:pt x="3887" y="2561"/>
                    <a:pt x="4878" y="3292"/>
                    <a:pt x="5167" y="3292"/>
                  </a:cubicBezTo>
                  <a:cubicBezTo>
                    <a:pt x="5201" y="3292"/>
                    <a:pt x="5225" y="3282"/>
                    <a:pt x="5237" y="3260"/>
                  </a:cubicBezTo>
                  <a:cubicBezTo>
                    <a:pt x="5371" y="2993"/>
                    <a:pt x="4237" y="2192"/>
                    <a:pt x="3436" y="1792"/>
                  </a:cubicBezTo>
                  <a:cubicBezTo>
                    <a:pt x="2826" y="1421"/>
                    <a:pt x="2849" y="1260"/>
                    <a:pt x="3018" y="1260"/>
                  </a:cubicBezTo>
                  <a:cubicBezTo>
                    <a:pt x="3061" y="1260"/>
                    <a:pt x="3115" y="1271"/>
                    <a:pt x="3169" y="1292"/>
                  </a:cubicBezTo>
                  <a:cubicBezTo>
                    <a:pt x="3372" y="1407"/>
                    <a:pt x="3925" y="1824"/>
                    <a:pt x="4134" y="1824"/>
                  </a:cubicBezTo>
                  <a:cubicBezTo>
                    <a:pt x="4166" y="1824"/>
                    <a:pt x="4190" y="1814"/>
                    <a:pt x="4203" y="1792"/>
                  </a:cubicBezTo>
                  <a:cubicBezTo>
                    <a:pt x="4270" y="1625"/>
                    <a:pt x="3369" y="691"/>
                    <a:pt x="2836" y="458"/>
                  </a:cubicBezTo>
                  <a:cubicBezTo>
                    <a:pt x="2269" y="191"/>
                    <a:pt x="1201" y="258"/>
                    <a:pt x="1001" y="24"/>
                  </a:cubicBezTo>
                  <a:cubicBezTo>
                    <a:pt x="981" y="8"/>
                    <a:pt x="958" y="1"/>
                    <a:pt x="935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694925" y="469675"/>
              <a:ext cx="321100" cy="314425"/>
            </a:xfrm>
            <a:custGeom>
              <a:avLst/>
              <a:gdLst/>
              <a:ahLst/>
              <a:cxnLst/>
              <a:rect l="l" t="t" r="r" b="b"/>
              <a:pathLst>
                <a:path w="12844" h="12577" extrusionOk="0">
                  <a:moveTo>
                    <a:pt x="12843" y="1"/>
                  </a:moveTo>
                  <a:cubicBezTo>
                    <a:pt x="12843" y="1"/>
                    <a:pt x="3670" y="3003"/>
                    <a:pt x="1836" y="5505"/>
                  </a:cubicBezTo>
                  <a:cubicBezTo>
                    <a:pt x="1" y="8007"/>
                    <a:pt x="7473" y="12577"/>
                    <a:pt x="7473" y="12577"/>
                  </a:cubicBezTo>
                  <a:lnTo>
                    <a:pt x="8807" y="11009"/>
                  </a:lnTo>
                  <a:lnTo>
                    <a:pt x="5805" y="7239"/>
                  </a:lnTo>
                  <a:lnTo>
                    <a:pt x="11209" y="4471"/>
                  </a:lnTo>
                  <a:lnTo>
                    <a:pt x="12843" y="1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122750" y="483850"/>
              <a:ext cx="38375" cy="172650"/>
            </a:xfrm>
            <a:custGeom>
              <a:avLst/>
              <a:gdLst/>
              <a:ahLst/>
              <a:cxnLst/>
              <a:rect l="l" t="t" r="r" b="b"/>
              <a:pathLst>
                <a:path w="1535" h="6906" extrusionOk="0">
                  <a:moveTo>
                    <a:pt x="734" y="1"/>
                  </a:moveTo>
                  <a:lnTo>
                    <a:pt x="0" y="6839"/>
                  </a:lnTo>
                  <a:lnTo>
                    <a:pt x="601" y="6906"/>
                  </a:lnTo>
                  <a:lnTo>
                    <a:pt x="1535" y="435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991825" y="470525"/>
              <a:ext cx="23375" cy="162625"/>
            </a:xfrm>
            <a:custGeom>
              <a:avLst/>
              <a:gdLst/>
              <a:ahLst/>
              <a:cxnLst/>
              <a:rect l="l" t="t" r="r" b="b"/>
              <a:pathLst>
                <a:path w="935" h="6505" extrusionOk="0">
                  <a:moveTo>
                    <a:pt x="934" y="0"/>
                  </a:moveTo>
                  <a:lnTo>
                    <a:pt x="0" y="300"/>
                  </a:lnTo>
                  <a:lnTo>
                    <a:pt x="134" y="6438"/>
                  </a:lnTo>
                  <a:lnTo>
                    <a:pt x="767" y="6505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9126925" y="642150"/>
              <a:ext cx="12525" cy="10200"/>
            </a:xfrm>
            <a:custGeom>
              <a:avLst/>
              <a:gdLst/>
              <a:ahLst/>
              <a:cxnLst/>
              <a:rect l="l" t="t" r="r" b="b"/>
              <a:pathLst>
                <a:path w="501" h="408" extrusionOk="0">
                  <a:moveTo>
                    <a:pt x="181" y="0"/>
                  </a:moveTo>
                  <a:cubicBezTo>
                    <a:pt x="176" y="0"/>
                    <a:pt x="171" y="2"/>
                    <a:pt x="167" y="7"/>
                  </a:cubicBezTo>
                  <a:cubicBezTo>
                    <a:pt x="0" y="107"/>
                    <a:pt x="33" y="407"/>
                    <a:pt x="234" y="407"/>
                  </a:cubicBezTo>
                  <a:cubicBezTo>
                    <a:pt x="434" y="407"/>
                    <a:pt x="500" y="107"/>
                    <a:pt x="334" y="7"/>
                  </a:cubicBezTo>
                  <a:cubicBezTo>
                    <a:pt x="326" y="3"/>
                    <a:pt x="319" y="1"/>
                    <a:pt x="312" y="1"/>
                  </a:cubicBezTo>
                  <a:cubicBezTo>
                    <a:pt x="254" y="1"/>
                    <a:pt x="208" y="107"/>
                    <a:pt x="267" y="107"/>
                  </a:cubicBezTo>
                  <a:cubicBezTo>
                    <a:pt x="334" y="140"/>
                    <a:pt x="367" y="240"/>
                    <a:pt x="267" y="274"/>
                  </a:cubicBezTo>
                  <a:cubicBezTo>
                    <a:pt x="200" y="274"/>
                    <a:pt x="167" y="140"/>
                    <a:pt x="234" y="107"/>
                  </a:cubicBezTo>
                  <a:cubicBezTo>
                    <a:pt x="234" y="78"/>
                    <a:pt x="209" y="0"/>
                    <a:pt x="18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996500" y="621400"/>
              <a:ext cx="13375" cy="8725"/>
            </a:xfrm>
            <a:custGeom>
              <a:avLst/>
              <a:gdLst/>
              <a:ahLst/>
              <a:cxnLst/>
              <a:rect l="l" t="t" r="r" b="b"/>
              <a:pathLst>
                <a:path w="535" h="349" extrusionOk="0">
                  <a:moveTo>
                    <a:pt x="213" y="136"/>
                  </a:moveTo>
                  <a:cubicBezTo>
                    <a:pt x="247" y="136"/>
                    <a:pt x="280" y="136"/>
                    <a:pt x="280" y="236"/>
                  </a:cubicBezTo>
                  <a:cubicBezTo>
                    <a:pt x="274" y="249"/>
                    <a:pt x="265" y="255"/>
                    <a:pt x="255" y="255"/>
                  </a:cubicBezTo>
                  <a:cubicBezTo>
                    <a:pt x="214" y="255"/>
                    <a:pt x="160" y="163"/>
                    <a:pt x="213" y="136"/>
                  </a:cubicBezTo>
                  <a:close/>
                  <a:moveTo>
                    <a:pt x="277" y="0"/>
                  </a:moveTo>
                  <a:cubicBezTo>
                    <a:pt x="267" y="0"/>
                    <a:pt x="257" y="1"/>
                    <a:pt x="247" y="3"/>
                  </a:cubicBezTo>
                  <a:cubicBezTo>
                    <a:pt x="213" y="3"/>
                    <a:pt x="147" y="3"/>
                    <a:pt x="147" y="70"/>
                  </a:cubicBezTo>
                  <a:cubicBezTo>
                    <a:pt x="0" y="157"/>
                    <a:pt x="85" y="348"/>
                    <a:pt x="244" y="348"/>
                  </a:cubicBezTo>
                  <a:cubicBezTo>
                    <a:pt x="266" y="348"/>
                    <a:pt x="289" y="345"/>
                    <a:pt x="313" y="336"/>
                  </a:cubicBezTo>
                  <a:cubicBezTo>
                    <a:pt x="535" y="273"/>
                    <a:pt x="456" y="0"/>
                    <a:pt x="2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9014325" y="676175"/>
              <a:ext cx="87600" cy="87875"/>
            </a:xfrm>
            <a:custGeom>
              <a:avLst/>
              <a:gdLst/>
              <a:ahLst/>
              <a:cxnLst/>
              <a:rect l="l" t="t" r="r" b="b"/>
              <a:pathLst>
                <a:path w="3504" h="3515" extrusionOk="0">
                  <a:moveTo>
                    <a:pt x="422" y="238"/>
                  </a:moveTo>
                  <a:lnTo>
                    <a:pt x="422" y="238"/>
                  </a:lnTo>
                  <a:cubicBezTo>
                    <a:pt x="426" y="241"/>
                    <a:pt x="430" y="244"/>
                    <a:pt x="434" y="247"/>
                  </a:cubicBezTo>
                  <a:cubicBezTo>
                    <a:pt x="868" y="314"/>
                    <a:pt x="1268" y="347"/>
                    <a:pt x="1702" y="447"/>
                  </a:cubicBezTo>
                  <a:cubicBezTo>
                    <a:pt x="2102" y="547"/>
                    <a:pt x="2703" y="547"/>
                    <a:pt x="3070" y="714"/>
                  </a:cubicBezTo>
                  <a:cubicBezTo>
                    <a:pt x="3503" y="847"/>
                    <a:pt x="3270" y="1314"/>
                    <a:pt x="3236" y="1748"/>
                  </a:cubicBezTo>
                  <a:cubicBezTo>
                    <a:pt x="3203" y="2082"/>
                    <a:pt x="3236" y="2715"/>
                    <a:pt x="3070" y="2982"/>
                  </a:cubicBezTo>
                  <a:cubicBezTo>
                    <a:pt x="2911" y="3265"/>
                    <a:pt x="2715" y="3342"/>
                    <a:pt x="2496" y="3342"/>
                  </a:cubicBezTo>
                  <a:cubicBezTo>
                    <a:pt x="2301" y="3342"/>
                    <a:pt x="2089" y="3281"/>
                    <a:pt x="1869" y="3249"/>
                  </a:cubicBezTo>
                  <a:cubicBezTo>
                    <a:pt x="1502" y="3149"/>
                    <a:pt x="868" y="3149"/>
                    <a:pt x="534" y="2982"/>
                  </a:cubicBezTo>
                  <a:cubicBezTo>
                    <a:pt x="67" y="2682"/>
                    <a:pt x="268" y="1848"/>
                    <a:pt x="334" y="1414"/>
                  </a:cubicBezTo>
                  <a:cubicBezTo>
                    <a:pt x="364" y="1004"/>
                    <a:pt x="393" y="620"/>
                    <a:pt x="422" y="238"/>
                  </a:cubicBezTo>
                  <a:close/>
                  <a:moveTo>
                    <a:pt x="385" y="0"/>
                  </a:moveTo>
                  <a:cubicBezTo>
                    <a:pt x="374" y="0"/>
                    <a:pt x="368" y="17"/>
                    <a:pt x="368" y="47"/>
                  </a:cubicBezTo>
                  <a:cubicBezTo>
                    <a:pt x="268" y="480"/>
                    <a:pt x="201" y="981"/>
                    <a:pt x="168" y="1481"/>
                  </a:cubicBezTo>
                  <a:cubicBezTo>
                    <a:pt x="101" y="1815"/>
                    <a:pt x="1" y="2315"/>
                    <a:pt x="101" y="2649"/>
                  </a:cubicBezTo>
                  <a:cubicBezTo>
                    <a:pt x="268" y="3249"/>
                    <a:pt x="1102" y="3216"/>
                    <a:pt x="1602" y="3282"/>
                  </a:cubicBezTo>
                  <a:cubicBezTo>
                    <a:pt x="1875" y="3345"/>
                    <a:pt x="2293" y="3514"/>
                    <a:pt x="2632" y="3514"/>
                  </a:cubicBezTo>
                  <a:cubicBezTo>
                    <a:pt x="2832" y="3514"/>
                    <a:pt x="3004" y="3456"/>
                    <a:pt x="3103" y="3282"/>
                  </a:cubicBezTo>
                  <a:cubicBezTo>
                    <a:pt x="3270" y="3049"/>
                    <a:pt x="3236" y="2582"/>
                    <a:pt x="3270" y="2282"/>
                  </a:cubicBezTo>
                  <a:cubicBezTo>
                    <a:pt x="3370" y="1748"/>
                    <a:pt x="3403" y="1214"/>
                    <a:pt x="3503" y="647"/>
                  </a:cubicBezTo>
                  <a:cubicBezTo>
                    <a:pt x="3503" y="614"/>
                    <a:pt x="3437" y="581"/>
                    <a:pt x="3403" y="581"/>
                  </a:cubicBezTo>
                  <a:cubicBezTo>
                    <a:pt x="2402" y="414"/>
                    <a:pt x="1435" y="247"/>
                    <a:pt x="434" y="80"/>
                  </a:cubicBezTo>
                  <a:cubicBezTo>
                    <a:pt x="416" y="25"/>
                    <a:pt x="398" y="0"/>
                    <a:pt x="38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020175" y="695675"/>
              <a:ext cx="77575" cy="12550"/>
            </a:xfrm>
            <a:custGeom>
              <a:avLst/>
              <a:gdLst/>
              <a:ahLst/>
              <a:cxnLst/>
              <a:rect l="l" t="t" r="r" b="b"/>
              <a:pathLst>
                <a:path w="3103" h="502" extrusionOk="0">
                  <a:moveTo>
                    <a:pt x="0" y="1"/>
                  </a:moveTo>
                  <a:lnTo>
                    <a:pt x="0" y="34"/>
                  </a:lnTo>
                  <a:cubicBezTo>
                    <a:pt x="1001" y="301"/>
                    <a:pt x="2002" y="434"/>
                    <a:pt x="3002" y="501"/>
                  </a:cubicBezTo>
                  <a:cubicBezTo>
                    <a:pt x="3103" y="501"/>
                    <a:pt x="3103" y="368"/>
                    <a:pt x="3002" y="368"/>
                  </a:cubicBezTo>
                  <a:cubicBezTo>
                    <a:pt x="2002" y="301"/>
                    <a:pt x="1001" y="167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9132750" y="850875"/>
              <a:ext cx="31425" cy="53525"/>
            </a:xfrm>
            <a:custGeom>
              <a:avLst/>
              <a:gdLst/>
              <a:ahLst/>
              <a:cxnLst/>
              <a:rect l="l" t="t" r="r" b="b"/>
              <a:pathLst>
                <a:path w="1257" h="2141" extrusionOk="0">
                  <a:moveTo>
                    <a:pt x="80" y="1"/>
                  </a:moveTo>
                  <a:cubicBezTo>
                    <a:pt x="54" y="1"/>
                    <a:pt x="34" y="19"/>
                    <a:pt x="34" y="64"/>
                  </a:cubicBezTo>
                  <a:cubicBezTo>
                    <a:pt x="1" y="898"/>
                    <a:pt x="401" y="1665"/>
                    <a:pt x="1135" y="2132"/>
                  </a:cubicBezTo>
                  <a:cubicBezTo>
                    <a:pt x="1146" y="2138"/>
                    <a:pt x="1158" y="2141"/>
                    <a:pt x="1169" y="2141"/>
                  </a:cubicBezTo>
                  <a:cubicBezTo>
                    <a:pt x="1221" y="2141"/>
                    <a:pt x="1256" y="2081"/>
                    <a:pt x="1201" y="1999"/>
                  </a:cubicBezTo>
                  <a:cubicBezTo>
                    <a:pt x="601" y="1565"/>
                    <a:pt x="167" y="831"/>
                    <a:pt x="167" y="64"/>
                  </a:cubicBezTo>
                  <a:cubicBezTo>
                    <a:pt x="149" y="27"/>
                    <a:pt x="111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030175" y="855575"/>
              <a:ext cx="32550" cy="75050"/>
            </a:xfrm>
            <a:custGeom>
              <a:avLst/>
              <a:gdLst/>
              <a:ahLst/>
              <a:cxnLst/>
              <a:rect l="l" t="t" r="r" b="b"/>
              <a:pathLst>
                <a:path w="1302" h="3002" extrusionOk="0">
                  <a:moveTo>
                    <a:pt x="1251" y="1"/>
                  </a:moveTo>
                  <a:cubicBezTo>
                    <a:pt x="1226" y="1"/>
                    <a:pt x="1201" y="26"/>
                    <a:pt x="1201" y="76"/>
                  </a:cubicBezTo>
                  <a:cubicBezTo>
                    <a:pt x="1135" y="576"/>
                    <a:pt x="1135" y="1077"/>
                    <a:pt x="1068" y="1577"/>
                  </a:cubicBezTo>
                  <a:cubicBezTo>
                    <a:pt x="935" y="2278"/>
                    <a:pt x="568" y="2544"/>
                    <a:pt x="67" y="2978"/>
                  </a:cubicBezTo>
                  <a:cubicBezTo>
                    <a:pt x="468" y="2711"/>
                    <a:pt x="901" y="2411"/>
                    <a:pt x="1068" y="1944"/>
                  </a:cubicBezTo>
                  <a:cubicBezTo>
                    <a:pt x="1268" y="1377"/>
                    <a:pt x="1268" y="710"/>
                    <a:pt x="1301" y="76"/>
                  </a:cubicBezTo>
                  <a:cubicBezTo>
                    <a:pt x="1301" y="26"/>
                    <a:pt x="1276" y="1"/>
                    <a:pt x="1251" y="1"/>
                  </a:cubicBezTo>
                  <a:close/>
                  <a:moveTo>
                    <a:pt x="33" y="2971"/>
                  </a:moveTo>
                  <a:cubicBezTo>
                    <a:pt x="1" y="2971"/>
                    <a:pt x="16" y="3002"/>
                    <a:pt x="38" y="3002"/>
                  </a:cubicBezTo>
                  <a:cubicBezTo>
                    <a:pt x="48" y="3002"/>
                    <a:pt x="59" y="2996"/>
                    <a:pt x="67" y="2978"/>
                  </a:cubicBezTo>
                  <a:cubicBezTo>
                    <a:pt x="52" y="2973"/>
                    <a:pt x="41" y="2971"/>
                    <a:pt x="33" y="297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904250" y="849925"/>
              <a:ext cx="42800" cy="41750"/>
            </a:xfrm>
            <a:custGeom>
              <a:avLst/>
              <a:gdLst/>
              <a:ahLst/>
              <a:cxnLst/>
              <a:rect l="l" t="t" r="r" b="b"/>
              <a:pathLst>
                <a:path w="1712" h="1670" extrusionOk="0">
                  <a:moveTo>
                    <a:pt x="1628" y="0"/>
                  </a:moveTo>
                  <a:cubicBezTo>
                    <a:pt x="1605" y="0"/>
                    <a:pt x="1580" y="12"/>
                    <a:pt x="1568" y="35"/>
                  </a:cubicBezTo>
                  <a:cubicBezTo>
                    <a:pt x="1268" y="769"/>
                    <a:pt x="768" y="1303"/>
                    <a:pt x="67" y="1603"/>
                  </a:cubicBezTo>
                  <a:cubicBezTo>
                    <a:pt x="1" y="1636"/>
                    <a:pt x="67" y="1670"/>
                    <a:pt x="101" y="1670"/>
                  </a:cubicBezTo>
                  <a:cubicBezTo>
                    <a:pt x="801" y="1369"/>
                    <a:pt x="1402" y="836"/>
                    <a:pt x="1668" y="102"/>
                  </a:cubicBezTo>
                  <a:cubicBezTo>
                    <a:pt x="1712" y="37"/>
                    <a:pt x="1671" y="0"/>
                    <a:pt x="16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843375" y="1517925"/>
              <a:ext cx="98425" cy="8375"/>
            </a:xfrm>
            <a:custGeom>
              <a:avLst/>
              <a:gdLst/>
              <a:ahLst/>
              <a:cxnLst/>
              <a:rect l="l" t="t" r="r" b="b"/>
              <a:pathLst>
                <a:path w="3937" h="335" extrusionOk="0">
                  <a:moveTo>
                    <a:pt x="67" y="1"/>
                  </a:moveTo>
                  <a:cubicBezTo>
                    <a:pt x="34" y="1"/>
                    <a:pt x="1" y="68"/>
                    <a:pt x="67" y="68"/>
                  </a:cubicBezTo>
                  <a:cubicBezTo>
                    <a:pt x="1335" y="168"/>
                    <a:pt x="2569" y="268"/>
                    <a:pt x="3870" y="334"/>
                  </a:cubicBezTo>
                  <a:cubicBezTo>
                    <a:pt x="3937" y="334"/>
                    <a:pt x="3937" y="268"/>
                    <a:pt x="3870" y="268"/>
                  </a:cubicBezTo>
                  <a:cubicBezTo>
                    <a:pt x="2602" y="134"/>
                    <a:pt x="1368" y="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853475" y="1489700"/>
              <a:ext cx="92500" cy="14075"/>
            </a:xfrm>
            <a:custGeom>
              <a:avLst/>
              <a:gdLst/>
              <a:ahLst/>
              <a:cxnLst/>
              <a:rect l="l" t="t" r="r" b="b"/>
              <a:pathLst>
                <a:path w="3700" h="563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7" y="39"/>
                    <a:pt x="30" y="62"/>
                  </a:cubicBezTo>
                  <a:cubicBezTo>
                    <a:pt x="1264" y="229"/>
                    <a:pt x="2465" y="429"/>
                    <a:pt x="3666" y="563"/>
                  </a:cubicBezTo>
                  <a:cubicBezTo>
                    <a:pt x="3699" y="563"/>
                    <a:pt x="3699" y="463"/>
                    <a:pt x="3666" y="463"/>
                  </a:cubicBezTo>
                  <a:cubicBezTo>
                    <a:pt x="2465" y="263"/>
                    <a:pt x="1264" y="129"/>
                    <a:pt x="30" y="29"/>
                  </a:cubicBezTo>
                  <a:cubicBezTo>
                    <a:pt x="20" y="8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978475" y="1525450"/>
              <a:ext cx="112600" cy="7800"/>
            </a:xfrm>
            <a:custGeom>
              <a:avLst/>
              <a:gdLst/>
              <a:ahLst/>
              <a:cxnLst/>
              <a:rect l="l" t="t" r="r" b="b"/>
              <a:pathLst>
                <a:path w="4504" h="312" extrusionOk="0">
                  <a:moveTo>
                    <a:pt x="4370" y="0"/>
                  </a:moveTo>
                  <a:cubicBezTo>
                    <a:pt x="2936" y="134"/>
                    <a:pt x="1468" y="200"/>
                    <a:pt x="0" y="200"/>
                  </a:cubicBezTo>
                  <a:cubicBezTo>
                    <a:pt x="34" y="200"/>
                    <a:pt x="34" y="267"/>
                    <a:pt x="34" y="300"/>
                  </a:cubicBezTo>
                  <a:cubicBezTo>
                    <a:pt x="364" y="308"/>
                    <a:pt x="694" y="312"/>
                    <a:pt x="1023" y="312"/>
                  </a:cubicBezTo>
                  <a:cubicBezTo>
                    <a:pt x="2161" y="312"/>
                    <a:pt x="3299" y="263"/>
                    <a:pt x="4437" y="134"/>
                  </a:cubicBezTo>
                  <a:cubicBezTo>
                    <a:pt x="4504" y="134"/>
                    <a:pt x="4470" y="0"/>
                    <a:pt x="43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983475" y="1493750"/>
              <a:ext cx="120950" cy="6700"/>
            </a:xfrm>
            <a:custGeom>
              <a:avLst/>
              <a:gdLst/>
              <a:ahLst/>
              <a:cxnLst/>
              <a:rect l="l" t="t" r="r" b="b"/>
              <a:pathLst>
                <a:path w="4838" h="268" extrusionOk="0">
                  <a:moveTo>
                    <a:pt x="1" y="1"/>
                  </a:moveTo>
                  <a:lnTo>
                    <a:pt x="1" y="67"/>
                  </a:lnTo>
                  <a:cubicBezTo>
                    <a:pt x="1602" y="134"/>
                    <a:pt x="3169" y="234"/>
                    <a:pt x="4771" y="267"/>
                  </a:cubicBezTo>
                  <a:cubicBezTo>
                    <a:pt x="4837" y="267"/>
                    <a:pt x="4837" y="134"/>
                    <a:pt x="4771" y="134"/>
                  </a:cubicBezTo>
                  <a:cubicBezTo>
                    <a:pt x="3169" y="67"/>
                    <a:pt x="1602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066875" y="1198550"/>
              <a:ext cx="48375" cy="10850"/>
            </a:xfrm>
            <a:custGeom>
              <a:avLst/>
              <a:gdLst/>
              <a:ahLst/>
              <a:cxnLst/>
              <a:rect l="l" t="t" r="r" b="b"/>
              <a:pathLst>
                <a:path w="1935" h="434" extrusionOk="0">
                  <a:moveTo>
                    <a:pt x="1802" y="0"/>
                  </a:moveTo>
                  <a:cubicBezTo>
                    <a:pt x="1235" y="167"/>
                    <a:pt x="634" y="334"/>
                    <a:pt x="0" y="400"/>
                  </a:cubicBezTo>
                  <a:cubicBezTo>
                    <a:pt x="0" y="400"/>
                    <a:pt x="0" y="434"/>
                    <a:pt x="67" y="434"/>
                  </a:cubicBezTo>
                  <a:cubicBezTo>
                    <a:pt x="667" y="367"/>
                    <a:pt x="1268" y="267"/>
                    <a:pt x="1835" y="100"/>
                  </a:cubicBezTo>
                  <a:cubicBezTo>
                    <a:pt x="1935" y="67"/>
                    <a:pt x="1902" y="0"/>
                    <a:pt x="180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906175" y="1183175"/>
              <a:ext cx="36975" cy="30625"/>
            </a:xfrm>
            <a:custGeom>
              <a:avLst/>
              <a:gdLst/>
              <a:ahLst/>
              <a:cxnLst/>
              <a:rect l="l" t="t" r="r" b="b"/>
              <a:pathLst>
                <a:path w="1479" h="1225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491" y="448"/>
                    <a:pt x="891" y="849"/>
                    <a:pt x="1358" y="1216"/>
                  </a:cubicBezTo>
                  <a:cubicBezTo>
                    <a:pt x="1364" y="1222"/>
                    <a:pt x="1373" y="1225"/>
                    <a:pt x="1383" y="1225"/>
                  </a:cubicBezTo>
                  <a:cubicBezTo>
                    <a:pt x="1423" y="1225"/>
                    <a:pt x="1479" y="1176"/>
                    <a:pt x="1425" y="1149"/>
                  </a:cubicBezTo>
                  <a:cubicBezTo>
                    <a:pt x="991" y="715"/>
                    <a:pt x="524" y="382"/>
                    <a:pt x="57" y="15"/>
                  </a:cubicBezTo>
                  <a:cubicBezTo>
                    <a:pt x="47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981800" y="207725"/>
              <a:ext cx="45075" cy="46825"/>
            </a:xfrm>
            <a:custGeom>
              <a:avLst/>
              <a:gdLst/>
              <a:ahLst/>
              <a:cxnLst/>
              <a:rect l="l" t="t" r="r" b="b"/>
              <a:pathLst>
                <a:path w="1803" h="1873" extrusionOk="0">
                  <a:moveTo>
                    <a:pt x="881" y="1"/>
                  </a:moveTo>
                  <a:cubicBezTo>
                    <a:pt x="675" y="1"/>
                    <a:pt x="471" y="69"/>
                    <a:pt x="334" y="205"/>
                  </a:cubicBezTo>
                  <a:cubicBezTo>
                    <a:pt x="68" y="472"/>
                    <a:pt x="1" y="839"/>
                    <a:pt x="134" y="1172"/>
                  </a:cubicBezTo>
                  <a:cubicBezTo>
                    <a:pt x="234" y="1506"/>
                    <a:pt x="535" y="1706"/>
                    <a:pt x="835" y="1873"/>
                  </a:cubicBezTo>
                  <a:lnTo>
                    <a:pt x="1502" y="1472"/>
                  </a:lnTo>
                  <a:cubicBezTo>
                    <a:pt x="1702" y="1272"/>
                    <a:pt x="1802" y="1005"/>
                    <a:pt x="1735" y="705"/>
                  </a:cubicBezTo>
                  <a:cubicBezTo>
                    <a:pt x="1702" y="472"/>
                    <a:pt x="1535" y="205"/>
                    <a:pt x="1302" y="105"/>
                  </a:cubicBezTo>
                  <a:cubicBezTo>
                    <a:pt x="1177" y="35"/>
                    <a:pt x="1028" y="1"/>
                    <a:pt x="8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990150" y="229050"/>
              <a:ext cx="42225" cy="27175"/>
            </a:xfrm>
            <a:custGeom>
              <a:avLst/>
              <a:gdLst/>
              <a:ahLst/>
              <a:cxnLst/>
              <a:rect l="l" t="t" r="r" b="b"/>
              <a:pathLst>
                <a:path w="1689" h="1087" extrusionOk="0">
                  <a:moveTo>
                    <a:pt x="1545" y="1"/>
                  </a:moveTo>
                  <a:cubicBezTo>
                    <a:pt x="1529" y="1"/>
                    <a:pt x="1514" y="6"/>
                    <a:pt x="1501" y="19"/>
                  </a:cubicBezTo>
                  <a:cubicBezTo>
                    <a:pt x="1034" y="386"/>
                    <a:pt x="567" y="720"/>
                    <a:pt x="34" y="986"/>
                  </a:cubicBezTo>
                  <a:cubicBezTo>
                    <a:pt x="0" y="1020"/>
                    <a:pt x="34" y="1086"/>
                    <a:pt x="67" y="1086"/>
                  </a:cubicBezTo>
                  <a:cubicBezTo>
                    <a:pt x="668" y="853"/>
                    <a:pt x="1168" y="586"/>
                    <a:pt x="1635" y="152"/>
                  </a:cubicBezTo>
                  <a:cubicBezTo>
                    <a:pt x="1689" y="98"/>
                    <a:pt x="1612" y="1"/>
                    <a:pt x="15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085475" y="336675"/>
              <a:ext cx="31325" cy="25750"/>
            </a:xfrm>
            <a:custGeom>
              <a:avLst/>
              <a:gdLst/>
              <a:ahLst/>
              <a:cxnLst/>
              <a:rect l="l" t="t" r="r" b="b"/>
              <a:pathLst>
                <a:path w="1253" h="1030" extrusionOk="0">
                  <a:moveTo>
                    <a:pt x="1158" y="0"/>
                  </a:moveTo>
                  <a:cubicBezTo>
                    <a:pt x="1124" y="0"/>
                    <a:pt x="1091" y="17"/>
                    <a:pt x="1091" y="50"/>
                  </a:cubicBezTo>
                  <a:cubicBezTo>
                    <a:pt x="1091" y="589"/>
                    <a:pt x="689" y="966"/>
                    <a:pt x="196" y="966"/>
                  </a:cubicBezTo>
                  <a:cubicBezTo>
                    <a:pt x="140" y="966"/>
                    <a:pt x="82" y="961"/>
                    <a:pt x="24" y="951"/>
                  </a:cubicBezTo>
                  <a:cubicBezTo>
                    <a:pt x="24" y="930"/>
                    <a:pt x="20" y="923"/>
                    <a:pt x="17" y="923"/>
                  </a:cubicBezTo>
                  <a:lnTo>
                    <a:pt x="17" y="923"/>
                  </a:lnTo>
                  <a:cubicBezTo>
                    <a:pt x="9" y="923"/>
                    <a:pt x="0" y="961"/>
                    <a:pt x="24" y="984"/>
                  </a:cubicBezTo>
                  <a:cubicBezTo>
                    <a:pt x="120" y="1015"/>
                    <a:pt x="216" y="1029"/>
                    <a:pt x="309" y="1029"/>
                  </a:cubicBezTo>
                  <a:cubicBezTo>
                    <a:pt x="825" y="1029"/>
                    <a:pt x="1253" y="588"/>
                    <a:pt x="1224" y="50"/>
                  </a:cubicBezTo>
                  <a:cubicBezTo>
                    <a:pt x="1224" y="17"/>
                    <a:pt x="1191" y="0"/>
                    <a:pt x="11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6540250" y="-365125"/>
            <a:ext cx="982400" cy="1809250"/>
            <a:chOff x="6601775" y="1650925"/>
            <a:chExt cx="982400" cy="1809250"/>
          </a:xfrm>
        </p:grpSpPr>
        <p:sp>
          <p:nvSpPr>
            <p:cNvPr id="55" name="Google Shape;55;p2"/>
            <p:cNvSpPr/>
            <p:nvPr/>
          </p:nvSpPr>
          <p:spPr>
            <a:xfrm>
              <a:off x="6601775" y="3199975"/>
              <a:ext cx="203500" cy="143450"/>
            </a:xfrm>
            <a:custGeom>
              <a:avLst/>
              <a:gdLst/>
              <a:ahLst/>
              <a:cxnLst/>
              <a:rect l="l" t="t" r="r" b="b"/>
              <a:pathLst>
                <a:path w="8140" h="5738" extrusionOk="0">
                  <a:moveTo>
                    <a:pt x="4771" y="0"/>
                  </a:moveTo>
                  <a:lnTo>
                    <a:pt x="3670" y="2202"/>
                  </a:lnTo>
                  <a:lnTo>
                    <a:pt x="1" y="2369"/>
                  </a:lnTo>
                  <a:lnTo>
                    <a:pt x="5938" y="5738"/>
                  </a:lnTo>
                  <a:lnTo>
                    <a:pt x="7973" y="2569"/>
                  </a:lnTo>
                  <a:lnTo>
                    <a:pt x="8140" y="2669"/>
                  </a:lnTo>
                  <a:lnTo>
                    <a:pt x="4771" y="0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055425" y="3295875"/>
              <a:ext cx="153475" cy="164300"/>
            </a:xfrm>
            <a:custGeom>
              <a:avLst/>
              <a:gdLst/>
              <a:ahLst/>
              <a:cxnLst/>
              <a:rect l="l" t="t" r="r" b="b"/>
              <a:pathLst>
                <a:path w="6139" h="6572" extrusionOk="0">
                  <a:moveTo>
                    <a:pt x="4804" y="0"/>
                  </a:moveTo>
                  <a:lnTo>
                    <a:pt x="701" y="1335"/>
                  </a:lnTo>
                  <a:lnTo>
                    <a:pt x="1902" y="3403"/>
                  </a:lnTo>
                  <a:lnTo>
                    <a:pt x="1" y="6572"/>
                  </a:lnTo>
                  <a:lnTo>
                    <a:pt x="6139" y="3536"/>
                  </a:lnTo>
                  <a:lnTo>
                    <a:pt x="4637" y="67"/>
                  </a:lnTo>
                  <a:lnTo>
                    <a:pt x="4804" y="0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697675" y="2610375"/>
              <a:ext cx="606300" cy="762250"/>
            </a:xfrm>
            <a:custGeom>
              <a:avLst/>
              <a:gdLst/>
              <a:ahLst/>
              <a:cxnLst/>
              <a:rect l="l" t="t" r="r" b="b"/>
              <a:pathLst>
                <a:path w="24252" h="30490" extrusionOk="0">
                  <a:moveTo>
                    <a:pt x="13877" y="1"/>
                  </a:moveTo>
                  <a:lnTo>
                    <a:pt x="1" y="25119"/>
                  </a:lnTo>
                  <a:lnTo>
                    <a:pt x="3203" y="27787"/>
                  </a:lnTo>
                  <a:cubicBezTo>
                    <a:pt x="3203" y="27787"/>
                    <a:pt x="14678" y="9274"/>
                    <a:pt x="15478" y="8040"/>
                  </a:cubicBezTo>
                  <a:cubicBezTo>
                    <a:pt x="16059" y="7204"/>
                    <a:pt x="16477" y="6708"/>
                    <a:pt x="16847" y="6708"/>
                  </a:cubicBezTo>
                  <a:cubicBezTo>
                    <a:pt x="17009" y="6708"/>
                    <a:pt x="17161" y="6803"/>
                    <a:pt x="17313" y="7006"/>
                  </a:cubicBezTo>
                  <a:cubicBezTo>
                    <a:pt x="17813" y="7673"/>
                    <a:pt x="12710" y="16579"/>
                    <a:pt x="12309" y="18514"/>
                  </a:cubicBezTo>
                  <a:cubicBezTo>
                    <a:pt x="11876" y="20482"/>
                    <a:pt x="15512" y="30489"/>
                    <a:pt x="15512" y="30489"/>
                  </a:cubicBezTo>
                  <a:lnTo>
                    <a:pt x="19681" y="28888"/>
                  </a:lnTo>
                  <a:cubicBezTo>
                    <a:pt x="19681" y="28888"/>
                    <a:pt x="16212" y="20082"/>
                    <a:pt x="16379" y="19115"/>
                  </a:cubicBezTo>
                  <a:cubicBezTo>
                    <a:pt x="16546" y="18181"/>
                    <a:pt x="24151" y="4838"/>
                    <a:pt x="24251" y="4638"/>
                  </a:cubicBezTo>
                  <a:lnTo>
                    <a:pt x="13877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21250" y="2271575"/>
              <a:ext cx="407800" cy="476425"/>
            </a:xfrm>
            <a:custGeom>
              <a:avLst/>
              <a:gdLst/>
              <a:ahLst/>
              <a:cxnLst/>
              <a:rect l="l" t="t" r="r" b="b"/>
              <a:pathLst>
                <a:path w="16312" h="19057" extrusionOk="0">
                  <a:moveTo>
                    <a:pt x="10616" y="0"/>
                  </a:moveTo>
                  <a:cubicBezTo>
                    <a:pt x="6137" y="0"/>
                    <a:pt x="0" y="14320"/>
                    <a:pt x="0" y="14320"/>
                  </a:cubicBezTo>
                  <a:lnTo>
                    <a:pt x="11542" y="19057"/>
                  </a:lnTo>
                  <a:lnTo>
                    <a:pt x="15611" y="6615"/>
                  </a:lnTo>
                  <a:cubicBezTo>
                    <a:pt x="16312" y="5013"/>
                    <a:pt x="15478" y="2512"/>
                    <a:pt x="13510" y="1311"/>
                  </a:cubicBezTo>
                  <a:cubicBezTo>
                    <a:pt x="12909" y="977"/>
                    <a:pt x="12242" y="610"/>
                    <a:pt x="11508" y="210"/>
                  </a:cubicBezTo>
                  <a:cubicBezTo>
                    <a:pt x="11220" y="67"/>
                    <a:pt x="10922" y="0"/>
                    <a:pt x="10616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155500" y="1650925"/>
              <a:ext cx="131800" cy="191425"/>
            </a:xfrm>
            <a:custGeom>
              <a:avLst/>
              <a:gdLst/>
              <a:ahLst/>
              <a:cxnLst/>
              <a:rect l="l" t="t" r="r" b="b"/>
              <a:pathLst>
                <a:path w="5272" h="7657" extrusionOk="0">
                  <a:moveTo>
                    <a:pt x="3078" y="1"/>
                  </a:moveTo>
                  <a:cubicBezTo>
                    <a:pt x="2975" y="1"/>
                    <a:pt x="2903" y="151"/>
                    <a:pt x="2903" y="151"/>
                  </a:cubicBezTo>
                  <a:lnTo>
                    <a:pt x="2703" y="2987"/>
                  </a:lnTo>
                  <a:cubicBezTo>
                    <a:pt x="2703" y="2987"/>
                    <a:pt x="2569" y="2553"/>
                    <a:pt x="2369" y="2386"/>
                  </a:cubicBezTo>
                  <a:cubicBezTo>
                    <a:pt x="2354" y="2379"/>
                    <a:pt x="2336" y="2375"/>
                    <a:pt x="2316" y="2375"/>
                  </a:cubicBezTo>
                  <a:cubicBezTo>
                    <a:pt x="2104" y="2375"/>
                    <a:pt x="1681" y="2798"/>
                    <a:pt x="1612" y="2798"/>
                  </a:cubicBezTo>
                  <a:cubicBezTo>
                    <a:pt x="1605" y="2798"/>
                    <a:pt x="1602" y="2794"/>
                    <a:pt x="1602" y="2787"/>
                  </a:cubicBezTo>
                  <a:cubicBezTo>
                    <a:pt x="1602" y="2755"/>
                    <a:pt x="1562" y="2740"/>
                    <a:pt x="1495" y="2740"/>
                  </a:cubicBezTo>
                  <a:cubicBezTo>
                    <a:pt x="1282" y="2740"/>
                    <a:pt x="790" y="2892"/>
                    <a:pt x="434" y="3120"/>
                  </a:cubicBezTo>
                  <a:cubicBezTo>
                    <a:pt x="1" y="3420"/>
                    <a:pt x="868" y="5455"/>
                    <a:pt x="868" y="5455"/>
                  </a:cubicBezTo>
                  <a:lnTo>
                    <a:pt x="768" y="6656"/>
                  </a:lnTo>
                  <a:lnTo>
                    <a:pt x="3070" y="7657"/>
                  </a:lnTo>
                  <a:lnTo>
                    <a:pt x="3236" y="6690"/>
                  </a:lnTo>
                  <a:cubicBezTo>
                    <a:pt x="3236" y="6690"/>
                    <a:pt x="3503" y="6122"/>
                    <a:pt x="3870" y="5322"/>
                  </a:cubicBezTo>
                  <a:cubicBezTo>
                    <a:pt x="4237" y="4521"/>
                    <a:pt x="5271" y="3220"/>
                    <a:pt x="5071" y="2820"/>
                  </a:cubicBezTo>
                  <a:cubicBezTo>
                    <a:pt x="5049" y="2780"/>
                    <a:pt x="5020" y="2762"/>
                    <a:pt x="4986" y="2762"/>
                  </a:cubicBezTo>
                  <a:cubicBezTo>
                    <a:pt x="4704" y="2762"/>
                    <a:pt x="4045" y="3961"/>
                    <a:pt x="3837" y="4021"/>
                  </a:cubicBezTo>
                  <a:cubicBezTo>
                    <a:pt x="3830" y="4023"/>
                    <a:pt x="3824" y="4025"/>
                    <a:pt x="3817" y="4025"/>
                  </a:cubicBezTo>
                  <a:cubicBezTo>
                    <a:pt x="3572" y="4025"/>
                    <a:pt x="3603" y="2153"/>
                    <a:pt x="3603" y="2153"/>
                  </a:cubicBezTo>
                  <a:cubicBezTo>
                    <a:pt x="3462" y="355"/>
                    <a:pt x="3235" y="1"/>
                    <a:pt x="307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092125" y="1799800"/>
              <a:ext cx="193500" cy="557925"/>
            </a:xfrm>
            <a:custGeom>
              <a:avLst/>
              <a:gdLst/>
              <a:ahLst/>
              <a:cxnLst/>
              <a:rect l="l" t="t" r="r" b="b"/>
              <a:pathLst>
                <a:path w="7740" h="22317" extrusionOk="0">
                  <a:moveTo>
                    <a:pt x="3169" y="1"/>
                  </a:moveTo>
                  <a:cubicBezTo>
                    <a:pt x="3169" y="1"/>
                    <a:pt x="34" y="8640"/>
                    <a:pt x="34" y="8974"/>
                  </a:cubicBezTo>
                  <a:cubicBezTo>
                    <a:pt x="1" y="9307"/>
                    <a:pt x="201" y="9574"/>
                    <a:pt x="401" y="11075"/>
                  </a:cubicBezTo>
                  <a:cubicBezTo>
                    <a:pt x="668" y="12576"/>
                    <a:pt x="3436" y="22317"/>
                    <a:pt x="3436" y="22317"/>
                  </a:cubicBezTo>
                  <a:lnTo>
                    <a:pt x="7739" y="19381"/>
                  </a:lnTo>
                  <a:cubicBezTo>
                    <a:pt x="7739" y="19381"/>
                    <a:pt x="4504" y="9674"/>
                    <a:pt x="4570" y="8540"/>
                  </a:cubicBezTo>
                  <a:cubicBezTo>
                    <a:pt x="4671" y="7406"/>
                    <a:pt x="6405" y="968"/>
                    <a:pt x="6405" y="968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278100" y="2354375"/>
              <a:ext cx="306075" cy="382925"/>
            </a:xfrm>
            <a:custGeom>
              <a:avLst/>
              <a:gdLst/>
              <a:ahLst/>
              <a:cxnLst/>
              <a:rect l="l" t="t" r="r" b="b"/>
              <a:pathLst>
                <a:path w="12243" h="15317" extrusionOk="0">
                  <a:moveTo>
                    <a:pt x="5070" y="0"/>
                  </a:moveTo>
                  <a:lnTo>
                    <a:pt x="3803" y="4904"/>
                  </a:lnTo>
                  <a:cubicBezTo>
                    <a:pt x="3803" y="4904"/>
                    <a:pt x="6105" y="9240"/>
                    <a:pt x="5638" y="10508"/>
                  </a:cubicBezTo>
                  <a:cubicBezTo>
                    <a:pt x="5508" y="10851"/>
                    <a:pt x="5101" y="10975"/>
                    <a:pt x="4583" y="10975"/>
                  </a:cubicBezTo>
                  <a:cubicBezTo>
                    <a:pt x="3237" y="10975"/>
                    <a:pt x="1134" y="10141"/>
                    <a:pt x="1134" y="10141"/>
                  </a:cubicBezTo>
                  <a:lnTo>
                    <a:pt x="0" y="13343"/>
                  </a:lnTo>
                  <a:cubicBezTo>
                    <a:pt x="0" y="13343"/>
                    <a:pt x="2296" y="15316"/>
                    <a:pt x="5086" y="15316"/>
                  </a:cubicBezTo>
                  <a:cubicBezTo>
                    <a:pt x="6101" y="15316"/>
                    <a:pt x="7181" y="15055"/>
                    <a:pt x="8239" y="14344"/>
                  </a:cubicBezTo>
                  <a:cubicBezTo>
                    <a:pt x="12242" y="11642"/>
                    <a:pt x="5070" y="0"/>
                    <a:pt x="5070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315125" y="2451100"/>
              <a:ext cx="87250" cy="252550"/>
            </a:xfrm>
            <a:custGeom>
              <a:avLst/>
              <a:gdLst/>
              <a:ahLst/>
              <a:cxnLst/>
              <a:rect l="l" t="t" r="r" b="b"/>
              <a:pathLst>
                <a:path w="3490" h="10102" extrusionOk="0">
                  <a:moveTo>
                    <a:pt x="3489" y="1"/>
                  </a:moveTo>
                  <a:cubicBezTo>
                    <a:pt x="2455" y="3370"/>
                    <a:pt x="1288" y="6705"/>
                    <a:pt x="20" y="10008"/>
                  </a:cubicBezTo>
                  <a:cubicBezTo>
                    <a:pt x="1" y="10066"/>
                    <a:pt x="38" y="10102"/>
                    <a:pt x="72" y="10102"/>
                  </a:cubicBezTo>
                  <a:cubicBezTo>
                    <a:pt x="97" y="10102"/>
                    <a:pt x="120" y="10083"/>
                    <a:pt x="120" y="10041"/>
                  </a:cubicBezTo>
                  <a:cubicBezTo>
                    <a:pt x="1488" y="6805"/>
                    <a:pt x="2589" y="3436"/>
                    <a:pt x="34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63025" y="1820475"/>
              <a:ext cx="83950" cy="25600"/>
            </a:xfrm>
            <a:custGeom>
              <a:avLst/>
              <a:gdLst/>
              <a:ahLst/>
              <a:cxnLst/>
              <a:rect l="l" t="t" r="r" b="b"/>
              <a:pathLst>
                <a:path w="3358" h="1024" extrusionOk="0">
                  <a:moveTo>
                    <a:pt x="43" y="1"/>
                  </a:moveTo>
                  <a:cubicBezTo>
                    <a:pt x="1" y="1"/>
                    <a:pt x="4" y="83"/>
                    <a:pt x="33" y="141"/>
                  </a:cubicBezTo>
                  <a:cubicBezTo>
                    <a:pt x="1101" y="408"/>
                    <a:pt x="2235" y="875"/>
                    <a:pt x="3336" y="1008"/>
                  </a:cubicBezTo>
                  <a:cubicBezTo>
                    <a:pt x="2335" y="541"/>
                    <a:pt x="1167" y="308"/>
                    <a:pt x="67" y="8"/>
                  </a:cubicBezTo>
                  <a:cubicBezTo>
                    <a:pt x="57" y="3"/>
                    <a:pt x="50" y="1"/>
                    <a:pt x="43" y="1"/>
                  </a:cubicBezTo>
                  <a:close/>
                  <a:moveTo>
                    <a:pt x="3336" y="1008"/>
                  </a:moveTo>
                  <a:cubicBezTo>
                    <a:pt x="3336" y="1019"/>
                    <a:pt x="3339" y="1023"/>
                    <a:pt x="3343" y="1023"/>
                  </a:cubicBezTo>
                  <a:cubicBezTo>
                    <a:pt x="3350" y="1023"/>
                    <a:pt x="3358" y="1008"/>
                    <a:pt x="3336" y="100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177175" y="18156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67"/>
                    <a:pt x="34" y="101"/>
                  </a:cubicBezTo>
                  <a:lnTo>
                    <a:pt x="168" y="101"/>
                  </a:lnTo>
                  <a:cubicBezTo>
                    <a:pt x="201" y="101"/>
                    <a:pt x="201" y="67"/>
                    <a:pt x="168" y="34"/>
                  </a:cubicBezTo>
                  <a:cubicBezTo>
                    <a:pt x="134" y="0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63875" y="2789675"/>
              <a:ext cx="315775" cy="503800"/>
            </a:xfrm>
            <a:custGeom>
              <a:avLst/>
              <a:gdLst/>
              <a:ahLst/>
              <a:cxnLst/>
              <a:rect l="l" t="t" r="r" b="b"/>
              <a:pathLst>
                <a:path w="12631" h="20152" extrusionOk="0">
                  <a:moveTo>
                    <a:pt x="12630" y="1"/>
                  </a:moveTo>
                  <a:cubicBezTo>
                    <a:pt x="8027" y="6439"/>
                    <a:pt x="3824" y="13110"/>
                    <a:pt x="21" y="20082"/>
                  </a:cubicBezTo>
                  <a:cubicBezTo>
                    <a:pt x="1" y="20123"/>
                    <a:pt x="44" y="20151"/>
                    <a:pt x="87" y="20151"/>
                  </a:cubicBezTo>
                  <a:cubicBezTo>
                    <a:pt x="115" y="20151"/>
                    <a:pt x="142" y="20141"/>
                    <a:pt x="155" y="20115"/>
                  </a:cubicBezTo>
                  <a:cubicBezTo>
                    <a:pt x="3891" y="13177"/>
                    <a:pt x="8060" y="6439"/>
                    <a:pt x="126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410050" y="2624000"/>
              <a:ext cx="42350" cy="43950"/>
            </a:xfrm>
            <a:custGeom>
              <a:avLst/>
              <a:gdLst/>
              <a:ahLst/>
              <a:cxnLst/>
              <a:rect l="l" t="t" r="r" b="b"/>
              <a:pathLst>
                <a:path w="1694" h="1758" extrusionOk="0">
                  <a:moveTo>
                    <a:pt x="36" y="0"/>
                  </a:moveTo>
                  <a:cubicBezTo>
                    <a:pt x="14" y="0"/>
                    <a:pt x="1" y="64"/>
                    <a:pt x="26" y="90"/>
                  </a:cubicBezTo>
                  <a:cubicBezTo>
                    <a:pt x="660" y="557"/>
                    <a:pt x="1193" y="1124"/>
                    <a:pt x="1694" y="1758"/>
                  </a:cubicBezTo>
                  <a:cubicBezTo>
                    <a:pt x="1227" y="1090"/>
                    <a:pt x="726" y="523"/>
                    <a:pt x="59" y="23"/>
                  </a:cubicBezTo>
                  <a:cubicBezTo>
                    <a:pt x="51" y="7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415700" y="2628025"/>
              <a:ext cx="16700" cy="32425"/>
            </a:xfrm>
            <a:custGeom>
              <a:avLst/>
              <a:gdLst/>
              <a:ahLst/>
              <a:cxnLst/>
              <a:rect l="l" t="t" r="r" b="b"/>
              <a:pathLst>
                <a:path w="668" h="1297" extrusionOk="0">
                  <a:moveTo>
                    <a:pt x="63" y="0"/>
                  </a:moveTo>
                  <a:cubicBezTo>
                    <a:pt x="32" y="0"/>
                    <a:pt x="0" y="39"/>
                    <a:pt x="0" y="62"/>
                  </a:cubicBezTo>
                  <a:cubicBezTo>
                    <a:pt x="67" y="262"/>
                    <a:pt x="167" y="462"/>
                    <a:pt x="300" y="696"/>
                  </a:cubicBezTo>
                  <a:cubicBezTo>
                    <a:pt x="400" y="896"/>
                    <a:pt x="500" y="1096"/>
                    <a:pt x="601" y="1296"/>
                  </a:cubicBezTo>
                  <a:cubicBezTo>
                    <a:pt x="634" y="1296"/>
                    <a:pt x="667" y="1296"/>
                    <a:pt x="667" y="1263"/>
                  </a:cubicBezTo>
                  <a:cubicBezTo>
                    <a:pt x="601" y="1063"/>
                    <a:pt x="467" y="863"/>
                    <a:pt x="400" y="596"/>
                  </a:cubicBezTo>
                  <a:cubicBezTo>
                    <a:pt x="300" y="396"/>
                    <a:pt x="234" y="195"/>
                    <a:pt x="100" y="29"/>
                  </a:cubicBezTo>
                  <a:cubicBezTo>
                    <a:pt x="90" y="8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266425" y="2043150"/>
              <a:ext cx="170150" cy="229175"/>
            </a:xfrm>
            <a:custGeom>
              <a:avLst/>
              <a:gdLst/>
              <a:ahLst/>
              <a:cxnLst/>
              <a:rect l="l" t="t" r="r" b="b"/>
              <a:pathLst>
                <a:path w="6806" h="9167" extrusionOk="0">
                  <a:moveTo>
                    <a:pt x="4100" y="0"/>
                  </a:moveTo>
                  <a:cubicBezTo>
                    <a:pt x="4064" y="0"/>
                    <a:pt x="3860" y="74"/>
                    <a:pt x="3803" y="74"/>
                  </a:cubicBezTo>
                  <a:cubicBezTo>
                    <a:pt x="3670" y="48"/>
                    <a:pt x="3540" y="36"/>
                    <a:pt x="3413" y="36"/>
                  </a:cubicBezTo>
                  <a:cubicBezTo>
                    <a:pt x="1885" y="36"/>
                    <a:pt x="814" y="1810"/>
                    <a:pt x="567" y="3443"/>
                  </a:cubicBezTo>
                  <a:cubicBezTo>
                    <a:pt x="134" y="5744"/>
                    <a:pt x="0" y="8113"/>
                    <a:pt x="2402" y="8913"/>
                  </a:cubicBezTo>
                  <a:cubicBezTo>
                    <a:pt x="2930" y="9090"/>
                    <a:pt x="3396" y="9167"/>
                    <a:pt x="3806" y="9167"/>
                  </a:cubicBezTo>
                  <a:cubicBezTo>
                    <a:pt x="6110" y="9167"/>
                    <a:pt x="6643" y="6716"/>
                    <a:pt x="6672" y="5611"/>
                  </a:cubicBezTo>
                  <a:cubicBezTo>
                    <a:pt x="6805" y="2242"/>
                    <a:pt x="6805" y="507"/>
                    <a:pt x="4103" y="7"/>
                  </a:cubicBezTo>
                  <a:cubicBezTo>
                    <a:pt x="4108" y="2"/>
                    <a:pt x="4107" y="0"/>
                    <a:pt x="410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407350" y="2139525"/>
              <a:ext cx="5250" cy="4325"/>
            </a:xfrm>
            <a:custGeom>
              <a:avLst/>
              <a:gdLst/>
              <a:ahLst/>
              <a:cxnLst/>
              <a:rect l="l" t="t" r="r" b="b"/>
              <a:pathLst>
                <a:path w="210" h="173" extrusionOk="0">
                  <a:moveTo>
                    <a:pt x="79" y="0"/>
                  </a:moveTo>
                  <a:cubicBezTo>
                    <a:pt x="39" y="0"/>
                    <a:pt x="1" y="35"/>
                    <a:pt x="1" y="88"/>
                  </a:cubicBezTo>
                  <a:cubicBezTo>
                    <a:pt x="1" y="121"/>
                    <a:pt x="1" y="121"/>
                    <a:pt x="67" y="121"/>
                  </a:cubicBezTo>
                  <a:cubicBezTo>
                    <a:pt x="92" y="158"/>
                    <a:pt x="121" y="172"/>
                    <a:pt x="144" y="172"/>
                  </a:cubicBezTo>
                  <a:cubicBezTo>
                    <a:pt x="185" y="172"/>
                    <a:pt x="210" y="130"/>
                    <a:pt x="167" y="88"/>
                  </a:cubicBezTo>
                  <a:cubicBezTo>
                    <a:pt x="152" y="26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332625" y="2132600"/>
              <a:ext cx="7050" cy="5175"/>
            </a:xfrm>
            <a:custGeom>
              <a:avLst/>
              <a:gdLst/>
              <a:ahLst/>
              <a:cxnLst/>
              <a:rect l="l" t="t" r="r" b="b"/>
              <a:pathLst>
                <a:path w="282" h="207" extrusionOk="0">
                  <a:moveTo>
                    <a:pt x="144" y="1"/>
                  </a:moveTo>
                  <a:cubicBezTo>
                    <a:pt x="54" y="1"/>
                    <a:pt x="0" y="126"/>
                    <a:pt x="121" y="198"/>
                  </a:cubicBezTo>
                  <a:cubicBezTo>
                    <a:pt x="133" y="204"/>
                    <a:pt x="146" y="207"/>
                    <a:pt x="158" y="207"/>
                  </a:cubicBezTo>
                  <a:cubicBezTo>
                    <a:pt x="219" y="207"/>
                    <a:pt x="282" y="147"/>
                    <a:pt x="254" y="65"/>
                  </a:cubicBezTo>
                  <a:cubicBezTo>
                    <a:pt x="217" y="19"/>
                    <a:pt x="178" y="1"/>
                    <a:pt x="14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285600" y="2239275"/>
              <a:ext cx="100925" cy="136800"/>
            </a:xfrm>
            <a:custGeom>
              <a:avLst/>
              <a:gdLst/>
              <a:ahLst/>
              <a:cxnLst/>
              <a:rect l="l" t="t" r="r" b="b"/>
              <a:pathLst>
                <a:path w="4037" h="5472" extrusionOk="0">
                  <a:moveTo>
                    <a:pt x="334" y="1"/>
                  </a:moveTo>
                  <a:lnTo>
                    <a:pt x="67" y="3570"/>
                  </a:lnTo>
                  <a:cubicBezTo>
                    <a:pt x="0" y="4604"/>
                    <a:pt x="834" y="5471"/>
                    <a:pt x="1868" y="5471"/>
                  </a:cubicBezTo>
                  <a:cubicBezTo>
                    <a:pt x="2802" y="5471"/>
                    <a:pt x="3603" y="4804"/>
                    <a:pt x="3670" y="3904"/>
                  </a:cubicBezTo>
                  <a:lnTo>
                    <a:pt x="4037" y="36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363975" y="2128575"/>
              <a:ext cx="28400" cy="57600"/>
            </a:xfrm>
            <a:custGeom>
              <a:avLst/>
              <a:gdLst/>
              <a:ahLst/>
              <a:cxnLst/>
              <a:rect l="l" t="t" r="r" b="b"/>
              <a:pathLst>
                <a:path w="1136" h="2304" extrusionOk="0">
                  <a:moveTo>
                    <a:pt x="264" y="1"/>
                  </a:moveTo>
                  <a:cubicBezTo>
                    <a:pt x="243" y="1"/>
                    <a:pt x="218" y="9"/>
                    <a:pt x="201" y="26"/>
                  </a:cubicBezTo>
                  <a:cubicBezTo>
                    <a:pt x="134" y="593"/>
                    <a:pt x="68" y="1193"/>
                    <a:pt x="1" y="1827"/>
                  </a:cubicBezTo>
                  <a:cubicBezTo>
                    <a:pt x="1" y="1854"/>
                    <a:pt x="23" y="1903"/>
                    <a:pt x="49" y="1903"/>
                  </a:cubicBezTo>
                  <a:cubicBezTo>
                    <a:pt x="55" y="1903"/>
                    <a:pt x="61" y="1900"/>
                    <a:pt x="68" y="1894"/>
                  </a:cubicBezTo>
                  <a:cubicBezTo>
                    <a:pt x="191" y="1863"/>
                    <a:pt x="485" y="1690"/>
                    <a:pt x="634" y="1690"/>
                  </a:cubicBezTo>
                  <a:cubicBezTo>
                    <a:pt x="647" y="1690"/>
                    <a:pt x="658" y="1691"/>
                    <a:pt x="668" y="1694"/>
                  </a:cubicBezTo>
                  <a:cubicBezTo>
                    <a:pt x="735" y="1727"/>
                    <a:pt x="601" y="1827"/>
                    <a:pt x="568" y="1894"/>
                  </a:cubicBezTo>
                  <a:cubicBezTo>
                    <a:pt x="501" y="1994"/>
                    <a:pt x="401" y="2094"/>
                    <a:pt x="335" y="2194"/>
                  </a:cubicBezTo>
                  <a:cubicBezTo>
                    <a:pt x="265" y="2240"/>
                    <a:pt x="308" y="2303"/>
                    <a:pt x="375" y="2303"/>
                  </a:cubicBezTo>
                  <a:cubicBezTo>
                    <a:pt x="404" y="2303"/>
                    <a:pt x="438" y="2291"/>
                    <a:pt x="468" y="2261"/>
                  </a:cubicBezTo>
                  <a:cubicBezTo>
                    <a:pt x="568" y="2127"/>
                    <a:pt x="1135" y="1760"/>
                    <a:pt x="902" y="1527"/>
                  </a:cubicBezTo>
                  <a:cubicBezTo>
                    <a:pt x="862" y="1472"/>
                    <a:pt x="804" y="1450"/>
                    <a:pt x="736" y="1450"/>
                  </a:cubicBezTo>
                  <a:cubicBezTo>
                    <a:pt x="564" y="1450"/>
                    <a:pt x="330" y="1589"/>
                    <a:pt x="175" y="1673"/>
                  </a:cubicBezTo>
                  <a:lnTo>
                    <a:pt x="175" y="1673"/>
                  </a:lnTo>
                  <a:cubicBezTo>
                    <a:pt x="206" y="1138"/>
                    <a:pt x="239" y="553"/>
                    <a:pt x="301" y="26"/>
                  </a:cubicBezTo>
                  <a:cubicBezTo>
                    <a:pt x="301" y="9"/>
                    <a:pt x="285" y="1"/>
                    <a:pt x="26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244400" y="2124650"/>
              <a:ext cx="47900" cy="58425"/>
            </a:xfrm>
            <a:custGeom>
              <a:avLst/>
              <a:gdLst/>
              <a:ahLst/>
              <a:cxnLst/>
              <a:rect l="l" t="t" r="r" b="b"/>
              <a:pathLst>
                <a:path w="1916" h="2337" extrusionOk="0">
                  <a:moveTo>
                    <a:pt x="1013" y="0"/>
                  </a:moveTo>
                  <a:cubicBezTo>
                    <a:pt x="640" y="0"/>
                    <a:pt x="337" y="355"/>
                    <a:pt x="247" y="683"/>
                  </a:cubicBezTo>
                  <a:cubicBezTo>
                    <a:pt x="0" y="1424"/>
                    <a:pt x="439" y="2336"/>
                    <a:pt x="1246" y="2336"/>
                  </a:cubicBezTo>
                  <a:cubicBezTo>
                    <a:pt x="1311" y="2336"/>
                    <a:pt x="1378" y="2330"/>
                    <a:pt x="1448" y="2318"/>
                  </a:cubicBezTo>
                  <a:lnTo>
                    <a:pt x="1782" y="650"/>
                  </a:lnTo>
                  <a:cubicBezTo>
                    <a:pt x="1915" y="316"/>
                    <a:pt x="1415" y="49"/>
                    <a:pt x="1148" y="16"/>
                  </a:cubicBezTo>
                  <a:cubicBezTo>
                    <a:pt x="1102" y="5"/>
                    <a:pt x="1057" y="0"/>
                    <a:pt x="1013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4350" y="2185175"/>
              <a:ext cx="40300" cy="21425"/>
            </a:xfrm>
            <a:custGeom>
              <a:avLst/>
              <a:gdLst/>
              <a:ahLst/>
              <a:cxnLst/>
              <a:rect l="l" t="t" r="r" b="b"/>
              <a:pathLst>
                <a:path w="1612" h="857" extrusionOk="0">
                  <a:moveTo>
                    <a:pt x="32" y="0"/>
                  </a:moveTo>
                  <a:cubicBezTo>
                    <a:pt x="12" y="0"/>
                    <a:pt x="0" y="27"/>
                    <a:pt x="19" y="63"/>
                  </a:cubicBezTo>
                  <a:cubicBezTo>
                    <a:pt x="152" y="397"/>
                    <a:pt x="286" y="731"/>
                    <a:pt x="653" y="831"/>
                  </a:cubicBezTo>
                  <a:cubicBezTo>
                    <a:pt x="712" y="849"/>
                    <a:pt x="773" y="857"/>
                    <a:pt x="834" y="857"/>
                  </a:cubicBezTo>
                  <a:cubicBezTo>
                    <a:pt x="1113" y="857"/>
                    <a:pt x="1395" y="683"/>
                    <a:pt x="1587" y="464"/>
                  </a:cubicBezTo>
                  <a:cubicBezTo>
                    <a:pt x="1612" y="438"/>
                    <a:pt x="1599" y="375"/>
                    <a:pt x="1547" y="375"/>
                  </a:cubicBezTo>
                  <a:cubicBezTo>
                    <a:pt x="1531" y="375"/>
                    <a:pt x="1511" y="381"/>
                    <a:pt x="1486" y="397"/>
                  </a:cubicBezTo>
                  <a:cubicBezTo>
                    <a:pt x="1270" y="551"/>
                    <a:pt x="1054" y="734"/>
                    <a:pt x="759" y="734"/>
                  </a:cubicBezTo>
                  <a:cubicBezTo>
                    <a:pt x="735" y="734"/>
                    <a:pt x="711" y="733"/>
                    <a:pt x="686" y="731"/>
                  </a:cubicBezTo>
                  <a:cubicBezTo>
                    <a:pt x="352" y="630"/>
                    <a:pt x="186" y="330"/>
                    <a:pt x="85" y="63"/>
                  </a:cubicBezTo>
                  <a:cubicBezTo>
                    <a:pt x="70" y="18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335025" y="2181750"/>
              <a:ext cx="21300" cy="11175"/>
            </a:xfrm>
            <a:custGeom>
              <a:avLst/>
              <a:gdLst/>
              <a:ahLst/>
              <a:cxnLst/>
              <a:rect l="l" t="t" r="r" b="b"/>
              <a:pathLst>
                <a:path w="852" h="447" extrusionOk="0">
                  <a:moveTo>
                    <a:pt x="544" y="1"/>
                  </a:moveTo>
                  <a:cubicBezTo>
                    <a:pt x="325" y="1"/>
                    <a:pt x="122" y="149"/>
                    <a:pt x="25" y="367"/>
                  </a:cubicBezTo>
                  <a:cubicBezTo>
                    <a:pt x="0" y="416"/>
                    <a:pt x="65" y="447"/>
                    <a:pt x="102" y="447"/>
                  </a:cubicBezTo>
                  <a:cubicBezTo>
                    <a:pt x="115" y="447"/>
                    <a:pt x="125" y="443"/>
                    <a:pt x="125" y="434"/>
                  </a:cubicBezTo>
                  <a:cubicBezTo>
                    <a:pt x="201" y="257"/>
                    <a:pt x="372" y="176"/>
                    <a:pt x="552" y="176"/>
                  </a:cubicBezTo>
                  <a:cubicBezTo>
                    <a:pt x="610" y="176"/>
                    <a:pt x="669" y="184"/>
                    <a:pt x="725" y="200"/>
                  </a:cubicBezTo>
                  <a:cubicBezTo>
                    <a:pt x="736" y="204"/>
                    <a:pt x="746" y="206"/>
                    <a:pt x="756" y="206"/>
                  </a:cubicBezTo>
                  <a:cubicBezTo>
                    <a:pt x="832" y="206"/>
                    <a:pt x="851" y="97"/>
                    <a:pt x="792" y="67"/>
                  </a:cubicBezTo>
                  <a:cubicBezTo>
                    <a:pt x="710" y="22"/>
                    <a:pt x="626" y="1"/>
                    <a:pt x="54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81425" y="2033825"/>
              <a:ext cx="160975" cy="109575"/>
            </a:xfrm>
            <a:custGeom>
              <a:avLst/>
              <a:gdLst/>
              <a:ahLst/>
              <a:cxnLst/>
              <a:rect l="l" t="t" r="r" b="b"/>
              <a:pathLst>
                <a:path w="6439" h="4383" extrusionOk="0">
                  <a:moveTo>
                    <a:pt x="3574" y="0"/>
                  </a:moveTo>
                  <a:cubicBezTo>
                    <a:pt x="2900" y="0"/>
                    <a:pt x="2217" y="193"/>
                    <a:pt x="1635" y="513"/>
                  </a:cubicBezTo>
                  <a:cubicBezTo>
                    <a:pt x="1135" y="814"/>
                    <a:pt x="634" y="1181"/>
                    <a:pt x="368" y="1681"/>
                  </a:cubicBezTo>
                  <a:cubicBezTo>
                    <a:pt x="167" y="2148"/>
                    <a:pt x="101" y="2648"/>
                    <a:pt x="34" y="3115"/>
                  </a:cubicBezTo>
                  <a:cubicBezTo>
                    <a:pt x="1" y="3349"/>
                    <a:pt x="1" y="3582"/>
                    <a:pt x="34" y="3849"/>
                  </a:cubicBezTo>
                  <a:cubicBezTo>
                    <a:pt x="101" y="4116"/>
                    <a:pt x="267" y="4316"/>
                    <a:pt x="501" y="4383"/>
                  </a:cubicBezTo>
                  <a:lnTo>
                    <a:pt x="634" y="2515"/>
                  </a:lnTo>
                  <a:cubicBezTo>
                    <a:pt x="668" y="2281"/>
                    <a:pt x="701" y="1948"/>
                    <a:pt x="868" y="1781"/>
                  </a:cubicBezTo>
                  <a:cubicBezTo>
                    <a:pt x="972" y="1677"/>
                    <a:pt x="1106" y="1639"/>
                    <a:pt x="1235" y="1639"/>
                  </a:cubicBezTo>
                  <a:cubicBezTo>
                    <a:pt x="1438" y="1639"/>
                    <a:pt x="1628" y="1733"/>
                    <a:pt x="1668" y="1814"/>
                  </a:cubicBezTo>
                  <a:cubicBezTo>
                    <a:pt x="1802" y="2181"/>
                    <a:pt x="1969" y="2548"/>
                    <a:pt x="2236" y="2815"/>
                  </a:cubicBezTo>
                  <a:cubicBezTo>
                    <a:pt x="2454" y="2985"/>
                    <a:pt x="2742" y="3102"/>
                    <a:pt x="3025" y="3102"/>
                  </a:cubicBezTo>
                  <a:cubicBezTo>
                    <a:pt x="3131" y="3102"/>
                    <a:pt x="3236" y="3085"/>
                    <a:pt x="3336" y="3049"/>
                  </a:cubicBezTo>
                  <a:cubicBezTo>
                    <a:pt x="3672" y="2957"/>
                    <a:pt x="3924" y="2558"/>
                    <a:pt x="3837" y="2235"/>
                  </a:cubicBezTo>
                  <a:lnTo>
                    <a:pt x="3837" y="2235"/>
                  </a:lnTo>
                  <a:cubicBezTo>
                    <a:pt x="3969" y="2568"/>
                    <a:pt x="4161" y="2872"/>
                    <a:pt x="4437" y="3149"/>
                  </a:cubicBezTo>
                  <a:cubicBezTo>
                    <a:pt x="4562" y="3299"/>
                    <a:pt x="4744" y="3430"/>
                    <a:pt x="4939" y="3430"/>
                  </a:cubicBezTo>
                  <a:cubicBezTo>
                    <a:pt x="5004" y="3430"/>
                    <a:pt x="5071" y="3415"/>
                    <a:pt x="5138" y="3382"/>
                  </a:cubicBezTo>
                  <a:cubicBezTo>
                    <a:pt x="5271" y="3315"/>
                    <a:pt x="5338" y="3149"/>
                    <a:pt x="5338" y="3015"/>
                  </a:cubicBezTo>
                  <a:cubicBezTo>
                    <a:pt x="5338" y="2848"/>
                    <a:pt x="5271" y="2715"/>
                    <a:pt x="5204" y="2548"/>
                  </a:cubicBezTo>
                  <a:lnTo>
                    <a:pt x="5204" y="2548"/>
                  </a:lnTo>
                  <a:cubicBezTo>
                    <a:pt x="5338" y="2848"/>
                    <a:pt x="5505" y="3149"/>
                    <a:pt x="5771" y="3382"/>
                  </a:cubicBezTo>
                  <a:cubicBezTo>
                    <a:pt x="5799" y="3437"/>
                    <a:pt x="5848" y="3491"/>
                    <a:pt x="5920" y="3491"/>
                  </a:cubicBezTo>
                  <a:cubicBezTo>
                    <a:pt x="5936" y="3491"/>
                    <a:pt x="5953" y="3488"/>
                    <a:pt x="5972" y="3482"/>
                  </a:cubicBezTo>
                  <a:cubicBezTo>
                    <a:pt x="6005" y="3482"/>
                    <a:pt x="6038" y="3382"/>
                    <a:pt x="6105" y="3349"/>
                  </a:cubicBezTo>
                  <a:cubicBezTo>
                    <a:pt x="6439" y="2648"/>
                    <a:pt x="6338" y="1748"/>
                    <a:pt x="5871" y="1147"/>
                  </a:cubicBezTo>
                  <a:cubicBezTo>
                    <a:pt x="5438" y="513"/>
                    <a:pt x="4671" y="80"/>
                    <a:pt x="3870" y="13"/>
                  </a:cubicBezTo>
                  <a:cubicBezTo>
                    <a:pt x="3772" y="4"/>
                    <a:pt x="3673" y="0"/>
                    <a:pt x="357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98950" y="2249300"/>
              <a:ext cx="83400" cy="23850"/>
            </a:xfrm>
            <a:custGeom>
              <a:avLst/>
              <a:gdLst/>
              <a:ahLst/>
              <a:cxnLst/>
              <a:rect l="l" t="t" r="r" b="b"/>
              <a:pathLst>
                <a:path w="3336" h="954" extrusionOk="0">
                  <a:moveTo>
                    <a:pt x="134" y="0"/>
                  </a:moveTo>
                  <a:cubicBezTo>
                    <a:pt x="67" y="0"/>
                    <a:pt x="0" y="34"/>
                    <a:pt x="67" y="34"/>
                  </a:cubicBezTo>
                  <a:cubicBezTo>
                    <a:pt x="723" y="589"/>
                    <a:pt x="1570" y="953"/>
                    <a:pt x="2449" y="953"/>
                  </a:cubicBezTo>
                  <a:cubicBezTo>
                    <a:pt x="2732" y="953"/>
                    <a:pt x="3018" y="915"/>
                    <a:pt x="3302" y="834"/>
                  </a:cubicBezTo>
                  <a:cubicBezTo>
                    <a:pt x="3336" y="834"/>
                    <a:pt x="3336" y="734"/>
                    <a:pt x="3302" y="734"/>
                  </a:cubicBezTo>
                  <a:cubicBezTo>
                    <a:pt x="3008" y="785"/>
                    <a:pt x="2719" y="812"/>
                    <a:pt x="2438" y="812"/>
                  </a:cubicBezTo>
                  <a:cubicBezTo>
                    <a:pt x="1605" y="812"/>
                    <a:pt x="832" y="574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348975" y="2216900"/>
              <a:ext cx="30050" cy="34075"/>
            </a:xfrm>
            <a:custGeom>
              <a:avLst/>
              <a:gdLst/>
              <a:ahLst/>
              <a:cxnLst/>
              <a:rect l="l" t="t" r="r" b="b"/>
              <a:pathLst>
                <a:path w="1202" h="1363" extrusionOk="0">
                  <a:moveTo>
                    <a:pt x="403" y="0"/>
                  </a:moveTo>
                  <a:cubicBezTo>
                    <a:pt x="361" y="0"/>
                    <a:pt x="290" y="39"/>
                    <a:pt x="267" y="62"/>
                  </a:cubicBezTo>
                  <a:cubicBezTo>
                    <a:pt x="234" y="129"/>
                    <a:pt x="167" y="195"/>
                    <a:pt x="134" y="295"/>
                  </a:cubicBezTo>
                  <a:cubicBezTo>
                    <a:pt x="101" y="462"/>
                    <a:pt x="1" y="629"/>
                    <a:pt x="1" y="829"/>
                  </a:cubicBezTo>
                  <a:cubicBezTo>
                    <a:pt x="1" y="896"/>
                    <a:pt x="1" y="996"/>
                    <a:pt x="101" y="1063"/>
                  </a:cubicBezTo>
                  <a:cubicBezTo>
                    <a:pt x="126" y="1138"/>
                    <a:pt x="207" y="1175"/>
                    <a:pt x="274" y="1175"/>
                  </a:cubicBezTo>
                  <a:cubicBezTo>
                    <a:pt x="297" y="1175"/>
                    <a:pt x="317" y="1171"/>
                    <a:pt x="334" y="1163"/>
                  </a:cubicBezTo>
                  <a:cubicBezTo>
                    <a:pt x="388" y="1145"/>
                    <a:pt x="422" y="1099"/>
                    <a:pt x="432" y="1054"/>
                  </a:cubicBezTo>
                  <a:lnTo>
                    <a:pt x="432" y="1054"/>
                  </a:lnTo>
                  <a:cubicBezTo>
                    <a:pt x="434" y="1078"/>
                    <a:pt x="434" y="1104"/>
                    <a:pt x="434" y="1129"/>
                  </a:cubicBezTo>
                  <a:lnTo>
                    <a:pt x="434" y="1296"/>
                  </a:lnTo>
                  <a:cubicBezTo>
                    <a:pt x="468" y="1330"/>
                    <a:pt x="501" y="1363"/>
                    <a:pt x="601" y="1363"/>
                  </a:cubicBezTo>
                  <a:cubicBezTo>
                    <a:pt x="634" y="1363"/>
                    <a:pt x="634" y="1330"/>
                    <a:pt x="668" y="1296"/>
                  </a:cubicBezTo>
                  <a:cubicBezTo>
                    <a:pt x="734" y="1196"/>
                    <a:pt x="734" y="1063"/>
                    <a:pt x="768" y="963"/>
                  </a:cubicBezTo>
                  <a:cubicBezTo>
                    <a:pt x="768" y="1029"/>
                    <a:pt x="768" y="1063"/>
                    <a:pt x="801" y="1163"/>
                  </a:cubicBezTo>
                  <a:cubicBezTo>
                    <a:pt x="834" y="1229"/>
                    <a:pt x="901" y="1296"/>
                    <a:pt x="968" y="1296"/>
                  </a:cubicBezTo>
                  <a:cubicBezTo>
                    <a:pt x="1068" y="1296"/>
                    <a:pt x="1101" y="1163"/>
                    <a:pt x="1135" y="1063"/>
                  </a:cubicBezTo>
                  <a:cubicBezTo>
                    <a:pt x="1168" y="829"/>
                    <a:pt x="1201" y="562"/>
                    <a:pt x="1101" y="362"/>
                  </a:cubicBezTo>
                  <a:cubicBezTo>
                    <a:pt x="960" y="164"/>
                    <a:pt x="746" y="14"/>
                    <a:pt x="542" y="14"/>
                  </a:cubicBezTo>
                  <a:cubicBezTo>
                    <a:pt x="505" y="14"/>
                    <a:pt x="469" y="19"/>
                    <a:pt x="434" y="29"/>
                  </a:cubicBezTo>
                  <a:cubicBezTo>
                    <a:pt x="434" y="8"/>
                    <a:pt x="421" y="0"/>
                    <a:pt x="4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>
            <a:off x="7545763" y="599800"/>
            <a:ext cx="742225" cy="1554100"/>
            <a:chOff x="7561625" y="125650"/>
            <a:chExt cx="742225" cy="1554100"/>
          </a:xfrm>
        </p:grpSpPr>
        <p:sp>
          <p:nvSpPr>
            <p:cNvPr id="80" name="Google Shape;80;p2"/>
            <p:cNvSpPr/>
            <p:nvPr/>
          </p:nvSpPr>
          <p:spPr>
            <a:xfrm>
              <a:off x="7741750" y="125650"/>
              <a:ext cx="170125" cy="159750"/>
            </a:xfrm>
            <a:custGeom>
              <a:avLst/>
              <a:gdLst/>
              <a:ahLst/>
              <a:cxnLst/>
              <a:rect l="l" t="t" r="r" b="b"/>
              <a:pathLst>
                <a:path w="6805" h="6390" extrusionOk="0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016125" y="1526275"/>
              <a:ext cx="194325" cy="146800"/>
            </a:xfrm>
            <a:custGeom>
              <a:avLst/>
              <a:gdLst/>
              <a:ahLst/>
              <a:cxnLst/>
              <a:rect l="l" t="t" r="r" b="b"/>
              <a:pathLst>
                <a:path w="7773" h="5872" extrusionOk="0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561625" y="1505425"/>
              <a:ext cx="145975" cy="174325"/>
            </a:xfrm>
            <a:custGeom>
              <a:avLst/>
              <a:gdLst/>
              <a:ahLst/>
              <a:cxnLst/>
              <a:rect l="l" t="t" r="r" b="b"/>
              <a:pathLst>
                <a:path w="5839" h="6973" extrusionOk="0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604050" y="907500"/>
              <a:ext cx="92700" cy="138450"/>
            </a:xfrm>
            <a:custGeom>
              <a:avLst/>
              <a:gdLst/>
              <a:ahLst/>
              <a:cxnLst/>
              <a:rect l="l" t="t" r="r" b="b"/>
              <a:pathLst>
                <a:path w="3708" h="5538" extrusionOk="0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178725" y="540725"/>
              <a:ext cx="125125" cy="87425"/>
            </a:xfrm>
            <a:custGeom>
              <a:avLst/>
              <a:gdLst/>
              <a:ahLst/>
              <a:cxnLst/>
              <a:rect l="l" t="t" r="r" b="b"/>
              <a:pathLst>
                <a:path w="5005" h="3497" extrusionOk="0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217925" y="565575"/>
              <a:ext cx="16800" cy="43625"/>
            </a:xfrm>
            <a:custGeom>
              <a:avLst/>
              <a:gdLst/>
              <a:ahLst/>
              <a:cxnLst/>
              <a:rect l="l" t="t" r="r" b="b"/>
              <a:pathLst>
                <a:path w="672" h="1745" extrusionOk="0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863500" y="390200"/>
              <a:ext cx="351125" cy="313250"/>
            </a:xfrm>
            <a:custGeom>
              <a:avLst/>
              <a:gdLst/>
              <a:ahLst/>
              <a:cxnLst/>
              <a:rect l="l" t="t" r="r" b="b"/>
              <a:pathLst>
                <a:path w="14045" h="12530" extrusionOk="0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582475" y="784075"/>
              <a:ext cx="386975" cy="816450"/>
            </a:xfrm>
            <a:custGeom>
              <a:avLst/>
              <a:gdLst/>
              <a:ahLst/>
              <a:cxnLst/>
              <a:rect l="l" t="t" r="r" b="b"/>
              <a:pathLst>
                <a:path w="15479" h="32658" extrusionOk="0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697550" y="749050"/>
              <a:ext cx="422825" cy="871475"/>
            </a:xfrm>
            <a:custGeom>
              <a:avLst/>
              <a:gdLst/>
              <a:ahLst/>
              <a:cxnLst/>
              <a:rect l="l" t="t" r="r" b="b"/>
              <a:pathLst>
                <a:path w="16913" h="34859" extrusionOk="0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699225" y="386300"/>
              <a:ext cx="269375" cy="432825"/>
            </a:xfrm>
            <a:custGeom>
              <a:avLst/>
              <a:gdLst/>
              <a:ahLst/>
              <a:cxnLst/>
              <a:rect l="l" t="t" r="r" b="b"/>
              <a:pathLst>
                <a:path w="10775" h="17313" extrusionOk="0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762600" y="161975"/>
              <a:ext cx="146800" cy="176175"/>
            </a:xfrm>
            <a:custGeom>
              <a:avLst/>
              <a:gdLst/>
              <a:ahLst/>
              <a:cxnLst/>
              <a:rect l="l" t="t" r="r" b="b"/>
              <a:pathLst>
                <a:path w="5872" h="7047" extrusionOk="0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790950" y="322925"/>
              <a:ext cx="87600" cy="119075"/>
            </a:xfrm>
            <a:custGeom>
              <a:avLst/>
              <a:gdLst/>
              <a:ahLst/>
              <a:cxnLst/>
              <a:rect l="l" t="t" r="r" b="b"/>
              <a:pathLst>
                <a:path w="3504" h="4763" extrusionOk="0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39700" y="248700"/>
              <a:ext cx="37100" cy="50500"/>
            </a:xfrm>
            <a:custGeom>
              <a:avLst/>
              <a:gdLst/>
              <a:ahLst/>
              <a:cxnLst/>
              <a:rect l="l" t="t" r="r" b="b"/>
              <a:pathLst>
                <a:path w="1484" h="2020" extrusionOk="0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795025" y="237025"/>
              <a:ext cx="7625" cy="5575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64700" y="226800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806175" y="272325"/>
              <a:ext cx="49650" cy="18650"/>
            </a:xfrm>
            <a:custGeom>
              <a:avLst/>
              <a:gdLst/>
              <a:ahLst/>
              <a:cxnLst/>
              <a:rect l="l" t="t" r="r" b="b"/>
              <a:pathLst>
                <a:path w="1986" h="746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801800" y="269000"/>
              <a:ext cx="13375" cy="14325"/>
            </a:xfrm>
            <a:custGeom>
              <a:avLst/>
              <a:gdLst/>
              <a:ahLst/>
              <a:cxnLst/>
              <a:rect l="l" t="t" r="r" b="b"/>
              <a:pathLst>
                <a:path w="535" h="573" extrusionOk="0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832650" y="223875"/>
              <a:ext cx="28375" cy="46700"/>
            </a:xfrm>
            <a:custGeom>
              <a:avLst/>
              <a:gdLst/>
              <a:ahLst/>
              <a:cxnLst/>
              <a:rect l="l" t="t" r="r" b="b"/>
              <a:pathLst>
                <a:path w="1135" h="1868" extrusionOk="0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31675" y="431800"/>
              <a:ext cx="188475" cy="522425"/>
            </a:xfrm>
            <a:custGeom>
              <a:avLst/>
              <a:gdLst/>
              <a:ahLst/>
              <a:cxnLst/>
              <a:rect l="l" t="t" r="r" b="b"/>
              <a:pathLst>
                <a:path w="7539" h="20897" extrusionOk="0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780950" y="870175"/>
              <a:ext cx="287725" cy="714850"/>
            </a:xfrm>
            <a:custGeom>
              <a:avLst/>
              <a:gdLst/>
              <a:ahLst/>
              <a:cxnLst/>
              <a:rect l="l" t="t" r="r" b="b"/>
              <a:pathLst>
                <a:path w="11509" h="28594" extrusionOk="0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089500" y="1579425"/>
              <a:ext cx="38225" cy="27925"/>
            </a:xfrm>
            <a:custGeom>
              <a:avLst/>
              <a:gdLst/>
              <a:ahLst/>
              <a:cxnLst/>
              <a:rect l="l" t="t" r="r" b="b"/>
              <a:pathLst>
                <a:path w="1529" h="1117" extrusionOk="0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100075" y="1584325"/>
              <a:ext cx="32600" cy="29075"/>
            </a:xfrm>
            <a:custGeom>
              <a:avLst/>
              <a:gdLst/>
              <a:ahLst/>
              <a:cxnLst/>
              <a:rect l="l" t="t" r="r" b="b"/>
              <a:pathLst>
                <a:path w="1304" h="1163" extrusionOk="0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087000" y="1543875"/>
              <a:ext cx="55375" cy="44975"/>
            </a:xfrm>
            <a:custGeom>
              <a:avLst/>
              <a:gdLst/>
              <a:ahLst/>
              <a:cxnLst/>
              <a:rect l="l" t="t" r="r" b="b"/>
              <a:pathLst>
                <a:path w="2215" h="1799" extrusionOk="0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563300" y="1578800"/>
              <a:ext cx="134050" cy="84600"/>
            </a:xfrm>
            <a:custGeom>
              <a:avLst/>
              <a:gdLst/>
              <a:ahLst/>
              <a:cxnLst/>
              <a:rect l="l" t="t" r="r" b="b"/>
              <a:pathLst>
                <a:path w="5362" h="3384" extrusionOk="0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645450" y="1592675"/>
              <a:ext cx="36300" cy="23700"/>
            </a:xfrm>
            <a:custGeom>
              <a:avLst/>
              <a:gdLst/>
              <a:ahLst/>
              <a:cxnLst/>
              <a:rect l="l" t="t" r="r" b="b"/>
              <a:pathLst>
                <a:path w="1452" h="948" extrusionOk="0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647775" y="1586800"/>
              <a:ext cx="21450" cy="13725"/>
            </a:xfrm>
            <a:custGeom>
              <a:avLst/>
              <a:gdLst/>
              <a:ahLst/>
              <a:cxnLst/>
              <a:rect l="l" t="t" r="r" b="b"/>
              <a:pathLst>
                <a:path w="858" h="549" extrusionOk="0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648350" y="1570175"/>
              <a:ext cx="34225" cy="27075"/>
            </a:xfrm>
            <a:custGeom>
              <a:avLst/>
              <a:gdLst/>
              <a:ahLst/>
              <a:cxnLst/>
              <a:rect l="l" t="t" r="r" b="b"/>
              <a:pathLst>
                <a:path w="1369" h="1083" extrusionOk="0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056150" y="1587750"/>
              <a:ext cx="145800" cy="80900"/>
            </a:xfrm>
            <a:custGeom>
              <a:avLst/>
              <a:gdLst/>
              <a:ahLst/>
              <a:cxnLst/>
              <a:rect l="l" t="t" r="r" b="b"/>
              <a:pathLst>
                <a:path w="5832" h="3236" extrusionOk="0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632500" y="1179325"/>
              <a:ext cx="174025" cy="387550"/>
            </a:xfrm>
            <a:custGeom>
              <a:avLst/>
              <a:gdLst/>
              <a:ahLst/>
              <a:cxnLst/>
              <a:rect l="l" t="t" r="r" b="b"/>
              <a:pathLst>
                <a:path w="6961" h="15502" extrusionOk="0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45925" y="833775"/>
              <a:ext cx="63800" cy="49800"/>
            </a:xfrm>
            <a:custGeom>
              <a:avLst/>
              <a:gdLst/>
              <a:ahLst/>
              <a:cxnLst/>
              <a:rect l="l" t="t" r="r" b="b"/>
              <a:pathLst>
                <a:path w="2552" h="1992" extrusionOk="0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792625" y="331250"/>
              <a:ext cx="73400" cy="10475"/>
            </a:xfrm>
            <a:custGeom>
              <a:avLst/>
              <a:gdLst/>
              <a:ahLst/>
              <a:cxnLst/>
              <a:rect l="l" t="t" r="r" b="b"/>
              <a:pathLst>
                <a:path w="2936" h="419" extrusionOk="0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713400" y="453000"/>
              <a:ext cx="90100" cy="500400"/>
            </a:xfrm>
            <a:custGeom>
              <a:avLst/>
              <a:gdLst/>
              <a:ahLst/>
              <a:cxnLst/>
              <a:rect l="l" t="t" r="r" b="b"/>
              <a:pathLst>
                <a:path w="3604" h="20016" extrusionOk="0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986100" y="590275"/>
              <a:ext cx="28150" cy="51575"/>
            </a:xfrm>
            <a:custGeom>
              <a:avLst/>
              <a:gdLst/>
              <a:ahLst/>
              <a:cxnLst/>
              <a:rect l="l" t="t" r="r" b="b"/>
              <a:pathLst>
                <a:path w="1126" h="2063" extrusionOk="0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640875" y="788075"/>
              <a:ext cx="95075" cy="27725"/>
            </a:xfrm>
            <a:custGeom>
              <a:avLst/>
              <a:gdLst/>
              <a:ahLst/>
              <a:cxnLst/>
              <a:rect l="l" t="t" r="r" b="b"/>
              <a:pathLst>
                <a:path w="3803" h="1109" extrusionOk="0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631075" y="846450"/>
              <a:ext cx="95350" cy="33725"/>
            </a:xfrm>
            <a:custGeom>
              <a:avLst/>
              <a:gdLst/>
              <a:ahLst/>
              <a:cxnLst/>
              <a:rect l="l" t="t" r="r" b="b"/>
              <a:pathLst>
                <a:path w="3814" h="1349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636800" y="818625"/>
              <a:ext cx="95800" cy="30525"/>
            </a:xfrm>
            <a:custGeom>
              <a:avLst/>
              <a:gdLst/>
              <a:ahLst/>
              <a:cxnLst/>
              <a:rect l="l" t="t" r="r" b="b"/>
              <a:pathLst>
                <a:path w="3832" h="1221" extrusionOk="0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755100" y="725700"/>
              <a:ext cx="213500" cy="23375"/>
            </a:xfrm>
            <a:custGeom>
              <a:avLst/>
              <a:gdLst/>
              <a:ahLst/>
              <a:cxnLst/>
              <a:rect l="l" t="t" r="r" b="b"/>
              <a:pathLst>
                <a:path w="8540" h="935" extrusionOk="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764275" y="682325"/>
              <a:ext cx="209350" cy="18375"/>
            </a:xfrm>
            <a:custGeom>
              <a:avLst/>
              <a:gdLst/>
              <a:ahLst/>
              <a:cxnLst/>
              <a:rect l="l" t="t" r="r" b="b"/>
              <a:pathLst>
                <a:path w="8374" h="735" extrusionOk="0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747600" y="762400"/>
              <a:ext cx="221850" cy="23375"/>
            </a:xfrm>
            <a:custGeom>
              <a:avLst/>
              <a:gdLst/>
              <a:ahLst/>
              <a:cxnLst/>
              <a:rect l="l" t="t" r="r" b="b"/>
              <a:pathLst>
                <a:path w="8874" h="935" extrusionOk="0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8107850" y="573925"/>
              <a:ext cx="31725" cy="84600"/>
            </a:xfrm>
            <a:custGeom>
              <a:avLst/>
              <a:gdLst/>
              <a:ahLst/>
              <a:cxnLst/>
              <a:rect l="l" t="t" r="r" b="b"/>
              <a:pathLst>
                <a:path w="1269" h="3384" extrusionOk="0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131200" y="562250"/>
              <a:ext cx="45650" cy="87425"/>
            </a:xfrm>
            <a:custGeom>
              <a:avLst/>
              <a:gdLst/>
              <a:ahLst/>
              <a:cxnLst/>
              <a:rect l="l" t="t" r="r" b="b"/>
              <a:pathLst>
                <a:path w="1826" h="3497" extrusionOk="0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077000" y="582125"/>
              <a:ext cx="37325" cy="92575"/>
            </a:xfrm>
            <a:custGeom>
              <a:avLst/>
              <a:gdLst/>
              <a:ahLst/>
              <a:cxnLst/>
              <a:rect l="l" t="t" r="r" b="b"/>
              <a:pathLst>
                <a:path w="1493" h="3703" extrusionOk="0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 rot="1586216">
            <a:off x="6429292" y="3984770"/>
            <a:ext cx="784728" cy="1674653"/>
            <a:chOff x="5909625" y="3402475"/>
            <a:chExt cx="784750" cy="1674700"/>
          </a:xfrm>
        </p:grpSpPr>
        <p:sp>
          <p:nvSpPr>
            <p:cNvPr id="123" name="Google Shape;123;p2"/>
            <p:cNvSpPr/>
            <p:nvPr/>
          </p:nvSpPr>
          <p:spPr>
            <a:xfrm>
              <a:off x="6003850" y="4914525"/>
              <a:ext cx="206000" cy="155975"/>
            </a:xfrm>
            <a:custGeom>
              <a:avLst/>
              <a:gdLst/>
              <a:ahLst/>
              <a:cxnLst/>
              <a:rect l="l" t="t" r="r" b="b"/>
              <a:pathLst>
                <a:path w="8240" h="6239" extrusionOk="0">
                  <a:moveTo>
                    <a:pt x="5171" y="1"/>
                  </a:moveTo>
                  <a:lnTo>
                    <a:pt x="4037" y="2403"/>
                  </a:lnTo>
                  <a:lnTo>
                    <a:pt x="0" y="2636"/>
                  </a:lnTo>
                  <a:lnTo>
                    <a:pt x="6538" y="6239"/>
                  </a:lnTo>
                  <a:lnTo>
                    <a:pt x="8240" y="2403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538400" y="4892850"/>
              <a:ext cx="155975" cy="184325"/>
            </a:xfrm>
            <a:custGeom>
              <a:avLst/>
              <a:gdLst/>
              <a:ahLst/>
              <a:cxnLst/>
              <a:rect l="l" t="t" r="r" b="b"/>
              <a:pathLst>
                <a:path w="6239" h="7373" extrusionOk="0">
                  <a:moveTo>
                    <a:pt x="3670" y="1"/>
                  </a:moveTo>
                  <a:lnTo>
                    <a:pt x="67" y="1602"/>
                  </a:lnTo>
                  <a:lnTo>
                    <a:pt x="1702" y="3737"/>
                  </a:lnTo>
                  <a:lnTo>
                    <a:pt x="0" y="7372"/>
                  </a:lnTo>
                  <a:lnTo>
                    <a:pt x="6238" y="3336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909625" y="3873125"/>
              <a:ext cx="134275" cy="92425"/>
            </a:xfrm>
            <a:custGeom>
              <a:avLst/>
              <a:gdLst/>
              <a:ahLst/>
              <a:cxnLst/>
              <a:rect l="l" t="t" r="r" b="b"/>
              <a:pathLst>
                <a:path w="5371" h="3697" extrusionOk="0">
                  <a:moveTo>
                    <a:pt x="983" y="1"/>
                  </a:moveTo>
                  <a:cubicBezTo>
                    <a:pt x="947" y="1"/>
                    <a:pt x="919" y="9"/>
                    <a:pt x="901" y="27"/>
                  </a:cubicBezTo>
                  <a:cubicBezTo>
                    <a:pt x="734" y="227"/>
                    <a:pt x="2202" y="1028"/>
                    <a:pt x="2135" y="1295"/>
                  </a:cubicBezTo>
                  <a:cubicBezTo>
                    <a:pt x="2117" y="1336"/>
                    <a:pt x="2085" y="1355"/>
                    <a:pt x="2043" y="1355"/>
                  </a:cubicBezTo>
                  <a:cubicBezTo>
                    <a:pt x="1851" y="1355"/>
                    <a:pt x="1442" y="968"/>
                    <a:pt x="1168" y="694"/>
                  </a:cubicBezTo>
                  <a:cubicBezTo>
                    <a:pt x="834" y="361"/>
                    <a:pt x="467" y="94"/>
                    <a:pt x="467" y="94"/>
                  </a:cubicBezTo>
                  <a:lnTo>
                    <a:pt x="467" y="94"/>
                  </a:lnTo>
                  <a:cubicBezTo>
                    <a:pt x="0" y="494"/>
                    <a:pt x="1868" y="1628"/>
                    <a:pt x="1701" y="1962"/>
                  </a:cubicBezTo>
                  <a:cubicBezTo>
                    <a:pt x="1684" y="1993"/>
                    <a:pt x="1657" y="2008"/>
                    <a:pt x="1624" y="2008"/>
                  </a:cubicBezTo>
                  <a:cubicBezTo>
                    <a:pt x="1345" y="2008"/>
                    <a:pt x="576" y="991"/>
                    <a:pt x="367" y="961"/>
                  </a:cubicBezTo>
                  <a:cubicBezTo>
                    <a:pt x="167" y="961"/>
                    <a:pt x="500" y="1628"/>
                    <a:pt x="1368" y="2329"/>
                  </a:cubicBezTo>
                  <a:cubicBezTo>
                    <a:pt x="2268" y="2996"/>
                    <a:pt x="4337" y="3696"/>
                    <a:pt x="4337" y="3696"/>
                  </a:cubicBezTo>
                  <a:cubicBezTo>
                    <a:pt x="4337" y="3696"/>
                    <a:pt x="5371" y="2529"/>
                    <a:pt x="5070" y="2462"/>
                  </a:cubicBezTo>
                  <a:cubicBezTo>
                    <a:pt x="4837" y="2362"/>
                    <a:pt x="4503" y="1461"/>
                    <a:pt x="4070" y="1061"/>
                  </a:cubicBezTo>
                  <a:cubicBezTo>
                    <a:pt x="3753" y="744"/>
                    <a:pt x="2913" y="328"/>
                    <a:pt x="2604" y="328"/>
                  </a:cubicBezTo>
                  <a:cubicBezTo>
                    <a:pt x="2556" y="328"/>
                    <a:pt x="2520" y="338"/>
                    <a:pt x="2502" y="361"/>
                  </a:cubicBezTo>
                  <a:cubicBezTo>
                    <a:pt x="2402" y="527"/>
                    <a:pt x="3136" y="928"/>
                    <a:pt x="3302" y="1061"/>
                  </a:cubicBezTo>
                  <a:cubicBezTo>
                    <a:pt x="3401" y="1159"/>
                    <a:pt x="3441" y="1304"/>
                    <a:pt x="3321" y="1304"/>
                  </a:cubicBezTo>
                  <a:cubicBezTo>
                    <a:pt x="3238" y="1304"/>
                    <a:pt x="3076" y="1233"/>
                    <a:pt x="2802" y="1028"/>
                  </a:cubicBezTo>
                  <a:cubicBezTo>
                    <a:pt x="2206" y="581"/>
                    <a:pt x="1291" y="1"/>
                    <a:pt x="98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989100" y="3900475"/>
              <a:ext cx="12275" cy="43400"/>
            </a:xfrm>
            <a:custGeom>
              <a:avLst/>
              <a:gdLst/>
              <a:ahLst/>
              <a:cxnLst/>
              <a:rect l="l" t="t" r="r" b="b"/>
              <a:pathLst>
                <a:path w="491" h="1736" extrusionOk="0">
                  <a:moveTo>
                    <a:pt x="123" y="0"/>
                  </a:moveTo>
                  <a:lnTo>
                    <a:pt x="250" y="597"/>
                  </a:lnTo>
                  <a:lnTo>
                    <a:pt x="250" y="597"/>
                  </a:lnTo>
                  <a:cubicBezTo>
                    <a:pt x="302" y="531"/>
                    <a:pt x="380" y="475"/>
                    <a:pt x="490" y="434"/>
                  </a:cubicBezTo>
                  <a:cubicBezTo>
                    <a:pt x="390" y="267"/>
                    <a:pt x="290" y="67"/>
                    <a:pt x="123" y="0"/>
                  </a:cubicBezTo>
                  <a:close/>
                  <a:moveTo>
                    <a:pt x="250" y="597"/>
                  </a:moveTo>
                  <a:cubicBezTo>
                    <a:pt x="0" y="911"/>
                    <a:pt x="325" y="1460"/>
                    <a:pt x="490" y="1735"/>
                  </a:cubicBezTo>
                  <a:lnTo>
                    <a:pt x="250" y="597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006350" y="3712575"/>
              <a:ext cx="373625" cy="332950"/>
            </a:xfrm>
            <a:custGeom>
              <a:avLst/>
              <a:gdLst/>
              <a:ahLst/>
              <a:cxnLst/>
              <a:rect l="l" t="t" r="r" b="b"/>
              <a:pathLst>
                <a:path w="14945" h="13318" extrusionOk="0">
                  <a:moveTo>
                    <a:pt x="14176" y="1"/>
                  </a:moveTo>
                  <a:cubicBezTo>
                    <a:pt x="12520" y="1"/>
                    <a:pt x="11092" y="1165"/>
                    <a:pt x="10775" y="2780"/>
                  </a:cubicBezTo>
                  <a:cubicBezTo>
                    <a:pt x="10224" y="5374"/>
                    <a:pt x="9388" y="8726"/>
                    <a:pt x="8423" y="8726"/>
                  </a:cubicBezTo>
                  <a:cubicBezTo>
                    <a:pt x="8395" y="8726"/>
                    <a:pt x="8368" y="8723"/>
                    <a:pt x="8340" y="8717"/>
                  </a:cubicBezTo>
                  <a:cubicBezTo>
                    <a:pt x="4737" y="7950"/>
                    <a:pt x="1535" y="6783"/>
                    <a:pt x="1535" y="6783"/>
                  </a:cubicBezTo>
                  <a:lnTo>
                    <a:pt x="1" y="10385"/>
                  </a:lnTo>
                  <a:cubicBezTo>
                    <a:pt x="1" y="10385"/>
                    <a:pt x="5204" y="12287"/>
                    <a:pt x="6539" y="12754"/>
                  </a:cubicBezTo>
                  <a:cubicBezTo>
                    <a:pt x="7069" y="12944"/>
                    <a:pt x="8216" y="13318"/>
                    <a:pt x="9462" y="13318"/>
                  </a:cubicBezTo>
                  <a:cubicBezTo>
                    <a:pt x="11272" y="13318"/>
                    <a:pt x="13292" y="12530"/>
                    <a:pt x="13944" y="9251"/>
                  </a:cubicBezTo>
                  <a:cubicBezTo>
                    <a:pt x="14945" y="3714"/>
                    <a:pt x="14444" y="11"/>
                    <a:pt x="14444" y="11"/>
                  </a:cubicBezTo>
                  <a:cubicBezTo>
                    <a:pt x="14354" y="4"/>
                    <a:pt x="14265" y="1"/>
                    <a:pt x="14176" y="1"/>
                  </a:cubicBezTo>
                  <a:close/>
                </a:path>
              </a:pathLst>
            </a:custGeom>
            <a:solidFill>
              <a:srgbClr val="E9C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260700" y="4123975"/>
              <a:ext cx="412825" cy="868975"/>
            </a:xfrm>
            <a:custGeom>
              <a:avLst/>
              <a:gdLst/>
              <a:ahLst/>
              <a:cxnLst/>
              <a:rect l="l" t="t" r="r" b="b"/>
              <a:pathLst>
                <a:path w="16513" h="34759" extrusionOk="0">
                  <a:moveTo>
                    <a:pt x="5071" y="0"/>
                  </a:moveTo>
                  <a:lnTo>
                    <a:pt x="0" y="767"/>
                  </a:lnTo>
                  <a:cubicBezTo>
                    <a:pt x="0" y="767"/>
                    <a:pt x="968" y="13343"/>
                    <a:pt x="11842" y="34758"/>
                  </a:cubicBezTo>
                  <a:lnTo>
                    <a:pt x="16512" y="31923"/>
                  </a:lnTo>
                  <a:cubicBezTo>
                    <a:pt x="16512" y="31923"/>
                    <a:pt x="8106" y="14010"/>
                    <a:pt x="5071" y="0"/>
                  </a:cubicBezTo>
                  <a:close/>
                </a:path>
              </a:pathLst>
            </a:custGeom>
            <a:solidFill>
              <a:srgbClr val="756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099750" y="4088950"/>
              <a:ext cx="450350" cy="926525"/>
            </a:xfrm>
            <a:custGeom>
              <a:avLst/>
              <a:gdLst/>
              <a:ahLst/>
              <a:cxnLst/>
              <a:rect l="l" t="t" r="r" b="b"/>
              <a:pathLst>
                <a:path w="18014" h="37061" extrusionOk="0">
                  <a:moveTo>
                    <a:pt x="10708" y="0"/>
                  </a:moveTo>
                  <a:lnTo>
                    <a:pt x="10708" y="0"/>
                  </a:lnTo>
                  <a:cubicBezTo>
                    <a:pt x="11075" y="11575"/>
                    <a:pt x="1" y="34825"/>
                    <a:pt x="1" y="34825"/>
                  </a:cubicBezTo>
                  <a:lnTo>
                    <a:pt x="4204" y="37060"/>
                  </a:lnTo>
                  <a:cubicBezTo>
                    <a:pt x="13944" y="21082"/>
                    <a:pt x="18013" y="2402"/>
                    <a:pt x="18013" y="2402"/>
                  </a:cubicBezTo>
                  <a:lnTo>
                    <a:pt x="10708" y="0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259875" y="3698675"/>
              <a:ext cx="286875" cy="461175"/>
            </a:xfrm>
            <a:custGeom>
              <a:avLst/>
              <a:gdLst/>
              <a:ahLst/>
              <a:cxnLst/>
              <a:rect l="l" t="t" r="r" b="b"/>
              <a:pathLst>
                <a:path w="11475" h="18447" extrusionOk="0">
                  <a:moveTo>
                    <a:pt x="5070" y="0"/>
                  </a:moveTo>
                  <a:cubicBezTo>
                    <a:pt x="2268" y="67"/>
                    <a:pt x="0" y="2468"/>
                    <a:pt x="0" y="5304"/>
                  </a:cubicBezTo>
                  <a:lnTo>
                    <a:pt x="0" y="17746"/>
                  </a:lnTo>
                  <a:lnTo>
                    <a:pt x="11475" y="18447"/>
                  </a:lnTo>
                  <a:cubicBezTo>
                    <a:pt x="11475" y="18447"/>
                    <a:pt x="11275" y="11241"/>
                    <a:pt x="11175" y="5671"/>
                  </a:cubicBezTo>
                  <a:cubicBezTo>
                    <a:pt x="11108" y="167"/>
                    <a:pt x="5437" y="67"/>
                    <a:pt x="5437" y="67"/>
                  </a:cubicBezTo>
                  <a:cubicBezTo>
                    <a:pt x="5304" y="67"/>
                    <a:pt x="5204" y="67"/>
                    <a:pt x="5070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155625" y="4215700"/>
              <a:ext cx="305250" cy="760900"/>
            </a:xfrm>
            <a:custGeom>
              <a:avLst/>
              <a:gdLst/>
              <a:ahLst/>
              <a:cxnLst/>
              <a:rect l="l" t="t" r="r" b="b"/>
              <a:pathLst>
                <a:path w="12210" h="30436" extrusionOk="0">
                  <a:moveTo>
                    <a:pt x="12176" y="0"/>
                  </a:moveTo>
                  <a:cubicBezTo>
                    <a:pt x="8507" y="10275"/>
                    <a:pt x="4637" y="20482"/>
                    <a:pt x="0" y="30356"/>
                  </a:cubicBezTo>
                  <a:cubicBezTo>
                    <a:pt x="0" y="30404"/>
                    <a:pt x="18" y="30435"/>
                    <a:pt x="54" y="30435"/>
                  </a:cubicBezTo>
                  <a:cubicBezTo>
                    <a:pt x="67" y="30435"/>
                    <a:pt x="83" y="30431"/>
                    <a:pt x="101" y="30422"/>
                  </a:cubicBezTo>
                  <a:cubicBezTo>
                    <a:pt x="4504" y="20448"/>
                    <a:pt x="8707" y="10341"/>
                    <a:pt x="122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091600" y="4971525"/>
              <a:ext cx="41525" cy="29750"/>
            </a:xfrm>
            <a:custGeom>
              <a:avLst/>
              <a:gdLst/>
              <a:ahLst/>
              <a:cxnLst/>
              <a:rect l="l" t="t" r="r" b="b"/>
              <a:pathLst>
                <a:path w="1661" h="1190" extrusionOk="0">
                  <a:moveTo>
                    <a:pt x="65" y="0"/>
                  </a:moveTo>
                  <a:cubicBezTo>
                    <a:pt x="33" y="0"/>
                    <a:pt x="1" y="64"/>
                    <a:pt x="26" y="89"/>
                  </a:cubicBezTo>
                  <a:cubicBezTo>
                    <a:pt x="427" y="489"/>
                    <a:pt x="1027" y="856"/>
                    <a:pt x="1527" y="1190"/>
                  </a:cubicBezTo>
                  <a:cubicBezTo>
                    <a:pt x="1594" y="1190"/>
                    <a:pt x="1661" y="1090"/>
                    <a:pt x="1594" y="1090"/>
                  </a:cubicBezTo>
                  <a:cubicBezTo>
                    <a:pt x="1160" y="723"/>
                    <a:pt x="660" y="289"/>
                    <a:pt x="93" y="22"/>
                  </a:cubicBezTo>
                  <a:cubicBezTo>
                    <a:pt x="85" y="6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087450" y="4975675"/>
              <a:ext cx="34000" cy="30625"/>
            </a:xfrm>
            <a:custGeom>
              <a:avLst/>
              <a:gdLst/>
              <a:ahLst/>
              <a:cxnLst/>
              <a:rect l="l" t="t" r="r" b="b"/>
              <a:pathLst>
                <a:path w="1360" h="1225" extrusionOk="0">
                  <a:moveTo>
                    <a:pt x="35" y="0"/>
                  </a:moveTo>
                  <a:cubicBezTo>
                    <a:pt x="13" y="0"/>
                    <a:pt x="1" y="57"/>
                    <a:pt x="26" y="57"/>
                  </a:cubicBezTo>
                  <a:cubicBezTo>
                    <a:pt x="392" y="457"/>
                    <a:pt x="859" y="857"/>
                    <a:pt x="1360" y="1224"/>
                  </a:cubicBezTo>
                  <a:cubicBezTo>
                    <a:pt x="926" y="790"/>
                    <a:pt x="493" y="424"/>
                    <a:pt x="59" y="23"/>
                  </a:cubicBezTo>
                  <a:cubicBezTo>
                    <a:pt x="51" y="7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076175" y="4932250"/>
              <a:ext cx="56125" cy="48525"/>
            </a:xfrm>
            <a:custGeom>
              <a:avLst/>
              <a:gdLst/>
              <a:ahLst/>
              <a:cxnLst/>
              <a:rect l="l" t="t" r="r" b="b"/>
              <a:pathLst>
                <a:path w="2245" h="1941" extrusionOk="0">
                  <a:moveTo>
                    <a:pt x="494" y="191"/>
                  </a:moveTo>
                  <a:cubicBezTo>
                    <a:pt x="499" y="191"/>
                    <a:pt x="505" y="191"/>
                    <a:pt x="510" y="192"/>
                  </a:cubicBezTo>
                  <a:cubicBezTo>
                    <a:pt x="643" y="192"/>
                    <a:pt x="710" y="993"/>
                    <a:pt x="710" y="1093"/>
                  </a:cubicBezTo>
                  <a:cubicBezTo>
                    <a:pt x="710" y="1204"/>
                    <a:pt x="710" y="1324"/>
                    <a:pt x="704" y="1450"/>
                  </a:cubicBezTo>
                  <a:lnTo>
                    <a:pt x="704" y="1450"/>
                  </a:lnTo>
                  <a:cubicBezTo>
                    <a:pt x="657" y="1424"/>
                    <a:pt x="614" y="1394"/>
                    <a:pt x="577" y="1360"/>
                  </a:cubicBezTo>
                  <a:cubicBezTo>
                    <a:pt x="410" y="1193"/>
                    <a:pt x="310" y="960"/>
                    <a:pt x="310" y="760"/>
                  </a:cubicBezTo>
                  <a:cubicBezTo>
                    <a:pt x="310" y="663"/>
                    <a:pt x="341" y="191"/>
                    <a:pt x="494" y="191"/>
                  </a:cubicBezTo>
                  <a:close/>
                  <a:moveTo>
                    <a:pt x="1710" y="1020"/>
                  </a:moveTo>
                  <a:cubicBezTo>
                    <a:pt x="1966" y="1020"/>
                    <a:pt x="2022" y="1107"/>
                    <a:pt x="1878" y="1193"/>
                  </a:cubicBezTo>
                  <a:cubicBezTo>
                    <a:pt x="1766" y="1452"/>
                    <a:pt x="1481" y="1568"/>
                    <a:pt x="1191" y="1568"/>
                  </a:cubicBezTo>
                  <a:cubicBezTo>
                    <a:pt x="1165" y="1568"/>
                    <a:pt x="1139" y="1567"/>
                    <a:pt x="1114" y="1565"/>
                  </a:cubicBezTo>
                  <a:lnTo>
                    <a:pt x="1114" y="1565"/>
                  </a:lnTo>
                  <a:cubicBezTo>
                    <a:pt x="1150" y="1519"/>
                    <a:pt x="1183" y="1473"/>
                    <a:pt x="1210" y="1427"/>
                  </a:cubicBezTo>
                  <a:cubicBezTo>
                    <a:pt x="1310" y="1327"/>
                    <a:pt x="1377" y="1160"/>
                    <a:pt x="1511" y="1126"/>
                  </a:cubicBezTo>
                  <a:lnTo>
                    <a:pt x="1577" y="1026"/>
                  </a:lnTo>
                  <a:cubicBezTo>
                    <a:pt x="1626" y="1022"/>
                    <a:pt x="1671" y="1020"/>
                    <a:pt x="1710" y="1020"/>
                  </a:cubicBezTo>
                  <a:close/>
                  <a:moveTo>
                    <a:pt x="774" y="1640"/>
                  </a:moveTo>
                  <a:lnTo>
                    <a:pt x="774" y="1640"/>
                  </a:lnTo>
                  <a:cubicBezTo>
                    <a:pt x="783" y="1644"/>
                    <a:pt x="792" y="1648"/>
                    <a:pt x="801" y="1652"/>
                  </a:cubicBezTo>
                  <a:lnTo>
                    <a:pt x="801" y="1652"/>
                  </a:lnTo>
                  <a:cubicBezTo>
                    <a:pt x="787" y="1671"/>
                    <a:pt x="772" y="1690"/>
                    <a:pt x="758" y="1709"/>
                  </a:cubicBezTo>
                  <a:lnTo>
                    <a:pt x="758" y="1709"/>
                  </a:lnTo>
                  <a:cubicBezTo>
                    <a:pt x="764" y="1686"/>
                    <a:pt x="769" y="1663"/>
                    <a:pt x="774" y="1640"/>
                  </a:cubicBezTo>
                  <a:close/>
                  <a:moveTo>
                    <a:pt x="510" y="1"/>
                  </a:moveTo>
                  <a:cubicBezTo>
                    <a:pt x="493" y="1"/>
                    <a:pt x="477" y="9"/>
                    <a:pt x="477" y="26"/>
                  </a:cubicBezTo>
                  <a:cubicBezTo>
                    <a:pt x="0" y="570"/>
                    <a:pt x="202" y="1314"/>
                    <a:pt x="695" y="1599"/>
                  </a:cubicBezTo>
                  <a:lnTo>
                    <a:pt x="695" y="1599"/>
                  </a:lnTo>
                  <a:cubicBezTo>
                    <a:pt x="690" y="1653"/>
                    <a:pt x="684" y="1706"/>
                    <a:pt x="677" y="1760"/>
                  </a:cubicBezTo>
                  <a:cubicBezTo>
                    <a:pt x="677" y="1772"/>
                    <a:pt x="685" y="1784"/>
                    <a:pt x="695" y="1791"/>
                  </a:cubicBezTo>
                  <a:lnTo>
                    <a:pt x="695" y="1791"/>
                  </a:lnTo>
                  <a:cubicBezTo>
                    <a:pt x="677" y="1815"/>
                    <a:pt x="660" y="1838"/>
                    <a:pt x="643" y="1860"/>
                  </a:cubicBezTo>
                  <a:cubicBezTo>
                    <a:pt x="668" y="1909"/>
                    <a:pt x="692" y="1940"/>
                    <a:pt x="730" y="1940"/>
                  </a:cubicBezTo>
                  <a:cubicBezTo>
                    <a:pt x="743" y="1940"/>
                    <a:pt x="759" y="1936"/>
                    <a:pt x="777" y="1927"/>
                  </a:cubicBezTo>
                  <a:cubicBezTo>
                    <a:pt x="851" y="1853"/>
                    <a:pt x="924" y="1779"/>
                    <a:pt x="992" y="1706"/>
                  </a:cubicBezTo>
                  <a:lnTo>
                    <a:pt x="992" y="1706"/>
                  </a:lnTo>
                  <a:cubicBezTo>
                    <a:pt x="1038" y="1713"/>
                    <a:pt x="1085" y="1717"/>
                    <a:pt x="1133" y="1717"/>
                  </a:cubicBezTo>
                  <a:cubicBezTo>
                    <a:pt x="1263" y="1717"/>
                    <a:pt x="1401" y="1689"/>
                    <a:pt x="1544" y="1627"/>
                  </a:cubicBezTo>
                  <a:cubicBezTo>
                    <a:pt x="1744" y="1527"/>
                    <a:pt x="2244" y="1093"/>
                    <a:pt x="1878" y="826"/>
                  </a:cubicBezTo>
                  <a:cubicBezTo>
                    <a:pt x="1833" y="808"/>
                    <a:pt x="1788" y="800"/>
                    <a:pt x="1745" y="800"/>
                  </a:cubicBezTo>
                  <a:cubicBezTo>
                    <a:pt x="1626" y="800"/>
                    <a:pt x="1517" y="862"/>
                    <a:pt x="1444" y="960"/>
                  </a:cubicBezTo>
                  <a:cubicBezTo>
                    <a:pt x="1254" y="1108"/>
                    <a:pt x="1063" y="1323"/>
                    <a:pt x="899" y="1528"/>
                  </a:cubicBezTo>
                  <a:lnTo>
                    <a:pt x="899" y="1528"/>
                  </a:lnTo>
                  <a:cubicBezTo>
                    <a:pt x="865" y="1519"/>
                    <a:pt x="833" y="1508"/>
                    <a:pt x="801" y="1495"/>
                  </a:cubicBezTo>
                  <a:lnTo>
                    <a:pt x="801" y="1495"/>
                  </a:lnTo>
                  <a:cubicBezTo>
                    <a:pt x="876" y="994"/>
                    <a:pt x="769" y="450"/>
                    <a:pt x="543" y="26"/>
                  </a:cubicBezTo>
                  <a:cubicBezTo>
                    <a:pt x="543" y="9"/>
                    <a:pt x="527" y="1"/>
                    <a:pt x="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50300" y="4969575"/>
              <a:ext cx="143225" cy="90425"/>
            </a:xfrm>
            <a:custGeom>
              <a:avLst/>
              <a:gdLst/>
              <a:ahLst/>
              <a:cxnLst/>
              <a:rect l="l" t="t" r="r" b="b"/>
              <a:pathLst>
                <a:path w="5729" h="3617" extrusionOk="0">
                  <a:moveTo>
                    <a:pt x="5662" y="0"/>
                  </a:moveTo>
                  <a:cubicBezTo>
                    <a:pt x="3494" y="634"/>
                    <a:pt x="1526" y="1935"/>
                    <a:pt x="25" y="3536"/>
                  </a:cubicBezTo>
                  <a:cubicBezTo>
                    <a:pt x="0" y="3585"/>
                    <a:pt x="12" y="3616"/>
                    <a:pt x="33" y="3616"/>
                  </a:cubicBezTo>
                  <a:cubicBezTo>
                    <a:pt x="40" y="3616"/>
                    <a:pt x="49" y="3612"/>
                    <a:pt x="58" y="3603"/>
                  </a:cubicBezTo>
                  <a:cubicBezTo>
                    <a:pt x="1659" y="1968"/>
                    <a:pt x="3461" y="834"/>
                    <a:pt x="5662" y="100"/>
                  </a:cubicBezTo>
                  <a:cubicBezTo>
                    <a:pt x="5729" y="100"/>
                    <a:pt x="5695" y="0"/>
                    <a:pt x="56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66800" y="4984025"/>
              <a:ext cx="38125" cy="24500"/>
            </a:xfrm>
            <a:custGeom>
              <a:avLst/>
              <a:gdLst/>
              <a:ahLst/>
              <a:cxnLst/>
              <a:rect l="l" t="t" r="r" b="b"/>
              <a:pathLst>
                <a:path w="1525" h="980" extrusionOk="0">
                  <a:moveTo>
                    <a:pt x="1460" y="0"/>
                  </a:moveTo>
                  <a:cubicBezTo>
                    <a:pt x="1444" y="0"/>
                    <a:pt x="1424" y="7"/>
                    <a:pt x="1400" y="23"/>
                  </a:cubicBezTo>
                  <a:cubicBezTo>
                    <a:pt x="999" y="356"/>
                    <a:pt x="532" y="690"/>
                    <a:pt x="32" y="890"/>
                  </a:cubicBezTo>
                  <a:cubicBezTo>
                    <a:pt x="7" y="915"/>
                    <a:pt x="0" y="979"/>
                    <a:pt x="28" y="979"/>
                  </a:cubicBezTo>
                  <a:cubicBezTo>
                    <a:pt x="37" y="979"/>
                    <a:pt x="49" y="973"/>
                    <a:pt x="65" y="957"/>
                  </a:cubicBezTo>
                  <a:cubicBezTo>
                    <a:pt x="599" y="790"/>
                    <a:pt x="1099" y="523"/>
                    <a:pt x="1500" y="90"/>
                  </a:cubicBezTo>
                  <a:cubicBezTo>
                    <a:pt x="1525" y="64"/>
                    <a:pt x="1512" y="0"/>
                    <a:pt x="14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579250" y="4978450"/>
              <a:ext cx="23200" cy="16175"/>
            </a:xfrm>
            <a:custGeom>
              <a:avLst/>
              <a:gdLst/>
              <a:ahLst/>
              <a:cxnLst/>
              <a:rect l="l" t="t" r="r" b="b"/>
              <a:pathLst>
                <a:path w="928" h="647" extrusionOk="0">
                  <a:moveTo>
                    <a:pt x="877" y="0"/>
                  </a:moveTo>
                  <a:cubicBezTo>
                    <a:pt x="872" y="0"/>
                    <a:pt x="868" y="4"/>
                    <a:pt x="868" y="12"/>
                  </a:cubicBezTo>
                  <a:cubicBezTo>
                    <a:pt x="735" y="146"/>
                    <a:pt x="601" y="279"/>
                    <a:pt x="435" y="346"/>
                  </a:cubicBezTo>
                  <a:cubicBezTo>
                    <a:pt x="334" y="446"/>
                    <a:pt x="168" y="446"/>
                    <a:pt x="34" y="579"/>
                  </a:cubicBezTo>
                  <a:cubicBezTo>
                    <a:pt x="1" y="613"/>
                    <a:pt x="34" y="646"/>
                    <a:pt x="68" y="646"/>
                  </a:cubicBezTo>
                  <a:cubicBezTo>
                    <a:pt x="234" y="646"/>
                    <a:pt x="401" y="513"/>
                    <a:pt x="535" y="479"/>
                  </a:cubicBezTo>
                  <a:cubicBezTo>
                    <a:pt x="701" y="413"/>
                    <a:pt x="835" y="279"/>
                    <a:pt x="902" y="146"/>
                  </a:cubicBezTo>
                  <a:cubicBezTo>
                    <a:pt x="927" y="44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564625" y="4961775"/>
              <a:ext cx="37175" cy="29375"/>
            </a:xfrm>
            <a:custGeom>
              <a:avLst/>
              <a:gdLst/>
              <a:ahLst/>
              <a:cxnLst/>
              <a:rect l="l" t="t" r="r" b="b"/>
              <a:pathLst>
                <a:path w="1487" h="1175" extrusionOk="0">
                  <a:moveTo>
                    <a:pt x="1275" y="166"/>
                  </a:moveTo>
                  <a:cubicBezTo>
                    <a:pt x="1295" y="166"/>
                    <a:pt x="1311" y="170"/>
                    <a:pt x="1320" y="179"/>
                  </a:cubicBezTo>
                  <a:cubicBezTo>
                    <a:pt x="1320" y="246"/>
                    <a:pt x="1286" y="346"/>
                    <a:pt x="1286" y="412"/>
                  </a:cubicBezTo>
                  <a:cubicBezTo>
                    <a:pt x="1253" y="546"/>
                    <a:pt x="1153" y="679"/>
                    <a:pt x="1020" y="813"/>
                  </a:cubicBezTo>
                  <a:cubicBezTo>
                    <a:pt x="974" y="858"/>
                    <a:pt x="920" y="897"/>
                    <a:pt x="861" y="926"/>
                  </a:cubicBezTo>
                  <a:lnTo>
                    <a:pt x="861" y="926"/>
                  </a:lnTo>
                  <a:cubicBezTo>
                    <a:pt x="847" y="900"/>
                    <a:pt x="831" y="873"/>
                    <a:pt x="815" y="846"/>
                  </a:cubicBezTo>
                  <a:lnTo>
                    <a:pt x="815" y="846"/>
                  </a:lnTo>
                  <a:cubicBezTo>
                    <a:pt x="832" y="608"/>
                    <a:pt x="920" y="371"/>
                    <a:pt x="1120" y="246"/>
                  </a:cubicBezTo>
                  <a:cubicBezTo>
                    <a:pt x="1144" y="197"/>
                    <a:pt x="1222" y="166"/>
                    <a:pt x="1275" y="166"/>
                  </a:cubicBezTo>
                  <a:close/>
                  <a:moveTo>
                    <a:pt x="199" y="520"/>
                  </a:moveTo>
                  <a:cubicBezTo>
                    <a:pt x="221" y="520"/>
                    <a:pt x="250" y="528"/>
                    <a:pt x="286" y="546"/>
                  </a:cubicBezTo>
                  <a:cubicBezTo>
                    <a:pt x="452" y="546"/>
                    <a:pt x="452" y="613"/>
                    <a:pt x="586" y="779"/>
                  </a:cubicBezTo>
                  <a:lnTo>
                    <a:pt x="712" y="978"/>
                  </a:lnTo>
                  <a:lnTo>
                    <a:pt x="712" y="978"/>
                  </a:lnTo>
                  <a:cubicBezTo>
                    <a:pt x="677" y="985"/>
                    <a:pt x="641" y="989"/>
                    <a:pt x="606" y="989"/>
                  </a:cubicBezTo>
                  <a:cubicBezTo>
                    <a:pt x="474" y="989"/>
                    <a:pt x="345" y="937"/>
                    <a:pt x="252" y="813"/>
                  </a:cubicBezTo>
                  <a:cubicBezTo>
                    <a:pt x="186" y="779"/>
                    <a:pt x="186" y="746"/>
                    <a:pt x="152" y="679"/>
                  </a:cubicBezTo>
                  <a:cubicBezTo>
                    <a:pt x="128" y="582"/>
                    <a:pt x="139" y="520"/>
                    <a:pt x="199" y="520"/>
                  </a:cubicBezTo>
                  <a:close/>
                  <a:moveTo>
                    <a:pt x="1292" y="0"/>
                  </a:moveTo>
                  <a:cubicBezTo>
                    <a:pt x="1147" y="0"/>
                    <a:pt x="1011" y="191"/>
                    <a:pt x="953" y="279"/>
                  </a:cubicBezTo>
                  <a:cubicBezTo>
                    <a:pt x="852" y="420"/>
                    <a:pt x="776" y="573"/>
                    <a:pt x="746" y="739"/>
                  </a:cubicBezTo>
                  <a:lnTo>
                    <a:pt x="746" y="739"/>
                  </a:lnTo>
                  <a:cubicBezTo>
                    <a:pt x="636" y="580"/>
                    <a:pt x="499" y="434"/>
                    <a:pt x="352" y="379"/>
                  </a:cubicBezTo>
                  <a:cubicBezTo>
                    <a:pt x="335" y="376"/>
                    <a:pt x="318" y="374"/>
                    <a:pt x="302" y="374"/>
                  </a:cubicBezTo>
                  <a:cubicBezTo>
                    <a:pt x="166" y="374"/>
                    <a:pt x="86" y="497"/>
                    <a:pt x="86" y="646"/>
                  </a:cubicBezTo>
                  <a:cubicBezTo>
                    <a:pt x="0" y="931"/>
                    <a:pt x="426" y="1094"/>
                    <a:pt x="697" y="1094"/>
                  </a:cubicBezTo>
                  <a:cubicBezTo>
                    <a:pt x="718" y="1094"/>
                    <a:pt x="737" y="1093"/>
                    <a:pt x="756" y="1091"/>
                  </a:cubicBezTo>
                  <a:lnTo>
                    <a:pt x="756" y="1091"/>
                  </a:lnTo>
                  <a:cubicBezTo>
                    <a:pt x="762" y="1100"/>
                    <a:pt x="774" y="1105"/>
                    <a:pt x="786" y="1105"/>
                  </a:cubicBezTo>
                  <a:cubicBezTo>
                    <a:pt x="788" y="1105"/>
                    <a:pt x="790" y="1104"/>
                    <a:pt x="793" y="1104"/>
                  </a:cubicBezTo>
                  <a:lnTo>
                    <a:pt x="793" y="1104"/>
                  </a:lnTo>
                  <a:lnTo>
                    <a:pt x="819" y="1146"/>
                  </a:lnTo>
                  <a:cubicBezTo>
                    <a:pt x="830" y="1167"/>
                    <a:pt x="846" y="1175"/>
                    <a:pt x="865" y="1175"/>
                  </a:cubicBezTo>
                  <a:cubicBezTo>
                    <a:pt x="905" y="1175"/>
                    <a:pt x="953" y="1136"/>
                    <a:pt x="953" y="1113"/>
                  </a:cubicBezTo>
                  <a:cubicBezTo>
                    <a:pt x="941" y="1086"/>
                    <a:pt x="928" y="1058"/>
                    <a:pt x="914" y="1027"/>
                  </a:cubicBezTo>
                  <a:lnTo>
                    <a:pt x="914" y="1027"/>
                  </a:lnTo>
                  <a:cubicBezTo>
                    <a:pt x="1126" y="896"/>
                    <a:pt x="1261" y="717"/>
                    <a:pt x="1320" y="513"/>
                  </a:cubicBezTo>
                  <a:cubicBezTo>
                    <a:pt x="1353" y="412"/>
                    <a:pt x="1487" y="112"/>
                    <a:pt x="1353" y="12"/>
                  </a:cubicBezTo>
                  <a:cubicBezTo>
                    <a:pt x="1333" y="4"/>
                    <a:pt x="1312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012200" y="4981250"/>
              <a:ext cx="155950" cy="85075"/>
            </a:xfrm>
            <a:custGeom>
              <a:avLst/>
              <a:gdLst/>
              <a:ahLst/>
              <a:cxnLst/>
              <a:rect l="l" t="t" r="r" b="b"/>
              <a:pathLst>
                <a:path w="6238" h="3403" extrusionOk="0">
                  <a:moveTo>
                    <a:pt x="67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2168" y="1034"/>
                    <a:pt x="4170" y="2202"/>
                    <a:pt x="6171" y="3403"/>
                  </a:cubicBezTo>
                  <a:cubicBezTo>
                    <a:pt x="6204" y="3403"/>
                    <a:pt x="6238" y="3336"/>
                    <a:pt x="6204" y="3336"/>
                  </a:cubicBezTo>
                  <a:cubicBezTo>
                    <a:pt x="4270" y="2035"/>
                    <a:pt x="2168" y="1001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434150" y="4545250"/>
              <a:ext cx="183500" cy="412175"/>
            </a:xfrm>
            <a:custGeom>
              <a:avLst/>
              <a:gdLst/>
              <a:ahLst/>
              <a:cxnLst/>
              <a:rect l="l" t="t" r="r" b="b"/>
              <a:pathLst>
                <a:path w="7340" h="16487" extrusionOk="0">
                  <a:moveTo>
                    <a:pt x="55" y="1"/>
                  </a:moveTo>
                  <a:cubicBezTo>
                    <a:pt x="23" y="1"/>
                    <a:pt x="1" y="37"/>
                    <a:pt x="1" y="95"/>
                  </a:cubicBezTo>
                  <a:cubicBezTo>
                    <a:pt x="1635" y="5899"/>
                    <a:pt x="5371" y="10769"/>
                    <a:pt x="7239" y="16473"/>
                  </a:cubicBezTo>
                  <a:cubicBezTo>
                    <a:pt x="7239" y="16483"/>
                    <a:pt x="7248" y="16487"/>
                    <a:pt x="7260" y="16487"/>
                  </a:cubicBezTo>
                  <a:cubicBezTo>
                    <a:pt x="7289" y="16487"/>
                    <a:pt x="7339" y="16463"/>
                    <a:pt x="7339" y="16440"/>
                  </a:cubicBezTo>
                  <a:cubicBezTo>
                    <a:pt x="5505" y="10736"/>
                    <a:pt x="1735" y="5832"/>
                    <a:pt x="134" y="61"/>
                  </a:cubicBezTo>
                  <a:cubicBezTo>
                    <a:pt x="106" y="19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429375" y="4177850"/>
              <a:ext cx="68175" cy="52875"/>
            </a:xfrm>
            <a:custGeom>
              <a:avLst/>
              <a:gdLst/>
              <a:ahLst/>
              <a:cxnLst/>
              <a:rect l="l" t="t" r="r" b="b"/>
              <a:pathLst>
                <a:path w="2727" h="2115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525" y="1081"/>
                    <a:pt x="1526" y="1915"/>
                    <a:pt x="2660" y="2115"/>
                  </a:cubicBezTo>
                  <a:cubicBezTo>
                    <a:pt x="2727" y="2115"/>
                    <a:pt x="2727" y="2015"/>
                    <a:pt x="2694" y="2015"/>
                  </a:cubicBezTo>
                  <a:cubicBezTo>
                    <a:pt x="1559" y="1648"/>
                    <a:pt x="725" y="1014"/>
                    <a:pt x="92" y="13"/>
                  </a:cubicBezTo>
                  <a:cubicBezTo>
                    <a:pt x="83" y="4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218425" y="3925275"/>
              <a:ext cx="29800" cy="55275"/>
            </a:xfrm>
            <a:custGeom>
              <a:avLst/>
              <a:gdLst/>
              <a:ahLst/>
              <a:cxnLst/>
              <a:rect l="l" t="t" r="r" b="b"/>
              <a:pathLst>
                <a:path w="1192" h="2211" extrusionOk="0">
                  <a:moveTo>
                    <a:pt x="106" y="0"/>
                  </a:moveTo>
                  <a:cubicBezTo>
                    <a:pt x="58" y="0"/>
                    <a:pt x="0" y="63"/>
                    <a:pt x="24" y="109"/>
                  </a:cubicBezTo>
                  <a:cubicBezTo>
                    <a:pt x="457" y="776"/>
                    <a:pt x="791" y="1477"/>
                    <a:pt x="1124" y="2211"/>
                  </a:cubicBezTo>
                  <a:cubicBezTo>
                    <a:pt x="1158" y="2211"/>
                    <a:pt x="1191" y="2211"/>
                    <a:pt x="1191" y="2177"/>
                  </a:cubicBezTo>
                  <a:cubicBezTo>
                    <a:pt x="958" y="1410"/>
                    <a:pt x="591" y="710"/>
                    <a:pt x="157" y="43"/>
                  </a:cubicBezTo>
                  <a:cubicBezTo>
                    <a:pt x="147" y="12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252350" y="3402475"/>
              <a:ext cx="175150" cy="166950"/>
            </a:xfrm>
            <a:custGeom>
              <a:avLst/>
              <a:gdLst/>
              <a:ahLst/>
              <a:cxnLst/>
              <a:rect l="l" t="t" r="r" b="b"/>
              <a:pathLst>
                <a:path w="7006" h="6678" extrusionOk="0">
                  <a:moveTo>
                    <a:pt x="4390" y="1"/>
                  </a:moveTo>
                  <a:cubicBezTo>
                    <a:pt x="4361" y="1"/>
                    <a:pt x="4332" y="3"/>
                    <a:pt x="4304" y="6"/>
                  </a:cubicBezTo>
                  <a:cubicBezTo>
                    <a:pt x="4004" y="73"/>
                    <a:pt x="3770" y="206"/>
                    <a:pt x="3670" y="473"/>
                  </a:cubicBezTo>
                  <a:cubicBezTo>
                    <a:pt x="3621" y="669"/>
                    <a:pt x="3716" y="882"/>
                    <a:pt x="3874" y="1008"/>
                  </a:cubicBezTo>
                  <a:lnTo>
                    <a:pt x="3874" y="1008"/>
                  </a:lnTo>
                  <a:cubicBezTo>
                    <a:pt x="3372" y="769"/>
                    <a:pt x="2867" y="625"/>
                    <a:pt x="2336" y="507"/>
                  </a:cubicBezTo>
                  <a:cubicBezTo>
                    <a:pt x="2266" y="498"/>
                    <a:pt x="2192" y="491"/>
                    <a:pt x="2117" y="491"/>
                  </a:cubicBezTo>
                  <a:cubicBezTo>
                    <a:pt x="1906" y="491"/>
                    <a:pt x="1692" y="543"/>
                    <a:pt x="1569" y="740"/>
                  </a:cubicBezTo>
                  <a:cubicBezTo>
                    <a:pt x="1435" y="907"/>
                    <a:pt x="1469" y="1140"/>
                    <a:pt x="1602" y="1307"/>
                  </a:cubicBezTo>
                  <a:cubicBezTo>
                    <a:pt x="1735" y="1474"/>
                    <a:pt x="1902" y="1607"/>
                    <a:pt x="2069" y="1741"/>
                  </a:cubicBezTo>
                  <a:cubicBezTo>
                    <a:pt x="1711" y="1591"/>
                    <a:pt x="1379" y="1469"/>
                    <a:pt x="1050" y="1469"/>
                  </a:cubicBezTo>
                  <a:cubicBezTo>
                    <a:pt x="1011" y="1469"/>
                    <a:pt x="973" y="1470"/>
                    <a:pt x="935" y="1474"/>
                  </a:cubicBezTo>
                  <a:cubicBezTo>
                    <a:pt x="568" y="1541"/>
                    <a:pt x="234" y="1974"/>
                    <a:pt x="401" y="2308"/>
                  </a:cubicBezTo>
                  <a:cubicBezTo>
                    <a:pt x="501" y="2608"/>
                    <a:pt x="835" y="2675"/>
                    <a:pt x="1135" y="2775"/>
                  </a:cubicBezTo>
                  <a:cubicBezTo>
                    <a:pt x="935" y="2775"/>
                    <a:pt x="668" y="2808"/>
                    <a:pt x="468" y="2908"/>
                  </a:cubicBezTo>
                  <a:cubicBezTo>
                    <a:pt x="268" y="3008"/>
                    <a:pt x="1" y="3108"/>
                    <a:pt x="1" y="3475"/>
                  </a:cubicBezTo>
                  <a:cubicBezTo>
                    <a:pt x="1" y="3742"/>
                    <a:pt x="134" y="3976"/>
                    <a:pt x="601" y="4143"/>
                  </a:cubicBezTo>
                  <a:cubicBezTo>
                    <a:pt x="1302" y="4443"/>
                    <a:pt x="902" y="5343"/>
                    <a:pt x="1168" y="6678"/>
                  </a:cubicBezTo>
                  <a:lnTo>
                    <a:pt x="6806" y="6311"/>
                  </a:lnTo>
                  <a:cubicBezTo>
                    <a:pt x="6973" y="5177"/>
                    <a:pt x="7006" y="4076"/>
                    <a:pt x="6839" y="2975"/>
                  </a:cubicBezTo>
                  <a:cubicBezTo>
                    <a:pt x="6672" y="1841"/>
                    <a:pt x="6105" y="773"/>
                    <a:pt x="5105" y="206"/>
                  </a:cubicBezTo>
                  <a:cubicBezTo>
                    <a:pt x="4866" y="117"/>
                    <a:pt x="4628" y="1"/>
                    <a:pt x="4390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274875" y="3459725"/>
              <a:ext cx="156800" cy="219625"/>
            </a:xfrm>
            <a:custGeom>
              <a:avLst/>
              <a:gdLst/>
              <a:ahLst/>
              <a:cxnLst/>
              <a:rect l="l" t="t" r="r" b="b"/>
              <a:pathLst>
                <a:path w="6272" h="8785" extrusionOk="0">
                  <a:moveTo>
                    <a:pt x="2768" y="1"/>
                  </a:moveTo>
                  <a:cubicBezTo>
                    <a:pt x="2691" y="1"/>
                    <a:pt x="2613" y="6"/>
                    <a:pt x="2536" y="18"/>
                  </a:cubicBezTo>
                  <a:lnTo>
                    <a:pt x="2436" y="18"/>
                  </a:lnTo>
                  <a:cubicBezTo>
                    <a:pt x="1" y="452"/>
                    <a:pt x="67" y="2386"/>
                    <a:pt x="167" y="5488"/>
                  </a:cubicBezTo>
                  <a:cubicBezTo>
                    <a:pt x="196" y="6483"/>
                    <a:pt x="684" y="8785"/>
                    <a:pt x="2808" y="8785"/>
                  </a:cubicBezTo>
                  <a:cubicBezTo>
                    <a:pt x="3177" y="8785"/>
                    <a:pt x="3596" y="8715"/>
                    <a:pt x="4070" y="8557"/>
                  </a:cubicBezTo>
                  <a:cubicBezTo>
                    <a:pt x="6272" y="7857"/>
                    <a:pt x="6172" y="5655"/>
                    <a:pt x="5838" y="3554"/>
                  </a:cubicBezTo>
                  <a:cubicBezTo>
                    <a:pt x="5584" y="2064"/>
                    <a:pt x="4246" y="1"/>
                    <a:pt x="276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298350" y="3549775"/>
              <a:ext cx="4600" cy="4800"/>
            </a:xfrm>
            <a:custGeom>
              <a:avLst/>
              <a:gdLst/>
              <a:ahLst/>
              <a:cxnLst/>
              <a:rect l="l" t="t" r="r" b="b"/>
              <a:pathLst>
                <a:path w="184" h="192" extrusionOk="0">
                  <a:moveTo>
                    <a:pt x="108" y="1"/>
                  </a:moveTo>
                  <a:cubicBezTo>
                    <a:pt x="82" y="1"/>
                    <a:pt x="53" y="15"/>
                    <a:pt x="29" y="52"/>
                  </a:cubicBezTo>
                  <a:lnTo>
                    <a:pt x="29" y="85"/>
                  </a:lnTo>
                  <a:cubicBezTo>
                    <a:pt x="0" y="114"/>
                    <a:pt x="46" y="192"/>
                    <a:pt x="101" y="192"/>
                  </a:cubicBezTo>
                  <a:cubicBezTo>
                    <a:pt x="110" y="192"/>
                    <a:pt x="120" y="190"/>
                    <a:pt x="129" y="185"/>
                  </a:cubicBezTo>
                  <a:cubicBezTo>
                    <a:pt x="162" y="185"/>
                    <a:pt x="162" y="119"/>
                    <a:pt x="162" y="85"/>
                  </a:cubicBezTo>
                  <a:cubicBezTo>
                    <a:pt x="183" y="43"/>
                    <a:pt x="151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365225" y="3539525"/>
              <a:ext cx="6425" cy="4275"/>
            </a:xfrm>
            <a:custGeom>
              <a:avLst/>
              <a:gdLst/>
              <a:ahLst/>
              <a:cxnLst/>
              <a:rect l="l" t="t" r="r" b="b"/>
              <a:pathLst>
                <a:path w="257" h="171" extrusionOk="0">
                  <a:moveTo>
                    <a:pt x="104" y="0"/>
                  </a:moveTo>
                  <a:cubicBezTo>
                    <a:pt x="86" y="0"/>
                    <a:pt x="69" y="8"/>
                    <a:pt x="56" y="28"/>
                  </a:cubicBezTo>
                  <a:cubicBezTo>
                    <a:pt x="1" y="110"/>
                    <a:pt x="36" y="170"/>
                    <a:pt x="88" y="170"/>
                  </a:cubicBezTo>
                  <a:cubicBezTo>
                    <a:pt x="99" y="170"/>
                    <a:pt x="111" y="167"/>
                    <a:pt x="123" y="162"/>
                  </a:cubicBezTo>
                  <a:cubicBezTo>
                    <a:pt x="256" y="135"/>
                    <a:pt x="175" y="0"/>
                    <a:pt x="10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321575" y="3651125"/>
              <a:ext cx="91750" cy="125125"/>
            </a:xfrm>
            <a:custGeom>
              <a:avLst/>
              <a:gdLst/>
              <a:ahLst/>
              <a:cxnLst/>
              <a:rect l="l" t="t" r="r" b="b"/>
              <a:pathLst>
                <a:path w="3670" h="5005" extrusionOk="0">
                  <a:moveTo>
                    <a:pt x="3403" y="1"/>
                  </a:moveTo>
                  <a:lnTo>
                    <a:pt x="1" y="301"/>
                  </a:lnTo>
                  <a:lnTo>
                    <a:pt x="334" y="3503"/>
                  </a:lnTo>
                  <a:cubicBezTo>
                    <a:pt x="401" y="4337"/>
                    <a:pt x="1135" y="5004"/>
                    <a:pt x="1969" y="5004"/>
                  </a:cubicBezTo>
                  <a:cubicBezTo>
                    <a:pt x="2903" y="5004"/>
                    <a:pt x="3670" y="4204"/>
                    <a:pt x="3636" y="3236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314075" y="3584900"/>
              <a:ext cx="58400" cy="35650"/>
            </a:xfrm>
            <a:custGeom>
              <a:avLst/>
              <a:gdLst/>
              <a:ahLst/>
              <a:cxnLst/>
              <a:rect l="l" t="t" r="r" b="b"/>
              <a:pathLst>
                <a:path w="2336" h="1426" extrusionOk="0">
                  <a:moveTo>
                    <a:pt x="2016" y="1"/>
                  </a:moveTo>
                  <a:cubicBezTo>
                    <a:pt x="1896" y="1"/>
                    <a:pt x="1759" y="68"/>
                    <a:pt x="1668" y="181"/>
                  </a:cubicBezTo>
                  <a:cubicBezTo>
                    <a:pt x="1501" y="315"/>
                    <a:pt x="1468" y="515"/>
                    <a:pt x="1301" y="648"/>
                  </a:cubicBezTo>
                  <a:cubicBezTo>
                    <a:pt x="1179" y="743"/>
                    <a:pt x="1029" y="789"/>
                    <a:pt x="881" y="789"/>
                  </a:cubicBezTo>
                  <a:cubicBezTo>
                    <a:pt x="665" y="789"/>
                    <a:pt x="453" y="693"/>
                    <a:pt x="334" y="515"/>
                  </a:cubicBezTo>
                  <a:cubicBezTo>
                    <a:pt x="301" y="481"/>
                    <a:pt x="242" y="465"/>
                    <a:pt x="184" y="465"/>
                  </a:cubicBezTo>
                  <a:cubicBezTo>
                    <a:pt x="125" y="465"/>
                    <a:pt x="67" y="481"/>
                    <a:pt x="34" y="515"/>
                  </a:cubicBezTo>
                  <a:cubicBezTo>
                    <a:pt x="0" y="582"/>
                    <a:pt x="0" y="715"/>
                    <a:pt x="34" y="815"/>
                  </a:cubicBezTo>
                  <a:cubicBezTo>
                    <a:pt x="183" y="1174"/>
                    <a:pt x="601" y="1426"/>
                    <a:pt x="1023" y="1426"/>
                  </a:cubicBezTo>
                  <a:cubicBezTo>
                    <a:pt x="1071" y="1426"/>
                    <a:pt x="1120" y="1422"/>
                    <a:pt x="1168" y="1415"/>
                  </a:cubicBezTo>
                  <a:cubicBezTo>
                    <a:pt x="1635" y="1382"/>
                    <a:pt x="2002" y="1049"/>
                    <a:pt x="2202" y="648"/>
                  </a:cubicBezTo>
                  <a:cubicBezTo>
                    <a:pt x="2302" y="448"/>
                    <a:pt x="2335" y="181"/>
                    <a:pt x="2169" y="48"/>
                  </a:cubicBezTo>
                  <a:cubicBezTo>
                    <a:pt x="2126" y="16"/>
                    <a:pt x="2073" y="1"/>
                    <a:pt x="2016" y="1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317400" y="3530500"/>
              <a:ext cx="25050" cy="53550"/>
            </a:xfrm>
            <a:custGeom>
              <a:avLst/>
              <a:gdLst/>
              <a:ahLst/>
              <a:cxnLst/>
              <a:rect l="l" t="t" r="r" b="b"/>
              <a:pathLst>
                <a:path w="1002" h="2142" extrusionOk="0">
                  <a:moveTo>
                    <a:pt x="732" y="0"/>
                  </a:moveTo>
                  <a:cubicBezTo>
                    <a:pt x="697" y="0"/>
                    <a:pt x="682" y="16"/>
                    <a:pt x="701" y="56"/>
                  </a:cubicBezTo>
                  <a:lnTo>
                    <a:pt x="822" y="1536"/>
                  </a:lnTo>
                  <a:lnTo>
                    <a:pt x="822" y="1536"/>
                  </a:lnTo>
                  <a:cubicBezTo>
                    <a:pt x="668" y="1447"/>
                    <a:pt x="459" y="1340"/>
                    <a:pt x="307" y="1340"/>
                  </a:cubicBezTo>
                  <a:cubicBezTo>
                    <a:pt x="251" y="1340"/>
                    <a:pt x="203" y="1355"/>
                    <a:pt x="168" y="1390"/>
                  </a:cubicBezTo>
                  <a:cubicBezTo>
                    <a:pt x="1" y="1623"/>
                    <a:pt x="501" y="1990"/>
                    <a:pt x="568" y="2124"/>
                  </a:cubicBezTo>
                  <a:cubicBezTo>
                    <a:pt x="587" y="2136"/>
                    <a:pt x="605" y="2142"/>
                    <a:pt x="621" y="2142"/>
                  </a:cubicBezTo>
                  <a:cubicBezTo>
                    <a:pt x="690" y="2142"/>
                    <a:pt x="728" y="2044"/>
                    <a:pt x="701" y="1990"/>
                  </a:cubicBezTo>
                  <a:cubicBezTo>
                    <a:pt x="635" y="1890"/>
                    <a:pt x="368" y="1690"/>
                    <a:pt x="468" y="1623"/>
                  </a:cubicBezTo>
                  <a:cubicBezTo>
                    <a:pt x="485" y="1598"/>
                    <a:pt x="511" y="1587"/>
                    <a:pt x="542" y="1587"/>
                  </a:cubicBezTo>
                  <a:cubicBezTo>
                    <a:pt x="633" y="1587"/>
                    <a:pt x="769" y="1674"/>
                    <a:pt x="868" y="1723"/>
                  </a:cubicBezTo>
                  <a:cubicBezTo>
                    <a:pt x="901" y="1723"/>
                    <a:pt x="1001" y="1723"/>
                    <a:pt x="1001" y="1657"/>
                  </a:cubicBezTo>
                  <a:cubicBezTo>
                    <a:pt x="968" y="1123"/>
                    <a:pt x="868" y="556"/>
                    <a:pt x="835" y="22"/>
                  </a:cubicBezTo>
                  <a:cubicBezTo>
                    <a:pt x="793" y="8"/>
                    <a:pt x="757" y="0"/>
                    <a:pt x="7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356600" y="3650775"/>
              <a:ext cx="52325" cy="27075"/>
            </a:xfrm>
            <a:custGeom>
              <a:avLst/>
              <a:gdLst/>
              <a:ahLst/>
              <a:cxnLst/>
              <a:rect l="l" t="t" r="r" b="b"/>
              <a:pathLst>
                <a:path w="2093" h="1083" extrusionOk="0">
                  <a:moveTo>
                    <a:pt x="2051" y="1"/>
                  </a:moveTo>
                  <a:cubicBezTo>
                    <a:pt x="2038" y="1"/>
                    <a:pt x="2021" y="5"/>
                    <a:pt x="2002" y="15"/>
                  </a:cubicBezTo>
                  <a:cubicBezTo>
                    <a:pt x="1468" y="548"/>
                    <a:pt x="801" y="849"/>
                    <a:pt x="67" y="1015"/>
                  </a:cubicBezTo>
                  <a:cubicBezTo>
                    <a:pt x="1" y="1015"/>
                    <a:pt x="1" y="1082"/>
                    <a:pt x="101" y="1082"/>
                  </a:cubicBezTo>
                  <a:cubicBezTo>
                    <a:pt x="901" y="949"/>
                    <a:pt x="1502" y="582"/>
                    <a:pt x="2069" y="48"/>
                  </a:cubicBezTo>
                  <a:cubicBezTo>
                    <a:pt x="2092" y="24"/>
                    <a:pt x="2082" y="1"/>
                    <a:pt x="20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275700" y="3450150"/>
              <a:ext cx="147650" cy="120975"/>
            </a:xfrm>
            <a:custGeom>
              <a:avLst/>
              <a:gdLst/>
              <a:ahLst/>
              <a:cxnLst/>
              <a:rect l="l" t="t" r="r" b="b"/>
              <a:pathLst>
                <a:path w="5906" h="4839" extrusionOk="0">
                  <a:moveTo>
                    <a:pt x="3103" y="1"/>
                  </a:moveTo>
                  <a:cubicBezTo>
                    <a:pt x="2403" y="1"/>
                    <a:pt x="1669" y="67"/>
                    <a:pt x="1035" y="434"/>
                  </a:cubicBezTo>
                  <a:cubicBezTo>
                    <a:pt x="401" y="835"/>
                    <a:pt x="1" y="1568"/>
                    <a:pt x="101" y="2269"/>
                  </a:cubicBezTo>
                  <a:cubicBezTo>
                    <a:pt x="668" y="1869"/>
                    <a:pt x="1369" y="1668"/>
                    <a:pt x="2036" y="1602"/>
                  </a:cubicBezTo>
                  <a:cubicBezTo>
                    <a:pt x="2127" y="1597"/>
                    <a:pt x="2219" y="1595"/>
                    <a:pt x="2311" y="1595"/>
                  </a:cubicBezTo>
                  <a:cubicBezTo>
                    <a:pt x="2894" y="1595"/>
                    <a:pt x="3494" y="1678"/>
                    <a:pt x="4070" y="1735"/>
                  </a:cubicBezTo>
                  <a:cubicBezTo>
                    <a:pt x="4237" y="1735"/>
                    <a:pt x="4437" y="1769"/>
                    <a:pt x="4638" y="1902"/>
                  </a:cubicBezTo>
                  <a:cubicBezTo>
                    <a:pt x="4804" y="2035"/>
                    <a:pt x="4838" y="2269"/>
                    <a:pt x="4871" y="2502"/>
                  </a:cubicBezTo>
                  <a:cubicBezTo>
                    <a:pt x="5004" y="3236"/>
                    <a:pt x="5105" y="4037"/>
                    <a:pt x="5238" y="4771"/>
                  </a:cubicBezTo>
                  <a:cubicBezTo>
                    <a:pt x="5305" y="4819"/>
                    <a:pt x="5375" y="4839"/>
                    <a:pt x="5443" y="4839"/>
                  </a:cubicBezTo>
                  <a:cubicBezTo>
                    <a:pt x="5611" y="4839"/>
                    <a:pt x="5767" y="4713"/>
                    <a:pt x="5838" y="4571"/>
                  </a:cubicBezTo>
                  <a:cubicBezTo>
                    <a:pt x="5905" y="4337"/>
                    <a:pt x="5872" y="4070"/>
                    <a:pt x="5805" y="3870"/>
                  </a:cubicBezTo>
                  <a:cubicBezTo>
                    <a:pt x="5672" y="3203"/>
                    <a:pt x="5705" y="2769"/>
                    <a:pt x="5538" y="2169"/>
                  </a:cubicBezTo>
                  <a:cubicBezTo>
                    <a:pt x="5438" y="1535"/>
                    <a:pt x="5271" y="868"/>
                    <a:pt x="4771" y="434"/>
                  </a:cubicBezTo>
                  <a:cubicBezTo>
                    <a:pt x="4337" y="67"/>
                    <a:pt x="3704" y="1"/>
                    <a:pt x="31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410800" y="3545600"/>
              <a:ext cx="43000" cy="53350"/>
            </a:xfrm>
            <a:custGeom>
              <a:avLst/>
              <a:gdLst/>
              <a:ahLst/>
              <a:cxnLst/>
              <a:rect l="l" t="t" r="r" b="b"/>
              <a:pathLst>
                <a:path w="1720" h="2134" extrusionOk="0">
                  <a:moveTo>
                    <a:pt x="821" y="1"/>
                  </a:moveTo>
                  <a:cubicBezTo>
                    <a:pt x="772" y="1"/>
                    <a:pt x="721" y="6"/>
                    <a:pt x="668" y="19"/>
                  </a:cubicBezTo>
                  <a:cubicBezTo>
                    <a:pt x="434" y="52"/>
                    <a:pt x="1" y="286"/>
                    <a:pt x="101" y="586"/>
                  </a:cubicBezTo>
                  <a:lnTo>
                    <a:pt x="401" y="2120"/>
                  </a:lnTo>
                  <a:cubicBezTo>
                    <a:pt x="459" y="2129"/>
                    <a:pt x="515" y="2134"/>
                    <a:pt x="569" y="2134"/>
                  </a:cubicBezTo>
                  <a:cubicBezTo>
                    <a:pt x="1301" y="2134"/>
                    <a:pt x="1719" y="1333"/>
                    <a:pt x="1502" y="619"/>
                  </a:cubicBezTo>
                  <a:cubicBezTo>
                    <a:pt x="1414" y="297"/>
                    <a:pt x="1172" y="1"/>
                    <a:pt x="82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344850" y="3632450"/>
              <a:ext cx="5950" cy="17775"/>
            </a:xfrm>
            <a:custGeom>
              <a:avLst/>
              <a:gdLst/>
              <a:ahLst/>
              <a:cxnLst/>
              <a:rect l="l" t="t" r="r" b="b"/>
              <a:pathLst>
                <a:path w="238" h="711" extrusionOk="0">
                  <a:moveTo>
                    <a:pt x="39" y="1"/>
                  </a:moveTo>
                  <a:cubicBezTo>
                    <a:pt x="14" y="1"/>
                    <a:pt x="0" y="25"/>
                    <a:pt x="37" y="81"/>
                  </a:cubicBezTo>
                  <a:cubicBezTo>
                    <a:pt x="104" y="281"/>
                    <a:pt x="70" y="447"/>
                    <a:pt x="104" y="648"/>
                  </a:cubicBezTo>
                  <a:cubicBezTo>
                    <a:pt x="104" y="684"/>
                    <a:pt x="134" y="711"/>
                    <a:pt x="161" y="711"/>
                  </a:cubicBezTo>
                  <a:cubicBezTo>
                    <a:pt x="183" y="711"/>
                    <a:pt x="204" y="693"/>
                    <a:pt x="204" y="648"/>
                  </a:cubicBezTo>
                  <a:cubicBezTo>
                    <a:pt x="237" y="447"/>
                    <a:pt x="204" y="247"/>
                    <a:pt x="104" y="47"/>
                  </a:cubicBezTo>
                  <a:cubicBezTo>
                    <a:pt x="89" y="17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339100" y="3633825"/>
              <a:ext cx="4175" cy="16075"/>
            </a:xfrm>
            <a:custGeom>
              <a:avLst/>
              <a:gdLst/>
              <a:ahLst/>
              <a:cxnLst/>
              <a:rect l="l" t="t" r="r" b="b"/>
              <a:pathLst>
                <a:path w="167" h="643" extrusionOk="0">
                  <a:moveTo>
                    <a:pt x="79" y="0"/>
                  </a:moveTo>
                  <a:cubicBezTo>
                    <a:pt x="58" y="0"/>
                    <a:pt x="33" y="9"/>
                    <a:pt x="33" y="26"/>
                  </a:cubicBezTo>
                  <a:lnTo>
                    <a:pt x="33" y="326"/>
                  </a:lnTo>
                  <a:cubicBezTo>
                    <a:pt x="33" y="392"/>
                    <a:pt x="0" y="526"/>
                    <a:pt x="0" y="593"/>
                  </a:cubicBezTo>
                  <a:cubicBezTo>
                    <a:pt x="0" y="626"/>
                    <a:pt x="25" y="643"/>
                    <a:pt x="50" y="643"/>
                  </a:cubicBezTo>
                  <a:cubicBezTo>
                    <a:pt x="75" y="643"/>
                    <a:pt x="100" y="626"/>
                    <a:pt x="100" y="593"/>
                  </a:cubicBezTo>
                  <a:cubicBezTo>
                    <a:pt x="167" y="426"/>
                    <a:pt x="133" y="192"/>
                    <a:pt x="100" y="26"/>
                  </a:cubicBezTo>
                  <a:cubicBezTo>
                    <a:pt x="117" y="9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334075" y="3631625"/>
              <a:ext cx="4200" cy="19025"/>
            </a:xfrm>
            <a:custGeom>
              <a:avLst/>
              <a:gdLst/>
              <a:ahLst/>
              <a:cxnLst/>
              <a:rect l="l" t="t" r="r" b="b"/>
              <a:pathLst>
                <a:path w="168" h="761" extrusionOk="0">
                  <a:moveTo>
                    <a:pt x="90" y="0"/>
                  </a:moveTo>
                  <a:cubicBezTo>
                    <a:pt x="90" y="0"/>
                    <a:pt x="84" y="3"/>
                    <a:pt x="76" y="9"/>
                  </a:cubicBezTo>
                  <a:lnTo>
                    <a:pt x="76" y="9"/>
                  </a:lnTo>
                  <a:cubicBezTo>
                    <a:pt x="87" y="3"/>
                    <a:pt x="91" y="0"/>
                    <a:pt x="90" y="0"/>
                  </a:cubicBezTo>
                  <a:close/>
                  <a:moveTo>
                    <a:pt x="76" y="9"/>
                  </a:moveTo>
                  <a:cubicBezTo>
                    <a:pt x="74" y="10"/>
                    <a:pt x="71" y="12"/>
                    <a:pt x="68" y="13"/>
                  </a:cubicBezTo>
                  <a:cubicBezTo>
                    <a:pt x="68" y="14"/>
                    <a:pt x="68" y="15"/>
                    <a:pt x="68" y="16"/>
                  </a:cubicBezTo>
                  <a:lnTo>
                    <a:pt x="68" y="16"/>
                  </a:lnTo>
                  <a:cubicBezTo>
                    <a:pt x="71" y="13"/>
                    <a:pt x="74" y="11"/>
                    <a:pt x="76" y="9"/>
                  </a:cubicBezTo>
                  <a:close/>
                  <a:moveTo>
                    <a:pt x="68" y="16"/>
                  </a:moveTo>
                  <a:cubicBezTo>
                    <a:pt x="52" y="29"/>
                    <a:pt x="34" y="52"/>
                    <a:pt x="34" y="80"/>
                  </a:cubicBezTo>
                  <a:lnTo>
                    <a:pt x="34" y="414"/>
                  </a:lnTo>
                  <a:cubicBezTo>
                    <a:pt x="34" y="480"/>
                    <a:pt x="1" y="614"/>
                    <a:pt x="1" y="681"/>
                  </a:cubicBezTo>
                  <a:cubicBezTo>
                    <a:pt x="1" y="729"/>
                    <a:pt x="37" y="760"/>
                    <a:pt x="56" y="760"/>
                  </a:cubicBezTo>
                  <a:cubicBezTo>
                    <a:pt x="63" y="760"/>
                    <a:pt x="68" y="756"/>
                    <a:pt x="68" y="747"/>
                  </a:cubicBezTo>
                  <a:cubicBezTo>
                    <a:pt x="167" y="515"/>
                    <a:pt x="135" y="249"/>
                    <a:pt x="68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183150" y="3759550"/>
              <a:ext cx="344425" cy="396125"/>
            </a:xfrm>
            <a:custGeom>
              <a:avLst/>
              <a:gdLst/>
              <a:ahLst/>
              <a:cxnLst/>
              <a:rect l="l" t="t" r="r" b="b"/>
              <a:pathLst>
                <a:path w="13777" h="15845" extrusionOk="0">
                  <a:moveTo>
                    <a:pt x="9874" y="0"/>
                  </a:moveTo>
                  <a:cubicBezTo>
                    <a:pt x="9874" y="0"/>
                    <a:pt x="8873" y="8740"/>
                    <a:pt x="8540" y="9040"/>
                  </a:cubicBezTo>
                  <a:cubicBezTo>
                    <a:pt x="7772" y="9707"/>
                    <a:pt x="0" y="12409"/>
                    <a:pt x="0" y="12409"/>
                  </a:cubicBezTo>
                  <a:lnTo>
                    <a:pt x="1034" y="15845"/>
                  </a:lnTo>
                  <a:cubicBezTo>
                    <a:pt x="1034" y="15845"/>
                    <a:pt x="12209" y="13009"/>
                    <a:pt x="12743" y="11175"/>
                  </a:cubicBezTo>
                  <a:cubicBezTo>
                    <a:pt x="13276" y="9373"/>
                    <a:pt x="13777" y="1301"/>
                    <a:pt x="13777" y="1301"/>
                  </a:cubicBezTo>
                  <a:lnTo>
                    <a:pt x="9874" y="0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198150" y="3818325"/>
              <a:ext cx="337775" cy="338200"/>
            </a:xfrm>
            <a:custGeom>
              <a:avLst/>
              <a:gdLst/>
              <a:ahLst/>
              <a:cxnLst/>
              <a:rect l="l" t="t" r="r" b="b"/>
              <a:pathLst>
                <a:path w="13511" h="13528" extrusionOk="0">
                  <a:moveTo>
                    <a:pt x="13460" y="1"/>
                  </a:moveTo>
                  <a:cubicBezTo>
                    <a:pt x="13435" y="1"/>
                    <a:pt x="13410" y="17"/>
                    <a:pt x="13410" y="51"/>
                  </a:cubicBezTo>
                  <a:cubicBezTo>
                    <a:pt x="13243" y="1852"/>
                    <a:pt x="13077" y="3620"/>
                    <a:pt x="12910" y="5388"/>
                  </a:cubicBezTo>
                  <a:cubicBezTo>
                    <a:pt x="12810" y="6289"/>
                    <a:pt x="12776" y="7289"/>
                    <a:pt x="12343" y="8057"/>
                  </a:cubicBezTo>
                  <a:cubicBezTo>
                    <a:pt x="11909" y="8957"/>
                    <a:pt x="11075" y="9357"/>
                    <a:pt x="10241" y="9791"/>
                  </a:cubicBezTo>
                  <a:cubicBezTo>
                    <a:pt x="6939" y="11326"/>
                    <a:pt x="3470" y="12393"/>
                    <a:pt x="1" y="13527"/>
                  </a:cubicBezTo>
                  <a:cubicBezTo>
                    <a:pt x="3737" y="12393"/>
                    <a:pt x="7673" y="11359"/>
                    <a:pt x="11075" y="9391"/>
                  </a:cubicBezTo>
                  <a:cubicBezTo>
                    <a:pt x="12276" y="8724"/>
                    <a:pt x="12743" y="7690"/>
                    <a:pt x="12910" y="6355"/>
                  </a:cubicBezTo>
                  <a:cubicBezTo>
                    <a:pt x="13177" y="4287"/>
                    <a:pt x="13310" y="2152"/>
                    <a:pt x="13510" y="51"/>
                  </a:cubicBezTo>
                  <a:cubicBezTo>
                    <a:pt x="13510" y="17"/>
                    <a:pt x="13485" y="1"/>
                    <a:pt x="134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259875" y="3776425"/>
              <a:ext cx="173475" cy="266675"/>
            </a:xfrm>
            <a:custGeom>
              <a:avLst/>
              <a:gdLst/>
              <a:ahLst/>
              <a:cxnLst/>
              <a:rect l="l" t="t" r="r" b="b"/>
              <a:pathLst>
                <a:path w="6939" h="10667" extrusionOk="0">
                  <a:moveTo>
                    <a:pt x="6888" y="1"/>
                  </a:moveTo>
                  <a:cubicBezTo>
                    <a:pt x="6863" y="1"/>
                    <a:pt x="6838" y="9"/>
                    <a:pt x="6838" y="26"/>
                  </a:cubicBezTo>
                  <a:cubicBezTo>
                    <a:pt x="6471" y="2327"/>
                    <a:pt x="6138" y="4629"/>
                    <a:pt x="5804" y="6964"/>
                  </a:cubicBezTo>
                  <a:cubicBezTo>
                    <a:pt x="5704" y="7631"/>
                    <a:pt x="5504" y="8165"/>
                    <a:pt x="4937" y="8532"/>
                  </a:cubicBezTo>
                  <a:cubicBezTo>
                    <a:pt x="4437" y="8865"/>
                    <a:pt x="3669" y="9065"/>
                    <a:pt x="3102" y="9332"/>
                  </a:cubicBezTo>
                  <a:cubicBezTo>
                    <a:pt x="2102" y="9733"/>
                    <a:pt x="1034" y="10166"/>
                    <a:pt x="33" y="10633"/>
                  </a:cubicBezTo>
                  <a:cubicBezTo>
                    <a:pt x="0" y="10633"/>
                    <a:pt x="0" y="10667"/>
                    <a:pt x="33" y="10667"/>
                  </a:cubicBezTo>
                  <a:cubicBezTo>
                    <a:pt x="1368" y="10166"/>
                    <a:pt x="2669" y="9566"/>
                    <a:pt x="3970" y="9032"/>
                  </a:cubicBezTo>
                  <a:cubicBezTo>
                    <a:pt x="4637" y="8799"/>
                    <a:pt x="5471" y="8565"/>
                    <a:pt x="5771" y="7865"/>
                  </a:cubicBezTo>
                  <a:cubicBezTo>
                    <a:pt x="5971" y="7364"/>
                    <a:pt x="5971" y="6730"/>
                    <a:pt x="6038" y="6197"/>
                  </a:cubicBezTo>
                  <a:cubicBezTo>
                    <a:pt x="6171" y="5463"/>
                    <a:pt x="6305" y="4662"/>
                    <a:pt x="6371" y="3895"/>
                  </a:cubicBezTo>
                  <a:cubicBezTo>
                    <a:pt x="6605" y="2627"/>
                    <a:pt x="6772" y="1327"/>
                    <a:pt x="6938" y="26"/>
                  </a:cubicBezTo>
                  <a:cubicBezTo>
                    <a:pt x="6938" y="9"/>
                    <a:pt x="6913" y="1"/>
                    <a:pt x="68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122275" y="4093950"/>
              <a:ext cx="81750" cy="70900"/>
            </a:xfrm>
            <a:custGeom>
              <a:avLst/>
              <a:gdLst/>
              <a:ahLst/>
              <a:cxnLst/>
              <a:rect l="l" t="t" r="r" b="b"/>
              <a:pathLst>
                <a:path w="3270" h="2836" extrusionOk="0">
                  <a:moveTo>
                    <a:pt x="2769" y="0"/>
                  </a:moveTo>
                  <a:cubicBezTo>
                    <a:pt x="2769" y="0"/>
                    <a:pt x="0" y="1301"/>
                    <a:pt x="634" y="2502"/>
                  </a:cubicBezTo>
                  <a:lnTo>
                    <a:pt x="2102" y="2836"/>
                  </a:lnTo>
                  <a:lnTo>
                    <a:pt x="3269" y="1768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2"/>
          <p:cNvGrpSpPr/>
          <p:nvPr/>
        </p:nvGrpSpPr>
        <p:grpSpPr>
          <a:xfrm rot="-373388">
            <a:off x="239694" y="138541"/>
            <a:ext cx="718870" cy="1429490"/>
            <a:chOff x="4814675" y="3717725"/>
            <a:chExt cx="718875" cy="1429500"/>
          </a:xfrm>
        </p:grpSpPr>
        <p:sp>
          <p:nvSpPr>
            <p:cNvPr id="161" name="Google Shape;161;p2"/>
            <p:cNvSpPr/>
            <p:nvPr/>
          </p:nvSpPr>
          <p:spPr>
            <a:xfrm>
              <a:off x="5091525" y="3730125"/>
              <a:ext cx="246875" cy="263300"/>
            </a:xfrm>
            <a:custGeom>
              <a:avLst/>
              <a:gdLst/>
              <a:ahLst/>
              <a:cxnLst/>
              <a:rect l="l" t="t" r="r" b="b"/>
              <a:pathLst>
                <a:path w="9875" h="10532" extrusionOk="0">
                  <a:moveTo>
                    <a:pt x="3744" y="1"/>
                  </a:moveTo>
                  <a:cubicBezTo>
                    <a:pt x="3597" y="1"/>
                    <a:pt x="3450" y="14"/>
                    <a:pt x="3303" y="43"/>
                  </a:cubicBezTo>
                  <a:cubicBezTo>
                    <a:pt x="3180" y="21"/>
                    <a:pt x="3061" y="9"/>
                    <a:pt x="2946" y="9"/>
                  </a:cubicBezTo>
                  <a:cubicBezTo>
                    <a:pt x="2373" y="9"/>
                    <a:pt x="1873" y="283"/>
                    <a:pt x="1235" y="810"/>
                  </a:cubicBezTo>
                  <a:cubicBezTo>
                    <a:pt x="568" y="1377"/>
                    <a:pt x="368" y="2211"/>
                    <a:pt x="234" y="3045"/>
                  </a:cubicBezTo>
                  <a:cubicBezTo>
                    <a:pt x="1" y="4813"/>
                    <a:pt x="101" y="6581"/>
                    <a:pt x="434" y="8349"/>
                  </a:cubicBezTo>
                  <a:cubicBezTo>
                    <a:pt x="568" y="8916"/>
                    <a:pt x="735" y="9583"/>
                    <a:pt x="1235" y="10017"/>
                  </a:cubicBezTo>
                  <a:cubicBezTo>
                    <a:pt x="1735" y="10384"/>
                    <a:pt x="2469" y="10484"/>
                    <a:pt x="3103" y="10517"/>
                  </a:cubicBezTo>
                  <a:cubicBezTo>
                    <a:pt x="3386" y="10525"/>
                    <a:pt x="3672" y="10532"/>
                    <a:pt x="3958" y="10532"/>
                  </a:cubicBezTo>
                  <a:cubicBezTo>
                    <a:pt x="4817" y="10532"/>
                    <a:pt x="5680" y="10475"/>
                    <a:pt x="6505" y="10250"/>
                  </a:cubicBezTo>
                  <a:cubicBezTo>
                    <a:pt x="7072" y="10117"/>
                    <a:pt x="7673" y="9883"/>
                    <a:pt x="8240" y="9750"/>
                  </a:cubicBezTo>
                  <a:cubicBezTo>
                    <a:pt x="8640" y="9683"/>
                    <a:pt x="9007" y="9583"/>
                    <a:pt x="9307" y="9416"/>
                  </a:cubicBezTo>
                  <a:cubicBezTo>
                    <a:pt x="9608" y="9250"/>
                    <a:pt x="9874" y="8949"/>
                    <a:pt x="9874" y="8649"/>
                  </a:cubicBezTo>
                  <a:cubicBezTo>
                    <a:pt x="9874" y="8249"/>
                    <a:pt x="9541" y="7982"/>
                    <a:pt x="9207" y="7715"/>
                  </a:cubicBezTo>
                  <a:cubicBezTo>
                    <a:pt x="8874" y="7515"/>
                    <a:pt x="8507" y="7315"/>
                    <a:pt x="8307" y="6981"/>
                  </a:cubicBezTo>
                  <a:cubicBezTo>
                    <a:pt x="7906" y="6347"/>
                    <a:pt x="8340" y="5580"/>
                    <a:pt x="8207" y="4913"/>
                  </a:cubicBezTo>
                  <a:cubicBezTo>
                    <a:pt x="8140" y="4479"/>
                    <a:pt x="7840" y="4079"/>
                    <a:pt x="7573" y="3679"/>
                  </a:cubicBezTo>
                  <a:cubicBezTo>
                    <a:pt x="7039" y="2845"/>
                    <a:pt x="6706" y="1978"/>
                    <a:pt x="6038" y="1210"/>
                  </a:cubicBezTo>
                  <a:cubicBezTo>
                    <a:pt x="5466" y="495"/>
                    <a:pt x="4624" y="1"/>
                    <a:pt x="374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64000" y="3717725"/>
              <a:ext cx="57575" cy="46750"/>
            </a:xfrm>
            <a:custGeom>
              <a:avLst/>
              <a:gdLst/>
              <a:ahLst/>
              <a:cxnLst/>
              <a:rect l="l" t="t" r="r" b="b"/>
              <a:pathLst>
                <a:path w="2303" h="1870" extrusionOk="0">
                  <a:moveTo>
                    <a:pt x="782" y="0"/>
                  </a:moveTo>
                  <a:cubicBezTo>
                    <a:pt x="693" y="0"/>
                    <a:pt x="600" y="10"/>
                    <a:pt x="501" y="39"/>
                  </a:cubicBezTo>
                  <a:cubicBezTo>
                    <a:pt x="134" y="205"/>
                    <a:pt x="1" y="672"/>
                    <a:pt x="101" y="1039"/>
                  </a:cubicBezTo>
                  <a:cubicBezTo>
                    <a:pt x="234" y="1406"/>
                    <a:pt x="568" y="1673"/>
                    <a:pt x="935" y="1807"/>
                  </a:cubicBezTo>
                  <a:cubicBezTo>
                    <a:pt x="1101" y="1852"/>
                    <a:pt x="1280" y="1870"/>
                    <a:pt x="1460" y="1870"/>
                  </a:cubicBezTo>
                  <a:cubicBezTo>
                    <a:pt x="1680" y="1870"/>
                    <a:pt x="1901" y="1843"/>
                    <a:pt x="2102" y="1807"/>
                  </a:cubicBezTo>
                  <a:lnTo>
                    <a:pt x="2303" y="1573"/>
                  </a:lnTo>
                  <a:cubicBezTo>
                    <a:pt x="2303" y="873"/>
                    <a:pt x="1802" y="205"/>
                    <a:pt x="1135" y="39"/>
                  </a:cubicBezTo>
                  <a:cubicBezTo>
                    <a:pt x="1020" y="19"/>
                    <a:pt x="904" y="0"/>
                    <a:pt x="78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057350" y="3982200"/>
              <a:ext cx="271050" cy="389475"/>
            </a:xfrm>
            <a:custGeom>
              <a:avLst/>
              <a:gdLst/>
              <a:ahLst/>
              <a:cxnLst/>
              <a:rect l="l" t="t" r="r" b="b"/>
              <a:pathLst>
                <a:path w="10842" h="15579" extrusionOk="0">
                  <a:moveTo>
                    <a:pt x="5504" y="0"/>
                  </a:moveTo>
                  <a:cubicBezTo>
                    <a:pt x="5504" y="0"/>
                    <a:pt x="867" y="101"/>
                    <a:pt x="834" y="5304"/>
                  </a:cubicBezTo>
                  <a:cubicBezTo>
                    <a:pt x="767" y="7272"/>
                    <a:pt x="1401" y="8673"/>
                    <a:pt x="2068" y="10775"/>
                  </a:cubicBezTo>
                  <a:cubicBezTo>
                    <a:pt x="400" y="11942"/>
                    <a:pt x="234" y="12343"/>
                    <a:pt x="0" y="15578"/>
                  </a:cubicBezTo>
                  <a:lnTo>
                    <a:pt x="10841" y="15512"/>
                  </a:lnTo>
                  <a:lnTo>
                    <a:pt x="10007" y="11309"/>
                  </a:lnTo>
                  <a:cubicBezTo>
                    <a:pt x="9840" y="10541"/>
                    <a:pt x="9840" y="9774"/>
                    <a:pt x="9941" y="8974"/>
                  </a:cubicBezTo>
                  <a:lnTo>
                    <a:pt x="10574" y="5037"/>
                  </a:lnTo>
                  <a:cubicBezTo>
                    <a:pt x="10574" y="2402"/>
                    <a:pt x="8439" y="134"/>
                    <a:pt x="5771" y="101"/>
                  </a:cubicBezTo>
                  <a:cubicBezTo>
                    <a:pt x="5671" y="0"/>
                    <a:pt x="5571" y="0"/>
                    <a:pt x="5504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03200" y="3734525"/>
              <a:ext cx="164325" cy="197850"/>
            </a:xfrm>
            <a:custGeom>
              <a:avLst/>
              <a:gdLst/>
              <a:ahLst/>
              <a:cxnLst/>
              <a:rect l="l" t="t" r="r" b="b"/>
              <a:pathLst>
                <a:path w="6573" h="7914" extrusionOk="0">
                  <a:moveTo>
                    <a:pt x="3170" y="0"/>
                  </a:moveTo>
                  <a:cubicBezTo>
                    <a:pt x="1402" y="0"/>
                    <a:pt x="1" y="1401"/>
                    <a:pt x="1" y="3169"/>
                  </a:cubicBezTo>
                  <a:cubicBezTo>
                    <a:pt x="1" y="5400"/>
                    <a:pt x="251" y="7914"/>
                    <a:pt x="2606" y="7914"/>
                  </a:cubicBezTo>
                  <a:cubicBezTo>
                    <a:pt x="2681" y="7914"/>
                    <a:pt x="2757" y="7911"/>
                    <a:pt x="2836" y="7906"/>
                  </a:cubicBezTo>
                  <a:cubicBezTo>
                    <a:pt x="6405" y="7673"/>
                    <a:pt x="6572" y="5771"/>
                    <a:pt x="6539" y="4504"/>
                  </a:cubicBezTo>
                  <a:cubicBezTo>
                    <a:pt x="6505" y="3236"/>
                    <a:pt x="6005" y="34"/>
                    <a:pt x="327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134050" y="3912975"/>
              <a:ext cx="99275" cy="134900"/>
            </a:xfrm>
            <a:custGeom>
              <a:avLst/>
              <a:gdLst/>
              <a:ahLst/>
              <a:cxnLst/>
              <a:rect l="l" t="t" r="r" b="b"/>
              <a:pathLst>
                <a:path w="3971" h="5396" extrusionOk="0">
                  <a:moveTo>
                    <a:pt x="3704" y="1"/>
                  </a:moveTo>
                  <a:lnTo>
                    <a:pt x="1" y="268"/>
                  </a:lnTo>
                  <a:lnTo>
                    <a:pt x="335" y="3770"/>
                  </a:lnTo>
                  <a:cubicBezTo>
                    <a:pt x="425" y="4732"/>
                    <a:pt x="1192" y="5396"/>
                    <a:pt x="2124" y="5396"/>
                  </a:cubicBezTo>
                  <a:cubicBezTo>
                    <a:pt x="2226" y="5396"/>
                    <a:pt x="2330" y="5388"/>
                    <a:pt x="2436" y="5371"/>
                  </a:cubicBezTo>
                  <a:cubicBezTo>
                    <a:pt x="3337" y="5205"/>
                    <a:pt x="3970" y="4404"/>
                    <a:pt x="3904" y="3503"/>
                  </a:cubicBezTo>
                  <a:lnTo>
                    <a:pt x="37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76150" y="3831250"/>
              <a:ext cx="41250" cy="56600"/>
            </a:xfrm>
            <a:custGeom>
              <a:avLst/>
              <a:gdLst/>
              <a:ahLst/>
              <a:cxnLst/>
              <a:rect l="l" t="t" r="r" b="b"/>
              <a:pathLst>
                <a:path w="1650" h="2264" extrusionOk="0">
                  <a:moveTo>
                    <a:pt x="916" y="1"/>
                  </a:moveTo>
                  <a:cubicBezTo>
                    <a:pt x="449" y="1"/>
                    <a:pt x="182" y="434"/>
                    <a:pt x="115" y="801"/>
                  </a:cubicBezTo>
                  <a:cubicBezTo>
                    <a:pt x="0" y="1520"/>
                    <a:pt x="504" y="2263"/>
                    <a:pt x="1222" y="2263"/>
                  </a:cubicBezTo>
                  <a:cubicBezTo>
                    <a:pt x="1338" y="2263"/>
                    <a:pt x="1458" y="2244"/>
                    <a:pt x="1583" y="2202"/>
                  </a:cubicBezTo>
                  <a:lnTo>
                    <a:pt x="1616" y="501"/>
                  </a:lnTo>
                  <a:cubicBezTo>
                    <a:pt x="1650" y="168"/>
                    <a:pt x="1149" y="1"/>
                    <a:pt x="91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138975" y="3817075"/>
              <a:ext cx="7625" cy="6425"/>
            </a:xfrm>
            <a:custGeom>
              <a:avLst/>
              <a:gdLst/>
              <a:ahLst/>
              <a:cxnLst/>
              <a:rect l="l" t="t" r="r" b="b"/>
              <a:pathLst>
                <a:path w="305" h="257" extrusionOk="0">
                  <a:moveTo>
                    <a:pt x="171" y="1"/>
                  </a:moveTo>
                  <a:cubicBezTo>
                    <a:pt x="138" y="1"/>
                    <a:pt x="104" y="1"/>
                    <a:pt x="71" y="67"/>
                  </a:cubicBezTo>
                  <a:cubicBezTo>
                    <a:pt x="0" y="162"/>
                    <a:pt x="79" y="256"/>
                    <a:pt x="167" y="256"/>
                  </a:cubicBezTo>
                  <a:cubicBezTo>
                    <a:pt x="204" y="256"/>
                    <a:pt x="242" y="240"/>
                    <a:pt x="271" y="201"/>
                  </a:cubicBezTo>
                  <a:cubicBezTo>
                    <a:pt x="304" y="101"/>
                    <a:pt x="271" y="1"/>
                    <a:pt x="17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216850" y="3806175"/>
              <a:ext cx="7300" cy="5575"/>
            </a:xfrm>
            <a:custGeom>
              <a:avLst/>
              <a:gdLst/>
              <a:ahLst/>
              <a:cxnLst/>
              <a:rect l="l" t="t" r="r" b="b"/>
              <a:pathLst>
                <a:path w="292" h="223" extrusionOk="0">
                  <a:moveTo>
                    <a:pt x="135" y="1"/>
                  </a:moveTo>
                  <a:cubicBezTo>
                    <a:pt x="11" y="1"/>
                    <a:pt x="0" y="222"/>
                    <a:pt x="101" y="222"/>
                  </a:cubicBezTo>
                  <a:cubicBezTo>
                    <a:pt x="117" y="222"/>
                    <a:pt x="136" y="216"/>
                    <a:pt x="158" y="203"/>
                  </a:cubicBezTo>
                  <a:cubicBezTo>
                    <a:pt x="292" y="170"/>
                    <a:pt x="292" y="36"/>
                    <a:pt x="191" y="3"/>
                  </a:cubicBezTo>
                  <a:lnTo>
                    <a:pt x="158" y="3"/>
                  </a:lnTo>
                  <a:cubicBezTo>
                    <a:pt x="150" y="1"/>
                    <a:pt x="142" y="1"/>
                    <a:pt x="1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29900" y="3922150"/>
              <a:ext cx="82575" cy="14650"/>
            </a:xfrm>
            <a:custGeom>
              <a:avLst/>
              <a:gdLst/>
              <a:ahLst/>
              <a:cxnLst/>
              <a:rect l="l" t="t" r="r" b="b"/>
              <a:pathLst>
                <a:path w="3303" h="586" extrusionOk="0">
                  <a:moveTo>
                    <a:pt x="134" y="1"/>
                  </a:moveTo>
                  <a:cubicBezTo>
                    <a:pt x="100" y="1"/>
                    <a:pt x="0" y="34"/>
                    <a:pt x="34" y="67"/>
                  </a:cubicBezTo>
                  <a:cubicBezTo>
                    <a:pt x="408" y="455"/>
                    <a:pt x="830" y="586"/>
                    <a:pt x="1271" y="586"/>
                  </a:cubicBezTo>
                  <a:cubicBezTo>
                    <a:pt x="1930" y="586"/>
                    <a:pt x="2630" y="294"/>
                    <a:pt x="3269" y="134"/>
                  </a:cubicBezTo>
                  <a:cubicBezTo>
                    <a:pt x="3303" y="134"/>
                    <a:pt x="3303" y="34"/>
                    <a:pt x="3269" y="34"/>
                  </a:cubicBezTo>
                  <a:cubicBezTo>
                    <a:pt x="2802" y="67"/>
                    <a:pt x="2435" y="334"/>
                    <a:pt x="2002" y="401"/>
                  </a:cubicBezTo>
                  <a:cubicBezTo>
                    <a:pt x="1843" y="434"/>
                    <a:pt x="1678" y="451"/>
                    <a:pt x="1513" y="451"/>
                  </a:cubicBezTo>
                  <a:cubicBezTo>
                    <a:pt x="1015" y="451"/>
                    <a:pt x="509" y="301"/>
                    <a:pt x="1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178250" y="3804900"/>
              <a:ext cx="25875" cy="57125"/>
            </a:xfrm>
            <a:custGeom>
              <a:avLst/>
              <a:gdLst/>
              <a:ahLst/>
              <a:cxnLst/>
              <a:rect l="l" t="t" r="r" b="b"/>
              <a:pathLst>
                <a:path w="1035" h="2285" extrusionOk="0">
                  <a:moveTo>
                    <a:pt x="11" y="1"/>
                  </a:moveTo>
                  <a:cubicBezTo>
                    <a:pt x="5" y="1"/>
                    <a:pt x="1" y="9"/>
                    <a:pt x="1" y="21"/>
                  </a:cubicBezTo>
                  <a:cubicBezTo>
                    <a:pt x="1" y="688"/>
                    <a:pt x="168" y="1322"/>
                    <a:pt x="368" y="1889"/>
                  </a:cubicBezTo>
                  <a:cubicBezTo>
                    <a:pt x="368" y="1922"/>
                    <a:pt x="401" y="1922"/>
                    <a:pt x="435" y="1922"/>
                  </a:cubicBezTo>
                  <a:cubicBezTo>
                    <a:pt x="604" y="1849"/>
                    <a:pt x="756" y="1759"/>
                    <a:pt x="891" y="1664"/>
                  </a:cubicBezTo>
                  <a:lnTo>
                    <a:pt x="891" y="1664"/>
                  </a:lnTo>
                  <a:cubicBezTo>
                    <a:pt x="829" y="1850"/>
                    <a:pt x="755" y="2036"/>
                    <a:pt x="701" y="2222"/>
                  </a:cubicBezTo>
                  <a:cubicBezTo>
                    <a:pt x="701" y="2245"/>
                    <a:pt x="733" y="2284"/>
                    <a:pt x="753" y="2284"/>
                  </a:cubicBezTo>
                  <a:cubicBezTo>
                    <a:pt x="762" y="2284"/>
                    <a:pt x="768" y="2276"/>
                    <a:pt x="768" y="2256"/>
                  </a:cubicBezTo>
                  <a:cubicBezTo>
                    <a:pt x="868" y="2056"/>
                    <a:pt x="935" y="1822"/>
                    <a:pt x="1035" y="1555"/>
                  </a:cubicBezTo>
                  <a:cubicBezTo>
                    <a:pt x="1035" y="1532"/>
                    <a:pt x="1018" y="1508"/>
                    <a:pt x="985" y="1508"/>
                  </a:cubicBezTo>
                  <a:cubicBezTo>
                    <a:pt x="971" y="1508"/>
                    <a:pt x="954" y="1512"/>
                    <a:pt x="935" y="1522"/>
                  </a:cubicBezTo>
                  <a:cubicBezTo>
                    <a:pt x="935" y="1522"/>
                    <a:pt x="935" y="1522"/>
                    <a:pt x="935" y="1522"/>
                  </a:cubicBezTo>
                  <a:lnTo>
                    <a:pt x="935" y="1522"/>
                  </a:lnTo>
                  <a:cubicBezTo>
                    <a:pt x="868" y="1555"/>
                    <a:pt x="568" y="1855"/>
                    <a:pt x="501" y="1855"/>
                  </a:cubicBezTo>
                  <a:cubicBezTo>
                    <a:pt x="334" y="1822"/>
                    <a:pt x="268" y="1555"/>
                    <a:pt x="268" y="1422"/>
                  </a:cubicBezTo>
                  <a:cubicBezTo>
                    <a:pt x="168" y="1021"/>
                    <a:pt x="68" y="554"/>
                    <a:pt x="34" y="87"/>
                  </a:cubicBezTo>
                  <a:cubicBezTo>
                    <a:pt x="34" y="24"/>
                    <a:pt x="21" y="1"/>
                    <a:pt x="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62425" y="3851475"/>
              <a:ext cx="55900" cy="27575"/>
            </a:xfrm>
            <a:custGeom>
              <a:avLst/>
              <a:gdLst/>
              <a:ahLst/>
              <a:cxnLst/>
              <a:rect l="l" t="t" r="r" b="b"/>
              <a:pathLst>
                <a:path w="2236" h="1103" extrusionOk="0">
                  <a:moveTo>
                    <a:pt x="2202" y="1"/>
                  </a:moveTo>
                  <a:cubicBezTo>
                    <a:pt x="2185" y="1"/>
                    <a:pt x="2168" y="9"/>
                    <a:pt x="2168" y="26"/>
                  </a:cubicBezTo>
                  <a:cubicBezTo>
                    <a:pt x="1981" y="628"/>
                    <a:pt x="1471" y="997"/>
                    <a:pt x="944" y="997"/>
                  </a:cubicBezTo>
                  <a:cubicBezTo>
                    <a:pt x="624" y="997"/>
                    <a:pt x="298" y="862"/>
                    <a:pt x="33" y="559"/>
                  </a:cubicBezTo>
                  <a:cubicBezTo>
                    <a:pt x="33" y="551"/>
                    <a:pt x="31" y="546"/>
                    <a:pt x="28" y="546"/>
                  </a:cubicBezTo>
                  <a:cubicBezTo>
                    <a:pt x="18" y="546"/>
                    <a:pt x="0" y="577"/>
                    <a:pt x="0" y="626"/>
                  </a:cubicBezTo>
                  <a:cubicBezTo>
                    <a:pt x="259" y="949"/>
                    <a:pt x="637" y="1102"/>
                    <a:pt x="1010" y="1102"/>
                  </a:cubicBezTo>
                  <a:cubicBezTo>
                    <a:pt x="1599" y="1102"/>
                    <a:pt x="2174" y="720"/>
                    <a:pt x="2235" y="26"/>
                  </a:cubicBezTo>
                  <a:cubicBezTo>
                    <a:pt x="2235" y="9"/>
                    <a:pt x="2218" y="1"/>
                    <a:pt x="22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56575" y="3862225"/>
              <a:ext cx="14200" cy="9700"/>
            </a:xfrm>
            <a:custGeom>
              <a:avLst/>
              <a:gdLst/>
              <a:ahLst/>
              <a:cxnLst/>
              <a:rect l="l" t="t" r="r" b="b"/>
              <a:pathLst>
                <a:path w="568" h="388" extrusionOk="0">
                  <a:moveTo>
                    <a:pt x="359" y="0"/>
                  </a:moveTo>
                  <a:cubicBezTo>
                    <a:pt x="171" y="0"/>
                    <a:pt x="1" y="149"/>
                    <a:pt x="1" y="363"/>
                  </a:cubicBezTo>
                  <a:cubicBezTo>
                    <a:pt x="17" y="380"/>
                    <a:pt x="42" y="388"/>
                    <a:pt x="63" y="388"/>
                  </a:cubicBezTo>
                  <a:cubicBezTo>
                    <a:pt x="84" y="388"/>
                    <a:pt x="101" y="380"/>
                    <a:pt x="101" y="363"/>
                  </a:cubicBezTo>
                  <a:cubicBezTo>
                    <a:pt x="129" y="166"/>
                    <a:pt x="251" y="88"/>
                    <a:pt x="409" y="88"/>
                  </a:cubicBezTo>
                  <a:cubicBezTo>
                    <a:pt x="438" y="88"/>
                    <a:pt x="469" y="91"/>
                    <a:pt x="501" y="96"/>
                  </a:cubicBezTo>
                  <a:cubicBezTo>
                    <a:pt x="568" y="96"/>
                    <a:pt x="568" y="63"/>
                    <a:pt x="501" y="29"/>
                  </a:cubicBezTo>
                  <a:cubicBezTo>
                    <a:pt x="454" y="9"/>
                    <a:pt x="406" y="0"/>
                    <a:pt x="3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265825" y="4007225"/>
              <a:ext cx="255200" cy="273550"/>
            </a:xfrm>
            <a:custGeom>
              <a:avLst/>
              <a:gdLst/>
              <a:ahLst/>
              <a:cxnLst/>
              <a:rect l="l" t="t" r="r" b="b"/>
              <a:pathLst>
                <a:path w="10208" h="10942" extrusionOk="0">
                  <a:moveTo>
                    <a:pt x="0" y="0"/>
                  </a:moveTo>
                  <a:lnTo>
                    <a:pt x="1735" y="5938"/>
                  </a:lnTo>
                  <a:cubicBezTo>
                    <a:pt x="2536" y="10941"/>
                    <a:pt x="4604" y="10674"/>
                    <a:pt x="6272" y="10808"/>
                  </a:cubicBezTo>
                  <a:cubicBezTo>
                    <a:pt x="6299" y="10810"/>
                    <a:pt x="6327" y="10811"/>
                    <a:pt x="6354" y="10811"/>
                  </a:cubicBezTo>
                  <a:cubicBezTo>
                    <a:pt x="8742" y="10811"/>
                    <a:pt x="7372" y="3569"/>
                    <a:pt x="7372" y="3569"/>
                  </a:cubicBezTo>
                  <a:cubicBezTo>
                    <a:pt x="7773" y="3569"/>
                    <a:pt x="8506" y="2168"/>
                    <a:pt x="8506" y="2168"/>
                  </a:cubicBezTo>
                  <a:cubicBezTo>
                    <a:pt x="8966" y="2321"/>
                    <a:pt x="9301" y="2377"/>
                    <a:pt x="9545" y="2377"/>
                  </a:cubicBezTo>
                  <a:cubicBezTo>
                    <a:pt x="10208" y="2377"/>
                    <a:pt x="10208" y="1968"/>
                    <a:pt x="10208" y="1968"/>
                  </a:cubicBezTo>
                  <a:cubicBezTo>
                    <a:pt x="10208" y="1968"/>
                    <a:pt x="7991" y="1627"/>
                    <a:pt x="6994" y="1627"/>
                  </a:cubicBezTo>
                  <a:cubicBezTo>
                    <a:pt x="6911" y="1627"/>
                    <a:pt x="6836" y="1630"/>
                    <a:pt x="6772" y="1635"/>
                  </a:cubicBezTo>
                  <a:cubicBezTo>
                    <a:pt x="5905" y="1668"/>
                    <a:pt x="5071" y="7339"/>
                    <a:pt x="5071" y="7339"/>
                  </a:cubicBezTo>
                  <a:cubicBezTo>
                    <a:pt x="5071" y="7339"/>
                    <a:pt x="4537" y="5938"/>
                    <a:pt x="4037" y="3903"/>
                  </a:cubicBezTo>
                  <a:cubicBezTo>
                    <a:pt x="3103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814675" y="4004000"/>
              <a:ext cx="296900" cy="272550"/>
            </a:xfrm>
            <a:custGeom>
              <a:avLst/>
              <a:gdLst/>
              <a:ahLst/>
              <a:cxnLst/>
              <a:rect l="l" t="t" r="r" b="b"/>
              <a:pathLst>
                <a:path w="11876" h="10902" extrusionOk="0">
                  <a:moveTo>
                    <a:pt x="6361" y="0"/>
                  </a:moveTo>
                  <a:cubicBezTo>
                    <a:pt x="4666" y="0"/>
                    <a:pt x="3037" y="226"/>
                    <a:pt x="2235" y="963"/>
                  </a:cubicBezTo>
                  <a:cubicBezTo>
                    <a:pt x="567" y="2564"/>
                    <a:pt x="2602" y="9803"/>
                    <a:pt x="2602" y="9803"/>
                  </a:cubicBezTo>
                  <a:lnTo>
                    <a:pt x="0" y="10070"/>
                  </a:lnTo>
                  <a:cubicBezTo>
                    <a:pt x="0" y="10070"/>
                    <a:pt x="1686" y="10901"/>
                    <a:pt x="3113" y="10901"/>
                  </a:cubicBezTo>
                  <a:cubicBezTo>
                    <a:pt x="4145" y="10901"/>
                    <a:pt x="5042" y="10467"/>
                    <a:pt x="5070" y="8969"/>
                  </a:cubicBezTo>
                  <a:cubicBezTo>
                    <a:pt x="5104" y="5466"/>
                    <a:pt x="4870" y="3532"/>
                    <a:pt x="4870" y="3532"/>
                  </a:cubicBezTo>
                  <a:lnTo>
                    <a:pt x="4870" y="3532"/>
                  </a:lnTo>
                  <a:lnTo>
                    <a:pt x="11608" y="4933"/>
                  </a:lnTo>
                  <a:lnTo>
                    <a:pt x="11875" y="563"/>
                  </a:lnTo>
                  <a:cubicBezTo>
                    <a:pt x="11875" y="563"/>
                    <a:pt x="9037" y="0"/>
                    <a:pt x="636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896400" y="4991250"/>
              <a:ext cx="123450" cy="155975"/>
            </a:xfrm>
            <a:custGeom>
              <a:avLst/>
              <a:gdLst/>
              <a:ahLst/>
              <a:cxnLst/>
              <a:rect l="l" t="t" r="r" b="b"/>
              <a:pathLst>
                <a:path w="4938" h="6239" extrusionOk="0">
                  <a:moveTo>
                    <a:pt x="1935" y="1"/>
                  </a:moveTo>
                  <a:lnTo>
                    <a:pt x="0" y="2769"/>
                  </a:lnTo>
                  <a:lnTo>
                    <a:pt x="4470" y="6238"/>
                  </a:lnTo>
                  <a:lnTo>
                    <a:pt x="3803" y="3570"/>
                  </a:lnTo>
                  <a:lnTo>
                    <a:pt x="4937" y="2069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315850" y="4935375"/>
              <a:ext cx="129300" cy="133450"/>
            </a:xfrm>
            <a:custGeom>
              <a:avLst/>
              <a:gdLst/>
              <a:ahLst/>
              <a:cxnLst/>
              <a:rect l="l" t="t" r="r" b="b"/>
              <a:pathLst>
                <a:path w="5172" h="5338" extrusionOk="0">
                  <a:moveTo>
                    <a:pt x="1168" y="1"/>
                  </a:moveTo>
                  <a:lnTo>
                    <a:pt x="1" y="3136"/>
                  </a:lnTo>
                  <a:lnTo>
                    <a:pt x="5171" y="5338"/>
                  </a:lnTo>
                  <a:lnTo>
                    <a:pt x="3870" y="2903"/>
                  </a:lnTo>
                  <a:lnTo>
                    <a:pt x="4571" y="1202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919750" y="4371650"/>
              <a:ext cx="613800" cy="698850"/>
            </a:xfrm>
            <a:custGeom>
              <a:avLst/>
              <a:gdLst/>
              <a:ahLst/>
              <a:cxnLst/>
              <a:rect l="l" t="t" r="r" b="b"/>
              <a:pathLst>
                <a:path w="24552" h="27954" extrusionOk="0">
                  <a:moveTo>
                    <a:pt x="5437" y="0"/>
                  </a:moveTo>
                  <a:lnTo>
                    <a:pt x="7205" y="13944"/>
                  </a:lnTo>
                  <a:lnTo>
                    <a:pt x="0" y="25552"/>
                  </a:lnTo>
                  <a:lnTo>
                    <a:pt x="3603" y="27954"/>
                  </a:lnTo>
                  <a:lnTo>
                    <a:pt x="12509" y="15945"/>
                  </a:lnTo>
                  <a:lnTo>
                    <a:pt x="12509" y="4337"/>
                  </a:lnTo>
                  <a:lnTo>
                    <a:pt x="19514" y="11775"/>
                  </a:lnTo>
                  <a:lnTo>
                    <a:pt x="16412" y="23851"/>
                  </a:lnTo>
                  <a:lnTo>
                    <a:pt x="20014" y="25418"/>
                  </a:lnTo>
                  <a:lnTo>
                    <a:pt x="21682" y="20215"/>
                  </a:lnTo>
                  <a:cubicBezTo>
                    <a:pt x="24084" y="11509"/>
                    <a:pt x="24551" y="10374"/>
                    <a:pt x="23050" y="8506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318350" y="5007100"/>
              <a:ext cx="122325" cy="53625"/>
            </a:xfrm>
            <a:custGeom>
              <a:avLst/>
              <a:gdLst/>
              <a:ahLst/>
              <a:cxnLst/>
              <a:rect l="l" t="t" r="r" b="b"/>
              <a:pathLst>
                <a:path w="4893" h="2145" extrusionOk="0">
                  <a:moveTo>
                    <a:pt x="1" y="0"/>
                  </a:moveTo>
                  <a:lnTo>
                    <a:pt x="1" y="0"/>
                  </a:lnTo>
                  <a:cubicBezTo>
                    <a:pt x="1569" y="801"/>
                    <a:pt x="3237" y="1435"/>
                    <a:pt x="4804" y="2135"/>
                  </a:cubicBezTo>
                  <a:cubicBezTo>
                    <a:pt x="4810" y="2141"/>
                    <a:pt x="4818" y="2144"/>
                    <a:pt x="4825" y="2144"/>
                  </a:cubicBezTo>
                  <a:cubicBezTo>
                    <a:pt x="4858" y="2144"/>
                    <a:pt x="4892" y="2090"/>
                    <a:pt x="4838" y="2035"/>
                  </a:cubicBezTo>
                  <a:cubicBezTo>
                    <a:pt x="3303" y="1335"/>
                    <a:pt x="1669" y="501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395950" y="5006875"/>
              <a:ext cx="20850" cy="8600"/>
            </a:xfrm>
            <a:custGeom>
              <a:avLst/>
              <a:gdLst/>
              <a:ahLst/>
              <a:cxnLst/>
              <a:rect l="l" t="t" r="r" b="b"/>
              <a:pathLst>
                <a:path w="834" h="344" extrusionOk="0">
                  <a:moveTo>
                    <a:pt x="16" y="0"/>
                  </a:moveTo>
                  <a:cubicBezTo>
                    <a:pt x="0" y="0"/>
                    <a:pt x="6" y="43"/>
                    <a:pt x="32" y="43"/>
                  </a:cubicBezTo>
                  <a:cubicBezTo>
                    <a:pt x="299" y="143"/>
                    <a:pt x="533" y="310"/>
                    <a:pt x="800" y="343"/>
                  </a:cubicBezTo>
                  <a:cubicBezTo>
                    <a:pt x="833" y="343"/>
                    <a:pt x="833" y="310"/>
                    <a:pt x="800" y="276"/>
                  </a:cubicBezTo>
                  <a:cubicBezTo>
                    <a:pt x="566" y="143"/>
                    <a:pt x="299" y="110"/>
                    <a:pt x="32" y="9"/>
                  </a:cubicBezTo>
                  <a:cubicBezTo>
                    <a:pt x="26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397575" y="5002925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1" y="1"/>
                  </a:moveTo>
                  <a:cubicBezTo>
                    <a:pt x="101" y="34"/>
                    <a:pt x="234" y="101"/>
                    <a:pt x="301" y="134"/>
                  </a:cubicBezTo>
                  <a:cubicBezTo>
                    <a:pt x="434" y="167"/>
                    <a:pt x="501" y="268"/>
                    <a:pt x="635" y="268"/>
                  </a:cubicBezTo>
                  <a:cubicBezTo>
                    <a:pt x="668" y="268"/>
                    <a:pt x="668" y="201"/>
                    <a:pt x="668" y="201"/>
                  </a:cubicBezTo>
                  <a:cubicBezTo>
                    <a:pt x="601" y="167"/>
                    <a:pt x="468" y="134"/>
                    <a:pt x="401" y="101"/>
                  </a:cubicBezTo>
                  <a:cubicBezTo>
                    <a:pt x="268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399525" y="5020075"/>
              <a:ext cx="22275" cy="3725"/>
            </a:xfrm>
            <a:custGeom>
              <a:avLst/>
              <a:gdLst/>
              <a:ahLst/>
              <a:cxnLst/>
              <a:rect l="l" t="t" r="r" b="b"/>
              <a:pathLst>
                <a:path w="891" h="149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256" y="82"/>
                    <a:pt x="557" y="115"/>
                    <a:pt x="823" y="149"/>
                  </a:cubicBezTo>
                  <a:cubicBezTo>
                    <a:pt x="857" y="149"/>
                    <a:pt x="890" y="82"/>
                    <a:pt x="823" y="82"/>
                  </a:cubicBezTo>
                  <a:cubicBezTo>
                    <a:pt x="557" y="15"/>
                    <a:pt x="256" y="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397375" y="4984875"/>
              <a:ext cx="31100" cy="25850"/>
            </a:xfrm>
            <a:custGeom>
              <a:avLst/>
              <a:gdLst/>
              <a:ahLst/>
              <a:cxnLst/>
              <a:rect l="l" t="t" r="r" b="b"/>
              <a:pathLst>
                <a:path w="1244" h="1034" extrusionOk="0">
                  <a:moveTo>
                    <a:pt x="448" y="210"/>
                  </a:moveTo>
                  <a:cubicBezTo>
                    <a:pt x="478" y="210"/>
                    <a:pt x="484" y="247"/>
                    <a:pt x="509" y="322"/>
                  </a:cubicBezTo>
                  <a:cubicBezTo>
                    <a:pt x="576" y="389"/>
                    <a:pt x="609" y="422"/>
                    <a:pt x="609" y="523"/>
                  </a:cubicBezTo>
                  <a:cubicBezTo>
                    <a:pt x="619" y="561"/>
                    <a:pt x="626" y="602"/>
                    <a:pt x="631" y="644"/>
                  </a:cubicBezTo>
                  <a:lnTo>
                    <a:pt x="631" y="644"/>
                  </a:lnTo>
                  <a:cubicBezTo>
                    <a:pt x="611" y="617"/>
                    <a:pt x="592" y="589"/>
                    <a:pt x="576" y="556"/>
                  </a:cubicBezTo>
                  <a:cubicBezTo>
                    <a:pt x="509" y="523"/>
                    <a:pt x="476" y="422"/>
                    <a:pt x="442" y="389"/>
                  </a:cubicBezTo>
                  <a:cubicBezTo>
                    <a:pt x="409" y="322"/>
                    <a:pt x="309" y="256"/>
                    <a:pt x="409" y="222"/>
                  </a:cubicBezTo>
                  <a:cubicBezTo>
                    <a:pt x="426" y="214"/>
                    <a:pt x="438" y="210"/>
                    <a:pt x="448" y="210"/>
                  </a:cubicBezTo>
                  <a:close/>
                  <a:moveTo>
                    <a:pt x="1088" y="469"/>
                  </a:moveTo>
                  <a:cubicBezTo>
                    <a:pt x="1031" y="607"/>
                    <a:pt x="937" y="717"/>
                    <a:pt x="814" y="824"/>
                  </a:cubicBezTo>
                  <a:lnTo>
                    <a:pt x="814" y="824"/>
                  </a:lnTo>
                  <a:cubicBezTo>
                    <a:pt x="882" y="688"/>
                    <a:pt x="967" y="572"/>
                    <a:pt x="1088" y="469"/>
                  </a:cubicBezTo>
                  <a:close/>
                  <a:moveTo>
                    <a:pt x="318" y="0"/>
                  </a:moveTo>
                  <a:cubicBezTo>
                    <a:pt x="293" y="0"/>
                    <a:pt x="268" y="7"/>
                    <a:pt x="242" y="22"/>
                  </a:cubicBezTo>
                  <a:cubicBezTo>
                    <a:pt x="1" y="183"/>
                    <a:pt x="408" y="626"/>
                    <a:pt x="628" y="861"/>
                  </a:cubicBezTo>
                  <a:lnTo>
                    <a:pt x="628" y="861"/>
                  </a:lnTo>
                  <a:cubicBezTo>
                    <a:pt x="621" y="882"/>
                    <a:pt x="614" y="902"/>
                    <a:pt x="609" y="923"/>
                  </a:cubicBezTo>
                  <a:cubicBezTo>
                    <a:pt x="620" y="956"/>
                    <a:pt x="639" y="982"/>
                    <a:pt x="658" y="999"/>
                  </a:cubicBezTo>
                  <a:lnTo>
                    <a:pt x="658" y="999"/>
                  </a:lnTo>
                  <a:cubicBezTo>
                    <a:pt x="671" y="1023"/>
                    <a:pt x="689" y="1033"/>
                    <a:pt x="705" y="1033"/>
                  </a:cubicBezTo>
                  <a:cubicBezTo>
                    <a:pt x="725" y="1033"/>
                    <a:pt x="743" y="1017"/>
                    <a:pt x="743" y="990"/>
                  </a:cubicBezTo>
                  <a:lnTo>
                    <a:pt x="809" y="990"/>
                  </a:lnTo>
                  <a:cubicBezTo>
                    <a:pt x="1010" y="823"/>
                    <a:pt x="1176" y="589"/>
                    <a:pt x="1243" y="356"/>
                  </a:cubicBezTo>
                  <a:cubicBezTo>
                    <a:pt x="1243" y="322"/>
                    <a:pt x="1176" y="256"/>
                    <a:pt x="1143" y="256"/>
                  </a:cubicBezTo>
                  <a:cubicBezTo>
                    <a:pt x="995" y="362"/>
                    <a:pt x="847" y="494"/>
                    <a:pt x="741" y="645"/>
                  </a:cubicBezTo>
                  <a:lnTo>
                    <a:pt x="741" y="645"/>
                  </a:lnTo>
                  <a:cubicBezTo>
                    <a:pt x="721" y="531"/>
                    <a:pt x="679" y="427"/>
                    <a:pt x="609" y="322"/>
                  </a:cubicBezTo>
                  <a:cubicBezTo>
                    <a:pt x="581" y="209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345050" y="4977375"/>
              <a:ext cx="13850" cy="40075"/>
            </a:xfrm>
            <a:custGeom>
              <a:avLst/>
              <a:gdLst/>
              <a:ahLst/>
              <a:cxnLst/>
              <a:rect l="l" t="t" r="r" b="b"/>
              <a:pathLst>
                <a:path w="554" h="1603" extrusionOk="0">
                  <a:moveTo>
                    <a:pt x="475" y="0"/>
                  </a:moveTo>
                  <a:cubicBezTo>
                    <a:pt x="445" y="0"/>
                    <a:pt x="414" y="8"/>
                    <a:pt x="401" y="22"/>
                  </a:cubicBezTo>
                  <a:cubicBezTo>
                    <a:pt x="200" y="489"/>
                    <a:pt x="0" y="1023"/>
                    <a:pt x="0" y="1523"/>
                  </a:cubicBezTo>
                  <a:cubicBezTo>
                    <a:pt x="0" y="1578"/>
                    <a:pt x="10" y="1603"/>
                    <a:pt x="19" y="1603"/>
                  </a:cubicBezTo>
                  <a:cubicBezTo>
                    <a:pt x="27" y="1603"/>
                    <a:pt x="34" y="1586"/>
                    <a:pt x="34" y="1556"/>
                  </a:cubicBezTo>
                  <a:cubicBezTo>
                    <a:pt x="234" y="1056"/>
                    <a:pt x="334" y="556"/>
                    <a:pt x="534" y="55"/>
                  </a:cubicBezTo>
                  <a:cubicBezTo>
                    <a:pt x="554" y="16"/>
                    <a:pt x="516" y="0"/>
                    <a:pt x="47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01400" y="5055475"/>
              <a:ext cx="101450" cy="76975"/>
            </a:xfrm>
            <a:custGeom>
              <a:avLst/>
              <a:gdLst/>
              <a:ahLst/>
              <a:cxnLst/>
              <a:rect l="l" t="t" r="r" b="b"/>
              <a:pathLst>
                <a:path w="4058" h="3079" extrusionOk="0">
                  <a:moveTo>
                    <a:pt x="0" y="0"/>
                  </a:moveTo>
                  <a:lnTo>
                    <a:pt x="0" y="0"/>
                  </a:lnTo>
                  <a:cubicBezTo>
                    <a:pt x="1301" y="1068"/>
                    <a:pt x="2636" y="2068"/>
                    <a:pt x="3970" y="3069"/>
                  </a:cubicBezTo>
                  <a:cubicBezTo>
                    <a:pt x="3976" y="3075"/>
                    <a:pt x="3984" y="3078"/>
                    <a:pt x="3991" y="3078"/>
                  </a:cubicBezTo>
                  <a:cubicBezTo>
                    <a:pt x="4024" y="3078"/>
                    <a:pt x="4057" y="3029"/>
                    <a:pt x="4003" y="3002"/>
                  </a:cubicBezTo>
                  <a:cubicBezTo>
                    <a:pt x="2802" y="1935"/>
                    <a:pt x="1435" y="8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969775" y="5072150"/>
              <a:ext cx="24700" cy="15500"/>
            </a:xfrm>
            <a:custGeom>
              <a:avLst/>
              <a:gdLst/>
              <a:ahLst/>
              <a:cxnLst/>
              <a:rect l="l" t="t" r="r" b="b"/>
              <a:pathLst>
                <a:path w="988" h="620" extrusionOk="0">
                  <a:moveTo>
                    <a:pt x="34" y="0"/>
                  </a:moveTo>
                  <a:cubicBezTo>
                    <a:pt x="34" y="0"/>
                    <a:pt x="1" y="34"/>
                    <a:pt x="34" y="34"/>
                  </a:cubicBezTo>
                  <a:cubicBezTo>
                    <a:pt x="267" y="267"/>
                    <a:pt x="568" y="501"/>
                    <a:pt x="901" y="601"/>
                  </a:cubicBezTo>
                  <a:cubicBezTo>
                    <a:pt x="908" y="614"/>
                    <a:pt x="916" y="619"/>
                    <a:pt x="924" y="619"/>
                  </a:cubicBezTo>
                  <a:cubicBezTo>
                    <a:pt x="956" y="619"/>
                    <a:pt x="988" y="534"/>
                    <a:pt x="935" y="534"/>
                  </a:cubicBezTo>
                  <a:cubicBezTo>
                    <a:pt x="668" y="334"/>
                    <a:pt x="334" y="20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975200" y="5064025"/>
              <a:ext cx="21900" cy="16650"/>
            </a:xfrm>
            <a:custGeom>
              <a:avLst/>
              <a:gdLst/>
              <a:ahLst/>
              <a:cxnLst/>
              <a:rect l="l" t="t" r="r" b="b"/>
              <a:pathLst>
                <a:path w="876" h="666" extrusionOk="0">
                  <a:moveTo>
                    <a:pt x="5" y="0"/>
                  </a:moveTo>
                  <a:cubicBezTo>
                    <a:pt x="0" y="0"/>
                    <a:pt x="0" y="8"/>
                    <a:pt x="17" y="25"/>
                  </a:cubicBezTo>
                  <a:cubicBezTo>
                    <a:pt x="17" y="8"/>
                    <a:pt x="9" y="0"/>
                    <a:pt x="5" y="0"/>
                  </a:cubicBezTo>
                  <a:close/>
                  <a:moveTo>
                    <a:pt x="17" y="25"/>
                  </a:moveTo>
                  <a:lnTo>
                    <a:pt x="17" y="25"/>
                  </a:lnTo>
                  <a:cubicBezTo>
                    <a:pt x="217" y="259"/>
                    <a:pt x="484" y="525"/>
                    <a:pt x="784" y="659"/>
                  </a:cubicBezTo>
                  <a:cubicBezTo>
                    <a:pt x="789" y="664"/>
                    <a:pt x="794" y="666"/>
                    <a:pt x="800" y="666"/>
                  </a:cubicBezTo>
                  <a:cubicBezTo>
                    <a:pt x="834" y="666"/>
                    <a:pt x="875" y="588"/>
                    <a:pt x="818" y="559"/>
                  </a:cubicBezTo>
                  <a:cubicBezTo>
                    <a:pt x="551" y="359"/>
                    <a:pt x="284" y="225"/>
                    <a:pt x="17" y="2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978950" y="5057125"/>
              <a:ext cx="20050" cy="15875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34"/>
                    <a:pt x="201" y="268"/>
                    <a:pt x="334" y="368"/>
                  </a:cubicBezTo>
                  <a:cubicBezTo>
                    <a:pt x="434" y="468"/>
                    <a:pt x="568" y="601"/>
                    <a:pt x="701" y="635"/>
                  </a:cubicBezTo>
                  <a:cubicBezTo>
                    <a:pt x="734" y="635"/>
                    <a:pt x="801" y="601"/>
                    <a:pt x="734" y="535"/>
                  </a:cubicBezTo>
                  <a:cubicBezTo>
                    <a:pt x="668" y="468"/>
                    <a:pt x="501" y="435"/>
                    <a:pt x="401" y="334"/>
                  </a:cubicBezTo>
                  <a:cubicBezTo>
                    <a:pt x="301" y="268"/>
                    <a:pt x="167" y="134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983950" y="5044625"/>
              <a:ext cx="36600" cy="30500"/>
            </a:xfrm>
            <a:custGeom>
              <a:avLst/>
              <a:gdLst/>
              <a:ahLst/>
              <a:cxnLst/>
              <a:rect l="l" t="t" r="r" b="b"/>
              <a:pathLst>
                <a:path w="1464" h="1220" extrusionOk="0">
                  <a:moveTo>
                    <a:pt x="162" y="176"/>
                  </a:moveTo>
                  <a:cubicBezTo>
                    <a:pt x="188" y="176"/>
                    <a:pt x="228" y="228"/>
                    <a:pt x="268" y="267"/>
                  </a:cubicBezTo>
                  <a:cubicBezTo>
                    <a:pt x="375" y="397"/>
                    <a:pt x="427" y="568"/>
                    <a:pt x="451" y="745"/>
                  </a:cubicBezTo>
                  <a:lnTo>
                    <a:pt x="451" y="745"/>
                  </a:lnTo>
                  <a:cubicBezTo>
                    <a:pt x="364" y="623"/>
                    <a:pt x="330" y="528"/>
                    <a:pt x="268" y="434"/>
                  </a:cubicBezTo>
                  <a:cubicBezTo>
                    <a:pt x="268" y="367"/>
                    <a:pt x="134" y="301"/>
                    <a:pt x="134" y="267"/>
                  </a:cubicBezTo>
                  <a:cubicBezTo>
                    <a:pt x="134" y="200"/>
                    <a:pt x="145" y="176"/>
                    <a:pt x="162" y="176"/>
                  </a:cubicBezTo>
                  <a:close/>
                  <a:moveTo>
                    <a:pt x="1258" y="739"/>
                  </a:moveTo>
                  <a:cubicBezTo>
                    <a:pt x="1274" y="739"/>
                    <a:pt x="1237" y="778"/>
                    <a:pt x="1168" y="801"/>
                  </a:cubicBezTo>
                  <a:cubicBezTo>
                    <a:pt x="1135" y="834"/>
                    <a:pt x="1101" y="935"/>
                    <a:pt x="1035" y="968"/>
                  </a:cubicBezTo>
                  <a:cubicBezTo>
                    <a:pt x="968" y="1016"/>
                    <a:pt x="906" y="1036"/>
                    <a:pt x="849" y="1036"/>
                  </a:cubicBezTo>
                  <a:cubicBezTo>
                    <a:pt x="844" y="1036"/>
                    <a:pt x="839" y="1036"/>
                    <a:pt x="834" y="1036"/>
                  </a:cubicBezTo>
                  <a:lnTo>
                    <a:pt x="834" y="1036"/>
                  </a:lnTo>
                  <a:cubicBezTo>
                    <a:pt x="834" y="1035"/>
                    <a:pt x="834" y="1035"/>
                    <a:pt x="835" y="1035"/>
                  </a:cubicBezTo>
                  <a:cubicBezTo>
                    <a:pt x="968" y="968"/>
                    <a:pt x="1101" y="801"/>
                    <a:pt x="1202" y="768"/>
                  </a:cubicBezTo>
                  <a:cubicBezTo>
                    <a:pt x="1233" y="747"/>
                    <a:pt x="1251" y="739"/>
                    <a:pt x="1258" y="739"/>
                  </a:cubicBezTo>
                  <a:close/>
                  <a:moveTo>
                    <a:pt x="167" y="1"/>
                  </a:moveTo>
                  <a:cubicBezTo>
                    <a:pt x="1" y="1"/>
                    <a:pt x="1" y="134"/>
                    <a:pt x="34" y="267"/>
                  </a:cubicBezTo>
                  <a:cubicBezTo>
                    <a:pt x="101" y="367"/>
                    <a:pt x="201" y="501"/>
                    <a:pt x="301" y="634"/>
                  </a:cubicBezTo>
                  <a:cubicBezTo>
                    <a:pt x="355" y="743"/>
                    <a:pt x="410" y="808"/>
                    <a:pt x="464" y="901"/>
                  </a:cubicBezTo>
                  <a:lnTo>
                    <a:pt x="464" y="901"/>
                  </a:lnTo>
                  <a:cubicBezTo>
                    <a:pt x="467" y="946"/>
                    <a:pt x="468" y="991"/>
                    <a:pt x="468" y="1035"/>
                  </a:cubicBezTo>
                  <a:lnTo>
                    <a:pt x="575" y="1035"/>
                  </a:lnTo>
                  <a:cubicBezTo>
                    <a:pt x="582" y="1041"/>
                    <a:pt x="590" y="1046"/>
                    <a:pt x="597" y="1052"/>
                  </a:cubicBezTo>
                  <a:lnTo>
                    <a:pt x="597" y="1052"/>
                  </a:lnTo>
                  <a:cubicBezTo>
                    <a:pt x="576" y="1069"/>
                    <a:pt x="555" y="1086"/>
                    <a:pt x="534" y="1101"/>
                  </a:cubicBezTo>
                  <a:cubicBezTo>
                    <a:pt x="508" y="1128"/>
                    <a:pt x="524" y="1220"/>
                    <a:pt x="583" y="1220"/>
                  </a:cubicBezTo>
                  <a:cubicBezTo>
                    <a:pt x="598" y="1220"/>
                    <a:pt x="615" y="1214"/>
                    <a:pt x="634" y="1201"/>
                  </a:cubicBezTo>
                  <a:cubicBezTo>
                    <a:pt x="667" y="1185"/>
                    <a:pt x="707" y="1161"/>
                    <a:pt x="744" y="1133"/>
                  </a:cubicBezTo>
                  <a:lnTo>
                    <a:pt x="744" y="1133"/>
                  </a:lnTo>
                  <a:cubicBezTo>
                    <a:pt x="785" y="1148"/>
                    <a:pt x="829" y="1156"/>
                    <a:pt x="875" y="1156"/>
                  </a:cubicBezTo>
                  <a:cubicBezTo>
                    <a:pt x="915" y="1156"/>
                    <a:pt x="957" y="1149"/>
                    <a:pt x="1001" y="1135"/>
                  </a:cubicBezTo>
                  <a:cubicBezTo>
                    <a:pt x="1168" y="1101"/>
                    <a:pt x="1368" y="868"/>
                    <a:pt x="1435" y="701"/>
                  </a:cubicBezTo>
                  <a:cubicBezTo>
                    <a:pt x="1464" y="614"/>
                    <a:pt x="1393" y="528"/>
                    <a:pt x="1308" y="528"/>
                  </a:cubicBezTo>
                  <a:cubicBezTo>
                    <a:pt x="1295" y="528"/>
                    <a:pt x="1282" y="530"/>
                    <a:pt x="1268" y="534"/>
                  </a:cubicBezTo>
                  <a:cubicBezTo>
                    <a:pt x="1135" y="601"/>
                    <a:pt x="1001" y="701"/>
                    <a:pt x="935" y="801"/>
                  </a:cubicBezTo>
                  <a:cubicBezTo>
                    <a:pt x="851" y="843"/>
                    <a:pt x="767" y="911"/>
                    <a:pt x="684" y="981"/>
                  </a:cubicBezTo>
                  <a:lnTo>
                    <a:pt x="684" y="981"/>
                  </a:lnTo>
                  <a:cubicBezTo>
                    <a:pt x="660" y="965"/>
                    <a:pt x="638" y="947"/>
                    <a:pt x="615" y="927"/>
                  </a:cubicBezTo>
                  <a:lnTo>
                    <a:pt x="615" y="927"/>
                  </a:lnTo>
                  <a:cubicBezTo>
                    <a:pt x="631" y="763"/>
                    <a:pt x="617" y="598"/>
                    <a:pt x="534" y="434"/>
                  </a:cubicBezTo>
                  <a:cubicBezTo>
                    <a:pt x="501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920850" y="5029300"/>
              <a:ext cx="24775" cy="39900"/>
            </a:xfrm>
            <a:custGeom>
              <a:avLst/>
              <a:gdLst/>
              <a:ahLst/>
              <a:cxnLst/>
              <a:rect l="l" t="t" r="r" b="b"/>
              <a:pathLst>
                <a:path w="991" h="1596" extrusionOk="0">
                  <a:moveTo>
                    <a:pt x="922" y="0"/>
                  </a:moveTo>
                  <a:cubicBezTo>
                    <a:pt x="910" y="0"/>
                    <a:pt x="899" y="4"/>
                    <a:pt x="890" y="13"/>
                  </a:cubicBezTo>
                  <a:cubicBezTo>
                    <a:pt x="723" y="280"/>
                    <a:pt x="590" y="513"/>
                    <a:pt x="423" y="780"/>
                  </a:cubicBezTo>
                  <a:cubicBezTo>
                    <a:pt x="323" y="1081"/>
                    <a:pt x="156" y="1281"/>
                    <a:pt x="23" y="1581"/>
                  </a:cubicBezTo>
                  <a:cubicBezTo>
                    <a:pt x="390" y="1147"/>
                    <a:pt x="757" y="614"/>
                    <a:pt x="990" y="80"/>
                  </a:cubicBezTo>
                  <a:cubicBezTo>
                    <a:pt x="990" y="31"/>
                    <a:pt x="954" y="0"/>
                    <a:pt x="922" y="0"/>
                  </a:cubicBezTo>
                  <a:close/>
                  <a:moveTo>
                    <a:pt x="23" y="1581"/>
                  </a:moveTo>
                  <a:cubicBezTo>
                    <a:pt x="1" y="1581"/>
                    <a:pt x="8" y="1596"/>
                    <a:pt x="15" y="1596"/>
                  </a:cubicBezTo>
                  <a:cubicBezTo>
                    <a:pt x="19" y="1596"/>
                    <a:pt x="23" y="1592"/>
                    <a:pt x="23" y="158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957625" y="4948600"/>
              <a:ext cx="59700" cy="51500"/>
            </a:xfrm>
            <a:custGeom>
              <a:avLst/>
              <a:gdLst/>
              <a:ahLst/>
              <a:cxnLst/>
              <a:rect l="l" t="t" r="r" b="b"/>
              <a:pathLst>
                <a:path w="2388" h="2060" extrusionOk="0">
                  <a:moveTo>
                    <a:pt x="9" y="0"/>
                  </a:moveTo>
                  <a:cubicBezTo>
                    <a:pt x="3" y="0"/>
                    <a:pt x="0" y="20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lnTo>
                    <a:pt x="20" y="39"/>
                  </a:lnTo>
                  <a:cubicBezTo>
                    <a:pt x="320" y="339"/>
                    <a:pt x="687" y="472"/>
                    <a:pt x="1054" y="606"/>
                  </a:cubicBezTo>
                  <a:cubicBezTo>
                    <a:pt x="1754" y="806"/>
                    <a:pt x="2221" y="1206"/>
                    <a:pt x="2221" y="2007"/>
                  </a:cubicBezTo>
                  <a:cubicBezTo>
                    <a:pt x="2221" y="2027"/>
                    <a:pt x="2258" y="2060"/>
                    <a:pt x="2287" y="2060"/>
                  </a:cubicBezTo>
                  <a:cubicBezTo>
                    <a:pt x="2306" y="2060"/>
                    <a:pt x="2321" y="2046"/>
                    <a:pt x="2321" y="2007"/>
                  </a:cubicBezTo>
                  <a:cubicBezTo>
                    <a:pt x="2388" y="1540"/>
                    <a:pt x="2188" y="1106"/>
                    <a:pt x="1788" y="806"/>
                  </a:cubicBezTo>
                  <a:cubicBezTo>
                    <a:pt x="1321" y="372"/>
                    <a:pt x="520" y="472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005625" y="4920200"/>
              <a:ext cx="66750" cy="57725"/>
            </a:xfrm>
            <a:custGeom>
              <a:avLst/>
              <a:gdLst/>
              <a:ahLst/>
              <a:cxnLst/>
              <a:rect l="l" t="t" r="r" b="b"/>
              <a:pathLst>
                <a:path w="2670" h="2309" extrusionOk="0">
                  <a:moveTo>
                    <a:pt x="161" y="0"/>
                  </a:moveTo>
                  <a:cubicBezTo>
                    <a:pt x="131" y="0"/>
                    <a:pt x="100" y="2"/>
                    <a:pt x="68" y="7"/>
                  </a:cubicBezTo>
                  <a:cubicBezTo>
                    <a:pt x="1" y="7"/>
                    <a:pt x="1" y="107"/>
                    <a:pt x="68" y="107"/>
                  </a:cubicBezTo>
                  <a:cubicBezTo>
                    <a:pt x="768" y="141"/>
                    <a:pt x="802" y="1275"/>
                    <a:pt x="1302" y="1675"/>
                  </a:cubicBezTo>
                  <a:cubicBezTo>
                    <a:pt x="1669" y="2009"/>
                    <a:pt x="2169" y="2176"/>
                    <a:pt x="2670" y="2309"/>
                  </a:cubicBezTo>
                  <a:lnTo>
                    <a:pt x="2670" y="2276"/>
                  </a:lnTo>
                  <a:cubicBezTo>
                    <a:pt x="2336" y="2142"/>
                    <a:pt x="1969" y="2009"/>
                    <a:pt x="1669" y="1809"/>
                  </a:cubicBezTo>
                  <a:cubicBezTo>
                    <a:pt x="1235" y="1508"/>
                    <a:pt x="1068" y="1175"/>
                    <a:pt x="902" y="741"/>
                  </a:cubicBezTo>
                  <a:cubicBezTo>
                    <a:pt x="747" y="371"/>
                    <a:pt x="536" y="0"/>
                    <a:pt x="1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017400" y="4855375"/>
              <a:ext cx="80000" cy="48225"/>
            </a:xfrm>
            <a:custGeom>
              <a:avLst/>
              <a:gdLst/>
              <a:ahLst/>
              <a:cxnLst/>
              <a:rect l="l" t="t" r="r" b="b"/>
              <a:pathLst>
                <a:path w="3200" h="1929" extrusionOk="0">
                  <a:moveTo>
                    <a:pt x="8" y="50"/>
                  </a:moveTo>
                  <a:cubicBezTo>
                    <a:pt x="1" y="50"/>
                    <a:pt x="8" y="65"/>
                    <a:pt x="30" y="65"/>
                  </a:cubicBezTo>
                  <a:cubicBezTo>
                    <a:pt x="19" y="54"/>
                    <a:pt x="12" y="50"/>
                    <a:pt x="8" y="50"/>
                  </a:cubicBezTo>
                  <a:close/>
                  <a:moveTo>
                    <a:pt x="328" y="1"/>
                  </a:moveTo>
                  <a:cubicBezTo>
                    <a:pt x="234" y="1"/>
                    <a:pt x="135" y="21"/>
                    <a:pt x="30" y="65"/>
                  </a:cubicBezTo>
                  <a:cubicBezTo>
                    <a:pt x="83" y="58"/>
                    <a:pt x="134" y="54"/>
                    <a:pt x="184" y="54"/>
                  </a:cubicBezTo>
                  <a:cubicBezTo>
                    <a:pt x="1028" y="54"/>
                    <a:pt x="1296" y="1092"/>
                    <a:pt x="1832" y="1533"/>
                  </a:cubicBezTo>
                  <a:cubicBezTo>
                    <a:pt x="2126" y="1774"/>
                    <a:pt x="2507" y="1929"/>
                    <a:pt x="2887" y="1929"/>
                  </a:cubicBezTo>
                  <a:cubicBezTo>
                    <a:pt x="2980" y="1929"/>
                    <a:pt x="3074" y="1920"/>
                    <a:pt x="3166" y="1900"/>
                  </a:cubicBezTo>
                  <a:cubicBezTo>
                    <a:pt x="3199" y="1900"/>
                    <a:pt x="3199" y="1833"/>
                    <a:pt x="3166" y="1833"/>
                  </a:cubicBezTo>
                  <a:cubicBezTo>
                    <a:pt x="2632" y="1833"/>
                    <a:pt x="2165" y="1700"/>
                    <a:pt x="1765" y="1333"/>
                  </a:cubicBezTo>
                  <a:cubicBezTo>
                    <a:pt x="1498" y="1066"/>
                    <a:pt x="1365" y="766"/>
                    <a:pt x="1131" y="499"/>
                  </a:cubicBezTo>
                  <a:cubicBezTo>
                    <a:pt x="924" y="240"/>
                    <a:pt x="656" y="1"/>
                    <a:pt x="3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080700" y="4827225"/>
              <a:ext cx="67400" cy="63375"/>
            </a:xfrm>
            <a:custGeom>
              <a:avLst/>
              <a:gdLst/>
              <a:ahLst/>
              <a:cxnLst/>
              <a:rect l="l" t="t" r="r" b="b"/>
              <a:pathLst>
                <a:path w="2696" h="2535" extrusionOk="0">
                  <a:moveTo>
                    <a:pt x="357" y="1"/>
                  </a:moveTo>
                  <a:cubicBezTo>
                    <a:pt x="251" y="1"/>
                    <a:pt x="143" y="18"/>
                    <a:pt x="33" y="57"/>
                  </a:cubicBezTo>
                  <a:cubicBezTo>
                    <a:pt x="4" y="57"/>
                    <a:pt x="0" y="162"/>
                    <a:pt x="24" y="162"/>
                  </a:cubicBezTo>
                  <a:cubicBezTo>
                    <a:pt x="26" y="162"/>
                    <a:pt x="30" y="161"/>
                    <a:pt x="33" y="157"/>
                  </a:cubicBezTo>
                  <a:cubicBezTo>
                    <a:pt x="111" y="147"/>
                    <a:pt x="185" y="142"/>
                    <a:pt x="256" y="142"/>
                  </a:cubicBezTo>
                  <a:cubicBezTo>
                    <a:pt x="1607" y="142"/>
                    <a:pt x="1684" y="1891"/>
                    <a:pt x="2635" y="2525"/>
                  </a:cubicBezTo>
                  <a:cubicBezTo>
                    <a:pt x="2642" y="2532"/>
                    <a:pt x="2649" y="2535"/>
                    <a:pt x="2655" y="2535"/>
                  </a:cubicBezTo>
                  <a:cubicBezTo>
                    <a:pt x="2679" y="2535"/>
                    <a:pt x="2695" y="2492"/>
                    <a:pt x="2669" y="2492"/>
                  </a:cubicBezTo>
                  <a:cubicBezTo>
                    <a:pt x="2135" y="1958"/>
                    <a:pt x="1935" y="1225"/>
                    <a:pt x="1468" y="657"/>
                  </a:cubicBezTo>
                  <a:cubicBezTo>
                    <a:pt x="1199" y="307"/>
                    <a:pt x="799" y="1"/>
                    <a:pt x="3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076525" y="4753575"/>
              <a:ext cx="80900" cy="57700"/>
            </a:xfrm>
            <a:custGeom>
              <a:avLst/>
              <a:gdLst/>
              <a:ahLst/>
              <a:cxnLst/>
              <a:rect l="l" t="t" r="r" b="b"/>
              <a:pathLst>
                <a:path w="3236" h="2308" extrusionOk="0">
                  <a:moveTo>
                    <a:pt x="67" y="1"/>
                  </a:moveTo>
                  <a:cubicBezTo>
                    <a:pt x="67" y="1"/>
                    <a:pt x="0" y="1"/>
                    <a:pt x="0" y="68"/>
                  </a:cubicBezTo>
                  <a:cubicBezTo>
                    <a:pt x="100" y="1635"/>
                    <a:pt x="2902" y="635"/>
                    <a:pt x="2769" y="2269"/>
                  </a:cubicBezTo>
                  <a:cubicBezTo>
                    <a:pt x="2769" y="2288"/>
                    <a:pt x="2791" y="2308"/>
                    <a:pt x="2810" y="2308"/>
                  </a:cubicBezTo>
                  <a:cubicBezTo>
                    <a:pt x="2824" y="2308"/>
                    <a:pt x="2836" y="2297"/>
                    <a:pt x="2836" y="2269"/>
                  </a:cubicBezTo>
                  <a:cubicBezTo>
                    <a:pt x="3236" y="635"/>
                    <a:pt x="234" y="1402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5137400" y="4729500"/>
              <a:ext cx="83425" cy="53125"/>
            </a:xfrm>
            <a:custGeom>
              <a:avLst/>
              <a:gdLst/>
              <a:ahLst/>
              <a:cxnLst/>
              <a:rect l="l" t="t" r="r" b="b"/>
              <a:pathLst>
                <a:path w="3337" h="2125" extrusionOk="0">
                  <a:moveTo>
                    <a:pt x="455" y="0"/>
                  </a:moveTo>
                  <a:cubicBezTo>
                    <a:pt x="319" y="0"/>
                    <a:pt x="178" y="30"/>
                    <a:pt x="34" y="97"/>
                  </a:cubicBezTo>
                  <a:cubicBezTo>
                    <a:pt x="0" y="130"/>
                    <a:pt x="34" y="197"/>
                    <a:pt x="67" y="197"/>
                  </a:cubicBezTo>
                  <a:cubicBezTo>
                    <a:pt x="190" y="161"/>
                    <a:pt x="303" y="145"/>
                    <a:pt x="409" y="145"/>
                  </a:cubicBezTo>
                  <a:cubicBezTo>
                    <a:pt x="1574" y="145"/>
                    <a:pt x="1819" y="2124"/>
                    <a:pt x="2973" y="2124"/>
                  </a:cubicBezTo>
                  <a:cubicBezTo>
                    <a:pt x="3085" y="2124"/>
                    <a:pt x="3205" y="2106"/>
                    <a:pt x="3336" y="2065"/>
                  </a:cubicBezTo>
                  <a:cubicBezTo>
                    <a:pt x="3336" y="2065"/>
                    <a:pt x="3336" y="1965"/>
                    <a:pt x="3303" y="1965"/>
                  </a:cubicBezTo>
                  <a:cubicBezTo>
                    <a:pt x="3204" y="1988"/>
                    <a:pt x="3111" y="1999"/>
                    <a:pt x="3025" y="1999"/>
                  </a:cubicBezTo>
                  <a:cubicBezTo>
                    <a:pt x="2119" y="1999"/>
                    <a:pt x="1841" y="814"/>
                    <a:pt x="1201" y="297"/>
                  </a:cubicBezTo>
                  <a:cubicBezTo>
                    <a:pt x="979" y="119"/>
                    <a:pt x="727" y="0"/>
                    <a:pt x="4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092375" y="4671375"/>
              <a:ext cx="94725" cy="23575"/>
            </a:xfrm>
            <a:custGeom>
              <a:avLst/>
              <a:gdLst/>
              <a:ahLst/>
              <a:cxnLst/>
              <a:rect l="l" t="t" r="r" b="b"/>
              <a:pathLst>
                <a:path w="3789" h="943" extrusionOk="0">
                  <a:moveTo>
                    <a:pt x="15" y="0"/>
                  </a:moveTo>
                  <a:cubicBezTo>
                    <a:pt x="12" y="0"/>
                    <a:pt x="0" y="33"/>
                    <a:pt x="0" y="53"/>
                  </a:cubicBezTo>
                  <a:cubicBezTo>
                    <a:pt x="13" y="14"/>
                    <a:pt x="16" y="0"/>
                    <a:pt x="15" y="0"/>
                  </a:cubicBez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367" y="454"/>
                    <a:pt x="867" y="754"/>
                    <a:pt x="1434" y="820"/>
                  </a:cubicBezTo>
                  <a:cubicBezTo>
                    <a:pt x="1474" y="827"/>
                    <a:pt x="1517" y="830"/>
                    <a:pt x="1563" y="830"/>
                  </a:cubicBezTo>
                  <a:cubicBezTo>
                    <a:pt x="1957" y="830"/>
                    <a:pt x="2584" y="605"/>
                    <a:pt x="3062" y="605"/>
                  </a:cubicBezTo>
                  <a:cubicBezTo>
                    <a:pt x="3339" y="605"/>
                    <a:pt x="3567" y="681"/>
                    <a:pt x="3669" y="921"/>
                  </a:cubicBezTo>
                  <a:cubicBezTo>
                    <a:pt x="3683" y="934"/>
                    <a:pt x="3708" y="942"/>
                    <a:pt x="3731" y="942"/>
                  </a:cubicBezTo>
                  <a:cubicBezTo>
                    <a:pt x="3763" y="942"/>
                    <a:pt x="3789" y="926"/>
                    <a:pt x="3769" y="887"/>
                  </a:cubicBezTo>
                  <a:cubicBezTo>
                    <a:pt x="3688" y="563"/>
                    <a:pt x="3432" y="392"/>
                    <a:pt x="3143" y="392"/>
                  </a:cubicBezTo>
                  <a:cubicBezTo>
                    <a:pt x="3075" y="392"/>
                    <a:pt x="3005" y="401"/>
                    <a:pt x="2936" y="420"/>
                  </a:cubicBezTo>
                  <a:cubicBezTo>
                    <a:pt x="2469" y="487"/>
                    <a:pt x="2102" y="754"/>
                    <a:pt x="1601" y="754"/>
                  </a:cubicBezTo>
                  <a:cubicBezTo>
                    <a:pt x="967" y="754"/>
                    <a:pt x="434" y="454"/>
                    <a:pt x="0" y="5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147400" y="4618525"/>
              <a:ext cx="79250" cy="22050"/>
            </a:xfrm>
            <a:custGeom>
              <a:avLst/>
              <a:gdLst/>
              <a:ahLst/>
              <a:cxnLst/>
              <a:rect l="l" t="t" r="r" b="b"/>
              <a:pathLst>
                <a:path w="3170" h="882" extrusionOk="0">
                  <a:moveTo>
                    <a:pt x="741" y="1"/>
                  </a:moveTo>
                  <a:cubicBezTo>
                    <a:pt x="311" y="1"/>
                    <a:pt x="1" y="181"/>
                    <a:pt x="1" y="700"/>
                  </a:cubicBezTo>
                  <a:cubicBezTo>
                    <a:pt x="1" y="750"/>
                    <a:pt x="34" y="775"/>
                    <a:pt x="67" y="775"/>
                  </a:cubicBezTo>
                  <a:cubicBezTo>
                    <a:pt x="101" y="775"/>
                    <a:pt x="134" y="750"/>
                    <a:pt x="134" y="700"/>
                  </a:cubicBezTo>
                  <a:cubicBezTo>
                    <a:pt x="212" y="284"/>
                    <a:pt x="593" y="131"/>
                    <a:pt x="963" y="131"/>
                  </a:cubicBezTo>
                  <a:cubicBezTo>
                    <a:pt x="1068" y="131"/>
                    <a:pt x="1172" y="144"/>
                    <a:pt x="1268" y="166"/>
                  </a:cubicBezTo>
                  <a:cubicBezTo>
                    <a:pt x="1468" y="199"/>
                    <a:pt x="1669" y="333"/>
                    <a:pt x="1835" y="366"/>
                  </a:cubicBezTo>
                  <a:cubicBezTo>
                    <a:pt x="2269" y="533"/>
                    <a:pt x="2669" y="733"/>
                    <a:pt x="3136" y="866"/>
                  </a:cubicBezTo>
                  <a:cubicBezTo>
                    <a:pt x="3147" y="877"/>
                    <a:pt x="3155" y="881"/>
                    <a:pt x="3160" y="881"/>
                  </a:cubicBezTo>
                  <a:cubicBezTo>
                    <a:pt x="3170" y="881"/>
                    <a:pt x="3170" y="866"/>
                    <a:pt x="3170" y="866"/>
                  </a:cubicBezTo>
                  <a:cubicBezTo>
                    <a:pt x="2798" y="648"/>
                    <a:pt x="1555" y="1"/>
                    <a:pt x="74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082575" y="4577575"/>
              <a:ext cx="105250" cy="18675"/>
            </a:xfrm>
            <a:custGeom>
              <a:avLst/>
              <a:gdLst/>
              <a:ahLst/>
              <a:cxnLst/>
              <a:rect l="l" t="t" r="r" b="b"/>
              <a:pathLst>
                <a:path w="4210" h="747" extrusionOk="0">
                  <a:moveTo>
                    <a:pt x="3280" y="1"/>
                  </a:moveTo>
                  <a:cubicBezTo>
                    <a:pt x="2467" y="1"/>
                    <a:pt x="1639" y="590"/>
                    <a:pt x="815" y="590"/>
                  </a:cubicBezTo>
                  <a:cubicBezTo>
                    <a:pt x="551" y="590"/>
                    <a:pt x="287" y="529"/>
                    <a:pt x="25" y="369"/>
                  </a:cubicBezTo>
                  <a:cubicBezTo>
                    <a:pt x="25" y="361"/>
                    <a:pt x="23" y="356"/>
                    <a:pt x="20" y="356"/>
                  </a:cubicBezTo>
                  <a:cubicBezTo>
                    <a:pt x="12" y="356"/>
                    <a:pt x="1" y="387"/>
                    <a:pt x="25" y="436"/>
                  </a:cubicBezTo>
                  <a:cubicBezTo>
                    <a:pt x="314" y="664"/>
                    <a:pt x="613" y="747"/>
                    <a:pt x="918" y="747"/>
                  </a:cubicBezTo>
                  <a:cubicBezTo>
                    <a:pt x="1725" y="747"/>
                    <a:pt x="2576" y="170"/>
                    <a:pt x="3400" y="170"/>
                  </a:cubicBezTo>
                  <a:cubicBezTo>
                    <a:pt x="3635" y="170"/>
                    <a:pt x="3867" y="216"/>
                    <a:pt x="4095" y="336"/>
                  </a:cubicBezTo>
                  <a:cubicBezTo>
                    <a:pt x="4101" y="342"/>
                    <a:pt x="4110" y="345"/>
                    <a:pt x="4119" y="345"/>
                  </a:cubicBezTo>
                  <a:cubicBezTo>
                    <a:pt x="4159" y="345"/>
                    <a:pt x="4209" y="296"/>
                    <a:pt x="4128" y="269"/>
                  </a:cubicBezTo>
                  <a:cubicBezTo>
                    <a:pt x="3848" y="73"/>
                    <a:pt x="3565" y="1"/>
                    <a:pt x="32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129375" y="4509025"/>
              <a:ext cx="104775" cy="27000"/>
            </a:xfrm>
            <a:custGeom>
              <a:avLst/>
              <a:gdLst/>
              <a:ahLst/>
              <a:cxnLst/>
              <a:rect l="l" t="t" r="r" b="b"/>
              <a:pathLst>
                <a:path w="4191" h="1080" extrusionOk="0">
                  <a:moveTo>
                    <a:pt x="1384" y="1"/>
                  </a:moveTo>
                  <a:cubicBezTo>
                    <a:pt x="790" y="1"/>
                    <a:pt x="280" y="259"/>
                    <a:pt x="21" y="1010"/>
                  </a:cubicBezTo>
                  <a:cubicBezTo>
                    <a:pt x="1" y="1051"/>
                    <a:pt x="44" y="1080"/>
                    <a:pt x="87" y="1080"/>
                  </a:cubicBezTo>
                  <a:cubicBezTo>
                    <a:pt x="115" y="1080"/>
                    <a:pt x="142" y="1069"/>
                    <a:pt x="155" y="1043"/>
                  </a:cubicBezTo>
                  <a:cubicBezTo>
                    <a:pt x="421" y="376"/>
                    <a:pt x="865" y="150"/>
                    <a:pt x="1375" y="150"/>
                  </a:cubicBezTo>
                  <a:cubicBezTo>
                    <a:pt x="2269" y="150"/>
                    <a:pt x="3369" y="843"/>
                    <a:pt x="4091" y="1077"/>
                  </a:cubicBezTo>
                  <a:cubicBezTo>
                    <a:pt x="4191" y="1077"/>
                    <a:pt x="4191" y="1043"/>
                    <a:pt x="4157" y="1010"/>
                  </a:cubicBezTo>
                  <a:cubicBezTo>
                    <a:pt x="3464" y="643"/>
                    <a:pt x="2320" y="1"/>
                    <a:pt x="13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070675" y="4434725"/>
              <a:ext cx="112400" cy="41850"/>
            </a:xfrm>
            <a:custGeom>
              <a:avLst/>
              <a:gdLst/>
              <a:ahLst/>
              <a:cxnLst/>
              <a:rect l="l" t="t" r="r" b="b"/>
              <a:pathLst>
                <a:path w="4496" h="1674" extrusionOk="0">
                  <a:moveTo>
                    <a:pt x="3691" y="1"/>
                  </a:moveTo>
                  <a:cubicBezTo>
                    <a:pt x="3560" y="1"/>
                    <a:pt x="3428" y="27"/>
                    <a:pt x="3303" y="79"/>
                  </a:cubicBezTo>
                  <a:cubicBezTo>
                    <a:pt x="2970" y="213"/>
                    <a:pt x="2703" y="513"/>
                    <a:pt x="2403" y="746"/>
                  </a:cubicBezTo>
                  <a:cubicBezTo>
                    <a:pt x="1830" y="1292"/>
                    <a:pt x="1279" y="1592"/>
                    <a:pt x="550" y="1592"/>
                  </a:cubicBezTo>
                  <a:cubicBezTo>
                    <a:pt x="388" y="1592"/>
                    <a:pt x="216" y="1577"/>
                    <a:pt x="34" y="1547"/>
                  </a:cubicBezTo>
                  <a:cubicBezTo>
                    <a:pt x="1" y="1547"/>
                    <a:pt x="1" y="1580"/>
                    <a:pt x="34" y="1580"/>
                  </a:cubicBezTo>
                  <a:cubicBezTo>
                    <a:pt x="274" y="1640"/>
                    <a:pt x="521" y="1673"/>
                    <a:pt x="765" y="1673"/>
                  </a:cubicBezTo>
                  <a:cubicBezTo>
                    <a:pt x="1064" y="1673"/>
                    <a:pt x="1360" y="1624"/>
                    <a:pt x="1635" y="1514"/>
                  </a:cubicBezTo>
                  <a:cubicBezTo>
                    <a:pt x="2281" y="1229"/>
                    <a:pt x="3028" y="164"/>
                    <a:pt x="3750" y="164"/>
                  </a:cubicBezTo>
                  <a:cubicBezTo>
                    <a:pt x="3960" y="164"/>
                    <a:pt x="4168" y="254"/>
                    <a:pt x="4371" y="479"/>
                  </a:cubicBezTo>
                  <a:cubicBezTo>
                    <a:pt x="4379" y="488"/>
                    <a:pt x="4391" y="492"/>
                    <a:pt x="4405" y="492"/>
                  </a:cubicBezTo>
                  <a:cubicBezTo>
                    <a:pt x="4446" y="492"/>
                    <a:pt x="4496" y="454"/>
                    <a:pt x="4471" y="379"/>
                  </a:cubicBezTo>
                  <a:cubicBezTo>
                    <a:pt x="4264" y="127"/>
                    <a:pt x="3979" y="1"/>
                    <a:pt x="369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265825" y="4474850"/>
              <a:ext cx="81750" cy="34425"/>
            </a:xfrm>
            <a:custGeom>
              <a:avLst/>
              <a:gdLst/>
              <a:ahLst/>
              <a:cxnLst/>
              <a:rect l="l" t="t" r="r" b="b"/>
              <a:pathLst>
                <a:path w="3270" h="1377" extrusionOk="0">
                  <a:moveTo>
                    <a:pt x="3194" y="0"/>
                  </a:moveTo>
                  <a:cubicBezTo>
                    <a:pt x="3169" y="0"/>
                    <a:pt x="3136" y="25"/>
                    <a:pt x="3103" y="75"/>
                  </a:cubicBezTo>
                  <a:cubicBezTo>
                    <a:pt x="3069" y="776"/>
                    <a:pt x="1735" y="609"/>
                    <a:pt x="1268" y="742"/>
                  </a:cubicBezTo>
                  <a:cubicBezTo>
                    <a:pt x="834" y="809"/>
                    <a:pt x="367" y="1043"/>
                    <a:pt x="0" y="1376"/>
                  </a:cubicBezTo>
                  <a:cubicBezTo>
                    <a:pt x="401" y="1109"/>
                    <a:pt x="834" y="943"/>
                    <a:pt x="1335" y="809"/>
                  </a:cubicBezTo>
                  <a:cubicBezTo>
                    <a:pt x="1735" y="742"/>
                    <a:pt x="2169" y="776"/>
                    <a:pt x="2569" y="742"/>
                  </a:cubicBezTo>
                  <a:cubicBezTo>
                    <a:pt x="2936" y="709"/>
                    <a:pt x="3269" y="476"/>
                    <a:pt x="3236" y="75"/>
                  </a:cubicBezTo>
                  <a:cubicBezTo>
                    <a:pt x="3236" y="25"/>
                    <a:pt x="3219" y="0"/>
                    <a:pt x="31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330875" y="4498850"/>
              <a:ext cx="91750" cy="24825"/>
            </a:xfrm>
            <a:custGeom>
              <a:avLst/>
              <a:gdLst/>
              <a:ahLst/>
              <a:cxnLst/>
              <a:rect l="l" t="t" r="r" b="b"/>
              <a:pathLst>
                <a:path w="3670" h="993" extrusionOk="0">
                  <a:moveTo>
                    <a:pt x="3392" y="0"/>
                  </a:moveTo>
                  <a:cubicBezTo>
                    <a:pt x="2355" y="0"/>
                    <a:pt x="1556" y="830"/>
                    <a:pt x="523" y="830"/>
                  </a:cubicBezTo>
                  <a:cubicBezTo>
                    <a:pt x="387" y="830"/>
                    <a:pt x="246" y="816"/>
                    <a:pt x="100" y="783"/>
                  </a:cubicBezTo>
                  <a:cubicBezTo>
                    <a:pt x="67" y="783"/>
                    <a:pt x="0" y="817"/>
                    <a:pt x="67" y="850"/>
                  </a:cubicBezTo>
                  <a:cubicBezTo>
                    <a:pt x="282" y="951"/>
                    <a:pt x="496" y="993"/>
                    <a:pt x="709" y="993"/>
                  </a:cubicBezTo>
                  <a:cubicBezTo>
                    <a:pt x="1686" y="993"/>
                    <a:pt x="2644" y="116"/>
                    <a:pt x="3603" y="116"/>
                  </a:cubicBezTo>
                  <a:cubicBezTo>
                    <a:pt x="3670" y="116"/>
                    <a:pt x="3670" y="16"/>
                    <a:pt x="3636" y="16"/>
                  </a:cubicBezTo>
                  <a:cubicBezTo>
                    <a:pt x="3553" y="5"/>
                    <a:pt x="3472" y="0"/>
                    <a:pt x="33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325300" y="4553425"/>
              <a:ext cx="105550" cy="30075"/>
            </a:xfrm>
            <a:custGeom>
              <a:avLst/>
              <a:gdLst/>
              <a:ahLst/>
              <a:cxnLst/>
              <a:rect l="l" t="t" r="r" b="b"/>
              <a:pathLst>
                <a:path w="4222" h="1203" extrusionOk="0">
                  <a:moveTo>
                    <a:pt x="16" y="872"/>
                  </a:moveTo>
                  <a:cubicBezTo>
                    <a:pt x="8" y="872"/>
                    <a:pt x="1" y="902"/>
                    <a:pt x="23" y="902"/>
                  </a:cubicBezTo>
                  <a:cubicBezTo>
                    <a:pt x="23" y="880"/>
                    <a:pt x="19" y="872"/>
                    <a:pt x="16" y="872"/>
                  </a:cubicBezTo>
                  <a:close/>
                  <a:moveTo>
                    <a:pt x="3523" y="1"/>
                  </a:moveTo>
                  <a:cubicBezTo>
                    <a:pt x="3344" y="1"/>
                    <a:pt x="3162" y="50"/>
                    <a:pt x="2992" y="135"/>
                  </a:cubicBezTo>
                  <a:cubicBezTo>
                    <a:pt x="2725" y="268"/>
                    <a:pt x="2558" y="435"/>
                    <a:pt x="2358" y="602"/>
                  </a:cubicBezTo>
                  <a:cubicBezTo>
                    <a:pt x="1902" y="933"/>
                    <a:pt x="1433" y="1123"/>
                    <a:pt x="942" y="1123"/>
                  </a:cubicBezTo>
                  <a:cubicBezTo>
                    <a:pt x="644" y="1123"/>
                    <a:pt x="338" y="1053"/>
                    <a:pt x="23" y="902"/>
                  </a:cubicBezTo>
                  <a:lnTo>
                    <a:pt x="23" y="902"/>
                  </a:lnTo>
                  <a:cubicBezTo>
                    <a:pt x="383" y="1082"/>
                    <a:pt x="763" y="1202"/>
                    <a:pt x="1147" y="1202"/>
                  </a:cubicBezTo>
                  <a:cubicBezTo>
                    <a:pt x="1261" y="1202"/>
                    <a:pt x="1376" y="1192"/>
                    <a:pt x="1491" y="1169"/>
                  </a:cubicBezTo>
                  <a:cubicBezTo>
                    <a:pt x="2142" y="1038"/>
                    <a:pt x="2833" y="156"/>
                    <a:pt x="3534" y="156"/>
                  </a:cubicBezTo>
                  <a:cubicBezTo>
                    <a:pt x="3731" y="156"/>
                    <a:pt x="3928" y="226"/>
                    <a:pt x="4126" y="401"/>
                  </a:cubicBezTo>
                  <a:cubicBezTo>
                    <a:pt x="4131" y="406"/>
                    <a:pt x="4136" y="408"/>
                    <a:pt x="4142" y="408"/>
                  </a:cubicBezTo>
                  <a:cubicBezTo>
                    <a:pt x="4176" y="408"/>
                    <a:pt x="4221" y="330"/>
                    <a:pt x="4193" y="301"/>
                  </a:cubicBezTo>
                  <a:cubicBezTo>
                    <a:pt x="4001" y="90"/>
                    <a:pt x="3765" y="1"/>
                    <a:pt x="352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389650" y="4594300"/>
              <a:ext cx="118025" cy="27725"/>
            </a:xfrm>
            <a:custGeom>
              <a:avLst/>
              <a:gdLst/>
              <a:ahLst/>
              <a:cxnLst/>
              <a:rect l="l" t="t" r="r" b="b"/>
              <a:pathLst>
                <a:path w="4721" h="1109" extrusionOk="0">
                  <a:moveTo>
                    <a:pt x="3787" y="1"/>
                  </a:moveTo>
                  <a:cubicBezTo>
                    <a:pt x="3495" y="1"/>
                    <a:pt x="3203" y="34"/>
                    <a:pt x="2920" y="101"/>
                  </a:cubicBezTo>
                  <a:cubicBezTo>
                    <a:pt x="2385" y="181"/>
                    <a:pt x="1249" y="840"/>
                    <a:pt x="545" y="840"/>
                  </a:cubicBezTo>
                  <a:cubicBezTo>
                    <a:pt x="371" y="840"/>
                    <a:pt x="223" y="800"/>
                    <a:pt x="118" y="701"/>
                  </a:cubicBezTo>
                  <a:cubicBezTo>
                    <a:pt x="109" y="693"/>
                    <a:pt x="97" y="689"/>
                    <a:pt x="84" y="689"/>
                  </a:cubicBezTo>
                  <a:cubicBezTo>
                    <a:pt x="45" y="689"/>
                    <a:pt x="1" y="726"/>
                    <a:pt x="51" y="801"/>
                  </a:cubicBezTo>
                  <a:cubicBezTo>
                    <a:pt x="210" y="1020"/>
                    <a:pt x="417" y="1109"/>
                    <a:pt x="644" y="1109"/>
                  </a:cubicBezTo>
                  <a:cubicBezTo>
                    <a:pt x="796" y="1109"/>
                    <a:pt x="957" y="1069"/>
                    <a:pt x="1118" y="1001"/>
                  </a:cubicBezTo>
                  <a:cubicBezTo>
                    <a:pt x="1652" y="801"/>
                    <a:pt x="2086" y="468"/>
                    <a:pt x="2619" y="334"/>
                  </a:cubicBezTo>
                  <a:cubicBezTo>
                    <a:pt x="3093" y="192"/>
                    <a:pt x="3567" y="151"/>
                    <a:pt x="4053" y="151"/>
                  </a:cubicBezTo>
                  <a:cubicBezTo>
                    <a:pt x="4251" y="151"/>
                    <a:pt x="4451" y="158"/>
                    <a:pt x="4654" y="167"/>
                  </a:cubicBezTo>
                  <a:cubicBezTo>
                    <a:pt x="4721" y="167"/>
                    <a:pt x="4721" y="101"/>
                    <a:pt x="4654" y="101"/>
                  </a:cubicBezTo>
                  <a:cubicBezTo>
                    <a:pt x="4371" y="34"/>
                    <a:pt x="4079" y="1"/>
                    <a:pt x="37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406250" y="4669125"/>
              <a:ext cx="66400" cy="14125"/>
            </a:xfrm>
            <a:custGeom>
              <a:avLst/>
              <a:gdLst/>
              <a:ahLst/>
              <a:cxnLst/>
              <a:rect l="l" t="t" r="r" b="b"/>
              <a:pathLst>
                <a:path w="2656" h="565" extrusionOk="0">
                  <a:moveTo>
                    <a:pt x="65" y="0"/>
                  </a:moveTo>
                  <a:cubicBezTo>
                    <a:pt x="33" y="0"/>
                    <a:pt x="1" y="43"/>
                    <a:pt x="54" y="43"/>
                  </a:cubicBezTo>
                  <a:cubicBezTo>
                    <a:pt x="624" y="354"/>
                    <a:pt x="1356" y="565"/>
                    <a:pt x="2045" y="565"/>
                  </a:cubicBezTo>
                  <a:cubicBezTo>
                    <a:pt x="2243" y="565"/>
                    <a:pt x="2437" y="547"/>
                    <a:pt x="2623" y="510"/>
                  </a:cubicBezTo>
                  <a:cubicBezTo>
                    <a:pt x="2656" y="510"/>
                    <a:pt x="2656" y="443"/>
                    <a:pt x="2623" y="443"/>
                  </a:cubicBezTo>
                  <a:cubicBezTo>
                    <a:pt x="1722" y="377"/>
                    <a:pt x="921" y="343"/>
                    <a:pt x="87" y="10"/>
                  </a:cubicBezTo>
                  <a:cubicBezTo>
                    <a:pt x="81" y="3"/>
                    <a:pt x="73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420100" y="4743250"/>
              <a:ext cx="77575" cy="18275"/>
            </a:xfrm>
            <a:custGeom>
              <a:avLst/>
              <a:gdLst/>
              <a:ahLst/>
              <a:cxnLst/>
              <a:rect l="l" t="t" r="r" b="b"/>
              <a:pathLst>
                <a:path w="3103" h="731" extrusionOk="0">
                  <a:moveTo>
                    <a:pt x="889" y="0"/>
                  </a:moveTo>
                  <a:cubicBezTo>
                    <a:pt x="395" y="0"/>
                    <a:pt x="14" y="165"/>
                    <a:pt x="0" y="681"/>
                  </a:cubicBezTo>
                  <a:cubicBezTo>
                    <a:pt x="0" y="714"/>
                    <a:pt x="25" y="731"/>
                    <a:pt x="50" y="731"/>
                  </a:cubicBezTo>
                  <a:cubicBezTo>
                    <a:pt x="75" y="731"/>
                    <a:pt x="101" y="714"/>
                    <a:pt x="101" y="681"/>
                  </a:cubicBezTo>
                  <a:cubicBezTo>
                    <a:pt x="192" y="289"/>
                    <a:pt x="555" y="163"/>
                    <a:pt x="1002" y="163"/>
                  </a:cubicBezTo>
                  <a:cubicBezTo>
                    <a:pt x="1697" y="163"/>
                    <a:pt x="2597" y="466"/>
                    <a:pt x="3003" y="547"/>
                  </a:cubicBezTo>
                  <a:cubicBezTo>
                    <a:pt x="3069" y="547"/>
                    <a:pt x="3103" y="514"/>
                    <a:pt x="3036" y="481"/>
                  </a:cubicBezTo>
                  <a:cubicBezTo>
                    <a:pt x="2654" y="380"/>
                    <a:pt x="1640" y="0"/>
                    <a:pt x="8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372000" y="4768725"/>
              <a:ext cx="73150" cy="44300"/>
            </a:xfrm>
            <a:custGeom>
              <a:avLst/>
              <a:gdLst/>
              <a:ahLst/>
              <a:cxnLst/>
              <a:rect l="l" t="t" r="r" b="b"/>
              <a:pathLst>
                <a:path w="2926" h="1772" extrusionOk="0">
                  <a:moveTo>
                    <a:pt x="79" y="0"/>
                  </a:moveTo>
                  <a:cubicBezTo>
                    <a:pt x="41" y="0"/>
                    <a:pt x="0" y="39"/>
                    <a:pt x="23" y="62"/>
                  </a:cubicBezTo>
                  <a:cubicBezTo>
                    <a:pt x="190" y="462"/>
                    <a:pt x="457" y="729"/>
                    <a:pt x="824" y="863"/>
                  </a:cubicBezTo>
                  <a:cubicBezTo>
                    <a:pt x="1357" y="1063"/>
                    <a:pt x="2758" y="696"/>
                    <a:pt x="2658" y="1697"/>
                  </a:cubicBezTo>
                  <a:cubicBezTo>
                    <a:pt x="2658" y="1747"/>
                    <a:pt x="2683" y="1772"/>
                    <a:pt x="2713" y="1772"/>
                  </a:cubicBezTo>
                  <a:cubicBezTo>
                    <a:pt x="2742" y="1772"/>
                    <a:pt x="2775" y="1747"/>
                    <a:pt x="2792" y="1697"/>
                  </a:cubicBezTo>
                  <a:cubicBezTo>
                    <a:pt x="2925" y="1330"/>
                    <a:pt x="2658" y="1029"/>
                    <a:pt x="2325" y="896"/>
                  </a:cubicBezTo>
                  <a:cubicBezTo>
                    <a:pt x="2145" y="836"/>
                    <a:pt x="1976" y="824"/>
                    <a:pt x="1806" y="824"/>
                  </a:cubicBezTo>
                  <a:cubicBezTo>
                    <a:pt x="1692" y="824"/>
                    <a:pt x="1578" y="829"/>
                    <a:pt x="1457" y="829"/>
                  </a:cubicBezTo>
                  <a:cubicBezTo>
                    <a:pt x="857" y="796"/>
                    <a:pt x="423" y="562"/>
                    <a:pt x="123" y="29"/>
                  </a:cubicBezTo>
                  <a:cubicBezTo>
                    <a:pt x="113" y="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381200" y="4832675"/>
              <a:ext cx="81450" cy="41025"/>
            </a:xfrm>
            <a:custGeom>
              <a:avLst/>
              <a:gdLst/>
              <a:ahLst/>
              <a:cxnLst/>
              <a:rect l="l" t="t" r="r" b="b"/>
              <a:pathLst>
                <a:path w="3258" h="1641" extrusionOk="0">
                  <a:moveTo>
                    <a:pt x="702" y="1"/>
                  </a:moveTo>
                  <a:cubicBezTo>
                    <a:pt x="438" y="1"/>
                    <a:pt x="197" y="96"/>
                    <a:pt x="55" y="339"/>
                  </a:cubicBezTo>
                  <a:cubicBezTo>
                    <a:pt x="1" y="394"/>
                    <a:pt x="58" y="448"/>
                    <a:pt x="98" y="448"/>
                  </a:cubicBezTo>
                  <a:cubicBezTo>
                    <a:pt x="108" y="448"/>
                    <a:pt x="116" y="446"/>
                    <a:pt x="122" y="439"/>
                  </a:cubicBezTo>
                  <a:cubicBezTo>
                    <a:pt x="338" y="262"/>
                    <a:pt x="542" y="189"/>
                    <a:pt x="737" y="189"/>
                  </a:cubicBezTo>
                  <a:cubicBezTo>
                    <a:pt x="1571" y="189"/>
                    <a:pt x="2260" y="1505"/>
                    <a:pt x="3124" y="1640"/>
                  </a:cubicBezTo>
                  <a:cubicBezTo>
                    <a:pt x="3224" y="1607"/>
                    <a:pt x="3258" y="1507"/>
                    <a:pt x="3158" y="1507"/>
                  </a:cubicBezTo>
                  <a:cubicBezTo>
                    <a:pt x="2324" y="1273"/>
                    <a:pt x="1990" y="439"/>
                    <a:pt x="1223" y="106"/>
                  </a:cubicBezTo>
                  <a:cubicBezTo>
                    <a:pt x="1053" y="40"/>
                    <a:pt x="872" y="1"/>
                    <a:pt x="7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351000" y="4882000"/>
              <a:ext cx="71625" cy="12675"/>
            </a:xfrm>
            <a:custGeom>
              <a:avLst/>
              <a:gdLst/>
              <a:ahLst/>
              <a:cxnLst/>
              <a:rect l="l" t="t" r="r" b="b"/>
              <a:pathLst>
                <a:path w="2865" h="507" extrusionOk="0">
                  <a:moveTo>
                    <a:pt x="2297" y="1"/>
                  </a:moveTo>
                  <a:cubicBezTo>
                    <a:pt x="1997" y="1"/>
                    <a:pt x="1664" y="168"/>
                    <a:pt x="1363" y="201"/>
                  </a:cubicBezTo>
                  <a:cubicBezTo>
                    <a:pt x="1261" y="216"/>
                    <a:pt x="1162" y="222"/>
                    <a:pt x="1065" y="222"/>
                  </a:cubicBezTo>
                  <a:cubicBezTo>
                    <a:pt x="719" y="222"/>
                    <a:pt x="401" y="138"/>
                    <a:pt x="63" y="34"/>
                  </a:cubicBezTo>
                  <a:cubicBezTo>
                    <a:pt x="58" y="29"/>
                    <a:pt x="53" y="27"/>
                    <a:pt x="48" y="27"/>
                  </a:cubicBezTo>
                  <a:cubicBezTo>
                    <a:pt x="21" y="27"/>
                    <a:pt x="1" y="101"/>
                    <a:pt x="29" y="101"/>
                  </a:cubicBezTo>
                  <a:cubicBezTo>
                    <a:pt x="363" y="268"/>
                    <a:pt x="696" y="334"/>
                    <a:pt x="1097" y="334"/>
                  </a:cubicBezTo>
                  <a:cubicBezTo>
                    <a:pt x="1293" y="334"/>
                    <a:pt x="1801" y="219"/>
                    <a:pt x="2206" y="219"/>
                  </a:cubicBezTo>
                  <a:cubicBezTo>
                    <a:pt x="2490" y="219"/>
                    <a:pt x="2723" y="276"/>
                    <a:pt x="2764" y="468"/>
                  </a:cubicBezTo>
                  <a:cubicBezTo>
                    <a:pt x="2764" y="496"/>
                    <a:pt x="2782" y="506"/>
                    <a:pt x="2803" y="506"/>
                  </a:cubicBezTo>
                  <a:cubicBezTo>
                    <a:pt x="2831" y="506"/>
                    <a:pt x="2865" y="487"/>
                    <a:pt x="2865" y="468"/>
                  </a:cubicBezTo>
                  <a:cubicBezTo>
                    <a:pt x="2865" y="134"/>
                    <a:pt x="2631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361725" y="4932275"/>
              <a:ext cx="75750" cy="25050"/>
            </a:xfrm>
            <a:custGeom>
              <a:avLst/>
              <a:gdLst/>
              <a:ahLst/>
              <a:cxnLst/>
              <a:rect l="l" t="t" r="r" b="b"/>
              <a:pathLst>
                <a:path w="3030" h="1002" extrusionOk="0">
                  <a:moveTo>
                    <a:pt x="907" y="0"/>
                  </a:moveTo>
                  <a:cubicBezTo>
                    <a:pt x="622" y="0"/>
                    <a:pt x="337" y="50"/>
                    <a:pt x="67" y="158"/>
                  </a:cubicBezTo>
                  <a:cubicBezTo>
                    <a:pt x="0" y="191"/>
                    <a:pt x="34" y="292"/>
                    <a:pt x="101" y="292"/>
                  </a:cubicBezTo>
                  <a:cubicBezTo>
                    <a:pt x="373" y="241"/>
                    <a:pt x="636" y="213"/>
                    <a:pt x="891" y="213"/>
                  </a:cubicBezTo>
                  <a:cubicBezTo>
                    <a:pt x="1636" y="213"/>
                    <a:pt x="2306" y="445"/>
                    <a:pt x="2903" y="992"/>
                  </a:cubicBezTo>
                  <a:cubicBezTo>
                    <a:pt x="2909" y="998"/>
                    <a:pt x="2918" y="1001"/>
                    <a:pt x="2928" y="1001"/>
                  </a:cubicBezTo>
                  <a:cubicBezTo>
                    <a:pt x="2969" y="1001"/>
                    <a:pt x="3030" y="952"/>
                    <a:pt x="3003" y="925"/>
                  </a:cubicBezTo>
                  <a:cubicBezTo>
                    <a:pt x="2467" y="365"/>
                    <a:pt x="1682" y="0"/>
                    <a:pt x="90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226125" y="4406625"/>
              <a:ext cx="133125" cy="44250"/>
            </a:xfrm>
            <a:custGeom>
              <a:avLst/>
              <a:gdLst/>
              <a:ahLst/>
              <a:cxnLst/>
              <a:rect l="l" t="t" r="r" b="b"/>
              <a:pathLst>
                <a:path w="5325" h="1770" extrusionOk="0">
                  <a:moveTo>
                    <a:pt x="4550" y="0"/>
                  </a:moveTo>
                  <a:cubicBezTo>
                    <a:pt x="3214" y="0"/>
                    <a:pt x="2189" y="1617"/>
                    <a:pt x="826" y="1617"/>
                  </a:cubicBezTo>
                  <a:cubicBezTo>
                    <a:pt x="601" y="1617"/>
                    <a:pt x="367" y="1573"/>
                    <a:pt x="121" y="1470"/>
                  </a:cubicBezTo>
                  <a:cubicBezTo>
                    <a:pt x="107" y="1465"/>
                    <a:pt x="95" y="1463"/>
                    <a:pt x="84" y="1463"/>
                  </a:cubicBezTo>
                  <a:cubicBezTo>
                    <a:pt x="14" y="1463"/>
                    <a:pt x="1" y="1546"/>
                    <a:pt x="87" y="1603"/>
                  </a:cubicBezTo>
                  <a:cubicBezTo>
                    <a:pt x="348" y="1720"/>
                    <a:pt x="596" y="1770"/>
                    <a:pt x="834" y="1770"/>
                  </a:cubicBezTo>
                  <a:cubicBezTo>
                    <a:pt x="2187" y="1770"/>
                    <a:pt x="3247" y="176"/>
                    <a:pt x="4667" y="176"/>
                  </a:cubicBezTo>
                  <a:cubicBezTo>
                    <a:pt x="4857" y="176"/>
                    <a:pt x="5053" y="204"/>
                    <a:pt x="5258" y="269"/>
                  </a:cubicBezTo>
                  <a:cubicBezTo>
                    <a:pt x="5291" y="269"/>
                    <a:pt x="5324" y="202"/>
                    <a:pt x="5291" y="169"/>
                  </a:cubicBezTo>
                  <a:cubicBezTo>
                    <a:pt x="5032" y="51"/>
                    <a:pt x="4786" y="0"/>
                    <a:pt x="45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051500" y="4390450"/>
              <a:ext cx="120950" cy="27400"/>
            </a:xfrm>
            <a:custGeom>
              <a:avLst/>
              <a:gdLst/>
              <a:ahLst/>
              <a:cxnLst/>
              <a:rect l="l" t="t" r="r" b="b"/>
              <a:pathLst>
                <a:path w="4838" h="1096" extrusionOk="0">
                  <a:moveTo>
                    <a:pt x="1659" y="0"/>
                  </a:moveTo>
                  <a:cubicBezTo>
                    <a:pt x="1096" y="0"/>
                    <a:pt x="536" y="141"/>
                    <a:pt x="1" y="282"/>
                  </a:cubicBezTo>
                  <a:cubicBezTo>
                    <a:pt x="1" y="316"/>
                    <a:pt x="1" y="349"/>
                    <a:pt x="67" y="349"/>
                  </a:cubicBezTo>
                  <a:cubicBezTo>
                    <a:pt x="542" y="235"/>
                    <a:pt x="1017" y="132"/>
                    <a:pt x="1492" y="132"/>
                  </a:cubicBezTo>
                  <a:cubicBezTo>
                    <a:pt x="1851" y="132"/>
                    <a:pt x="2210" y="191"/>
                    <a:pt x="2569" y="349"/>
                  </a:cubicBezTo>
                  <a:cubicBezTo>
                    <a:pt x="3003" y="583"/>
                    <a:pt x="3403" y="983"/>
                    <a:pt x="3903" y="1083"/>
                  </a:cubicBezTo>
                  <a:cubicBezTo>
                    <a:pt x="3958" y="1091"/>
                    <a:pt x="4012" y="1095"/>
                    <a:pt x="4065" y="1095"/>
                  </a:cubicBezTo>
                  <a:cubicBezTo>
                    <a:pt x="4440" y="1095"/>
                    <a:pt x="4779" y="891"/>
                    <a:pt x="4837" y="483"/>
                  </a:cubicBezTo>
                  <a:cubicBezTo>
                    <a:pt x="4837" y="459"/>
                    <a:pt x="4804" y="435"/>
                    <a:pt x="4784" y="435"/>
                  </a:cubicBezTo>
                  <a:cubicBezTo>
                    <a:pt x="4776" y="435"/>
                    <a:pt x="4771" y="439"/>
                    <a:pt x="4771" y="449"/>
                  </a:cubicBezTo>
                  <a:cubicBezTo>
                    <a:pt x="4670" y="741"/>
                    <a:pt x="4463" y="848"/>
                    <a:pt x="4202" y="848"/>
                  </a:cubicBezTo>
                  <a:cubicBezTo>
                    <a:pt x="3507" y="848"/>
                    <a:pt x="2429" y="88"/>
                    <a:pt x="1969" y="16"/>
                  </a:cubicBezTo>
                  <a:cubicBezTo>
                    <a:pt x="1865" y="5"/>
                    <a:pt x="1762" y="0"/>
                    <a:pt x="1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208275" y="4373825"/>
              <a:ext cx="100700" cy="31200"/>
            </a:xfrm>
            <a:custGeom>
              <a:avLst/>
              <a:gdLst/>
              <a:ahLst/>
              <a:cxnLst/>
              <a:rect l="l" t="t" r="r" b="b"/>
              <a:pathLst>
                <a:path w="4028" h="1248" extrusionOk="0">
                  <a:moveTo>
                    <a:pt x="3955" y="0"/>
                  </a:moveTo>
                  <a:cubicBezTo>
                    <a:pt x="3939" y="0"/>
                    <a:pt x="3921" y="4"/>
                    <a:pt x="3904" y="13"/>
                  </a:cubicBezTo>
                  <a:cubicBezTo>
                    <a:pt x="3660" y="419"/>
                    <a:pt x="3328" y="543"/>
                    <a:pt x="2957" y="543"/>
                  </a:cubicBezTo>
                  <a:cubicBezTo>
                    <a:pt x="2375" y="543"/>
                    <a:pt x="1696" y="239"/>
                    <a:pt x="1107" y="239"/>
                  </a:cubicBezTo>
                  <a:cubicBezTo>
                    <a:pt x="990" y="239"/>
                    <a:pt x="877" y="251"/>
                    <a:pt x="768" y="280"/>
                  </a:cubicBezTo>
                  <a:cubicBezTo>
                    <a:pt x="334" y="414"/>
                    <a:pt x="1" y="747"/>
                    <a:pt x="34" y="1248"/>
                  </a:cubicBezTo>
                  <a:cubicBezTo>
                    <a:pt x="67" y="1248"/>
                    <a:pt x="101" y="1248"/>
                    <a:pt x="101" y="1181"/>
                  </a:cubicBezTo>
                  <a:cubicBezTo>
                    <a:pt x="334" y="947"/>
                    <a:pt x="534" y="647"/>
                    <a:pt x="735" y="414"/>
                  </a:cubicBezTo>
                  <a:cubicBezTo>
                    <a:pt x="861" y="350"/>
                    <a:pt x="1015" y="327"/>
                    <a:pt x="1162" y="327"/>
                  </a:cubicBezTo>
                  <a:cubicBezTo>
                    <a:pt x="1246" y="327"/>
                    <a:pt x="1328" y="335"/>
                    <a:pt x="1402" y="347"/>
                  </a:cubicBezTo>
                  <a:cubicBezTo>
                    <a:pt x="1602" y="414"/>
                    <a:pt x="1769" y="447"/>
                    <a:pt x="2002" y="480"/>
                  </a:cubicBezTo>
                  <a:cubicBezTo>
                    <a:pt x="2320" y="567"/>
                    <a:pt x="2638" y="654"/>
                    <a:pt x="2977" y="654"/>
                  </a:cubicBezTo>
                  <a:cubicBezTo>
                    <a:pt x="3030" y="654"/>
                    <a:pt x="3083" y="652"/>
                    <a:pt x="3136" y="647"/>
                  </a:cubicBezTo>
                  <a:cubicBezTo>
                    <a:pt x="3537" y="614"/>
                    <a:pt x="3837" y="414"/>
                    <a:pt x="4004" y="80"/>
                  </a:cubicBezTo>
                  <a:cubicBezTo>
                    <a:pt x="4028" y="31"/>
                    <a:pt x="3999" y="0"/>
                    <a:pt x="39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999800" y="3993875"/>
              <a:ext cx="141800" cy="138450"/>
            </a:xfrm>
            <a:custGeom>
              <a:avLst/>
              <a:gdLst/>
              <a:ahLst/>
              <a:cxnLst/>
              <a:rect l="l" t="t" r="r" b="b"/>
              <a:pathLst>
                <a:path w="5672" h="5538" extrusionOk="0">
                  <a:moveTo>
                    <a:pt x="5671" y="0"/>
                  </a:moveTo>
                  <a:lnTo>
                    <a:pt x="0" y="267"/>
                  </a:lnTo>
                  <a:lnTo>
                    <a:pt x="0" y="4837"/>
                  </a:lnTo>
                  <a:lnTo>
                    <a:pt x="4470" y="5538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231625" y="3986375"/>
              <a:ext cx="140125" cy="180975"/>
            </a:xfrm>
            <a:custGeom>
              <a:avLst/>
              <a:gdLst/>
              <a:ahLst/>
              <a:cxnLst/>
              <a:rect l="l" t="t" r="r" b="b"/>
              <a:pathLst>
                <a:path w="5605" h="7239" extrusionOk="0">
                  <a:moveTo>
                    <a:pt x="1" y="0"/>
                  </a:moveTo>
                  <a:lnTo>
                    <a:pt x="3103" y="7239"/>
                  </a:lnTo>
                  <a:lnTo>
                    <a:pt x="5605" y="5337"/>
                  </a:lnTo>
                  <a:cubicBezTo>
                    <a:pt x="4571" y="3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278325" y="4091025"/>
              <a:ext cx="42550" cy="89700"/>
            </a:xfrm>
            <a:custGeom>
              <a:avLst/>
              <a:gdLst/>
              <a:ahLst/>
              <a:cxnLst/>
              <a:rect l="l" t="t" r="r" b="b"/>
              <a:pathLst>
                <a:path w="1702" h="3588" extrusionOk="0">
                  <a:moveTo>
                    <a:pt x="47" y="1"/>
                  </a:moveTo>
                  <a:cubicBezTo>
                    <a:pt x="42" y="1"/>
                    <a:pt x="34" y="17"/>
                    <a:pt x="34" y="51"/>
                  </a:cubicBezTo>
                  <a:cubicBezTo>
                    <a:pt x="51" y="17"/>
                    <a:pt x="51" y="1"/>
                    <a:pt x="47" y="1"/>
                  </a:cubicBezTo>
                  <a:close/>
                  <a:moveTo>
                    <a:pt x="34" y="51"/>
                  </a:moveTo>
                  <a:lnTo>
                    <a:pt x="34" y="51"/>
                  </a:lnTo>
                  <a:cubicBezTo>
                    <a:pt x="1" y="418"/>
                    <a:pt x="201" y="718"/>
                    <a:pt x="468" y="918"/>
                  </a:cubicBezTo>
                  <a:cubicBezTo>
                    <a:pt x="935" y="1285"/>
                    <a:pt x="1402" y="1585"/>
                    <a:pt x="1402" y="2219"/>
                  </a:cubicBezTo>
                  <a:cubicBezTo>
                    <a:pt x="1402" y="2652"/>
                    <a:pt x="1268" y="3086"/>
                    <a:pt x="1168" y="3486"/>
                  </a:cubicBezTo>
                  <a:cubicBezTo>
                    <a:pt x="1125" y="3551"/>
                    <a:pt x="1166" y="3588"/>
                    <a:pt x="1209" y="3588"/>
                  </a:cubicBezTo>
                  <a:cubicBezTo>
                    <a:pt x="1232" y="3588"/>
                    <a:pt x="1256" y="3577"/>
                    <a:pt x="1268" y="3553"/>
                  </a:cubicBezTo>
                  <a:cubicBezTo>
                    <a:pt x="1502" y="2953"/>
                    <a:pt x="1702" y="2319"/>
                    <a:pt x="1435" y="1718"/>
                  </a:cubicBezTo>
                  <a:cubicBezTo>
                    <a:pt x="1202" y="1051"/>
                    <a:pt x="34" y="784"/>
                    <a:pt x="34" y="5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135725" y="4165350"/>
              <a:ext cx="88000" cy="31850"/>
            </a:xfrm>
            <a:custGeom>
              <a:avLst/>
              <a:gdLst/>
              <a:ahLst/>
              <a:cxnLst/>
              <a:rect l="l" t="t" r="r" b="b"/>
              <a:pathLst>
                <a:path w="3520" h="1274" extrusionOk="0">
                  <a:moveTo>
                    <a:pt x="9" y="697"/>
                  </a:moveTo>
                  <a:cubicBezTo>
                    <a:pt x="1" y="697"/>
                    <a:pt x="1" y="714"/>
                    <a:pt x="34" y="747"/>
                  </a:cubicBezTo>
                  <a:cubicBezTo>
                    <a:pt x="34" y="714"/>
                    <a:pt x="17" y="697"/>
                    <a:pt x="9" y="697"/>
                  </a:cubicBezTo>
                  <a:close/>
                  <a:moveTo>
                    <a:pt x="3409" y="1"/>
                  </a:moveTo>
                  <a:cubicBezTo>
                    <a:pt x="3393" y="1"/>
                    <a:pt x="3378" y="5"/>
                    <a:pt x="3370" y="13"/>
                  </a:cubicBezTo>
                  <a:cubicBezTo>
                    <a:pt x="2893" y="780"/>
                    <a:pt x="2171" y="1148"/>
                    <a:pt x="1412" y="1148"/>
                  </a:cubicBezTo>
                  <a:cubicBezTo>
                    <a:pt x="951" y="1148"/>
                    <a:pt x="476" y="1012"/>
                    <a:pt x="34" y="747"/>
                  </a:cubicBezTo>
                  <a:lnTo>
                    <a:pt x="34" y="747"/>
                  </a:lnTo>
                  <a:cubicBezTo>
                    <a:pt x="459" y="1107"/>
                    <a:pt x="958" y="1274"/>
                    <a:pt x="1452" y="1274"/>
                  </a:cubicBezTo>
                  <a:cubicBezTo>
                    <a:pt x="2241" y="1274"/>
                    <a:pt x="3019" y="851"/>
                    <a:pt x="3470" y="113"/>
                  </a:cubicBezTo>
                  <a:cubicBezTo>
                    <a:pt x="3520" y="38"/>
                    <a:pt x="3457" y="1"/>
                    <a:pt x="34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997300" y="3997075"/>
              <a:ext cx="12525" cy="122250"/>
            </a:xfrm>
            <a:custGeom>
              <a:avLst/>
              <a:gdLst/>
              <a:ahLst/>
              <a:cxnLst/>
              <a:rect l="l" t="t" r="r" b="b"/>
              <a:pathLst>
                <a:path w="501" h="4890" extrusionOk="0">
                  <a:moveTo>
                    <a:pt x="239" y="1"/>
                  </a:moveTo>
                  <a:cubicBezTo>
                    <a:pt x="218" y="1"/>
                    <a:pt x="201" y="11"/>
                    <a:pt x="201" y="39"/>
                  </a:cubicBezTo>
                  <a:cubicBezTo>
                    <a:pt x="0" y="1640"/>
                    <a:pt x="100" y="3308"/>
                    <a:pt x="434" y="4876"/>
                  </a:cubicBezTo>
                  <a:cubicBezTo>
                    <a:pt x="434" y="4886"/>
                    <a:pt x="440" y="4890"/>
                    <a:pt x="448" y="4890"/>
                  </a:cubicBezTo>
                  <a:cubicBezTo>
                    <a:pt x="467" y="4890"/>
                    <a:pt x="501" y="4866"/>
                    <a:pt x="501" y="4843"/>
                  </a:cubicBezTo>
                  <a:cubicBezTo>
                    <a:pt x="301" y="3208"/>
                    <a:pt x="267" y="1674"/>
                    <a:pt x="301" y="39"/>
                  </a:cubicBezTo>
                  <a:cubicBezTo>
                    <a:pt x="301" y="20"/>
                    <a:pt x="267" y="1"/>
                    <a:pt x="2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314200" y="4114575"/>
              <a:ext cx="62400" cy="45275"/>
            </a:xfrm>
            <a:custGeom>
              <a:avLst/>
              <a:gdLst/>
              <a:ahLst/>
              <a:cxnLst/>
              <a:rect l="l" t="t" r="r" b="b"/>
              <a:pathLst>
                <a:path w="2496" h="1811" extrusionOk="0">
                  <a:moveTo>
                    <a:pt x="2423" y="0"/>
                  </a:moveTo>
                  <a:cubicBezTo>
                    <a:pt x="2415" y="0"/>
                    <a:pt x="2408" y="3"/>
                    <a:pt x="2402" y="9"/>
                  </a:cubicBezTo>
                  <a:cubicBezTo>
                    <a:pt x="1968" y="343"/>
                    <a:pt x="1501" y="676"/>
                    <a:pt x="1101" y="1010"/>
                  </a:cubicBezTo>
                  <a:cubicBezTo>
                    <a:pt x="734" y="1277"/>
                    <a:pt x="334" y="1477"/>
                    <a:pt x="0" y="1811"/>
                  </a:cubicBezTo>
                  <a:cubicBezTo>
                    <a:pt x="901" y="1444"/>
                    <a:pt x="1735" y="676"/>
                    <a:pt x="2469" y="109"/>
                  </a:cubicBezTo>
                  <a:cubicBezTo>
                    <a:pt x="2496" y="55"/>
                    <a:pt x="2456" y="0"/>
                    <a:pt x="24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130825" y="3983425"/>
              <a:ext cx="115850" cy="68425"/>
            </a:xfrm>
            <a:custGeom>
              <a:avLst/>
              <a:gdLst/>
              <a:ahLst/>
              <a:cxnLst/>
              <a:rect l="l" t="t" r="r" b="b"/>
              <a:pathLst>
                <a:path w="4634" h="2737" extrusionOk="0">
                  <a:moveTo>
                    <a:pt x="4394" y="1"/>
                  </a:moveTo>
                  <a:cubicBezTo>
                    <a:pt x="4357" y="1"/>
                    <a:pt x="4312" y="43"/>
                    <a:pt x="4333" y="85"/>
                  </a:cubicBezTo>
                  <a:cubicBezTo>
                    <a:pt x="4566" y="1352"/>
                    <a:pt x="3766" y="2553"/>
                    <a:pt x="2432" y="2620"/>
                  </a:cubicBezTo>
                  <a:cubicBezTo>
                    <a:pt x="2372" y="2625"/>
                    <a:pt x="2313" y="2627"/>
                    <a:pt x="2254" y="2627"/>
                  </a:cubicBezTo>
                  <a:cubicBezTo>
                    <a:pt x="1015" y="2627"/>
                    <a:pt x="160" y="1628"/>
                    <a:pt x="97" y="385"/>
                  </a:cubicBezTo>
                  <a:cubicBezTo>
                    <a:pt x="97" y="368"/>
                    <a:pt x="88" y="360"/>
                    <a:pt x="80" y="360"/>
                  </a:cubicBezTo>
                  <a:cubicBezTo>
                    <a:pt x="72" y="360"/>
                    <a:pt x="63" y="368"/>
                    <a:pt x="63" y="385"/>
                  </a:cubicBezTo>
                  <a:cubicBezTo>
                    <a:pt x="1" y="1663"/>
                    <a:pt x="1016" y="2736"/>
                    <a:pt x="2291" y="2736"/>
                  </a:cubicBezTo>
                  <a:cubicBezTo>
                    <a:pt x="2381" y="2736"/>
                    <a:pt x="2473" y="2731"/>
                    <a:pt x="2565" y="2720"/>
                  </a:cubicBezTo>
                  <a:cubicBezTo>
                    <a:pt x="3899" y="2553"/>
                    <a:pt x="4633" y="1286"/>
                    <a:pt x="4433" y="52"/>
                  </a:cubicBezTo>
                  <a:cubicBezTo>
                    <a:pt x="4433" y="15"/>
                    <a:pt x="4415" y="1"/>
                    <a:pt x="43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8225" y="3725250"/>
              <a:ext cx="126775" cy="67275"/>
            </a:xfrm>
            <a:custGeom>
              <a:avLst/>
              <a:gdLst/>
              <a:ahLst/>
              <a:cxnLst/>
              <a:rect l="l" t="t" r="r" b="b"/>
              <a:pathLst>
                <a:path w="5071" h="2691" extrusionOk="0">
                  <a:moveTo>
                    <a:pt x="100" y="1205"/>
                  </a:moveTo>
                  <a:lnTo>
                    <a:pt x="52" y="1350"/>
                  </a:lnTo>
                  <a:lnTo>
                    <a:pt x="52" y="1350"/>
                  </a:lnTo>
                  <a:cubicBezTo>
                    <a:pt x="68" y="1313"/>
                    <a:pt x="85" y="1278"/>
                    <a:pt x="104" y="1244"/>
                  </a:cubicBezTo>
                  <a:lnTo>
                    <a:pt x="104" y="1244"/>
                  </a:lnTo>
                  <a:cubicBezTo>
                    <a:pt x="103" y="1231"/>
                    <a:pt x="101" y="1218"/>
                    <a:pt x="100" y="1205"/>
                  </a:cubicBezTo>
                  <a:close/>
                  <a:moveTo>
                    <a:pt x="52" y="1350"/>
                  </a:moveTo>
                  <a:cubicBezTo>
                    <a:pt x="31" y="1399"/>
                    <a:pt x="14" y="1451"/>
                    <a:pt x="0" y="1506"/>
                  </a:cubicBezTo>
                  <a:lnTo>
                    <a:pt x="52" y="1350"/>
                  </a:lnTo>
                  <a:close/>
                  <a:moveTo>
                    <a:pt x="2511" y="0"/>
                  </a:moveTo>
                  <a:cubicBezTo>
                    <a:pt x="2192" y="0"/>
                    <a:pt x="1879" y="35"/>
                    <a:pt x="1601" y="105"/>
                  </a:cubicBezTo>
                  <a:cubicBezTo>
                    <a:pt x="1268" y="205"/>
                    <a:pt x="1001" y="438"/>
                    <a:pt x="667" y="672"/>
                  </a:cubicBezTo>
                  <a:cubicBezTo>
                    <a:pt x="465" y="824"/>
                    <a:pt x="243" y="995"/>
                    <a:pt x="104" y="1244"/>
                  </a:cubicBezTo>
                  <a:lnTo>
                    <a:pt x="104" y="1244"/>
                  </a:lnTo>
                  <a:cubicBezTo>
                    <a:pt x="141" y="1600"/>
                    <a:pt x="242" y="1985"/>
                    <a:pt x="467" y="2339"/>
                  </a:cubicBezTo>
                  <a:cubicBezTo>
                    <a:pt x="642" y="2558"/>
                    <a:pt x="888" y="2690"/>
                    <a:pt x="1131" y="2690"/>
                  </a:cubicBezTo>
                  <a:cubicBezTo>
                    <a:pt x="1259" y="2690"/>
                    <a:pt x="1386" y="2654"/>
                    <a:pt x="1501" y="2573"/>
                  </a:cubicBezTo>
                  <a:cubicBezTo>
                    <a:pt x="1835" y="2373"/>
                    <a:pt x="1835" y="1872"/>
                    <a:pt x="1835" y="1506"/>
                  </a:cubicBezTo>
                  <a:cubicBezTo>
                    <a:pt x="1935" y="1772"/>
                    <a:pt x="2068" y="2073"/>
                    <a:pt x="2268" y="2273"/>
                  </a:cubicBezTo>
                  <a:cubicBezTo>
                    <a:pt x="2385" y="2389"/>
                    <a:pt x="2580" y="2460"/>
                    <a:pt x="2762" y="2460"/>
                  </a:cubicBezTo>
                  <a:cubicBezTo>
                    <a:pt x="2894" y="2460"/>
                    <a:pt x="3019" y="2423"/>
                    <a:pt x="3102" y="2339"/>
                  </a:cubicBezTo>
                  <a:cubicBezTo>
                    <a:pt x="3303" y="2106"/>
                    <a:pt x="3236" y="1772"/>
                    <a:pt x="3169" y="1506"/>
                  </a:cubicBezTo>
                  <a:lnTo>
                    <a:pt x="3169" y="1506"/>
                  </a:lnTo>
                  <a:cubicBezTo>
                    <a:pt x="3303" y="1772"/>
                    <a:pt x="3403" y="2039"/>
                    <a:pt x="3603" y="2239"/>
                  </a:cubicBezTo>
                  <a:cubicBezTo>
                    <a:pt x="3772" y="2409"/>
                    <a:pt x="4014" y="2555"/>
                    <a:pt x="4266" y="2555"/>
                  </a:cubicBezTo>
                  <a:cubicBezTo>
                    <a:pt x="4312" y="2555"/>
                    <a:pt x="4357" y="2550"/>
                    <a:pt x="4403" y="2540"/>
                  </a:cubicBezTo>
                  <a:cubicBezTo>
                    <a:pt x="4737" y="2440"/>
                    <a:pt x="4937" y="2106"/>
                    <a:pt x="4970" y="1772"/>
                  </a:cubicBezTo>
                  <a:cubicBezTo>
                    <a:pt x="5070" y="1072"/>
                    <a:pt x="4470" y="405"/>
                    <a:pt x="3803" y="205"/>
                  </a:cubicBezTo>
                  <a:cubicBezTo>
                    <a:pt x="3414" y="68"/>
                    <a:pt x="2956" y="0"/>
                    <a:pt x="2511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2"/>
          <p:cNvGrpSpPr/>
          <p:nvPr/>
        </p:nvGrpSpPr>
        <p:grpSpPr>
          <a:xfrm>
            <a:off x="8512038" y="1915238"/>
            <a:ext cx="627975" cy="1457875"/>
            <a:chOff x="6277375" y="207700"/>
            <a:chExt cx="627975" cy="1457875"/>
          </a:xfrm>
        </p:grpSpPr>
        <p:sp>
          <p:nvSpPr>
            <p:cNvPr id="223" name="Google Shape;223;p2"/>
            <p:cNvSpPr/>
            <p:nvPr/>
          </p:nvSpPr>
          <p:spPr>
            <a:xfrm>
              <a:off x="6338250" y="361025"/>
              <a:ext cx="39225" cy="48950"/>
            </a:xfrm>
            <a:custGeom>
              <a:avLst/>
              <a:gdLst/>
              <a:ahLst/>
              <a:cxnLst/>
              <a:rect l="l" t="t" r="r" b="b"/>
              <a:pathLst>
                <a:path w="1569" h="1958" extrusionOk="0">
                  <a:moveTo>
                    <a:pt x="679" y="0"/>
                  </a:moveTo>
                  <a:cubicBezTo>
                    <a:pt x="623" y="0"/>
                    <a:pt x="573" y="4"/>
                    <a:pt x="534" y="10"/>
                  </a:cubicBezTo>
                  <a:cubicBezTo>
                    <a:pt x="167" y="77"/>
                    <a:pt x="1" y="511"/>
                    <a:pt x="34" y="878"/>
                  </a:cubicBezTo>
                  <a:cubicBezTo>
                    <a:pt x="111" y="1467"/>
                    <a:pt x="561" y="1957"/>
                    <a:pt x="1083" y="1957"/>
                  </a:cubicBezTo>
                  <a:cubicBezTo>
                    <a:pt x="1241" y="1957"/>
                    <a:pt x="1406" y="1912"/>
                    <a:pt x="1568" y="1812"/>
                  </a:cubicBezTo>
                  <a:lnTo>
                    <a:pt x="1235" y="311"/>
                  </a:lnTo>
                  <a:cubicBezTo>
                    <a:pt x="1235" y="69"/>
                    <a:pt x="910" y="0"/>
                    <a:pt x="679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383600" y="339600"/>
              <a:ext cx="8050" cy="5600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88" y="0"/>
                  </a:moveTo>
                  <a:cubicBezTo>
                    <a:pt x="55" y="0"/>
                    <a:pt x="21" y="34"/>
                    <a:pt x="21" y="67"/>
                  </a:cubicBezTo>
                  <a:cubicBezTo>
                    <a:pt x="0" y="171"/>
                    <a:pt x="84" y="223"/>
                    <a:pt x="157" y="223"/>
                  </a:cubicBezTo>
                  <a:cubicBezTo>
                    <a:pt x="202" y="223"/>
                    <a:pt x="242" y="204"/>
                    <a:pt x="255" y="167"/>
                  </a:cubicBezTo>
                  <a:cubicBezTo>
                    <a:pt x="322" y="34"/>
                    <a:pt x="221" y="0"/>
                    <a:pt x="1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397500" y="369575"/>
              <a:ext cx="10000" cy="15900"/>
            </a:xfrm>
            <a:custGeom>
              <a:avLst/>
              <a:gdLst/>
              <a:ahLst/>
              <a:cxnLst/>
              <a:rect l="l" t="t" r="r" b="b"/>
              <a:pathLst>
                <a:path w="400" h="636" extrusionOk="0">
                  <a:moveTo>
                    <a:pt x="328" y="0"/>
                  </a:moveTo>
                  <a:cubicBezTo>
                    <a:pt x="30" y="0"/>
                    <a:pt x="0" y="379"/>
                    <a:pt x="32" y="636"/>
                  </a:cubicBezTo>
                  <a:cubicBezTo>
                    <a:pt x="99" y="636"/>
                    <a:pt x="166" y="636"/>
                    <a:pt x="132" y="536"/>
                  </a:cubicBezTo>
                  <a:cubicBezTo>
                    <a:pt x="132" y="469"/>
                    <a:pt x="132" y="336"/>
                    <a:pt x="166" y="236"/>
                  </a:cubicBezTo>
                  <a:cubicBezTo>
                    <a:pt x="199" y="135"/>
                    <a:pt x="299" y="135"/>
                    <a:pt x="366" y="69"/>
                  </a:cubicBezTo>
                  <a:cubicBezTo>
                    <a:pt x="399" y="69"/>
                    <a:pt x="399" y="2"/>
                    <a:pt x="366" y="2"/>
                  </a:cubicBezTo>
                  <a:cubicBezTo>
                    <a:pt x="353" y="1"/>
                    <a:pt x="340" y="0"/>
                    <a:pt x="3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360325" y="557775"/>
              <a:ext cx="33000" cy="44125"/>
            </a:xfrm>
            <a:custGeom>
              <a:avLst/>
              <a:gdLst/>
              <a:ahLst/>
              <a:cxnLst/>
              <a:rect l="l" t="t" r="r" b="b"/>
              <a:pathLst>
                <a:path w="1320" h="1765" extrusionOk="0">
                  <a:moveTo>
                    <a:pt x="1042" y="0"/>
                  </a:moveTo>
                  <a:cubicBezTo>
                    <a:pt x="867" y="0"/>
                    <a:pt x="711" y="75"/>
                    <a:pt x="619" y="213"/>
                  </a:cubicBezTo>
                  <a:cubicBezTo>
                    <a:pt x="519" y="346"/>
                    <a:pt x="485" y="546"/>
                    <a:pt x="452" y="713"/>
                  </a:cubicBezTo>
                  <a:lnTo>
                    <a:pt x="452" y="947"/>
                  </a:lnTo>
                  <a:cubicBezTo>
                    <a:pt x="452" y="1013"/>
                    <a:pt x="485" y="1114"/>
                    <a:pt x="485" y="1214"/>
                  </a:cubicBezTo>
                  <a:cubicBezTo>
                    <a:pt x="519" y="1380"/>
                    <a:pt x="419" y="1480"/>
                    <a:pt x="152" y="1480"/>
                  </a:cubicBezTo>
                  <a:cubicBezTo>
                    <a:pt x="138" y="1467"/>
                    <a:pt x="113" y="1459"/>
                    <a:pt x="88" y="1459"/>
                  </a:cubicBezTo>
                  <a:cubicBezTo>
                    <a:pt x="53" y="1459"/>
                    <a:pt x="18" y="1475"/>
                    <a:pt x="18" y="1514"/>
                  </a:cubicBezTo>
                  <a:cubicBezTo>
                    <a:pt x="1" y="1691"/>
                    <a:pt x="124" y="1765"/>
                    <a:pt x="269" y="1765"/>
                  </a:cubicBezTo>
                  <a:cubicBezTo>
                    <a:pt x="397" y="1765"/>
                    <a:pt x="541" y="1708"/>
                    <a:pt x="619" y="1614"/>
                  </a:cubicBezTo>
                  <a:cubicBezTo>
                    <a:pt x="752" y="1447"/>
                    <a:pt x="685" y="1280"/>
                    <a:pt x="685" y="1114"/>
                  </a:cubicBezTo>
                  <a:cubicBezTo>
                    <a:pt x="655" y="718"/>
                    <a:pt x="652" y="129"/>
                    <a:pt x="1132" y="129"/>
                  </a:cubicBezTo>
                  <a:cubicBezTo>
                    <a:pt x="1179" y="129"/>
                    <a:pt x="1230" y="134"/>
                    <a:pt x="1286" y="146"/>
                  </a:cubicBezTo>
                  <a:cubicBezTo>
                    <a:pt x="1286" y="146"/>
                    <a:pt x="1319" y="113"/>
                    <a:pt x="1286" y="46"/>
                  </a:cubicBezTo>
                  <a:cubicBezTo>
                    <a:pt x="1203" y="15"/>
                    <a:pt x="1121" y="0"/>
                    <a:pt x="1042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365775" y="622350"/>
              <a:ext cx="46725" cy="42200"/>
            </a:xfrm>
            <a:custGeom>
              <a:avLst/>
              <a:gdLst/>
              <a:ahLst/>
              <a:cxnLst/>
              <a:rect l="l" t="t" r="r" b="b"/>
              <a:pathLst>
                <a:path w="1869" h="1688" extrusionOk="0">
                  <a:moveTo>
                    <a:pt x="1441" y="0"/>
                  </a:moveTo>
                  <a:cubicBezTo>
                    <a:pt x="1139" y="0"/>
                    <a:pt x="831" y="93"/>
                    <a:pt x="734" y="432"/>
                  </a:cubicBezTo>
                  <a:cubicBezTo>
                    <a:pt x="701" y="599"/>
                    <a:pt x="734" y="799"/>
                    <a:pt x="801" y="966"/>
                  </a:cubicBezTo>
                  <a:cubicBezTo>
                    <a:pt x="834" y="1199"/>
                    <a:pt x="901" y="1433"/>
                    <a:pt x="601" y="1499"/>
                  </a:cubicBezTo>
                  <a:cubicBezTo>
                    <a:pt x="549" y="1520"/>
                    <a:pt x="497" y="1528"/>
                    <a:pt x="447" y="1528"/>
                  </a:cubicBezTo>
                  <a:cubicBezTo>
                    <a:pt x="334" y="1528"/>
                    <a:pt x="226" y="1489"/>
                    <a:pt x="134" y="1466"/>
                  </a:cubicBezTo>
                  <a:cubicBezTo>
                    <a:pt x="67" y="1466"/>
                    <a:pt x="0" y="1599"/>
                    <a:pt x="101" y="1633"/>
                  </a:cubicBezTo>
                  <a:cubicBezTo>
                    <a:pt x="209" y="1665"/>
                    <a:pt x="335" y="1687"/>
                    <a:pt x="459" y="1687"/>
                  </a:cubicBezTo>
                  <a:cubicBezTo>
                    <a:pt x="717" y="1687"/>
                    <a:pt x="967" y="1592"/>
                    <a:pt x="1035" y="1299"/>
                  </a:cubicBezTo>
                  <a:cubicBezTo>
                    <a:pt x="1068" y="1132"/>
                    <a:pt x="968" y="932"/>
                    <a:pt x="934" y="765"/>
                  </a:cubicBezTo>
                  <a:cubicBezTo>
                    <a:pt x="813" y="251"/>
                    <a:pt x="1214" y="94"/>
                    <a:pt x="1663" y="94"/>
                  </a:cubicBezTo>
                  <a:cubicBezTo>
                    <a:pt x="1709" y="94"/>
                    <a:pt x="1755" y="95"/>
                    <a:pt x="1802" y="98"/>
                  </a:cubicBezTo>
                  <a:cubicBezTo>
                    <a:pt x="1868" y="98"/>
                    <a:pt x="1868" y="32"/>
                    <a:pt x="1768" y="32"/>
                  </a:cubicBezTo>
                  <a:cubicBezTo>
                    <a:pt x="1668" y="13"/>
                    <a:pt x="1555" y="0"/>
                    <a:pt x="144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348250" y="696225"/>
              <a:ext cx="45525" cy="29525"/>
            </a:xfrm>
            <a:custGeom>
              <a:avLst/>
              <a:gdLst/>
              <a:ahLst/>
              <a:cxnLst/>
              <a:rect l="l" t="t" r="r" b="b"/>
              <a:pathLst>
                <a:path w="1821" h="1181" extrusionOk="0">
                  <a:moveTo>
                    <a:pt x="687" y="1"/>
                  </a:moveTo>
                  <a:cubicBezTo>
                    <a:pt x="400" y="1"/>
                    <a:pt x="148" y="214"/>
                    <a:pt x="1" y="479"/>
                  </a:cubicBezTo>
                  <a:cubicBezTo>
                    <a:pt x="1" y="508"/>
                    <a:pt x="50" y="586"/>
                    <a:pt x="85" y="586"/>
                  </a:cubicBezTo>
                  <a:cubicBezTo>
                    <a:pt x="91" y="586"/>
                    <a:pt x="96" y="584"/>
                    <a:pt x="101" y="579"/>
                  </a:cubicBezTo>
                  <a:cubicBezTo>
                    <a:pt x="234" y="446"/>
                    <a:pt x="335" y="279"/>
                    <a:pt x="568" y="246"/>
                  </a:cubicBezTo>
                  <a:cubicBezTo>
                    <a:pt x="605" y="232"/>
                    <a:pt x="638" y="226"/>
                    <a:pt x="670" y="226"/>
                  </a:cubicBezTo>
                  <a:cubicBezTo>
                    <a:pt x="871" y="226"/>
                    <a:pt x="982" y="473"/>
                    <a:pt x="1068" y="646"/>
                  </a:cubicBezTo>
                  <a:cubicBezTo>
                    <a:pt x="1102" y="813"/>
                    <a:pt x="1135" y="1013"/>
                    <a:pt x="1269" y="1113"/>
                  </a:cubicBezTo>
                  <a:cubicBezTo>
                    <a:pt x="1326" y="1159"/>
                    <a:pt x="1399" y="1181"/>
                    <a:pt x="1473" y="1181"/>
                  </a:cubicBezTo>
                  <a:cubicBezTo>
                    <a:pt x="1614" y="1181"/>
                    <a:pt x="1758" y="1099"/>
                    <a:pt x="1802" y="946"/>
                  </a:cubicBezTo>
                  <a:cubicBezTo>
                    <a:pt x="1821" y="871"/>
                    <a:pt x="1777" y="828"/>
                    <a:pt x="1728" y="828"/>
                  </a:cubicBezTo>
                  <a:cubicBezTo>
                    <a:pt x="1690" y="828"/>
                    <a:pt x="1650" y="854"/>
                    <a:pt x="1635" y="913"/>
                  </a:cubicBezTo>
                  <a:cubicBezTo>
                    <a:pt x="1605" y="917"/>
                    <a:pt x="1577" y="919"/>
                    <a:pt x="1550" y="919"/>
                  </a:cubicBezTo>
                  <a:cubicBezTo>
                    <a:pt x="1370" y="919"/>
                    <a:pt x="1269" y="824"/>
                    <a:pt x="1269" y="679"/>
                  </a:cubicBezTo>
                  <a:cubicBezTo>
                    <a:pt x="1269" y="612"/>
                    <a:pt x="1235" y="579"/>
                    <a:pt x="1235" y="479"/>
                  </a:cubicBezTo>
                  <a:cubicBezTo>
                    <a:pt x="1235" y="412"/>
                    <a:pt x="1168" y="346"/>
                    <a:pt x="1135" y="279"/>
                  </a:cubicBezTo>
                  <a:cubicBezTo>
                    <a:pt x="1068" y="145"/>
                    <a:pt x="968" y="79"/>
                    <a:pt x="802" y="12"/>
                  </a:cubicBezTo>
                  <a:cubicBezTo>
                    <a:pt x="763" y="4"/>
                    <a:pt x="724" y="1"/>
                    <a:pt x="68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354925" y="744875"/>
              <a:ext cx="25050" cy="50075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401" y="1"/>
                  </a:moveTo>
                  <a:cubicBezTo>
                    <a:pt x="134" y="101"/>
                    <a:pt x="1" y="434"/>
                    <a:pt x="34" y="801"/>
                  </a:cubicBezTo>
                  <a:cubicBezTo>
                    <a:pt x="68" y="968"/>
                    <a:pt x="168" y="1068"/>
                    <a:pt x="301" y="1168"/>
                  </a:cubicBezTo>
                  <a:cubicBezTo>
                    <a:pt x="334" y="1202"/>
                    <a:pt x="401" y="1235"/>
                    <a:pt x="468" y="1302"/>
                  </a:cubicBezTo>
                  <a:cubicBezTo>
                    <a:pt x="635" y="1368"/>
                    <a:pt x="635" y="1502"/>
                    <a:pt x="535" y="1735"/>
                  </a:cubicBezTo>
                  <a:cubicBezTo>
                    <a:pt x="501" y="1735"/>
                    <a:pt x="401" y="1769"/>
                    <a:pt x="368" y="1769"/>
                  </a:cubicBezTo>
                  <a:cubicBezTo>
                    <a:pt x="301" y="1835"/>
                    <a:pt x="301" y="2002"/>
                    <a:pt x="401" y="2002"/>
                  </a:cubicBezTo>
                  <a:cubicBezTo>
                    <a:pt x="668" y="2002"/>
                    <a:pt x="1002" y="1835"/>
                    <a:pt x="901" y="1535"/>
                  </a:cubicBezTo>
                  <a:cubicBezTo>
                    <a:pt x="868" y="1368"/>
                    <a:pt x="735" y="1302"/>
                    <a:pt x="635" y="1202"/>
                  </a:cubicBezTo>
                  <a:cubicBezTo>
                    <a:pt x="201" y="901"/>
                    <a:pt x="134" y="534"/>
                    <a:pt x="501" y="168"/>
                  </a:cubicBezTo>
                  <a:cubicBezTo>
                    <a:pt x="535" y="6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379675" y="811125"/>
              <a:ext cx="41425" cy="28025"/>
            </a:xfrm>
            <a:custGeom>
              <a:avLst/>
              <a:gdLst/>
              <a:ahLst/>
              <a:cxnLst/>
              <a:rect l="l" t="t" r="r" b="b"/>
              <a:pathLst>
                <a:path w="1657" h="1121" extrusionOk="0">
                  <a:moveTo>
                    <a:pt x="490" y="1"/>
                  </a:moveTo>
                  <a:cubicBezTo>
                    <a:pt x="296" y="1"/>
                    <a:pt x="143" y="132"/>
                    <a:pt x="45" y="353"/>
                  </a:cubicBezTo>
                  <a:cubicBezTo>
                    <a:pt x="0" y="353"/>
                    <a:pt x="15" y="368"/>
                    <a:pt x="40" y="368"/>
                  </a:cubicBezTo>
                  <a:cubicBezTo>
                    <a:pt x="52" y="368"/>
                    <a:pt x="67" y="364"/>
                    <a:pt x="78" y="353"/>
                  </a:cubicBezTo>
                  <a:cubicBezTo>
                    <a:pt x="145" y="253"/>
                    <a:pt x="312" y="86"/>
                    <a:pt x="412" y="86"/>
                  </a:cubicBezTo>
                  <a:cubicBezTo>
                    <a:pt x="579" y="86"/>
                    <a:pt x="712" y="219"/>
                    <a:pt x="745" y="386"/>
                  </a:cubicBezTo>
                  <a:cubicBezTo>
                    <a:pt x="812" y="486"/>
                    <a:pt x="812" y="586"/>
                    <a:pt x="845" y="720"/>
                  </a:cubicBezTo>
                  <a:cubicBezTo>
                    <a:pt x="879" y="887"/>
                    <a:pt x="979" y="1020"/>
                    <a:pt x="1146" y="1087"/>
                  </a:cubicBezTo>
                  <a:cubicBezTo>
                    <a:pt x="1192" y="1110"/>
                    <a:pt x="1244" y="1120"/>
                    <a:pt x="1298" y="1120"/>
                  </a:cubicBezTo>
                  <a:cubicBezTo>
                    <a:pt x="1476" y="1120"/>
                    <a:pt x="1656" y="1000"/>
                    <a:pt x="1579" y="820"/>
                  </a:cubicBezTo>
                  <a:cubicBezTo>
                    <a:pt x="1579" y="783"/>
                    <a:pt x="1559" y="757"/>
                    <a:pt x="1536" y="757"/>
                  </a:cubicBezTo>
                  <a:cubicBezTo>
                    <a:pt x="1516" y="757"/>
                    <a:pt x="1494" y="775"/>
                    <a:pt x="1479" y="820"/>
                  </a:cubicBezTo>
                  <a:cubicBezTo>
                    <a:pt x="1433" y="912"/>
                    <a:pt x="1371" y="949"/>
                    <a:pt x="1308" y="949"/>
                  </a:cubicBezTo>
                  <a:cubicBezTo>
                    <a:pt x="1189" y="949"/>
                    <a:pt x="1067" y="818"/>
                    <a:pt x="1046" y="686"/>
                  </a:cubicBezTo>
                  <a:cubicBezTo>
                    <a:pt x="1012" y="586"/>
                    <a:pt x="1012" y="486"/>
                    <a:pt x="979" y="386"/>
                  </a:cubicBezTo>
                  <a:cubicBezTo>
                    <a:pt x="912" y="253"/>
                    <a:pt x="845" y="153"/>
                    <a:pt x="712" y="53"/>
                  </a:cubicBezTo>
                  <a:cubicBezTo>
                    <a:pt x="633" y="18"/>
                    <a:pt x="559" y="1"/>
                    <a:pt x="490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365400" y="850150"/>
              <a:ext cx="34600" cy="54675"/>
            </a:xfrm>
            <a:custGeom>
              <a:avLst/>
              <a:gdLst/>
              <a:ahLst/>
              <a:cxnLst/>
              <a:rect l="l" t="t" r="r" b="b"/>
              <a:pathLst>
                <a:path w="1384" h="2187" extrusionOk="0">
                  <a:moveTo>
                    <a:pt x="1088" y="0"/>
                  </a:moveTo>
                  <a:cubicBezTo>
                    <a:pt x="774" y="0"/>
                    <a:pt x="454" y="190"/>
                    <a:pt x="316" y="493"/>
                  </a:cubicBezTo>
                  <a:cubicBezTo>
                    <a:pt x="282" y="660"/>
                    <a:pt x="249" y="827"/>
                    <a:pt x="282" y="993"/>
                  </a:cubicBezTo>
                  <a:cubicBezTo>
                    <a:pt x="316" y="1127"/>
                    <a:pt x="382" y="1194"/>
                    <a:pt x="449" y="1294"/>
                  </a:cubicBezTo>
                  <a:cubicBezTo>
                    <a:pt x="482" y="1327"/>
                    <a:pt x="482" y="1360"/>
                    <a:pt x="549" y="1360"/>
                  </a:cubicBezTo>
                  <a:cubicBezTo>
                    <a:pt x="783" y="1594"/>
                    <a:pt x="649" y="1794"/>
                    <a:pt x="149" y="1927"/>
                  </a:cubicBezTo>
                  <a:cubicBezTo>
                    <a:pt x="136" y="1915"/>
                    <a:pt x="123" y="1910"/>
                    <a:pt x="109" y="1910"/>
                  </a:cubicBezTo>
                  <a:cubicBezTo>
                    <a:pt x="52" y="1910"/>
                    <a:pt x="1" y="2013"/>
                    <a:pt x="82" y="2094"/>
                  </a:cubicBezTo>
                  <a:cubicBezTo>
                    <a:pt x="175" y="2156"/>
                    <a:pt x="287" y="2186"/>
                    <a:pt x="398" y="2186"/>
                  </a:cubicBezTo>
                  <a:cubicBezTo>
                    <a:pt x="644" y="2186"/>
                    <a:pt x="883" y="2037"/>
                    <a:pt x="883" y="1761"/>
                  </a:cubicBezTo>
                  <a:cubicBezTo>
                    <a:pt x="883" y="1494"/>
                    <a:pt x="716" y="1360"/>
                    <a:pt x="583" y="1194"/>
                  </a:cubicBezTo>
                  <a:cubicBezTo>
                    <a:pt x="237" y="690"/>
                    <a:pt x="573" y="187"/>
                    <a:pt x="1143" y="187"/>
                  </a:cubicBezTo>
                  <a:cubicBezTo>
                    <a:pt x="1178" y="187"/>
                    <a:pt x="1213" y="189"/>
                    <a:pt x="1250" y="193"/>
                  </a:cubicBezTo>
                  <a:cubicBezTo>
                    <a:pt x="1383" y="160"/>
                    <a:pt x="1383" y="93"/>
                    <a:pt x="1283" y="26"/>
                  </a:cubicBezTo>
                  <a:cubicBezTo>
                    <a:pt x="1219" y="9"/>
                    <a:pt x="1154" y="0"/>
                    <a:pt x="108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6295725" y="207700"/>
              <a:ext cx="217675" cy="182700"/>
            </a:xfrm>
            <a:custGeom>
              <a:avLst/>
              <a:gdLst/>
              <a:ahLst/>
              <a:cxnLst/>
              <a:rect l="l" t="t" r="r" b="b"/>
              <a:pathLst>
                <a:path w="8707" h="7308" extrusionOk="0">
                  <a:moveTo>
                    <a:pt x="4879" y="0"/>
                  </a:moveTo>
                  <a:cubicBezTo>
                    <a:pt x="4843" y="0"/>
                    <a:pt x="4807" y="2"/>
                    <a:pt x="4771" y="6"/>
                  </a:cubicBezTo>
                  <a:cubicBezTo>
                    <a:pt x="4170" y="106"/>
                    <a:pt x="3603" y="606"/>
                    <a:pt x="3336" y="1173"/>
                  </a:cubicBezTo>
                  <a:cubicBezTo>
                    <a:pt x="3109" y="1022"/>
                    <a:pt x="2833" y="946"/>
                    <a:pt x="2559" y="946"/>
                  </a:cubicBezTo>
                  <a:cubicBezTo>
                    <a:pt x="2231" y="946"/>
                    <a:pt x="1905" y="1055"/>
                    <a:pt x="1668" y="1273"/>
                  </a:cubicBezTo>
                  <a:cubicBezTo>
                    <a:pt x="1201" y="1640"/>
                    <a:pt x="1035" y="2341"/>
                    <a:pt x="1335" y="2874"/>
                  </a:cubicBezTo>
                  <a:cubicBezTo>
                    <a:pt x="701" y="2941"/>
                    <a:pt x="167" y="3475"/>
                    <a:pt x="67" y="4109"/>
                  </a:cubicBezTo>
                  <a:cubicBezTo>
                    <a:pt x="0" y="4709"/>
                    <a:pt x="367" y="5343"/>
                    <a:pt x="934" y="5610"/>
                  </a:cubicBezTo>
                  <a:cubicBezTo>
                    <a:pt x="568" y="5843"/>
                    <a:pt x="434" y="6377"/>
                    <a:pt x="701" y="6711"/>
                  </a:cubicBezTo>
                  <a:cubicBezTo>
                    <a:pt x="860" y="6937"/>
                    <a:pt x="1141" y="7071"/>
                    <a:pt x="1431" y="7071"/>
                  </a:cubicBezTo>
                  <a:cubicBezTo>
                    <a:pt x="1568" y="7071"/>
                    <a:pt x="1707" y="7042"/>
                    <a:pt x="1835" y="6977"/>
                  </a:cubicBezTo>
                  <a:lnTo>
                    <a:pt x="1835" y="6877"/>
                  </a:lnTo>
                  <a:cubicBezTo>
                    <a:pt x="2533" y="7166"/>
                    <a:pt x="3291" y="7307"/>
                    <a:pt x="4054" y="7307"/>
                  </a:cubicBezTo>
                  <a:cubicBezTo>
                    <a:pt x="5406" y="7307"/>
                    <a:pt x="6773" y="6863"/>
                    <a:pt x="7839" y="6010"/>
                  </a:cubicBezTo>
                  <a:cubicBezTo>
                    <a:pt x="8173" y="5710"/>
                    <a:pt x="8507" y="5376"/>
                    <a:pt x="8607" y="4943"/>
                  </a:cubicBezTo>
                  <a:cubicBezTo>
                    <a:pt x="8707" y="4476"/>
                    <a:pt x="8507" y="3942"/>
                    <a:pt x="8073" y="3808"/>
                  </a:cubicBezTo>
                  <a:cubicBezTo>
                    <a:pt x="8440" y="3642"/>
                    <a:pt x="8673" y="3141"/>
                    <a:pt x="8507" y="2774"/>
                  </a:cubicBezTo>
                  <a:cubicBezTo>
                    <a:pt x="8401" y="2430"/>
                    <a:pt x="8064" y="2233"/>
                    <a:pt x="7746" y="2233"/>
                  </a:cubicBezTo>
                  <a:cubicBezTo>
                    <a:pt x="7663" y="2233"/>
                    <a:pt x="7582" y="2246"/>
                    <a:pt x="7506" y="2274"/>
                  </a:cubicBezTo>
                  <a:cubicBezTo>
                    <a:pt x="7839" y="1874"/>
                    <a:pt x="7773" y="1207"/>
                    <a:pt x="7372" y="873"/>
                  </a:cubicBezTo>
                  <a:cubicBezTo>
                    <a:pt x="7205" y="770"/>
                    <a:pt x="7004" y="717"/>
                    <a:pt x="6804" y="717"/>
                  </a:cubicBezTo>
                  <a:cubicBezTo>
                    <a:pt x="6484" y="717"/>
                    <a:pt x="6169" y="853"/>
                    <a:pt x="6005" y="1140"/>
                  </a:cubicBezTo>
                  <a:cubicBezTo>
                    <a:pt x="6163" y="540"/>
                    <a:pt x="5514" y="0"/>
                    <a:pt x="4879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6277375" y="486375"/>
              <a:ext cx="148475" cy="178425"/>
            </a:xfrm>
            <a:custGeom>
              <a:avLst/>
              <a:gdLst/>
              <a:ahLst/>
              <a:cxnLst/>
              <a:rect l="l" t="t" r="r" b="b"/>
              <a:pathLst>
                <a:path w="5939" h="7137" extrusionOk="0">
                  <a:moveTo>
                    <a:pt x="5938" y="0"/>
                  </a:moveTo>
                  <a:cubicBezTo>
                    <a:pt x="4470" y="400"/>
                    <a:pt x="3103" y="1134"/>
                    <a:pt x="1935" y="2035"/>
                  </a:cubicBezTo>
                  <a:cubicBezTo>
                    <a:pt x="1302" y="2535"/>
                    <a:pt x="768" y="3069"/>
                    <a:pt x="434" y="3803"/>
                  </a:cubicBezTo>
                  <a:cubicBezTo>
                    <a:pt x="101" y="4503"/>
                    <a:pt x="1" y="5337"/>
                    <a:pt x="401" y="6038"/>
                  </a:cubicBezTo>
                  <a:cubicBezTo>
                    <a:pt x="787" y="6762"/>
                    <a:pt x="1610" y="7137"/>
                    <a:pt x="2428" y="7137"/>
                  </a:cubicBezTo>
                  <a:cubicBezTo>
                    <a:pt x="2740" y="7137"/>
                    <a:pt x="3051" y="7082"/>
                    <a:pt x="3336" y="6972"/>
                  </a:cubicBezTo>
                  <a:cubicBezTo>
                    <a:pt x="4404" y="6538"/>
                    <a:pt x="5104" y="5504"/>
                    <a:pt x="5438" y="4403"/>
                  </a:cubicBezTo>
                  <a:cubicBezTo>
                    <a:pt x="5771" y="3336"/>
                    <a:pt x="5738" y="2168"/>
                    <a:pt x="5671" y="1034"/>
                  </a:cubicBezTo>
                  <a:lnTo>
                    <a:pt x="5938" y="0"/>
                  </a:lnTo>
                  <a:close/>
                </a:path>
              </a:pathLst>
            </a:custGeom>
            <a:solidFill>
              <a:srgbClr val="D15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406625" y="995500"/>
              <a:ext cx="74250" cy="141350"/>
            </a:xfrm>
            <a:custGeom>
              <a:avLst/>
              <a:gdLst/>
              <a:ahLst/>
              <a:cxnLst/>
              <a:rect l="l" t="t" r="r" b="b"/>
              <a:pathLst>
                <a:path w="2970" h="5654" extrusionOk="0">
                  <a:moveTo>
                    <a:pt x="1453" y="0"/>
                  </a:moveTo>
                  <a:cubicBezTo>
                    <a:pt x="1088" y="0"/>
                    <a:pt x="1" y="483"/>
                    <a:pt x="1" y="483"/>
                  </a:cubicBezTo>
                  <a:cubicBezTo>
                    <a:pt x="1" y="483"/>
                    <a:pt x="68" y="2818"/>
                    <a:pt x="435" y="3952"/>
                  </a:cubicBezTo>
                  <a:cubicBezTo>
                    <a:pt x="775" y="4889"/>
                    <a:pt x="1260" y="5439"/>
                    <a:pt x="1418" y="5439"/>
                  </a:cubicBezTo>
                  <a:cubicBezTo>
                    <a:pt x="1446" y="5439"/>
                    <a:pt x="1464" y="5422"/>
                    <a:pt x="1469" y="5387"/>
                  </a:cubicBezTo>
                  <a:cubicBezTo>
                    <a:pt x="1502" y="5187"/>
                    <a:pt x="501" y="3752"/>
                    <a:pt x="902" y="3719"/>
                  </a:cubicBezTo>
                  <a:cubicBezTo>
                    <a:pt x="904" y="3719"/>
                    <a:pt x="907" y="3719"/>
                    <a:pt x="910" y="3719"/>
                  </a:cubicBezTo>
                  <a:cubicBezTo>
                    <a:pt x="1251" y="3719"/>
                    <a:pt x="1734" y="5654"/>
                    <a:pt x="2226" y="5654"/>
                  </a:cubicBezTo>
                  <a:cubicBezTo>
                    <a:pt x="2263" y="5654"/>
                    <a:pt x="2299" y="5643"/>
                    <a:pt x="2336" y="5620"/>
                  </a:cubicBezTo>
                  <a:cubicBezTo>
                    <a:pt x="2336" y="5620"/>
                    <a:pt x="2169" y="5153"/>
                    <a:pt x="1969" y="4686"/>
                  </a:cubicBezTo>
                  <a:cubicBezTo>
                    <a:pt x="1769" y="4219"/>
                    <a:pt x="1402" y="3519"/>
                    <a:pt x="1669" y="3519"/>
                  </a:cubicBezTo>
                  <a:cubicBezTo>
                    <a:pt x="1958" y="3519"/>
                    <a:pt x="2278" y="5160"/>
                    <a:pt x="2540" y="5160"/>
                  </a:cubicBezTo>
                  <a:cubicBezTo>
                    <a:pt x="2550" y="5160"/>
                    <a:pt x="2560" y="5158"/>
                    <a:pt x="2569" y="5153"/>
                  </a:cubicBezTo>
                  <a:cubicBezTo>
                    <a:pt x="2803" y="5020"/>
                    <a:pt x="2469" y="3786"/>
                    <a:pt x="2169" y="2952"/>
                  </a:cubicBezTo>
                  <a:cubicBezTo>
                    <a:pt x="2000" y="2423"/>
                    <a:pt x="2045" y="2256"/>
                    <a:pt x="2135" y="2256"/>
                  </a:cubicBezTo>
                  <a:cubicBezTo>
                    <a:pt x="2187" y="2256"/>
                    <a:pt x="2254" y="2311"/>
                    <a:pt x="2303" y="2385"/>
                  </a:cubicBezTo>
                  <a:cubicBezTo>
                    <a:pt x="2429" y="2637"/>
                    <a:pt x="2554" y="3394"/>
                    <a:pt x="2737" y="3394"/>
                  </a:cubicBezTo>
                  <a:cubicBezTo>
                    <a:pt x="2747" y="3394"/>
                    <a:pt x="2758" y="3391"/>
                    <a:pt x="2770" y="3385"/>
                  </a:cubicBezTo>
                  <a:cubicBezTo>
                    <a:pt x="2970" y="3319"/>
                    <a:pt x="2836" y="2051"/>
                    <a:pt x="2603" y="1551"/>
                  </a:cubicBezTo>
                  <a:cubicBezTo>
                    <a:pt x="2336" y="1017"/>
                    <a:pt x="1569" y="383"/>
                    <a:pt x="1569" y="50"/>
                  </a:cubicBezTo>
                  <a:cubicBezTo>
                    <a:pt x="1559" y="15"/>
                    <a:pt x="1517" y="0"/>
                    <a:pt x="1453" y="0"/>
                  </a:cubicBez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663475" y="286850"/>
              <a:ext cx="86775" cy="135575"/>
            </a:xfrm>
            <a:custGeom>
              <a:avLst/>
              <a:gdLst/>
              <a:ahLst/>
              <a:cxnLst/>
              <a:rect l="l" t="t" r="r" b="b"/>
              <a:pathLst>
                <a:path w="3471" h="5423" extrusionOk="0">
                  <a:moveTo>
                    <a:pt x="465" y="0"/>
                  </a:moveTo>
                  <a:cubicBezTo>
                    <a:pt x="420" y="0"/>
                    <a:pt x="376" y="13"/>
                    <a:pt x="335" y="42"/>
                  </a:cubicBezTo>
                  <a:lnTo>
                    <a:pt x="835" y="876"/>
                  </a:lnTo>
                  <a:cubicBezTo>
                    <a:pt x="1135" y="1310"/>
                    <a:pt x="1569" y="1977"/>
                    <a:pt x="1302" y="2010"/>
                  </a:cubicBezTo>
                  <a:cubicBezTo>
                    <a:pt x="1299" y="2010"/>
                    <a:pt x="1296" y="2011"/>
                    <a:pt x="1293" y="2011"/>
                  </a:cubicBezTo>
                  <a:cubicBezTo>
                    <a:pt x="1002" y="2011"/>
                    <a:pt x="445" y="501"/>
                    <a:pt x="226" y="501"/>
                  </a:cubicBezTo>
                  <a:cubicBezTo>
                    <a:pt x="217" y="501"/>
                    <a:pt x="209" y="504"/>
                    <a:pt x="201" y="509"/>
                  </a:cubicBezTo>
                  <a:cubicBezTo>
                    <a:pt x="1" y="676"/>
                    <a:pt x="501" y="1877"/>
                    <a:pt x="902" y="2644"/>
                  </a:cubicBezTo>
                  <a:cubicBezTo>
                    <a:pt x="1186" y="3126"/>
                    <a:pt x="1155" y="3291"/>
                    <a:pt x="1052" y="3291"/>
                  </a:cubicBezTo>
                  <a:cubicBezTo>
                    <a:pt x="998" y="3291"/>
                    <a:pt x="925" y="3246"/>
                    <a:pt x="868" y="3178"/>
                  </a:cubicBezTo>
                  <a:cubicBezTo>
                    <a:pt x="708" y="2985"/>
                    <a:pt x="486" y="2206"/>
                    <a:pt x="321" y="2206"/>
                  </a:cubicBezTo>
                  <a:cubicBezTo>
                    <a:pt x="314" y="2206"/>
                    <a:pt x="308" y="2208"/>
                    <a:pt x="301" y="2210"/>
                  </a:cubicBezTo>
                  <a:cubicBezTo>
                    <a:pt x="134" y="2310"/>
                    <a:pt x="401" y="3511"/>
                    <a:pt x="701" y="4012"/>
                  </a:cubicBezTo>
                  <a:cubicBezTo>
                    <a:pt x="1035" y="4512"/>
                    <a:pt x="1902" y="5012"/>
                    <a:pt x="1969" y="5346"/>
                  </a:cubicBezTo>
                  <a:cubicBezTo>
                    <a:pt x="1980" y="5400"/>
                    <a:pt x="2026" y="5422"/>
                    <a:pt x="2096" y="5422"/>
                  </a:cubicBezTo>
                  <a:cubicBezTo>
                    <a:pt x="2461" y="5422"/>
                    <a:pt x="3470" y="4812"/>
                    <a:pt x="3470" y="4812"/>
                  </a:cubicBezTo>
                  <a:cubicBezTo>
                    <a:pt x="3470" y="4812"/>
                    <a:pt x="3070" y="2477"/>
                    <a:pt x="2536" y="1443"/>
                  </a:cubicBezTo>
                  <a:cubicBezTo>
                    <a:pt x="2059" y="544"/>
                    <a:pt x="1510" y="95"/>
                    <a:pt x="1349" y="95"/>
                  </a:cubicBezTo>
                  <a:cubicBezTo>
                    <a:pt x="1319" y="95"/>
                    <a:pt x="1302" y="110"/>
                    <a:pt x="1302" y="142"/>
                  </a:cubicBezTo>
                  <a:cubicBezTo>
                    <a:pt x="1302" y="342"/>
                    <a:pt x="2469" y="1610"/>
                    <a:pt x="2069" y="1710"/>
                  </a:cubicBezTo>
                  <a:cubicBezTo>
                    <a:pt x="2058" y="1714"/>
                    <a:pt x="2047" y="1716"/>
                    <a:pt x="2035" y="1716"/>
                  </a:cubicBezTo>
                  <a:cubicBezTo>
                    <a:pt x="1683" y="1716"/>
                    <a:pt x="979" y="0"/>
                    <a:pt x="46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685175" y="362100"/>
              <a:ext cx="48100" cy="21100"/>
            </a:xfrm>
            <a:custGeom>
              <a:avLst/>
              <a:gdLst/>
              <a:ahLst/>
              <a:cxnLst/>
              <a:rect l="l" t="t" r="r" b="b"/>
              <a:pathLst>
                <a:path w="1924" h="844" extrusionOk="0">
                  <a:moveTo>
                    <a:pt x="100" y="1"/>
                  </a:moveTo>
                  <a:lnTo>
                    <a:pt x="0" y="101"/>
                  </a:lnTo>
                  <a:cubicBezTo>
                    <a:pt x="100" y="301"/>
                    <a:pt x="200" y="468"/>
                    <a:pt x="367" y="601"/>
                  </a:cubicBezTo>
                  <a:cubicBezTo>
                    <a:pt x="401" y="618"/>
                    <a:pt x="426" y="626"/>
                    <a:pt x="446" y="626"/>
                  </a:cubicBezTo>
                  <a:cubicBezTo>
                    <a:pt x="467" y="626"/>
                    <a:pt x="484" y="618"/>
                    <a:pt x="501" y="601"/>
                  </a:cubicBezTo>
                  <a:cubicBezTo>
                    <a:pt x="622" y="414"/>
                    <a:pt x="765" y="343"/>
                    <a:pt x="914" y="343"/>
                  </a:cubicBezTo>
                  <a:cubicBezTo>
                    <a:pt x="1217" y="343"/>
                    <a:pt x="1545" y="634"/>
                    <a:pt x="1768" y="835"/>
                  </a:cubicBezTo>
                  <a:cubicBezTo>
                    <a:pt x="1780" y="841"/>
                    <a:pt x="1793" y="843"/>
                    <a:pt x="1806" y="843"/>
                  </a:cubicBezTo>
                  <a:cubicBezTo>
                    <a:pt x="1865" y="843"/>
                    <a:pt x="1923" y="784"/>
                    <a:pt x="1868" y="701"/>
                  </a:cubicBezTo>
                  <a:cubicBezTo>
                    <a:pt x="1635" y="468"/>
                    <a:pt x="1301" y="201"/>
                    <a:pt x="968" y="168"/>
                  </a:cubicBezTo>
                  <a:cubicBezTo>
                    <a:pt x="834" y="168"/>
                    <a:pt x="667" y="168"/>
                    <a:pt x="601" y="268"/>
                  </a:cubicBezTo>
                  <a:lnTo>
                    <a:pt x="467" y="368"/>
                  </a:lnTo>
                  <a:cubicBezTo>
                    <a:pt x="454" y="374"/>
                    <a:pt x="440" y="377"/>
                    <a:pt x="426" y="377"/>
                  </a:cubicBezTo>
                  <a:cubicBezTo>
                    <a:pt x="296" y="377"/>
                    <a:pt x="130" y="12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349925" y="468875"/>
              <a:ext cx="346950" cy="458650"/>
            </a:xfrm>
            <a:custGeom>
              <a:avLst/>
              <a:gdLst/>
              <a:ahLst/>
              <a:cxnLst/>
              <a:rect l="l" t="t" r="r" b="b"/>
              <a:pathLst>
                <a:path w="13878" h="18346" extrusionOk="0">
                  <a:moveTo>
                    <a:pt x="6389" y="0"/>
                  </a:moveTo>
                  <a:cubicBezTo>
                    <a:pt x="6065" y="0"/>
                    <a:pt x="5736" y="33"/>
                    <a:pt x="5405" y="100"/>
                  </a:cubicBezTo>
                  <a:cubicBezTo>
                    <a:pt x="5338" y="100"/>
                    <a:pt x="5238" y="100"/>
                    <a:pt x="5171" y="166"/>
                  </a:cubicBezTo>
                  <a:cubicBezTo>
                    <a:pt x="5171" y="166"/>
                    <a:pt x="1" y="1501"/>
                    <a:pt x="1101" y="6571"/>
                  </a:cubicBezTo>
                  <a:cubicBezTo>
                    <a:pt x="2236" y="11641"/>
                    <a:pt x="3570" y="18346"/>
                    <a:pt x="3570" y="18346"/>
                  </a:cubicBezTo>
                  <a:lnTo>
                    <a:pt x="13877" y="15210"/>
                  </a:lnTo>
                  <a:lnTo>
                    <a:pt x="11209" y="3869"/>
                  </a:lnTo>
                  <a:cubicBezTo>
                    <a:pt x="10655" y="1565"/>
                    <a:pt x="8647" y="0"/>
                    <a:pt x="638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298225" y="498050"/>
              <a:ext cx="169325" cy="535150"/>
            </a:xfrm>
            <a:custGeom>
              <a:avLst/>
              <a:gdLst/>
              <a:ahLst/>
              <a:cxnLst/>
              <a:rect l="l" t="t" r="r" b="b"/>
              <a:pathLst>
                <a:path w="6773" h="21406" extrusionOk="0">
                  <a:moveTo>
                    <a:pt x="5171" y="0"/>
                  </a:moveTo>
                  <a:lnTo>
                    <a:pt x="5171" y="0"/>
                  </a:lnTo>
                  <a:cubicBezTo>
                    <a:pt x="5171" y="0"/>
                    <a:pt x="1" y="2235"/>
                    <a:pt x="1768" y="11508"/>
                  </a:cubicBezTo>
                  <a:cubicBezTo>
                    <a:pt x="3503" y="20748"/>
                    <a:pt x="3636" y="21382"/>
                    <a:pt x="3636" y="21382"/>
                  </a:cubicBezTo>
                  <a:cubicBezTo>
                    <a:pt x="3636" y="21382"/>
                    <a:pt x="3832" y="21406"/>
                    <a:pt x="4138" y="21406"/>
                  </a:cubicBezTo>
                  <a:cubicBezTo>
                    <a:pt x="4793" y="21406"/>
                    <a:pt x="5953" y="21297"/>
                    <a:pt x="6772" y="20615"/>
                  </a:cubicBezTo>
                  <a:lnTo>
                    <a:pt x="3303" y="5904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506700" y="382125"/>
              <a:ext cx="362800" cy="201950"/>
            </a:xfrm>
            <a:custGeom>
              <a:avLst/>
              <a:gdLst/>
              <a:ahLst/>
              <a:cxnLst/>
              <a:rect l="l" t="t" r="r" b="b"/>
              <a:pathLst>
                <a:path w="14512" h="8078" extrusionOk="0">
                  <a:moveTo>
                    <a:pt x="10108" y="0"/>
                  </a:moveTo>
                  <a:lnTo>
                    <a:pt x="7139" y="1401"/>
                  </a:lnTo>
                  <a:lnTo>
                    <a:pt x="8941" y="4203"/>
                  </a:lnTo>
                  <a:lnTo>
                    <a:pt x="1" y="3470"/>
                  </a:lnTo>
                  <a:lnTo>
                    <a:pt x="1" y="3470"/>
                  </a:lnTo>
                  <a:lnTo>
                    <a:pt x="4671" y="7873"/>
                  </a:lnTo>
                  <a:cubicBezTo>
                    <a:pt x="4671" y="7873"/>
                    <a:pt x="5897" y="8077"/>
                    <a:pt x="7431" y="8077"/>
                  </a:cubicBezTo>
                  <a:cubicBezTo>
                    <a:pt x="8995" y="8077"/>
                    <a:pt x="10880" y="7864"/>
                    <a:pt x="12109" y="7005"/>
                  </a:cubicBezTo>
                  <a:cubicBezTo>
                    <a:pt x="14511" y="5304"/>
                    <a:pt x="10108" y="0"/>
                    <a:pt x="10108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439150" y="848300"/>
              <a:ext cx="384475" cy="761400"/>
            </a:xfrm>
            <a:custGeom>
              <a:avLst/>
              <a:gdLst/>
              <a:ahLst/>
              <a:cxnLst/>
              <a:rect l="l" t="t" r="r" b="b"/>
              <a:pathLst>
                <a:path w="15379" h="30456" extrusionOk="0">
                  <a:moveTo>
                    <a:pt x="10342" y="0"/>
                  </a:moveTo>
                  <a:lnTo>
                    <a:pt x="1" y="3102"/>
                  </a:lnTo>
                  <a:lnTo>
                    <a:pt x="8340" y="30455"/>
                  </a:lnTo>
                  <a:lnTo>
                    <a:pt x="10842" y="29888"/>
                  </a:lnTo>
                  <a:cubicBezTo>
                    <a:pt x="10842" y="29888"/>
                    <a:pt x="5805" y="5804"/>
                    <a:pt x="5872" y="5404"/>
                  </a:cubicBezTo>
                  <a:cubicBezTo>
                    <a:pt x="5919" y="5262"/>
                    <a:pt x="5989" y="5224"/>
                    <a:pt x="6049" y="5224"/>
                  </a:cubicBezTo>
                  <a:cubicBezTo>
                    <a:pt x="6117" y="5224"/>
                    <a:pt x="6172" y="5271"/>
                    <a:pt x="6172" y="5271"/>
                  </a:cubicBezTo>
                  <a:lnTo>
                    <a:pt x="12443" y="29388"/>
                  </a:lnTo>
                  <a:lnTo>
                    <a:pt x="15379" y="28721"/>
                  </a:lnTo>
                  <a:cubicBezTo>
                    <a:pt x="15379" y="28721"/>
                    <a:pt x="12476" y="4870"/>
                    <a:pt x="10342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342425" y="257150"/>
              <a:ext cx="170975" cy="178900"/>
            </a:xfrm>
            <a:custGeom>
              <a:avLst/>
              <a:gdLst/>
              <a:ahLst/>
              <a:cxnLst/>
              <a:rect l="l" t="t" r="r" b="b"/>
              <a:pathLst>
                <a:path w="6839" h="7156" extrusionOk="0">
                  <a:moveTo>
                    <a:pt x="3074" y="1"/>
                  </a:moveTo>
                  <a:cubicBezTo>
                    <a:pt x="2892" y="1"/>
                    <a:pt x="2702" y="20"/>
                    <a:pt x="2502" y="63"/>
                  </a:cubicBezTo>
                  <a:cubicBezTo>
                    <a:pt x="2502" y="129"/>
                    <a:pt x="2469" y="129"/>
                    <a:pt x="2469" y="129"/>
                  </a:cubicBezTo>
                  <a:cubicBezTo>
                    <a:pt x="968" y="463"/>
                    <a:pt x="0" y="1997"/>
                    <a:pt x="334" y="3498"/>
                  </a:cubicBezTo>
                  <a:cubicBezTo>
                    <a:pt x="743" y="5250"/>
                    <a:pt x="1433" y="7156"/>
                    <a:pt x="3008" y="7156"/>
                  </a:cubicBezTo>
                  <a:cubicBezTo>
                    <a:pt x="3233" y="7156"/>
                    <a:pt x="3475" y="7117"/>
                    <a:pt x="3736" y="7034"/>
                  </a:cubicBezTo>
                  <a:cubicBezTo>
                    <a:pt x="6839" y="6067"/>
                    <a:pt x="6572" y="4399"/>
                    <a:pt x="6238" y="3332"/>
                  </a:cubicBezTo>
                  <a:cubicBezTo>
                    <a:pt x="5994" y="2323"/>
                    <a:pt x="5050" y="1"/>
                    <a:pt x="307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399975" y="407150"/>
              <a:ext cx="106750" cy="124675"/>
            </a:xfrm>
            <a:custGeom>
              <a:avLst/>
              <a:gdLst/>
              <a:ahLst/>
              <a:cxnLst/>
              <a:rect l="l" t="t" r="r" b="b"/>
              <a:pathLst>
                <a:path w="4270" h="4987" extrusionOk="0">
                  <a:moveTo>
                    <a:pt x="3169" y="0"/>
                  </a:moveTo>
                  <a:lnTo>
                    <a:pt x="0" y="967"/>
                  </a:lnTo>
                  <a:lnTo>
                    <a:pt x="1001" y="3903"/>
                  </a:lnTo>
                  <a:cubicBezTo>
                    <a:pt x="1205" y="4591"/>
                    <a:pt x="1817" y="4987"/>
                    <a:pt x="2482" y="4987"/>
                  </a:cubicBezTo>
                  <a:cubicBezTo>
                    <a:pt x="2687" y="4987"/>
                    <a:pt x="2898" y="4949"/>
                    <a:pt x="3102" y="4870"/>
                  </a:cubicBezTo>
                  <a:cubicBezTo>
                    <a:pt x="3870" y="4537"/>
                    <a:pt x="4270" y="3703"/>
                    <a:pt x="4036" y="2936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405800" y="310400"/>
              <a:ext cx="49225" cy="54900"/>
            </a:xfrm>
            <a:custGeom>
              <a:avLst/>
              <a:gdLst/>
              <a:ahLst/>
              <a:cxnLst/>
              <a:rect l="l" t="t" r="r" b="b"/>
              <a:pathLst>
                <a:path w="1969" h="2196" extrusionOk="0">
                  <a:moveTo>
                    <a:pt x="101" y="1"/>
                  </a:moveTo>
                  <a:cubicBezTo>
                    <a:pt x="101" y="34"/>
                    <a:pt x="1" y="34"/>
                    <a:pt x="34" y="67"/>
                  </a:cubicBezTo>
                  <a:cubicBezTo>
                    <a:pt x="301" y="568"/>
                    <a:pt x="534" y="1168"/>
                    <a:pt x="968" y="1568"/>
                  </a:cubicBezTo>
                  <a:cubicBezTo>
                    <a:pt x="978" y="1578"/>
                    <a:pt x="988" y="1582"/>
                    <a:pt x="998" y="1582"/>
                  </a:cubicBezTo>
                  <a:cubicBezTo>
                    <a:pt x="1024" y="1582"/>
                    <a:pt x="1054" y="1559"/>
                    <a:pt x="1101" y="1535"/>
                  </a:cubicBezTo>
                  <a:cubicBezTo>
                    <a:pt x="1164" y="1367"/>
                    <a:pt x="1307" y="1212"/>
                    <a:pt x="1445" y="1212"/>
                  </a:cubicBezTo>
                  <a:cubicBezTo>
                    <a:pt x="1527" y="1212"/>
                    <a:pt x="1607" y="1266"/>
                    <a:pt x="1668" y="1402"/>
                  </a:cubicBezTo>
                  <a:cubicBezTo>
                    <a:pt x="1802" y="1669"/>
                    <a:pt x="1635" y="1902"/>
                    <a:pt x="1468" y="2069"/>
                  </a:cubicBezTo>
                  <a:cubicBezTo>
                    <a:pt x="1444" y="2141"/>
                    <a:pt x="1472" y="2196"/>
                    <a:pt x="1502" y="2196"/>
                  </a:cubicBezTo>
                  <a:cubicBezTo>
                    <a:pt x="1514" y="2196"/>
                    <a:pt x="1526" y="2188"/>
                    <a:pt x="1535" y="2169"/>
                  </a:cubicBezTo>
                  <a:cubicBezTo>
                    <a:pt x="1802" y="1902"/>
                    <a:pt x="1969" y="1402"/>
                    <a:pt x="1635" y="1101"/>
                  </a:cubicBezTo>
                  <a:cubicBezTo>
                    <a:pt x="1551" y="1042"/>
                    <a:pt x="1471" y="1018"/>
                    <a:pt x="1397" y="1018"/>
                  </a:cubicBezTo>
                  <a:cubicBezTo>
                    <a:pt x="1210" y="1018"/>
                    <a:pt x="1061" y="1175"/>
                    <a:pt x="975" y="1344"/>
                  </a:cubicBezTo>
                  <a:lnTo>
                    <a:pt x="975" y="1344"/>
                  </a:lnTo>
                  <a:cubicBezTo>
                    <a:pt x="607" y="981"/>
                    <a:pt x="354" y="476"/>
                    <a:pt x="1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448200" y="314575"/>
              <a:ext cx="8500" cy="5825"/>
            </a:xfrm>
            <a:custGeom>
              <a:avLst/>
              <a:gdLst/>
              <a:ahLst/>
              <a:cxnLst/>
              <a:rect l="l" t="t" r="r" b="b"/>
              <a:pathLst>
                <a:path w="340" h="233" extrusionOk="0">
                  <a:moveTo>
                    <a:pt x="139" y="0"/>
                  </a:moveTo>
                  <a:cubicBezTo>
                    <a:pt x="0" y="0"/>
                    <a:pt x="0" y="232"/>
                    <a:pt x="139" y="232"/>
                  </a:cubicBezTo>
                  <a:cubicBezTo>
                    <a:pt x="167" y="232"/>
                    <a:pt x="200" y="223"/>
                    <a:pt x="239" y="201"/>
                  </a:cubicBezTo>
                  <a:cubicBezTo>
                    <a:pt x="339" y="101"/>
                    <a:pt x="306" y="0"/>
                    <a:pt x="1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401625" y="371275"/>
              <a:ext cx="50075" cy="12950"/>
            </a:xfrm>
            <a:custGeom>
              <a:avLst/>
              <a:gdLst/>
              <a:ahLst/>
              <a:cxnLst/>
              <a:rect l="l" t="t" r="r" b="b"/>
              <a:pathLst>
                <a:path w="2003" h="518" extrusionOk="0">
                  <a:moveTo>
                    <a:pt x="68" y="1"/>
                  </a:moveTo>
                  <a:cubicBezTo>
                    <a:pt x="34" y="67"/>
                    <a:pt x="1" y="101"/>
                    <a:pt x="34" y="134"/>
                  </a:cubicBezTo>
                  <a:cubicBezTo>
                    <a:pt x="311" y="384"/>
                    <a:pt x="635" y="518"/>
                    <a:pt x="966" y="518"/>
                  </a:cubicBezTo>
                  <a:cubicBezTo>
                    <a:pt x="1033" y="518"/>
                    <a:pt x="1101" y="512"/>
                    <a:pt x="1168" y="501"/>
                  </a:cubicBezTo>
                  <a:cubicBezTo>
                    <a:pt x="1435" y="468"/>
                    <a:pt x="1936" y="434"/>
                    <a:pt x="2002" y="101"/>
                  </a:cubicBezTo>
                  <a:cubicBezTo>
                    <a:pt x="2002" y="43"/>
                    <a:pt x="1980" y="7"/>
                    <a:pt x="1948" y="7"/>
                  </a:cubicBezTo>
                  <a:cubicBezTo>
                    <a:pt x="1925" y="7"/>
                    <a:pt x="1897" y="26"/>
                    <a:pt x="1869" y="67"/>
                  </a:cubicBezTo>
                  <a:cubicBezTo>
                    <a:pt x="1702" y="301"/>
                    <a:pt x="1302" y="334"/>
                    <a:pt x="1035" y="334"/>
                  </a:cubicBezTo>
                  <a:cubicBezTo>
                    <a:pt x="668" y="334"/>
                    <a:pt x="368" y="2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397575" y="417975"/>
              <a:ext cx="71625" cy="24600"/>
            </a:xfrm>
            <a:custGeom>
              <a:avLst/>
              <a:gdLst/>
              <a:ahLst/>
              <a:cxnLst/>
              <a:rect l="l" t="t" r="r" b="b"/>
              <a:pathLst>
                <a:path w="2865" h="984" extrusionOk="0">
                  <a:moveTo>
                    <a:pt x="2798" y="1"/>
                  </a:moveTo>
                  <a:cubicBezTo>
                    <a:pt x="2431" y="134"/>
                    <a:pt x="2164" y="401"/>
                    <a:pt x="1831" y="601"/>
                  </a:cubicBezTo>
                  <a:cubicBezTo>
                    <a:pt x="1556" y="729"/>
                    <a:pt x="1221" y="807"/>
                    <a:pt x="886" y="807"/>
                  </a:cubicBezTo>
                  <a:cubicBezTo>
                    <a:pt x="611" y="807"/>
                    <a:pt x="337" y="755"/>
                    <a:pt x="96" y="635"/>
                  </a:cubicBezTo>
                  <a:cubicBezTo>
                    <a:pt x="87" y="630"/>
                    <a:pt x="78" y="628"/>
                    <a:pt x="70" y="628"/>
                  </a:cubicBezTo>
                  <a:cubicBezTo>
                    <a:pt x="21" y="628"/>
                    <a:pt x="1" y="706"/>
                    <a:pt x="29" y="735"/>
                  </a:cubicBezTo>
                  <a:cubicBezTo>
                    <a:pt x="296" y="912"/>
                    <a:pt x="560" y="984"/>
                    <a:pt x="820" y="984"/>
                  </a:cubicBezTo>
                  <a:cubicBezTo>
                    <a:pt x="1536" y="984"/>
                    <a:pt x="2220" y="443"/>
                    <a:pt x="2831" y="101"/>
                  </a:cubicBezTo>
                  <a:cubicBezTo>
                    <a:pt x="2865" y="67"/>
                    <a:pt x="2831" y="1"/>
                    <a:pt x="279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697050" y="395300"/>
              <a:ext cx="72150" cy="44125"/>
            </a:xfrm>
            <a:custGeom>
              <a:avLst/>
              <a:gdLst/>
              <a:ahLst/>
              <a:cxnLst/>
              <a:rect l="l" t="t" r="r" b="b"/>
              <a:pathLst>
                <a:path w="2886" h="1765" extrusionOk="0">
                  <a:moveTo>
                    <a:pt x="2766" y="0"/>
                  </a:moveTo>
                  <a:cubicBezTo>
                    <a:pt x="2754" y="0"/>
                    <a:pt x="2741" y="3"/>
                    <a:pt x="2728" y="7"/>
                  </a:cubicBezTo>
                  <a:cubicBezTo>
                    <a:pt x="1827" y="541"/>
                    <a:pt x="893" y="1141"/>
                    <a:pt x="26" y="1708"/>
                  </a:cubicBezTo>
                  <a:cubicBezTo>
                    <a:pt x="1" y="1708"/>
                    <a:pt x="13" y="1765"/>
                    <a:pt x="35" y="1765"/>
                  </a:cubicBezTo>
                  <a:cubicBezTo>
                    <a:pt x="42" y="1765"/>
                    <a:pt x="51" y="1758"/>
                    <a:pt x="59" y="1742"/>
                  </a:cubicBezTo>
                  <a:lnTo>
                    <a:pt x="2828" y="141"/>
                  </a:lnTo>
                  <a:cubicBezTo>
                    <a:pt x="2885" y="83"/>
                    <a:pt x="2843" y="0"/>
                    <a:pt x="27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383275" y="998400"/>
              <a:ext cx="84275" cy="23375"/>
            </a:xfrm>
            <a:custGeom>
              <a:avLst/>
              <a:gdLst/>
              <a:ahLst/>
              <a:cxnLst/>
              <a:rect l="l" t="t" r="r" b="b"/>
              <a:pathLst>
                <a:path w="3371" h="935" extrusionOk="0">
                  <a:moveTo>
                    <a:pt x="3237" y="0"/>
                  </a:moveTo>
                  <a:cubicBezTo>
                    <a:pt x="2236" y="434"/>
                    <a:pt x="1202" y="701"/>
                    <a:pt x="101" y="868"/>
                  </a:cubicBezTo>
                  <a:cubicBezTo>
                    <a:pt x="34" y="868"/>
                    <a:pt x="1" y="934"/>
                    <a:pt x="68" y="934"/>
                  </a:cubicBezTo>
                  <a:cubicBezTo>
                    <a:pt x="1202" y="868"/>
                    <a:pt x="2269" y="567"/>
                    <a:pt x="3270" y="100"/>
                  </a:cubicBezTo>
                  <a:cubicBezTo>
                    <a:pt x="3370" y="67"/>
                    <a:pt x="3270" y="0"/>
                    <a:pt x="323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733525" y="1512100"/>
              <a:ext cx="171825" cy="111775"/>
            </a:xfrm>
            <a:custGeom>
              <a:avLst/>
              <a:gdLst/>
              <a:ahLst/>
              <a:cxnLst/>
              <a:rect l="l" t="t" r="r" b="b"/>
              <a:pathLst>
                <a:path w="6873" h="4471" extrusionOk="0">
                  <a:moveTo>
                    <a:pt x="3570" y="0"/>
                  </a:moveTo>
                  <a:lnTo>
                    <a:pt x="1" y="1235"/>
                  </a:lnTo>
                  <a:lnTo>
                    <a:pt x="168" y="1201"/>
                  </a:lnTo>
                  <a:lnTo>
                    <a:pt x="902" y="4470"/>
                  </a:lnTo>
                  <a:lnTo>
                    <a:pt x="6873" y="3336"/>
                  </a:lnTo>
                  <a:lnTo>
                    <a:pt x="3837" y="2169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585925" y="1551300"/>
              <a:ext cx="136800" cy="114275"/>
            </a:xfrm>
            <a:custGeom>
              <a:avLst/>
              <a:gdLst/>
              <a:ahLst/>
              <a:cxnLst/>
              <a:rect l="l" t="t" r="r" b="b"/>
              <a:pathLst>
                <a:path w="5472" h="4571" extrusionOk="0">
                  <a:moveTo>
                    <a:pt x="4838" y="0"/>
                  </a:moveTo>
                  <a:lnTo>
                    <a:pt x="1735" y="567"/>
                  </a:lnTo>
                  <a:lnTo>
                    <a:pt x="2136" y="2335"/>
                  </a:lnTo>
                  <a:lnTo>
                    <a:pt x="1" y="4570"/>
                  </a:lnTo>
                  <a:lnTo>
                    <a:pt x="5471" y="326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477525" y="528900"/>
              <a:ext cx="23375" cy="90950"/>
            </a:xfrm>
            <a:custGeom>
              <a:avLst/>
              <a:gdLst/>
              <a:ahLst/>
              <a:cxnLst/>
              <a:rect l="l" t="t" r="r" b="b"/>
              <a:pathLst>
                <a:path w="935" h="3638" extrusionOk="0">
                  <a:moveTo>
                    <a:pt x="67" y="0"/>
                  </a:moveTo>
                  <a:cubicBezTo>
                    <a:pt x="67" y="0"/>
                    <a:pt x="0" y="0"/>
                    <a:pt x="0" y="34"/>
                  </a:cubicBezTo>
                  <a:cubicBezTo>
                    <a:pt x="234" y="1268"/>
                    <a:pt x="501" y="2435"/>
                    <a:pt x="801" y="3603"/>
                  </a:cubicBezTo>
                  <a:cubicBezTo>
                    <a:pt x="801" y="3626"/>
                    <a:pt x="818" y="3638"/>
                    <a:pt x="839" y="3638"/>
                  </a:cubicBezTo>
                  <a:cubicBezTo>
                    <a:pt x="879" y="3638"/>
                    <a:pt x="934" y="3601"/>
                    <a:pt x="934" y="3536"/>
                  </a:cubicBezTo>
                  <a:cubicBezTo>
                    <a:pt x="667" y="2369"/>
                    <a:pt x="401" y="1168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492525" y="547625"/>
              <a:ext cx="3375" cy="4025"/>
            </a:xfrm>
            <a:custGeom>
              <a:avLst/>
              <a:gdLst/>
              <a:ahLst/>
              <a:cxnLst/>
              <a:rect l="l" t="t" r="r" b="b"/>
              <a:pathLst>
                <a:path w="135" h="161" extrusionOk="0">
                  <a:moveTo>
                    <a:pt x="93" y="1"/>
                  </a:moveTo>
                  <a:cubicBezTo>
                    <a:pt x="54" y="1"/>
                    <a:pt x="1" y="43"/>
                    <a:pt x="1" y="85"/>
                  </a:cubicBezTo>
                  <a:cubicBezTo>
                    <a:pt x="17" y="135"/>
                    <a:pt x="51" y="160"/>
                    <a:pt x="80" y="160"/>
                  </a:cubicBezTo>
                  <a:cubicBezTo>
                    <a:pt x="109" y="160"/>
                    <a:pt x="134" y="135"/>
                    <a:pt x="134" y="85"/>
                  </a:cubicBezTo>
                  <a:lnTo>
                    <a:pt x="134" y="52"/>
                  </a:lnTo>
                  <a:cubicBezTo>
                    <a:pt x="134" y="15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496700" y="5664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4"/>
                    <a:pt x="67" y="134"/>
                  </a:cubicBezTo>
                  <a:cubicBezTo>
                    <a:pt x="167" y="134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414975" y="514725"/>
              <a:ext cx="65900" cy="31850"/>
            </a:xfrm>
            <a:custGeom>
              <a:avLst/>
              <a:gdLst/>
              <a:ahLst/>
              <a:cxnLst/>
              <a:rect l="l" t="t" r="r" b="b"/>
              <a:pathLst>
                <a:path w="2636" h="1274" extrusionOk="0">
                  <a:moveTo>
                    <a:pt x="101" y="0"/>
                  </a:moveTo>
                  <a:cubicBezTo>
                    <a:pt x="67" y="0"/>
                    <a:pt x="1" y="0"/>
                    <a:pt x="67" y="34"/>
                  </a:cubicBezTo>
                  <a:cubicBezTo>
                    <a:pt x="149" y="987"/>
                    <a:pt x="1143" y="1273"/>
                    <a:pt x="2014" y="1273"/>
                  </a:cubicBezTo>
                  <a:cubicBezTo>
                    <a:pt x="2209" y="1273"/>
                    <a:pt x="2398" y="1259"/>
                    <a:pt x="2569" y="1234"/>
                  </a:cubicBezTo>
                  <a:cubicBezTo>
                    <a:pt x="2636" y="1234"/>
                    <a:pt x="2636" y="1101"/>
                    <a:pt x="2569" y="1101"/>
                  </a:cubicBezTo>
                  <a:cubicBezTo>
                    <a:pt x="2407" y="1112"/>
                    <a:pt x="2243" y="1119"/>
                    <a:pt x="2079" y="1119"/>
                  </a:cubicBezTo>
                  <a:cubicBezTo>
                    <a:pt x="1231" y="1119"/>
                    <a:pt x="408" y="92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493450" y="476025"/>
              <a:ext cx="41625" cy="63725"/>
            </a:xfrm>
            <a:custGeom>
              <a:avLst/>
              <a:gdLst/>
              <a:ahLst/>
              <a:cxnLst/>
              <a:rect l="l" t="t" r="r" b="b"/>
              <a:pathLst>
                <a:path w="1665" h="2549" extrusionOk="0">
                  <a:moveTo>
                    <a:pt x="8" y="2519"/>
                  </a:moveTo>
                  <a:cubicBezTo>
                    <a:pt x="1" y="2519"/>
                    <a:pt x="8" y="2549"/>
                    <a:pt x="30" y="2549"/>
                  </a:cubicBezTo>
                  <a:cubicBezTo>
                    <a:pt x="19" y="2527"/>
                    <a:pt x="12" y="2519"/>
                    <a:pt x="8" y="2519"/>
                  </a:cubicBezTo>
                  <a:close/>
                  <a:moveTo>
                    <a:pt x="1336" y="1"/>
                  </a:moveTo>
                  <a:cubicBezTo>
                    <a:pt x="1318" y="1"/>
                    <a:pt x="1298" y="25"/>
                    <a:pt x="1298" y="80"/>
                  </a:cubicBezTo>
                  <a:cubicBezTo>
                    <a:pt x="1465" y="1115"/>
                    <a:pt x="998" y="1982"/>
                    <a:pt x="30" y="2549"/>
                  </a:cubicBezTo>
                  <a:cubicBezTo>
                    <a:pt x="1098" y="2249"/>
                    <a:pt x="1665" y="1081"/>
                    <a:pt x="1365" y="47"/>
                  </a:cubicBezTo>
                  <a:cubicBezTo>
                    <a:pt x="1365" y="17"/>
                    <a:pt x="1351" y="1"/>
                    <a:pt x="13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308225" y="496200"/>
              <a:ext cx="117275" cy="70250"/>
            </a:xfrm>
            <a:custGeom>
              <a:avLst/>
              <a:gdLst/>
              <a:ahLst/>
              <a:cxnLst/>
              <a:rect l="l" t="t" r="r" b="b"/>
              <a:pathLst>
                <a:path w="4691" h="2810" extrusionOk="0">
                  <a:moveTo>
                    <a:pt x="4588" y="1"/>
                  </a:moveTo>
                  <a:cubicBezTo>
                    <a:pt x="4581" y="1"/>
                    <a:pt x="4575" y="3"/>
                    <a:pt x="4571" y="7"/>
                  </a:cubicBezTo>
                  <a:cubicBezTo>
                    <a:pt x="2936" y="674"/>
                    <a:pt x="1235" y="1575"/>
                    <a:pt x="1" y="2809"/>
                  </a:cubicBezTo>
                  <a:cubicBezTo>
                    <a:pt x="1535" y="1842"/>
                    <a:pt x="2936" y="841"/>
                    <a:pt x="4604" y="107"/>
                  </a:cubicBezTo>
                  <a:cubicBezTo>
                    <a:pt x="4690" y="79"/>
                    <a:pt x="4628" y="1"/>
                    <a:pt x="45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404125" y="669400"/>
              <a:ext cx="35900" cy="255350"/>
            </a:xfrm>
            <a:custGeom>
              <a:avLst/>
              <a:gdLst/>
              <a:ahLst/>
              <a:cxnLst/>
              <a:rect l="l" t="t" r="r" b="b"/>
              <a:pathLst>
                <a:path w="1436" h="10214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cubicBezTo>
                    <a:pt x="101" y="3487"/>
                    <a:pt x="535" y="6856"/>
                    <a:pt x="1335" y="10192"/>
                  </a:cubicBezTo>
                  <a:cubicBezTo>
                    <a:pt x="1349" y="10205"/>
                    <a:pt x="1369" y="10213"/>
                    <a:pt x="1387" y="10213"/>
                  </a:cubicBezTo>
                  <a:cubicBezTo>
                    <a:pt x="1412" y="10213"/>
                    <a:pt x="1435" y="10197"/>
                    <a:pt x="1435" y="10158"/>
                  </a:cubicBezTo>
                  <a:cubicBezTo>
                    <a:pt x="701" y="6822"/>
                    <a:pt x="234" y="3487"/>
                    <a:pt x="101" y="51"/>
                  </a:cubicBez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579250" y="879150"/>
              <a:ext cx="35050" cy="104600"/>
            </a:xfrm>
            <a:custGeom>
              <a:avLst/>
              <a:gdLst/>
              <a:ahLst/>
              <a:cxnLst/>
              <a:rect l="l" t="t" r="r" b="b"/>
              <a:pathLst>
                <a:path w="1402" h="4184" extrusionOk="0">
                  <a:moveTo>
                    <a:pt x="118" y="0"/>
                  </a:moveTo>
                  <a:cubicBezTo>
                    <a:pt x="76" y="0"/>
                    <a:pt x="34" y="34"/>
                    <a:pt x="34" y="100"/>
                  </a:cubicBezTo>
                  <a:cubicBezTo>
                    <a:pt x="1" y="1368"/>
                    <a:pt x="1235" y="3002"/>
                    <a:pt x="34" y="4103"/>
                  </a:cubicBezTo>
                  <a:cubicBezTo>
                    <a:pt x="34" y="4152"/>
                    <a:pt x="34" y="4183"/>
                    <a:pt x="47" y="4183"/>
                  </a:cubicBezTo>
                  <a:cubicBezTo>
                    <a:pt x="52" y="4183"/>
                    <a:pt x="59" y="4179"/>
                    <a:pt x="68" y="4170"/>
                  </a:cubicBezTo>
                  <a:cubicBezTo>
                    <a:pt x="1402" y="3269"/>
                    <a:pt x="201" y="1335"/>
                    <a:pt x="201" y="100"/>
                  </a:cubicBezTo>
                  <a:cubicBezTo>
                    <a:pt x="201" y="34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458375" y="778525"/>
              <a:ext cx="65025" cy="83350"/>
            </a:xfrm>
            <a:custGeom>
              <a:avLst/>
              <a:gdLst/>
              <a:ahLst/>
              <a:cxnLst/>
              <a:rect l="l" t="t" r="r" b="b"/>
              <a:pathLst>
                <a:path w="2601" h="3334" extrusionOk="0">
                  <a:moveTo>
                    <a:pt x="1972" y="1"/>
                  </a:moveTo>
                  <a:cubicBezTo>
                    <a:pt x="1941" y="1"/>
                    <a:pt x="1914" y="17"/>
                    <a:pt x="1934" y="56"/>
                  </a:cubicBezTo>
                  <a:cubicBezTo>
                    <a:pt x="2501" y="1557"/>
                    <a:pt x="1567" y="3025"/>
                    <a:pt x="32" y="3258"/>
                  </a:cubicBezTo>
                  <a:cubicBezTo>
                    <a:pt x="5" y="3285"/>
                    <a:pt x="0" y="3334"/>
                    <a:pt x="17" y="3334"/>
                  </a:cubicBezTo>
                  <a:cubicBezTo>
                    <a:pt x="21" y="3334"/>
                    <a:pt x="26" y="3331"/>
                    <a:pt x="32" y="3325"/>
                  </a:cubicBezTo>
                  <a:cubicBezTo>
                    <a:pt x="1667" y="3158"/>
                    <a:pt x="2601" y="1557"/>
                    <a:pt x="2034" y="22"/>
                  </a:cubicBezTo>
                  <a:cubicBezTo>
                    <a:pt x="2020" y="9"/>
                    <a:pt x="1995" y="1"/>
                    <a:pt x="19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590600" y="748700"/>
              <a:ext cx="84300" cy="51450"/>
            </a:xfrm>
            <a:custGeom>
              <a:avLst/>
              <a:gdLst/>
              <a:ahLst/>
              <a:cxnLst/>
              <a:rect l="l" t="t" r="r" b="b"/>
              <a:pathLst>
                <a:path w="3372" h="2058" extrusionOk="0">
                  <a:moveTo>
                    <a:pt x="73" y="1"/>
                  </a:moveTo>
                  <a:cubicBezTo>
                    <a:pt x="36" y="1"/>
                    <a:pt x="0" y="24"/>
                    <a:pt x="47" y="48"/>
                  </a:cubicBezTo>
                  <a:cubicBezTo>
                    <a:pt x="205" y="1261"/>
                    <a:pt x="1219" y="2057"/>
                    <a:pt x="2361" y="2057"/>
                  </a:cubicBezTo>
                  <a:cubicBezTo>
                    <a:pt x="2664" y="2057"/>
                    <a:pt x="2976" y="2001"/>
                    <a:pt x="3283" y="1883"/>
                  </a:cubicBezTo>
                  <a:cubicBezTo>
                    <a:pt x="3372" y="1853"/>
                    <a:pt x="3329" y="1744"/>
                    <a:pt x="3271" y="1744"/>
                  </a:cubicBezTo>
                  <a:cubicBezTo>
                    <a:pt x="3264" y="1744"/>
                    <a:pt x="3257" y="1745"/>
                    <a:pt x="3250" y="1749"/>
                  </a:cubicBezTo>
                  <a:cubicBezTo>
                    <a:pt x="2941" y="1871"/>
                    <a:pt x="2636" y="1928"/>
                    <a:pt x="2343" y="1928"/>
                  </a:cubicBezTo>
                  <a:cubicBezTo>
                    <a:pt x="1275" y="1928"/>
                    <a:pt x="376" y="1167"/>
                    <a:pt x="114" y="15"/>
                  </a:cubicBezTo>
                  <a:cubicBezTo>
                    <a:pt x="104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458350" y="927525"/>
              <a:ext cx="189000" cy="632200"/>
            </a:xfrm>
            <a:custGeom>
              <a:avLst/>
              <a:gdLst/>
              <a:ahLst/>
              <a:cxnLst/>
              <a:rect l="l" t="t" r="r" b="b"/>
              <a:pathLst>
                <a:path w="7560" h="25288" extrusionOk="0">
                  <a:moveTo>
                    <a:pt x="67" y="0"/>
                  </a:moveTo>
                  <a:cubicBezTo>
                    <a:pt x="33" y="0"/>
                    <a:pt x="0" y="0"/>
                    <a:pt x="0" y="33"/>
                  </a:cubicBezTo>
                  <a:cubicBezTo>
                    <a:pt x="2769" y="8373"/>
                    <a:pt x="5271" y="16712"/>
                    <a:pt x="7439" y="25251"/>
                  </a:cubicBezTo>
                  <a:cubicBezTo>
                    <a:pt x="7439" y="25277"/>
                    <a:pt x="7458" y="25288"/>
                    <a:pt x="7480" y="25288"/>
                  </a:cubicBezTo>
                  <a:cubicBezTo>
                    <a:pt x="7516" y="25288"/>
                    <a:pt x="7559" y="25259"/>
                    <a:pt x="7539" y="25218"/>
                  </a:cubicBezTo>
                  <a:cubicBezTo>
                    <a:pt x="5571" y="16712"/>
                    <a:pt x="3069" y="8206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591775" y="968475"/>
              <a:ext cx="164300" cy="568700"/>
            </a:xfrm>
            <a:custGeom>
              <a:avLst/>
              <a:gdLst/>
              <a:ahLst/>
              <a:cxnLst/>
              <a:rect l="l" t="t" r="r" b="b"/>
              <a:pathLst>
                <a:path w="6572" h="22748" extrusionOk="0">
                  <a:moveTo>
                    <a:pt x="25" y="0"/>
                  </a:moveTo>
                  <a:cubicBezTo>
                    <a:pt x="15" y="0"/>
                    <a:pt x="0" y="30"/>
                    <a:pt x="0" y="30"/>
                  </a:cubicBezTo>
                  <a:cubicBezTo>
                    <a:pt x="2335" y="7535"/>
                    <a:pt x="4437" y="15074"/>
                    <a:pt x="6438" y="22713"/>
                  </a:cubicBezTo>
                  <a:cubicBezTo>
                    <a:pt x="6438" y="22736"/>
                    <a:pt x="6455" y="22747"/>
                    <a:pt x="6477" y="22747"/>
                  </a:cubicBezTo>
                  <a:cubicBezTo>
                    <a:pt x="6516" y="22747"/>
                    <a:pt x="6572" y="22711"/>
                    <a:pt x="6572" y="22646"/>
                  </a:cubicBezTo>
                  <a:cubicBezTo>
                    <a:pt x="4537" y="15074"/>
                    <a:pt x="2669" y="7435"/>
                    <a:pt x="34" y="30"/>
                  </a:cubicBezTo>
                  <a:cubicBezTo>
                    <a:pt x="34" y="8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01075" y="1564900"/>
              <a:ext cx="29025" cy="19275"/>
            </a:xfrm>
            <a:custGeom>
              <a:avLst/>
              <a:gdLst/>
              <a:ahLst/>
              <a:cxnLst/>
              <a:rect l="l" t="t" r="r" b="b"/>
              <a:pathLst>
                <a:path w="1161" h="771" extrusionOk="0">
                  <a:moveTo>
                    <a:pt x="1112" y="0"/>
                  </a:moveTo>
                  <a:cubicBezTo>
                    <a:pt x="1100" y="0"/>
                    <a:pt x="1085" y="7"/>
                    <a:pt x="1068" y="23"/>
                  </a:cubicBezTo>
                  <a:cubicBezTo>
                    <a:pt x="668" y="190"/>
                    <a:pt x="301" y="424"/>
                    <a:pt x="1" y="724"/>
                  </a:cubicBezTo>
                  <a:cubicBezTo>
                    <a:pt x="1" y="747"/>
                    <a:pt x="18" y="771"/>
                    <a:pt x="39" y="771"/>
                  </a:cubicBezTo>
                  <a:cubicBezTo>
                    <a:pt x="48" y="771"/>
                    <a:pt x="58" y="767"/>
                    <a:pt x="68" y="757"/>
                  </a:cubicBezTo>
                  <a:cubicBezTo>
                    <a:pt x="401" y="457"/>
                    <a:pt x="801" y="290"/>
                    <a:pt x="1135" y="57"/>
                  </a:cubicBezTo>
                  <a:cubicBezTo>
                    <a:pt x="1160" y="57"/>
                    <a:pt x="1148" y="0"/>
                    <a:pt x="111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15750" y="1566300"/>
              <a:ext cx="22875" cy="19075"/>
            </a:xfrm>
            <a:custGeom>
              <a:avLst/>
              <a:gdLst/>
              <a:ahLst/>
              <a:cxnLst/>
              <a:rect l="l" t="t" r="r" b="b"/>
              <a:pathLst>
                <a:path w="915" h="763" extrusionOk="0">
                  <a:moveTo>
                    <a:pt x="815" y="1"/>
                  </a:moveTo>
                  <a:cubicBezTo>
                    <a:pt x="548" y="134"/>
                    <a:pt x="248" y="401"/>
                    <a:pt x="48" y="668"/>
                  </a:cubicBezTo>
                  <a:cubicBezTo>
                    <a:pt x="1" y="715"/>
                    <a:pt x="20" y="762"/>
                    <a:pt x="36" y="762"/>
                  </a:cubicBezTo>
                  <a:cubicBezTo>
                    <a:pt x="42" y="762"/>
                    <a:pt x="48" y="754"/>
                    <a:pt x="48" y="734"/>
                  </a:cubicBezTo>
                  <a:cubicBezTo>
                    <a:pt x="148" y="601"/>
                    <a:pt x="281" y="501"/>
                    <a:pt x="448" y="368"/>
                  </a:cubicBezTo>
                  <a:cubicBezTo>
                    <a:pt x="581" y="301"/>
                    <a:pt x="748" y="201"/>
                    <a:pt x="882" y="67"/>
                  </a:cubicBezTo>
                  <a:cubicBezTo>
                    <a:pt x="915" y="34"/>
                    <a:pt x="882" y="1"/>
                    <a:pt x="81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798575" y="1535025"/>
              <a:ext cx="40050" cy="30975"/>
            </a:xfrm>
            <a:custGeom>
              <a:avLst/>
              <a:gdLst/>
              <a:ahLst/>
              <a:cxnLst/>
              <a:rect l="l" t="t" r="r" b="b"/>
              <a:pathLst>
                <a:path w="1602" h="1239" extrusionOk="0">
                  <a:moveTo>
                    <a:pt x="1378" y="186"/>
                  </a:moveTo>
                  <a:cubicBezTo>
                    <a:pt x="1552" y="505"/>
                    <a:pt x="1439" y="912"/>
                    <a:pt x="1158" y="1088"/>
                  </a:cubicBezTo>
                  <a:lnTo>
                    <a:pt x="1158" y="1088"/>
                  </a:lnTo>
                  <a:cubicBezTo>
                    <a:pt x="1114" y="770"/>
                    <a:pt x="1173" y="455"/>
                    <a:pt x="1378" y="186"/>
                  </a:cubicBezTo>
                  <a:close/>
                  <a:moveTo>
                    <a:pt x="434" y="618"/>
                  </a:moveTo>
                  <a:cubicBezTo>
                    <a:pt x="501" y="618"/>
                    <a:pt x="635" y="718"/>
                    <a:pt x="668" y="751"/>
                  </a:cubicBezTo>
                  <a:cubicBezTo>
                    <a:pt x="795" y="910"/>
                    <a:pt x="892" y="1069"/>
                    <a:pt x="1074" y="1112"/>
                  </a:cubicBezTo>
                  <a:lnTo>
                    <a:pt x="1074" y="1112"/>
                  </a:lnTo>
                  <a:cubicBezTo>
                    <a:pt x="1075" y="1118"/>
                    <a:pt x="1076" y="1124"/>
                    <a:pt x="1078" y="1130"/>
                  </a:cubicBezTo>
                  <a:lnTo>
                    <a:pt x="1078" y="1130"/>
                  </a:lnTo>
                  <a:cubicBezTo>
                    <a:pt x="1008" y="1159"/>
                    <a:pt x="931" y="1176"/>
                    <a:pt x="848" y="1176"/>
                  </a:cubicBezTo>
                  <a:cubicBezTo>
                    <a:pt x="791" y="1176"/>
                    <a:pt x="731" y="1168"/>
                    <a:pt x="668" y="1152"/>
                  </a:cubicBezTo>
                  <a:cubicBezTo>
                    <a:pt x="568" y="1118"/>
                    <a:pt x="468" y="1085"/>
                    <a:pt x="401" y="985"/>
                  </a:cubicBezTo>
                  <a:cubicBezTo>
                    <a:pt x="301" y="918"/>
                    <a:pt x="234" y="651"/>
                    <a:pt x="434" y="618"/>
                  </a:cubicBezTo>
                  <a:close/>
                  <a:moveTo>
                    <a:pt x="1410" y="1"/>
                  </a:moveTo>
                  <a:cubicBezTo>
                    <a:pt x="1393" y="1"/>
                    <a:pt x="1368" y="17"/>
                    <a:pt x="1335" y="51"/>
                  </a:cubicBezTo>
                  <a:cubicBezTo>
                    <a:pt x="1121" y="318"/>
                    <a:pt x="1015" y="628"/>
                    <a:pt x="1049" y="964"/>
                  </a:cubicBezTo>
                  <a:lnTo>
                    <a:pt x="1049" y="964"/>
                  </a:lnTo>
                  <a:cubicBezTo>
                    <a:pt x="845" y="853"/>
                    <a:pt x="656" y="424"/>
                    <a:pt x="420" y="424"/>
                  </a:cubicBezTo>
                  <a:cubicBezTo>
                    <a:pt x="371" y="424"/>
                    <a:pt x="321" y="442"/>
                    <a:pt x="268" y="484"/>
                  </a:cubicBezTo>
                  <a:cubicBezTo>
                    <a:pt x="1" y="718"/>
                    <a:pt x="334" y="1085"/>
                    <a:pt x="568" y="1152"/>
                  </a:cubicBezTo>
                  <a:cubicBezTo>
                    <a:pt x="667" y="1201"/>
                    <a:pt x="776" y="1228"/>
                    <a:pt x="885" y="1228"/>
                  </a:cubicBezTo>
                  <a:cubicBezTo>
                    <a:pt x="955" y="1228"/>
                    <a:pt x="1026" y="1217"/>
                    <a:pt x="1094" y="1194"/>
                  </a:cubicBezTo>
                  <a:lnTo>
                    <a:pt x="1094" y="1194"/>
                  </a:lnTo>
                  <a:cubicBezTo>
                    <a:pt x="1097" y="1202"/>
                    <a:pt x="1099" y="1210"/>
                    <a:pt x="1102" y="1218"/>
                  </a:cubicBezTo>
                  <a:cubicBezTo>
                    <a:pt x="1114" y="1230"/>
                    <a:pt x="1135" y="1238"/>
                    <a:pt x="1154" y="1238"/>
                  </a:cubicBezTo>
                  <a:cubicBezTo>
                    <a:pt x="1184" y="1238"/>
                    <a:pt x="1208" y="1217"/>
                    <a:pt x="1174" y="1161"/>
                  </a:cubicBezTo>
                  <a:lnTo>
                    <a:pt x="1174" y="1161"/>
                  </a:lnTo>
                  <a:cubicBezTo>
                    <a:pt x="1256" y="1121"/>
                    <a:pt x="1333" y="1063"/>
                    <a:pt x="1402" y="985"/>
                  </a:cubicBezTo>
                  <a:cubicBezTo>
                    <a:pt x="1602" y="718"/>
                    <a:pt x="1602" y="318"/>
                    <a:pt x="1435" y="51"/>
                  </a:cubicBezTo>
                  <a:cubicBezTo>
                    <a:pt x="1435" y="17"/>
                    <a:pt x="1427" y="1"/>
                    <a:pt x="14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744375" y="1538450"/>
              <a:ext cx="28375" cy="78450"/>
            </a:xfrm>
            <a:custGeom>
              <a:avLst/>
              <a:gdLst/>
              <a:ahLst/>
              <a:cxnLst/>
              <a:rect l="l" t="t" r="r" b="b"/>
              <a:pathLst>
                <a:path w="1135" h="3138" extrusionOk="0">
                  <a:moveTo>
                    <a:pt x="83" y="1"/>
                  </a:moveTo>
                  <a:cubicBezTo>
                    <a:pt x="54" y="1"/>
                    <a:pt x="1" y="32"/>
                    <a:pt x="1" y="81"/>
                  </a:cubicBezTo>
                  <a:cubicBezTo>
                    <a:pt x="334" y="1081"/>
                    <a:pt x="634" y="2115"/>
                    <a:pt x="1068" y="3116"/>
                  </a:cubicBezTo>
                  <a:cubicBezTo>
                    <a:pt x="1068" y="3130"/>
                    <a:pt x="1079" y="3138"/>
                    <a:pt x="1093" y="3138"/>
                  </a:cubicBezTo>
                  <a:cubicBezTo>
                    <a:pt x="1112" y="3138"/>
                    <a:pt x="1135" y="3122"/>
                    <a:pt x="1135" y="3083"/>
                  </a:cubicBezTo>
                  <a:cubicBezTo>
                    <a:pt x="835" y="2015"/>
                    <a:pt x="468" y="1015"/>
                    <a:pt x="101" y="14"/>
                  </a:cubicBezTo>
                  <a:cubicBezTo>
                    <a:pt x="101" y="5"/>
                    <a:pt x="93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751050" y="1585850"/>
              <a:ext cx="145925" cy="38025"/>
            </a:xfrm>
            <a:custGeom>
              <a:avLst/>
              <a:gdLst/>
              <a:ahLst/>
              <a:cxnLst/>
              <a:rect l="l" t="t" r="r" b="b"/>
              <a:pathLst>
                <a:path w="5837" h="1521" extrusionOk="0">
                  <a:moveTo>
                    <a:pt x="5786" y="1"/>
                  </a:moveTo>
                  <a:cubicBezTo>
                    <a:pt x="5774" y="1"/>
                    <a:pt x="5758" y="6"/>
                    <a:pt x="5738" y="19"/>
                  </a:cubicBezTo>
                  <a:cubicBezTo>
                    <a:pt x="3837" y="520"/>
                    <a:pt x="1902" y="920"/>
                    <a:pt x="0" y="1454"/>
                  </a:cubicBezTo>
                  <a:cubicBezTo>
                    <a:pt x="0" y="1454"/>
                    <a:pt x="0" y="1520"/>
                    <a:pt x="34" y="1520"/>
                  </a:cubicBezTo>
                  <a:cubicBezTo>
                    <a:pt x="1969" y="1087"/>
                    <a:pt x="3870" y="586"/>
                    <a:pt x="5805" y="86"/>
                  </a:cubicBezTo>
                  <a:cubicBezTo>
                    <a:pt x="5831" y="86"/>
                    <a:pt x="5837" y="1"/>
                    <a:pt x="57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691850" y="1555875"/>
              <a:ext cx="25875" cy="75300"/>
            </a:xfrm>
            <a:custGeom>
              <a:avLst/>
              <a:gdLst/>
              <a:ahLst/>
              <a:cxnLst/>
              <a:rect l="l" t="t" r="r" b="b"/>
              <a:pathLst>
                <a:path w="1035" h="3012" extrusionOk="0">
                  <a:moveTo>
                    <a:pt x="21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267" y="1051"/>
                    <a:pt x="567" y="2052"/>
                    <a:pt x="934" y="2986"/>
                  </a:cubicBezTo>
                  <a:cubicBezTo>
                    <a:pt x="934" y="3003"/>
                    <a:pt x="959" y="3011"/>
                    <a:pt x="984" y="3011"/>
                  </a:cubicBezTo>
                  <a:cubicBezTo>
                    <a:pt x="1009" y="3011"/>
                    <a:pt x="1034" y="3003"/>
                    <a:pt x="1034" y="2986"/>
                  </a:cubicBezTo>
                  <a:cubicBezTo>
                    <a:pt x="734" y="1985"/>
                    <a:pt x="400" y="985"/>
                    <a:pt x="67" y="51"/>
                  </a:cubicBezTo>
                  <a:cubicBezTo>
                    <a:pt x="50" y="17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584275" y="1624525"/>
              <a:ext cx="135725" cy="41050"/>
            </a:xfrm>
            <a:custGeom>
              <a:avLst/>
              <a:gdLst/>
              <a:ahLst/>
              <a:cxnLst/>
              <a:rect l="l" t="t" r="r" b="b"/>
              <a:pathLst>
                <a:path w="5429" h="1642" extrusionOk="0">
                  <a:moveTo>
                    <a:pt x="5362" y="0"/>
                  </a:moveTo>
                  <a:cubicBezTo>
                    <a:pt x="5355" y="0"/>
                    <a:pt x="5346" y="2"/>
                    <a:pt x="5337" y="7"/>
                  </a:cubicBezTo>
                  <a:cubicBezTo>
                    <a:pt x="3569" y="540"/>
                    <a:pt x="1835" y="1041"/>
                    <a:pt x="33" y="1541"/>
                  </a:cubicBezTo>
                  <a:cubicBezTo>
                    <a:pt x="0" y="1541"/>
                    <a:pt x="33" y="1641"/>
                    <a:pt x="67" y="1641"/>
                  </a:cubicBezTo>
                  <a:cubicBezTo>
                    <a:pt x="1868" y="1241"/>
                    <a:pt x="3636" y="707"/>
                    <a:pt x="5371" y="140"/>
                  </a:cubicBezTo>
                  <a:cubicBezTo>
                    <a:pt x="5428" y="82"/>
                    <a:pt x="5411" y="0"/>
                    <a:pt x="53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633475" y="1616350"/>
              <a:ext cx="17525" cy="9175"/>
            </a:xfrm>
            <a:custGeom>
              <a:avLst/>
              <a:gdLst/>
              <a:ahLst/>
              <a:cxnLst/>
              <a:rect l="l" t="t" r="r" b="b"/>
              <a:pathLst>
                <a:path w="701" h="367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33"/>
                    <a:pt x="434" y="234"/>
                    <a:pt x="667" y="367"/>
                  </a:cubicBezTo>
                  <a:cubicBezTo>
                    <a:pt x="667" y="367"/>
                    <a:pt x="701" y="367"/>
                    <a:pt x="667" y="334"/>
                  </a:cubicBezTo>
                  <a:cubicBezTo>
                    <a:pt x="500" y="200"/>
                    <a:pt x="234" y="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639300" y="1610500"/>
              <a:ext cx="17550" cy="7525"/>
            </a:xfrm>
            <a:custGeom>
              <a:avLst/>
              <a:gdLst/>
              <a:ahLst/>
              <a:cxnLst/>
              <a:rect l="l" t="t" r="r" b="b"/>
              <a:pathLst>
                <a:path w="702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134"/>
                    <a:pt x="434" y="267"/>
                    <a:pt x="634" y="301"/>
                  </a:cubicBezTo>
                  <a:cubicBezTo>
                    <a:pt x="668" y="301"/>
                    <a:pt x="701" y="267"/>
                    <a:pt x="668" y="234"/>
                  </a:cubicBezTo>
                  <a:cubicBezTo>
                    <a:pt x="468" y="134"/>
                    <a:pt x="267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638475" y="1604675"/>
              <a:ext cx="22525" cy="3350"/>
            </a:xfrm>
            <a:custGeom>
              <a:avLst/>
              <a:gdLst/>
              <a:ahLst/>
              <a:cxnLst/>
              <a:rect l="l" t="t" r="r" b="b"/>
              <a:pathLst>
                <a:path w="901" h="134" extrusionOk="0">
                  <a:moveTo>
                    <a:pt x="0" y="0"/>
                  </a:moveTo>
                  <a:cubicBezTo>
                    <a:pt x="0" y="0"/>
                    <a:pt x="0" y="33"/>
                    <a:pt x="34" y="33"/>
                  </a:cubicBezTo>
                  <a:cubicBezTo>
                    <a:pt x="334" y="67"/>
                    <a:pt x="634" y="133"/>
                    <a:pt x="868" y="133"/>
                  </a:cubicBezTo>
                  <a:cubicBezTo>
                    <a:pt x="901" y="133"/>
                    <a:pt x="901" y="67"/>
                    <a:pt x="868" y="67"/>
                  </a:cubicBezTo>
                  <a:cubicBezTo>
                    <a:pt x="634" y="0"/>
                    <a:pt x="300" y="33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614275" y="1579025"/>
              <a:ext cx="32150" cy="26825"/>
            </a:xfrm>
            <a:custGeom>
              <a:avLst/>
              <a:gdLst/>
              <a:ahLst/>
              <a:cxnLst/>
              <a:rect l="l" t="t" r="r" b="b"/>
              <a:pathLst>
                <a:path w="1286" h="1073" extrusionOk="0">
                  <a:moveTo>
                    <a:pt x="1064" y="163"/>
                  </a:moveTo>
                  <a:cubicBezTo>
                    <a:pt x="1128" y="367"/>
                    <a:pt x="1058" y="606"/>
                    <a:pt x="905" y="742"/>
                  </a:cubicBezTo>
                  <a:lnTo>
                    <a:pt x="905" y="742"/>
                  </a:lnTo>
                  <a:cubicBezTo>
                    <a:pt x="863" y="543"/>
                    <a:pt x="904" y="341"/>
                    <a:pt x="1064" y="163"/>
                  </a:cubicBezTo>
                  <a:close/>
                  <a:moveTo>
                    <a:pt x="158" y="542"/>
                  </a:moveTo>
                  <a:lnTo>
                    <a:pt x="158" y="542"/>
                  </a:lnTo>
                  <a:cubicBezTo>
                    <a:pt x="362" y="611"/>
                    <a:pt x="564" y="699"/>
                    <a:pt x="756" y="828"/>
                  </a:cubicBezTo>
                  <a:lnTo>
                    <a:pt x="756" y="828"/>
                  </a:lnTo>
                  <a:cubicBezTo>
                    <a:pt x="721" y="835"/>
                    <a:pt x="686" y="839"/>
                    <a:pt x="651" y="839"/>
                  </a:cubicBezTo>
                  <a:cubicBezTo>
                    <a:pt x="446" y="839"/>
                    <a:pt x="256" y="722"/>
                    <a:pt x="158" y="542"/>
                  </a:cubicBezTo>
                  <a:close/>
                  <a:moveTo>
                    <a:pt x="1148" y="0"/>
                  </a:moveTo>
                  <a:cubicBezTo>
                    <a:pt x="1135" y="0"/>
                    <a:pt x="1118" y="9"/>
                    <a:pt x="1102" y="25"/>
                  </a:cubicBezTo>
                  <a:cubicBezTo>
                    <a:pt x="906" y="156"/>
                    <a:pt x="781" y="428"/>
                    <a:pt x="792" y="684"/>
                  </a:cubicBezTo>
                  <a:lnTo>
                    <a:pt x="792" y="684"/>
                  </a:lnTo>
                  <a:cubicBezTo>
                    <a:pt x="576" y="537"/>
                    <a:pt x="330" y="397"/>
                    <a:pt x="68" y="326"/>
                  </a:cubicBezTo>
                  <a:cubicBezTo>
                    <a:pt x="34" y="326"/>
                    <a:pt x="1" y="359"/>
                    <a:pt x="1" y="392"/>
                  </a:cubicBezTo>
                  <a:cubicBezTo>
                    <a:pt x="4" y="421"/>
                    <a:pt x="9" y="449"/>
                    <a:pt x="17" y="477"/>
                  </a:cubicBezTo>
                  <a:lnTo>
                    <a:pt x="17" y="477"/>
                  </a:lnTo>
                  <a:lnTo>
                    <a:pt x="1" y="492"/>
                  </a:lnTo>
                  <a:cubicBezTo>
                    <a:pt x="8" y="495"/>
                    <a:pt x="16" y="497"/>
                    <a:pt x="23" y="499"/>
                  </a:cubicBezTo>
                  <a:lnTo>
                    <a:pt x="23" y="499"/>
                  </a:lnTo>
                  <a:cubicBezTo>
                    <a:pt x="102" y="736"/>
                    <a:pt x="361" y="910"/>
                    <a:pt x="613" y="910"/>
                  </a:cubicBezTo>
                  <a:cubicBezTo>
                    <a:pt x="682" y="910"/>
                    <a:pt x="750" y="897"/>
                    <a:pt x="814" y="869"/>
                  </a:cubicBezTo>
                  <a:lnTo>
                    <a:pt x="814" y="869"/>
                  </a:lnTo>
                  <a:cubicBezTo>
                    <a:pt x="819" y="873"/>
                    <a:pt x="824" y="876"/>
                    <a:pt x="829" y="880"/>
                  </a:cubicBezTo>
                  <a:lnTo>
                    <a:pt x="829" y="880"/>
                  </a:lnTo>
                  <a:cubicBezTo>
                    <a:pt x="852" y="945"/>
                    <a:pt x="887" y="1006"/>
                    <a:pt x="935" y="1059"/>
                  </a:cubicBezTo>
                  <a:cubicBezTo>
                    <a:pt x="944" y="1068"/>
                    <a:pt x="955" y="1073"/>
                    <a:pt x="966" y="1073"/>
                  </a:cubicBezTo>
                  <a:cubicBezTo>
                    <a:pt x="997" y="1073"/>
                    <a:pt x="1026" y="1042"/>
                    <a:pt x="1002" y="993"/>
                  </a:cubicBezTo>
                  <a:cubicBezTo>
                    <a:pt x="998" y="987"/>
                    <a:pt x="995" y="981"/>
                    <a:pt x="992" y="975"/>
                  </a:cubicBezTo>
                  <a:lnTo>
                    <a:pt x="992" y="975"/>
                  </a:lnTo>
                  <a:cubicBezTo>
                    <a:pt x="1035" y="934"/>
                    <a:pt x="1035" y="859"/>
                    <a:pt x="1035" y="859"/>
                  </a:cubicBezTo>
                  <a:cubicBezTo>
                    <a:pt x="1008" y="839"/>
                    <a:pt x="980" y="818"/>
                    <a:pt x="951" y="797"/>
                  </a:cubicBezTo>
                  <a:lnTo>
                    <a:pt x="951" y="797"/>
                  </a:lnTo>
                  <a:cubicBezTo>
                    <a:pt x="1198" y="627"/>
                    <a:pt x="1285" y="288"/>
                    <a:pt x="1168" y="25"/>
                  </a:cubicBezTo>
                  <a:cubicBezTo>
                    <a:pt x="1168" y="9"/>
                    <a:pt x="1160" y="0"/>
                    <a:pt x="114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543400" y="691500"/>
              <a:ext cx="33375" cy="52300"/>
            </a:xfrm>
            <a:custGeom>
              <a:avLst/>
              <a:gdLst/>
              <a:ahLst/>
              <a:cxnLst/>
              <a:rect l="l" t="t" r="r" b="b"/>
              <a:pathLst>
                <a:path w="1335" h="2092" extrusionOk="0">
                  <a:moveTo>
                    <a:pt x="701" y="1"/>
                  </a:moveTo>
                  <a:cubicBezTo>
                    <a:pt x="634" y="1"/>
                    <a:pt x="601" y="134"/>
                    <a:pt x="668" y="168"/>
                  </a:cubicBezTo>
                  <a:cubicBezTo>
                    <a:pt x="1035" y="301"/>
                    <a:pt x="1101" y="668"/>
                    <a:pt x="801" y="868"/>
                  </a:cubicBezTo>
                  <a:cubicBezTo>
                    <a:pt x="701" y="968"/>
                    <a:pt x="601" y="968"/>
                    <a:pt x="501" y="1002"/>
                  </a:cubicBezTo>
                  <a:cubicBezTo>
                    <a:pt x="334" y="1068"/>
                    <a:pt x="201" y="1168"/>
                    <a:pt x="134" y="1335"/>
                  </a:cubicBezTo>
                  <a:cubicBezTo>
                    <a:pt x="1" y="1569"/>
                    <a:pt x="34" y="1869"/>
                    <a:pt x="201" y="2069"/>
                  </a:cubicBezTo>
                  <a:cubicBezTo>
                    <a:pt x="233" y="2085"/>
                    <a:pt x="263" y="2091"/>
                    <a:pt x="289" y="2091"/>
                  </a:cubicBezTo>
                  <a:cubicBezTo>
                    <a:pt x="373" y="2091"/>
                    <a:pt x="418" y="2028"/>
                    <a:pt x="367" y="2002"/>
                  </a:cubicBezTo>
                  <a:cubicBezTo>
                    <a:pt x="134" y="1535"/>
                    <a:pt x="468" y="1302"/>
                    <a:pt x="834" y="1068"/>
                  </a:cubicBezTo>
                  <a:cubicBezTo>
                    <a:pt x="1001" y="1002"/>
                    <a:pt x="1135" y="935"/>
                    <a:pt x="1201" y="701"/>
                  </a:cubicBezTo>
                  <a:cubicBezTo>
                    <a:pt x="1335" y="368"/>
                    <a:pt x="1101" y="1"/>
                    <a:pt x="7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593425" y="607900"/>
              <a:ext cx="32550" cy="46275"/>
            </a:xfrm>
            <a:custGeom>
              <a:avLst/>
              <a:gdLst/>
              <a:ahLst/>
              <a:cxnLst/>
              <a:rect l="l" t="t" r="r" b="b"/>
              <a:pathLst>
                <a:path w="1302" h="1851" extrusionOk="0">
                  <a:moveTo>
                    <a:pt x="467" y="1"/>
                  </a:moveTo>
                  <a:cubicBezTo>
                    <a:pt x="457" y="1"/>
                    <a:pt x="446" y="3"/>
                    <a:pt x="435" y="9"/>
                  </a:cubicBezTo>
                  <a:cubicBezTo>
                    <a:pt x="134" y="176"/>
                    <a:pt x="1" y="476"/>
                    <a:pt x="168" y="776"/>
                  </a:cubicBezTo>
                  <a:cubicBezTo>
                    <a:pt x="268" y="876"/>
                    <a:pt x="335" y="977"/>
                    <a:pt x="501" y="1043"/>
                  </a:cubicBezTo>
                  <a:cubicBezTo>
                    <a:pt x="635" y="1110"/>
                    <a:pt x="802" y="1110"/>
                    <a:pt x="868" y="1177"/>
                  </a:cubicBezTo>
                  <a:cubicBezTo>
                    <a:pt x="1269" y="1477"/>
                    <a:pt x="835" y="1610"/>
                    <a:pt x="668" y="1710"/>
                  </a:cubicBezTo>
                  <a:cubicBezTo>
                    <a:pt x="611" y="1768"/>
                    <a:pt x="628" y="1850"/>
                    <a:pt x="676" y="1850"/>
                  </a:cubicBezTo>
                  <a:cubicBezTo>
                    <a:pt x="684" y="1850"/>
                    <a:pt x="692" y="1848"/>
                    <a:pt x="701" y="1844"/>
                  </a:cubicBezTo>
                  <a:cubicBezTo>
                    <a:pt x="968" y="1810"/>
                    <a:pt x="1302" y="1544"/>
                    <a:pt x="1168" y="1243"/>
                  </a:cubicBezTo>
                  <a:cubicBezTo>
                    <a:pt x="1135" y="1143"/>
                    <a:pt x="968" y="1043"/>
                    <a:pt x="835" y="1010"/>
                  </a:cubicBezTo>
                  <a:cubicBezTo>
                    <a:pt x="701" y="977"/>
                    <a:pt x="535" y="977"/>
                    <a:pt x="435" y="876"/>
                  </a:cubicBezTo>
                  <a:cubicBezTo>
                    <a:pt x="134" y="676"/>
                    <a:pt x="168" y="309"/>
                    <a:pt x="468" y="143"/>
                  </a:cubicBezTo>
                  <a:cubicBezTo>
                    <a:pt x="523" y="60"/>
                    <a:pt x="510" y="1"/>
                    <a:pt x="4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537575" y="600450"/>
              <a:ext cx="25025" cy="41300"/>
            </a:xfrm>
            <a:custGeom>
              <a:avLst/>
              <a:gdLst/>
              <a:ahLst/>
              <a:cxnLst/>
              <a:rect l="l" t="t" r="r" b="b"/>
              <a:pathLst>
                <a:path w="1001" h="1652" extrusionOk="0">
                  <a:moveTo>
                    <a:pt x="793" y="0"/>
                  </a:moveTo>
                  <a:cubicBezTo>
                    <a:pt x="785" y="0"/>
                    <a:pt x="777" y="2"/>
                    <a:pt x="767" y="7"/>
                  </a:cubicBezTo>
                  <a:cubicBezTo>
                    <a:pt x="534" y="107"/>
                    <a:pt x="400" y="341"/>
                    <a:pt x="500" y="607"/>
                  </a:cubicBezTo>
                  <a:cubicBezTo>
                    <a:pt x="534" y="774"/>
                    <a:pt x="734" y="841"/>
                    <a:pt x="834" y="1008"/>
                  </a:cubicBezTo>
                  <a:cubicBezTo>
                    <a:pt x="867" y="1174"/>
                    <a:pt x="767" y="1375"/>
                    <a:pt x="600" y="1475"/>
                  </a:cubicBezTo>
                  <a:cubicBezTo>
                    <a:pt x="579" y="1478"/>
                    <a:pt x="559" y="1480"/>
                    <a:pt x="539" y="1480"/>
                  </a:cubicBezTo>
                  <a:cubicBezTo>
                    <a:pt x="373" y="1480"/>
                    <a:pt x="256" y="1361"/>
                    <a:pt x="167" y="1241"/>
                  </a:cubicBezTo>
                  <a:cubicBezTo>
                    <a:pt x="141" y="1202"/>
                    <a:pt x="109" y="1183"/>
                    <a:pt x="80" y="1183"/>
                  </a:cubicBezTo>
                  <a:cubicBezTo>
                    <a:pt x="37" y="1183"/>
                    <a:pt x="0" y="1227"/>
                    <a:pt x="0" y="1308"/>
                  </a:cubicBezTo>
                  <a:cubicBezTo>
                    <a:pt x="40" y="1527"/>
                    <a:pt x="271" y="1651"/>
                    <a:pt x="493" y="1651"/>
                  </a:cubicBezTo>
                  <a:cubicBezTo>
                    <a:pt x="642" y="1651"/>
                    <a:pt x="787" y="1595"/>
                    <a:pt x="867" y="1475"/>
                  </a:cubicBezTo>
                  <a:cubicBezTo>
                    <a:pt x="1001" y="1308"/>
                    <a:pt x="1001" y="1108"/>
                    <a:pt x="901" y="941"/>
                  </a:cubicBezTo>
                  <a:cubicBezTo>
                    <a:pt x="867" y="841"/>
                    <a:pt x="767" y="808"/>
                    <a:pt x="734" y="741"/>
                  </a:cubicBezTo>
                  <a:cubicBezTo>
                    <a:pt x="567" y="507"/>
                    <a:pt x="534" y="240"/>
                    <a:pt x="767" y="107"/>
                  </a:cubicBezTo>
                  <a:cubicBezTo>
                    <a:pt x="853" y="78"/>
                    <a:pt x="841" y="0"/>
                    <a:pt x="79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608450" y="690450"/>
              <a:ext cx="31025" cy="37000"/>
            </a:xfrm>
            <a:custGeom>
              <a:avLst/>
              <a:gdLst/>
              <a:ahLst/>
              <a:cxnLst/>
              <a:rect l="l" t="t" r="r" b="b"/>
              <a:pathLst>
                <a:path w="1241" h="1480" extrusionOk="0">
                  <a:moveTo>
                    <a:pt x="615" y="1"/>
                  </a:moveTo>
                  <a:cubicBezTo>
                    <a:pt x="601" y="1"/>
                    <a:pt x="585" y="4"/>
                    <a:pt x="567" y="10"/>
                  </a:cubicBezTo>
                  <a:cubicBezTo>
                    <a:pt x="334" y="143"/>
                    <a:pt x="0" y="376"/>
                    <a:pt x="201" y="677"/>
                  </a:cubicBezTo>
                  <a:cubicBezTo>
                    <a:pt x="267" y="810"/>
                    <a:pt x="401" y="843"/>
                    <a:pt x="534" y="843"/>
                  </a:cubicBezTo>
                  <a:cubicBezTo>
                    <a:pt x="601" y="843"/>
                    <a:pt x="701" y="843"/>
                    <a:pt x="768" y="877"/>
                  </a:cubicBezTo>
                  <a:cubicBezTo>
                    <a:pt x="901" y="910"/>
                    <a:pt x="901" y="910"/>
                    <a:pt x="934" y="1044"/>
                  </a:cubicBezTo>
                  <a:cubicBezTo>
                    <a:pt x="1034" y="1144"/>
                    <a:pt x="1001" y="1210"/>
                    <a:pt x="868" y="1210"/>
                  </a:cubicBezTo>
                  <a:cubicBezTo>
                    <a:pt x="813" y="1266"/>
                    <a:pt x="778" y="1290"/>
                    <a:pt x="746" y="1290"/>
                  </a:cubicBezTo>
                  <a:cubicBezTo>
                    <a:pt x="721" y="1290"/>
                    <a:pt x="698" y="1274"/>
                    <a:pt x="668" y="1244"/>
                  </a:cubicBezTo>
                  <a:cubicBezTo>
                    <a:pt x="654" y="1239"/>
                    <a:pt x="641" y="1237"/>
                    <a:pt x="629" y="1237"/>
                  </a:cubicBezTo>
                  <a:cubicBezTo>
                    <a:pt x="552" y="1237"/>
                    <a:pt x="510" y="1320"/>
                    <a:pt x="567" y="1377"/>
                  </a:cubicBezTo>
                  <a:cubicBezTo>
                    <a:pt x="639" y="1449"/>
                    <a:pt x="723" y="1480"/>
                    <a:pt x="806" y="1480"/>
                  </a:cubicBezTo>
                  <a:cubicBezTo>
                    <a:pt x="1029" y="1480"/>
                    <a:pt x="1241" y="1254"/>
                    <a:pt x="1168" y="1010"/>
                  </a:cubicBezTo>
                  <a:cubicBezTo>
                    <a:pt x="1068" y="843"/>
                    <a:pt x="934" y="810"/>
                    <a:pt x="768" y="743"/>
                  </a:cubicBezTo>
                  <a:cubicBezTo>
                    <a:pt x="701" y="743"/>
                    <a:pt x="567" y="743"/>
                    <a:pt x="501" y="710"/>
                  </a:cubicBezTo>
                  <a:cubicBezTo>
                    <a:pt x="334" y="610"/>
                    <a:pt x="334" y="443"/>
                    <a:pt x="434" y="276"/>
                  </a:cubicBezTo>
                  <a:cubicBezTo>
                    <a:pt x="534" y="210"/>
                    <a:pt x="601" y="176"/>
                    <a:pt x="701" y="143"/>
                  </a:cubicBezTo>
                  <a:cubicBezTo>
                    <a:pt x="701" y="61"/>
                    <a:pt x="678" y="1"/>
                    <a:pt x="61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539225" y="783100"/>
              <a:ext cx="33625" cy="39725"/>
            </a:xfrm>
            <a:custGeom>
              <a:avLst/>
              <a:gdLst/>
              <a:ahLst/>
              <a:cxnLst/>
              <a:rect l="l" t="t" r="r" b="b"/>
              <a:pathLst>
                <a:path w="1345" h="1589" extrusionOk="0">
                  <a:moveTo>
                    <a:pt x="699" y="1"/>
                  </a:moveTo>
                  <a:cubicBezTo>
                    <a:pt x="690" y="1"/>
                    <a:pt x="679" y="2"/>
                    <a:pt x="668" y="6"/>
                  </a:cubicBezTo>
                  <a:cubicBezTo>
                    <a:pt x="368" y="173"/>
                    <a:pt x="1" y="473"/>
                    <a:pt x="201" y="840"/>
                  </a:cubicBezTo>
                  <a:cubicBezTo>
                    <a:pt x="268" y="974"/>
                    <a:pt x="368" y="1007"/>
                    <a:pt x="501" y="1040"/>
                  </a:cubicBezTo>
                  <a:cubicBezTo>
                    <a:pt x="516" y="1048"/>
                    <a:pt x="538" y="1050"/>
                    <a:pt x="564" y="1050"/>
                  </a:cubicBezTo>
                  <a:cubicBezTo>
                    <a:pt x="610" y="1050"/>
                    <a:pt x="668" y="1043"/>
                    <a:pt x="720" y="1043"/>
                  </a:cubicBezTo>
                  <a:cubicBezTo>
                    <a:pt x="767" y="1043"/>
                    <a:pt x="810" y="1049"/>
                    <a:pt x="835" y="1074"/>
                  </a:cubicBezTo>
                  <a:cubicBezTo>
                    <a:pt x="935" y="1074"/>
                    <a:pt x="968" y="1140"/>
                    <a:pt x="868" y="1274"/>
                  </a:cubicBezTo>
                  <a:cubicBezTo>
                    <a:pt x="935" y="1374"/>
                    <a:pt x="868" y="1441"/>
                    <a:pt x="801" y="1441"/>
                  </a:cubicBezTo>
                  <a:cubicBezTo>
                    <a:pt x="801" y="1441"/>
                    <a:pt x="601" y="1474"/>
                    <a:pt x="635" y="1474"/>
                  </a:cubicBezTo>
                  <a:cubicBezTo>
                    <a:pt x="534" y="1474"/>
                    <a:pt x="534" y="1574"/>
                    <a:pt x="635" y="1574"/>
                  </a:cubicBezTo>
                  <a:cubicBezTo>
                    <a:pt x="668" y="1584"/>
                    <a:pt x="707" y="1588"/>
                    <a:pt x="748" y="1588"/>
                  </a:cubicBezTo>
                  <a:cubicBezTo>
                    <a:pt x="997" y="1588"/>
                    <a:pt x="1345" y="1417"/>
                    <a:pt x="1202" y="1074"/>
                  </a:cubicBezTo>
                  <a:cubicBezTo>
                    <a:pt x="1135" y="974"/>
                    <a:pt x="1001" y="907"/>
                    <a:pt x="835" y="873"/>
                  </a:cubicBezTo>
                  <a:cubicBezTo>
                    <a:pt x="635" y="873"/>
                    <a:pt x="334" y="873"/>
                    <a:pt x="334" y="573"/>
                  </a:cubicBezTo>
                  <a:cubicBezTo>
                    <a:pt x="334" y="340"/>
                    <a:pt x="601" y="173"/>
                    <a:pt x="768" y="73"/>
                  </a:cubicBezTo>
                  <a:cubicBezTo>
                    <a:pt x="772" y="77"/>
                    <a:pt x="775" y="78"/>
                    <a:pt x="777" y="78"/>
                  </a:cubicBezTo>
                  <a:cubicBezTo>
                    <a:pt x="791" y="78"/>
                    <a:pt x="765" y="1"/>
                    <a:pt x="69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471675" y="872325"/>
              <a:ext cx="48825" cy="31150"/>
            </a:xfrm>
            <a:custGeom>
              <a:avLst/>
              <a:gdLst/>
              <a:ahLst/>
              <a:cxnLst/>
              <a:rect l="l" t="t" r="r" b="b"/>
              <a:pathLst>
                <a:path w="1953" h="1246" extrusionOk="0">
                  <a:moveTo>
                    <a:pt x="1313" y="0"/>
                  </a:moveTo>
                  <a:cubicBezTo>
                    <a:pt x="1288" y="0"/>
                    <a:pt x="1262" y="2"/>
                    <a:pt x="1235" y="6"/>
                  </a:cubicBezTo>
                  <a:cubicBezTo>
                    <a:pt x="1168" y="6"/>
                    <a:pt x="1168" y="207"/>
                    <a:pt x="1235" y="207"/>
                  </a:cubicBezTo>
                  <a:cubicBezTo>
                    <a:pt x="1368" y="240"/>
                    <a:pt x="1469" y="240"/>
                    <a:pt x="1502" y="307"/>
                  </a:cubicBezTo>
                  <a:cubicBezTo>
                    <a:pt x="1569" y="340"/>
                    <a:pt x="1569" y="440"/>
                    <a:pt x="1535" y="507"/>
                  </a:cubicBezTo>
                  <a:cubicBezTo>
                    <a:pt x="1535" y="707"/>
                    <a:pt x="1402" y="740"/>
                    <a:pt x="1235" y="740"/>
                  </a:cubicBezTo>
                  <a:cubicBezTo>
                    <a:pt x="1135" y="707"/>
                    <a:pt x="1002" y="607"/>
                    <a:pt x="868" y="507"/>
                  </a:cubicBezTo>
                  <a:cubicBezTo>
                    <a:pt x="759" y="442"/>
                    <a:pt x="637" y="391"/>
                    <a:pt x="518" y="391"/>
                  </a:cubicBezTo>
                  <a:cubicBezTo>
                    <a:pt x="455" y="391"/>
                    <a:pt x="393" y="405"/>
                    <a:pt x="334" y="440"/>
                  </a:cubicBezTo>
                  <a:cubicBezTo>
                    <a:pt x="1" y="607"/>
                    <a:pt x="1" y="1074"/>
                    <a:pt x="334" y="1241"/>
                  </a:cubicBezTo>
                  <a:cubicBezTo>
                    <a:pt x="353" y="1244"/>
                    <a:pt x="369" y="1246"/>
                    <a:pt x="384" y="1246"/>
                  </a:cubicBezTo>
                  <a:cubicBezTo>
                    <a:pt x="507" y="1246"/>
                    <a:pt x="527" y="1137"/>
                    <a:pt x="468" y="1107"/>
                  </a:cubicBezTo>
                  <a:cubicBezTo>
                    <a:pt x="301" y="974"/>
                    <a:pt x="234" y="874"/>
                    <a:pt x="401" y="740"/>
                  </a:cubicBezTo>
                  <a:cubicBezTo>
                    <a:pt x="442" y="638"/>
                    <a:pt x="495" y="599"/>
                    <a:pt x="561" y="599"/>
                  </a:cubicBezTo>
                  <a:cubicBezTo>
                    <a:pt x="603" y="599"/>
                    <a:pt x="650" y="614"/>
                    <a:pt x="701" y="640"/>
                  </a:cubicBezTo>
                  <a:cubicBezTo>
                    <a:pt x="735" y="640"/>
                    <a:pt x="768" y="674"/>
                    <a:pt x="835" y="740"/>
                  </a:cubicBezTo>
                  <a:cubicBezTo>
                    <a:pt x="968" y="807"/>
                    <a:pt x="1035" y="907"/>
                    <a:pt x="1168" y="940"/>
                  </a:cubicBezTo>
                  <a:cubicBezTo>
                    <a:pt x="1223" y="968"/>
                    <a:pt x="1279" y="980"/>
                    <a:pt x="1332" y="980"/>
                  </a:cubicBezTo>
                  <a:cubicBezTo>
                    <a:pt x="1474" y="980"/>
                    <a:pt x="1605" y="895"/>
                    <a:pt x="1702" y="774"/>
                  </a:cubicBezTo>
                  <a:cubicBezTo>
                    <a:pt x="1953" y="461"/>
                    <a:pt x="1703" y="0"/>
                    <a:pt x="131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604275" y="826475"/>
              <a:ext cx="51725" cy="29875"/>
            </a:xfrm>
            <a:custGeom>
              <a:avLst/>
              <a:gdLst/>
              <a:ahLst/>
              <a:cxnLst/>
              <a:rect l="l" t="t" r="r" b="b"/>
              <a:pathLst>
                <a:path w="2069" h="1195" extrusionOk="0">
                  <a:moveTo>
                    <a:pt x="1581" y="0"/>
                  </a:moveTo>
                  <a:cubicBezTo>
                    <a:pt x="1529" y="0"/>
                    <a:pt x="1509" y="110"/>
                    <a:pt x="1568" y="139"/>
                  </a:cubicBezTo>
                  <a:lnTo>
                    <a:pt x="1735" y="306"/>
                  </a:lnTo>
                  <a:cubicBezTo>
                    <a:pt x="1702" y="439"/>
                    <a:pt x="1602" y="606"/>
                    <a:pt x="1568" y="740"/>
                  </a:cubicBezTo>
                  <a:cubicBezTo>
                    <a:pt x="1559" y="744"/>
                    <a:pt x="1548" y="746"/>
                    <a:pt x="1535" y="746"/>
                  </a:cubicBezTo>
                  <a:cubicBezTo>
                    <a:pt x="1456" y="746"/>
                    <a:pt x="1321" y="668"/>
                    <a:pt x="1235" y="640"/>
                  </a:cubicBezTo>
                  <a:cubicBezTo>
                    <a:pt x="1168" y="606"/>
                    <a:pt x="1068" y="506"/>
                    <a:pt x="935" y="439"/>
                  </a:cubicBezTo>
                  <a:cubicBezTo>
                    <a:pt x="797" y="357"/>
                    <a:pt x="705" y="297"/>
                    <a:pt x="547" y="297"/>
                  </a:cubicBezTo>
                  <a:cubicBezTo>
                    <a:pt x="513" y="297"/>
                    <a:pt x="476" y="300"/>
                    <a:pt x="434" y="306"/>
                  </a:cubicBezTo>
                  <a:cubicBezTo>
                    <a:pt x="67" y="406"/>
                    <a:pt x="1" y="806"/>
                    <a:pt x="167" y="1107"/>
                  </a:cubicBezTo>
                  <a:cubicBezTo>
                    <a:pt x="214" y="1169"/>
                    <a:pt x="260" y="1195"/>
                    <a:pt x="294" y="1195"/>
                  </a:cubicBezTo>
                  <a:cubicBezTo>
                    <a:pt x="332" y="1195"/>
                    <a:pt x="352" y="1160"/>
                    <a:pt x="334" y="1107"/>
                  </a:cubicBezTo>
                  <a:cubicBezTo>
                    <a:pt x="334" y="973"/>
                    <a:pt x="334" y="873"/>
                    <a:pt x="267" y="673"/>
                  </a:cubicBezTo>
                  <a:cubicBezTo>
                    <a:pt x="368" y="573"/>
                    <a:pt x="434" y="506"/>
                    <a:pt x="568" y="506"/>
                  </a:cubicBezTo>
                  <a:cubicBezTo>
                    <a:pt x="701" y="506"/>
                    <a:pt x="768" y="573"/>
                    <a:pt x="868" y="606"/>
                  </a:cubicBezTo>
                  <a:cubicBezTo>
                    <a:pt x="1001" y="673"/>
                    <a:pt x="1068" y="773"/>
                    <a:pt x="1135" y="806"/>
                  </a:cubicBezTo>
                  <a:cubicBezTo>
                    <a:pt x="1232" y="865"/>
                    <a:pt x="1340" y="900"/>
                    <a:pt x="1453" y="900"/>
                  </a:cubicBezTo>
                  <a:cubicBezTo>
                    <a:pt x="1534" y="900"/>
                    <a:pt x="1618" y="882"/>
                    <a:pt x="1702" y="840"/>
                  </a:cubicBezTo>
                  <a:cubicBezTo>
                    <a:pt x="2069" y="640"/>
                    <a:pt x="1969" y="139"/>
                    <a:pt x="1602" y="6"/>
                  </a:cubicBezTo>
                  <a:cubicBezTo>
                    <a:pt x="1594" y="2"/>
                    <a:pt x="1588" y="0"/>
                    <a:pt x="15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434700" y="773225"/>
              <a:ext cx="28675" cy="34350"/>
            </a:xfrm>
            <a:custGeom>
              <a:avLst/>
              <a:gdLst/>
              <a:ahLst/>
              <a:cxnLst/>
              <a:rect l="l" t="t" r="r" b="b"/>
              <a:pathLst>
                <a:path w="1147" h="1374" extrusionOk="0">
                  <a:moveTo>
                    <a:pt x="1013" y="1"/>
                  </a:moveTo>
                  <a:cubicBezTo>
                    <a:pt x="779" y="1"/>
                    <a:pt x="546" y="101"/>
                    <a:pt x="479" y="368"/>
                  </a:cubicBezTo>
                  <a:cubicBezTo>
                    <a:pt x="446" y="501"/>
                    <a:pt x="446" y="601"/>
                    <a:pt x="479" y="701"/>
                  </a:cubicBezTo>
                  <a:cubicBezTo>
                    <a:pt x="479" y="735"/>
                    <a:pt x="512" y="768"/>
                    <a:pt x="546" y="868"/>
                  </a:cubicBezTo>
                  <a:cubicBezTo>
                    <a:pt x="646" y="1002"/>
                    <a:pt x="579" y="1102"/>
                    <a:pt x="379" y="1202"/>
                  </a:cubicBezTo>
                  <a:cubicBezTo>
                    <a:pt x="312" y="1202"/>
                    <a:pt x="212" y="1168"/>
                    <a:pt x="146" y="1168"/>
                  </a:cubicBezTo>
                  <a:cubicBezTo>
                    <a:pt x="124" y="1158"/>
                    <a:pt x="105" y="1153"/>
                    <a:pt x="89" y="1153"/>
                  </a:cubicBezTo>
                  <a:cubicBezTo>
                    <a:pt x="6" y="1153"/>
                    <a:pt x="0" y="1279"/>
                    <a:pt x="112" y="1335"/>
                  </a:cubicBezTo>
                  <a:cubicBezTo>
                    <a:pt x="194" y="1358"/>
                    <a:pt x="287" y="1374"/>
                    <a:pt x="380" y="1374"/>
                  </a:cubicBezTo>
                  <a:cubicBezTo>
                    <a:pt x="554" y="1374"/>
                    <a:pt x="726" y="1321"/>
                    <a:pt x="813" y="1168"/>
                  </a:cubicBezTo>
                  <a:cubicBezTo>
                    <a:pt x="846" y="1035"/>
                    <a:pt x="813" y="902"/>
                    <a:pt x="779" y="835"/>
                  </a:cubicBezTo>
                  <a:lnTo>
                    <a:pt x="646" y="568"/>
                  </a:lnTo>
                  <a:cubicBezTo>
                    <a:pt x="579" y="334"/>
                    <a:pt x="779" y="101"/>
                    <a:pt x="1013" y="101"/>
                  </a:cubicBezTo>
                  <a:cubicBezTo>
                    <a:pt x="1113" y="101"/>
                    <a:pt x="1146" y="1"/>
                    <a:pt x="101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435825" y="613025"/>
              <a:ext cx="39225" cy="60175"/>
            </a:xfrm>
            <a:custGeom>
              <a:avLst/>
              <a:gdLst/>
              <a:ahLst/>
              <a:cxnLst/>
              <a:rect l="l" t="t" r="r" b="b"/>
              <a:pathLst>
                <a:path w="1569" h="2407" extrusionOk="0">
                  <a:moveTo>
                    <a:pt x="872" y="1"/>
                  </a:moveTo>
                  <a:cubicBezTo>
                    <a:pt x="763" y="1"/>
                    <a:pt x="742" y="176"/>
                    <a:pt x="834" y="238"/>
                  </a:cubicBezTo>
                  <a:cubicBezTo>
                    <a:pt x="1268" y="338"/>
                    <a:pt x="1301" y="638"/>
                    <a:pt x="1001" y="1072"/>
                  </a:cubicBezTo>
                  <a:cubicBezTo>
                    <a:pt x="901" y="1105"/>
                    <a:pt x="768" y="1138"/>
                    <a:pt x="668" y="1138"/>
                  </a:cubicBezTo>
                  <a:cubicBezTo>
                    <a:pt x="601" y="1172"/>
                    <a:pt x="501" y="1172"/>
                    <a:pt x="434" y="1239"/>
                  </a:cubicBezTo>
                  <a:cubicBezTo>
                    <a:pt x="301" y="1305"/>
                    <a:pt x="167" y="1439"/>
                    <a:pt x="134" y="1605"/>
                  </a:cubicBezTo>
                  <a:cubicBezTo>
                    <a:pt x="0" y="1939"/>
                    <a:pt x="234" y="2273"/>
                    <a:pt x="568" y="2406"/>
                  </a:cubicBezTo>
                  <a:cubicBezTo>
                    <a:pt x="601" y="2406"/>
                    <a:pt x="634" y="2273"/>
                    <a:pt x="601" y="2239"/>
                  </a:cubicBezTo>
                  <a:cubicBezTo>
                    <a:pt x="401" y="2106"/>
                    <a:pt x="301" y="1939"/>
                    <a:pt x="301" y="1672"/>
                  </a:cubicBezTo>
                  <a:cubicBezTo>
                    <a:pt x="401" y="1439"/>
                    <a:pt x="601" y="1305"/>
                    <a:pt x="834" y="1305"/>
                  </a:cubicBezTo>
                  <a:cubicBezTo>
                    <a:pt x="901" y="1305"/>
                    <a:pt x="968" y="1305"/>
                    <a:pt x="1001" y="1272"/>
                  </a:cubicBezTo>
                  <a:cubicBezTo>
                    <a:pt x="1168" y="1172"/>
                    <a:pt x="1335" y="1072"/>
                    <a:pt x="1401" y="905"/>
                  </a:cubicBezTo>
                  <a:cubicBezTo>
                    <a:pt x="1568" y="505"/>
                    <a:pt x="1268" y="104"/>
                    <a:pt x="901" y="4"/>
                  </a:cubicBezTo>
                  <a:cubicBezTo>
                    <a:pt x="891" y="2"/>
                    <a:pt x="881" y="1"/>
                    <a:pt x="87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450000" y="693450"/>
              <a:ext cx="55075" cy="36925"/>
            </a:xfrm>
            <a:custGeom>
              <a:avLst/>
              <a:gdLst/>
              <a:ahLst/>
              <a:cxnLst/>
              <a:rect l="l" t="t" r="r" b="b"/>
              <a:pathLst>
                <a:path w="2203" h="1477" extrusionOk="0">
                  <a:moveTo>
                    <a:pt x="1853" y="1"/>
                  </a:moveTo>
                  <a:cubicBezTo>
                    <a:pt x="1799" y="1"/>
                    <a:pt x="1758" y="72"/>
                    <a:pt x="1835" y="123"/>
                  </a:cubicBezTo>
                  <a:cubicBezTo>
                    <a:pt x="2069" y="423"/>
                    <a:pt x="1935" y="590"/>
                    <a:pt x="1535" y="657"/>
                  </a:cubicBezTo>
                  <a:lnTo>
                    <a:pt x="1268" y="557"/>
                  </a:lnTo>
                  <a:cubicBezTo>
                    <a:pt x="1201" y="490"/>
                    <a:pt x="1101" y="423"/>
                    <a:pt x="1001" y="390"/>
                  </a:cubicBezTo>
                  <a:cubicBezTo>
                    <a:pt x="918" y="340"/>
                    <a:pt x="834" y="315"/>
                    <a:pt x="743" y="315"/>
                  </a:cubicBezTo>
                  <a:cubicBezTo>
                    <a:pt x="651" y="315"/>
                    <a:pt x="551" y="340"/>
                    <a:pt x="434" y="390"/>
                  </a:cubicBezTo>
                  <a:cubicBezTo>
                    <a:pt x="34" y="590"/>
                    <a:pt x="1" y="1057"/>
                    <a:pt x="101" y="1424"/>
                  </a:cubicBezTo>
                  <a:cubicBezTo>
                    <a:pt x="127" y="1463"/>
                    <a:pt x="158" y="1477"/>
                    <a:pt x="184" y="1477"/>
                  </a:cubicBezTo>
                  <a:cubicBezTo>
                    <a:pt x="225" y="1477"/>
                    <a:pt x="254" y="1444"/>
                    <a:pt x="234" y="1424"/>
                  </a:cubicBezTo>
                  <a:cubicBezTo>
                    <a:pt x="201" y="1124"/>
                    <a:pt x="234" y="757"/>
                    <a:pt x="534" y="590"/>
                  </a:cubicBezTo>
                  <a:cubicBezTo>
                    <a:pt x="603" y="551"/>
                    <a:pt x="671" y="535"/>
                    <a:pt x="739" y="535"/>
                  </a:cubicBezTo>
                  <a:cubicBezTo>
                    <a:pt x="902" y="535"/>
                    <a:pt x="1060" y="629"/>
                    <a:pt x="1201" y="723"/>
                  </a:cubicBezTo>
                  <a:cubicBezTo>
                    <a:pt x="1323" y="821"/>
                    <a:pt x="1463" y="883"/>
                    <a:pt x="1608" y="883"/>
                  </a:cubicBezTo>
                  <a:cubicBezTo>
                    <a:pt x="1661" y="883"/>
                    <a:pt x="1715" y="875"/>
                    <a:pt x="1768" y="857"/>
                  </a:cubicBezTo>
                  <a:cubicBezTo>
                    <a:pt x="2169" y="723"/>
                    <a:pt x="2202" y="223"/>
                    <a:pt x="1902" y="23"/>
                  </a:cubicBezTo>
                  <a:cubicBezTo>
                    <a:pt x="1886" y="7"/>
                    <a:pt x="1869" y="1"/>
                    <a:pt x="185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566750" y="520550"/>
              <a:ext cx="21700" cy="41150"/>
            </a:xfrm>
            <a:custGeom>
              <a:avLst/>
              <a:gdLst/>
              <a:ahLst/>
              <a:cxnLst/>
              <a:rect l="l" t="t" r="r" b="b"/>
              <a:pathLst>
                <a:path w="868" h="1646" extrusionOk="0">
                  <a:moveTo>
                    <a:pt x="401" y="1"/>
                  </a:moveTo>
                  <a:cubicBezTo>
                    <a:pt x="167" y="134"/>
                    <a:pt x="1" y="368"/>
                    <a:pt x="67" y="634"/>
                  </a:cubicBezTo>
                  <a:cubicBezTo>
                    <a:pt x="101" y="768"/>
                    <a:pt x="134" y="835"/>
                    <a:pt x="234" y="935"/>
                  </a:cubicBezTo>
                  <a:cubicBezTo>
                    <a:pt x="301" y="968"/>
                    <a:pt x="367" y="1001"/>
                    <a:pt x="434" y="1035"/>
                  </a:cubicBezTo>
                  <a:cubicBezTo>
                    <a:pt x="568" y="1101"/>
                    <a:pt x="601" y="1168"/>
                    <a:pt x="668" y="1302"/>
                  </a:cubicBezTo>
                  <a:cubicBezTo>
                    <a:pt x="599" y="1416"/>
                    <a:pt x="515" y="1467"/>
                    <a:pt x="426" y="1467"/>
                  </a:cubicBezTo>
                  <a:cubicBezTo>
                    <a:pt x="385" y="1467"/>
                    <a:pt x="343" y="1456"/>
                    <a:pt x="301" y="1435"/>
                  </a:cubicBezTo>
                  <a:cubicBezTo>
                    <a:pt x="293" y="1419"/>
                    <a:pt x="279" y="1413"/>
                    <a:pt x="264" y="1413"/>
                  </a:cubicBezTo>
                  <a:cubicBezTo>
                    <a:pt x="217" y="1413"/>
                    <a:pt x="158" y="1476"/>
                    <a:pt x="234" y="1502"/>
                  </a:cubicBezTo>
                  <a:cubicBezTo>
                    <a:pt x="296" y="1602"/>
                    <a:pt x="387" y="1645"/>
                    <a:pt x="479" y="1645"/>
                  </a:cubicBezTo>
                  <a:cubicBezTo>
                    <a:pt x="633" y="1645"/>
                    <a:pt x="793" y="1523"/>
                    <a:pt x="834" y="1335"/>
                  </a:cubicBezTo>
                  <a:cubicBezTo>
                    <a:pt x="868" y="1168"/>
                    <a:pt x="768" y="1035"/>
                    <a:pt x="701" y="968"/>
                  </a:cubicBezTo>
                  <a:cubicBezTo>
                    <a:pt x="601" y="868"/>
                    <a:pt x="501" y="835"/>
                    <a:pt x="401" y="801"/>
                  </a:cubicBezTo>
                  <a:cubicBezTo>
                    <a:pt x="101" y="601"/>
                    <a:pt x="167" y="201"/>
                    <a:pt x="434" y="34"/>
                  </a:cubicBezTo>
                  <a:cubicBezTo>
                    <a:pt x="459" y="51"/>
                    <a:pt x="476" y="57"/>
                    <a:pt x="485" y="57"/>
                  </a:cubicBezTo>
                  <a:cubicBezTo>
                    <a:pt x="513" y="57"/>
                    <a:pt x="476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394125" y="570750"/>
              <a:ext cx="56725" cy="25300"/>
            </a:xfrm>
            <a:custGeom>
              <a:avLst/>
              <a:gdLst/>
              <a:ahLst/>
              <a:cxnLst/>
              <a:rect l="l" t="t" r="r" b="b"/>
              <a:pathLst>
                <a:path w="2269" h="1012" extrusionOk="0">
                  <a:moveTo>
                    <a:pt x="2009" y="1"/>
                  </a:moveTo>
                  <a:cubicBezTo>
                    <a:pt x="1957" y="1"/>
                    <a:pt x="1911" y="55"/>
                    <a:pt x="1935" y="128"/>
                  </a:cubicBezTo>
                  <a:cubicBezTo>
                    <a:pt x="1865" y="456"/>
                    <a:pt x="1761" y="603"/>
                    <a:pt x="1625" y="603"/>
                  </a:cubicBezTo>
                  <a:cubicBezTo>
                    <a:pt x="1567" y="603"/>
                    <a:pt x="1504" y="577"/>
                    <a:pt x="1435" y="528"/>
                  </a:cubicBezTo>
                  <a:cubicBezTo>
                    <a:pt x="1402" y="494"/>
                    <a:pt x="1302" y="461"/>
                    <a:pt x="1268" y="428"/>
                  </a:cubicBezTo>
                  <a:cubicBezTo>
                    <a:pt x="1168" y="361"/>
                    <a:pt x="1101" y="294"/>
                    <a:pt x="1001" y="261"/>
                  </a:cubicBezTo>
                  <a:cubicBezTo>
                    <a:pt x="879" y="212"/>
                    <a:pt x="793" y="181"/>
                    <a:pt x="690" y="181"/>
                  </a:cubicBezTo>
                  <a:cubicBezTo>
                    <a:pt x="652" y="181"/>
                    <a:pt x="612" y="185"/>
                    <a:pt x="568" y="194"/>
                  </a:cubicBezTo>
                  <a:cubicBezTo>
                    <a:pt x="234" y="294"/>
                    <a:pt x="1" y="628"/>
                    <a:pt x="101" y="961"/>
                  </a:cubicBezTo>
                  <a:cubicBezTo>
                    <a:pt x="117" y="995"/>
                    <a:pt x="151" y="1012"/>
                    <a:pt x="180" y="1012"/>
                  </a:cubicBezTo>
                  <a:cubicBezTo>
                    <a:pt x="209" y="1012"/>
                    <a:pt x="234" y="995"/>
                    <a:pt x="234" y="961"/>
                  </a:cubicBezTo>
                  <a:cubicBezTo>
                    <a:pt x="234" y="615"/>
                    <a:pt x="436" y="361"/>
                    <a:pt x="703" y="361"/>
                  </a:cubicBezTo>
                  <a:cubicBezTo>
                    <a:pt x="796" y="361"/>
                    <a:pt x="898" y="392"/>
                    <a:pt x="1001" y="461"/>
                  </a:cubicBezTo>
                  <a:cubicBezTo>
                    <a:pt x="1135" y="528"/>
                    <a:pt x="1235" y="628"/>
                    <a:pt x="1335" y="695"/>
                  </a:cubicBezTo>
                  <a:cubicBezTo>
                    <a:pt x="1460" y="770"/>
                    <a:pt x="1585" y="807"/>
                    <a:pt x="1710" y="807"/>
                  </a:cubicBezTo>
                  <a:cubicBezTo>
                    <a:pt x="1752" y="807"/>
                    <a:pt x="1794" y="803"/>
                    <a:pt x="1835" y="795"/>
                  </a:cubicBezTo>
                  <a:cubicBezTo>
                    <a:pt x="2169" y="661"/>
                    <a:pt x="2269" y="294"/>
                    <a:pt x="2069" y="27"/>
                  </a:cubicBezTo>
                  <a:cubicBezTo>
                    <a:pt x="2050" y="9"/>
                    <a:pt x="2029" y="1"/>
                    <a:pt x="200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515050" y="513250"/>
              <a:ext cx="35050" cy="47525"/>
            </a:xfrm>
            <a:custGeom>
              <a:avLst/>
              <a:gdLst/>
              <a:ahLst/>
              <a:cxnLst/>
              <a:rect l="l" t="t" r="r" b="b"/>
              <a:pathLst>
                <a:path w="1402" h="1901" extrusionOk="0">
                  <a:moveTo>
                    <a:pt x="963" y="1"/>
                  </a:moveTo>
                  <a:cubicBezTo>
                    <a:pt x="906" y="1"/>
                    <a:pt x="861" y="45"/>
                    <a:pt x="901" y="126"/>
                  </a:cubicBezTo>
                  <a:cubicBezTo>
                    <a:pt x="1068" y="493"/>
                    <a:pt x="1235" y="993"/>
                    <a:pt x="668" y="1093"/>
                  </a:cubicBezTo>
                  <a:cubicBezTo>
                    <a:pt x="626" y="1102"/>
                    <a:pt x="588" y="1104"/>
                    <a:pt x="553" y="1104"/>
                  </a:cubicBezTo>
                  <a:cubicBezTo>
                    <a:pt x="518" y="1104"/>
                    <a:pt x="486" y="1102"/>
                    <a:pt x="455" y="1102"/>
                  </a:cubicBezTo>
                  <a:cubicBezTo>
                    <a:pt x="392" y="1102"/>
                    <a:pt x="334" y="1110"/>
                    <a:pt x="267" y="1160"/>
                  </a:cubicBezTo>
                  <a:cubicBezTo>
                    <a:pt x="0" y="1393"/>
                    <a:pt x="0" y="1660"/>
                    <a:pt x="267" y="1894"/>
                  </a:cubicBezTo>
                  <a:cubicBezTo>
                    <a:pt x="267" y="1898"/>
                    <a:pt x="269" y="1901"/>
                    <a:pt x="271" y="1901"/>
                  </a:cubicBezTo>
                  <a:cubicBezTo>
                    <a:pt x="284" y="1901"/>
                    <a:pt x="329" y="1822"/>
                    <a:pt x="301" y="1794"/>
                  </a:cubicBezTo>
                  <a:cubicBezTo>
                    <a:pt x="100" y="1494"/>
                    <a:pt x="267" y="1260"/>
                    <a:pt x="634" y="1227"/>
                  </a:cubicBezTo>
                  <a:lnTo>
                    <a:pt x="901" y="1227"/>
                  </a:lnTo>
                  <a:cubicBezTo>
                    <a:pt x="1001" y="1160"/>
                    <a:pt x="1101" y="1127"/>
                    <a:pt x="1168" y="1060"/>
                  </a:cubicBezTo>
                  <a:cubicBezTo>
                    <a:pt x="1401" y="760"/>
                    <a:pt x="1268" y="326"/>
                    <a:pt x="1068" y="59"/>
                  </a:cubicBezTo>
                  <a:cubicBezTo>
                    <a:pt x="1042" y="20"/>
                    <a:pt x="1000" y="1"/>
                    <a:pt x="96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638475" y="505675"/>
              <a:ext cx="51725" cy="21700"/>
            </a:xfrm>
            <a:custGeom>
              <a:avLst/>
              <a:gdLst/>
              <a:ahLst/>
              <a:cxnLst/>
              <a:rect l="l" t="t" r="r" b="b"/>
              <a:pathLst>
                <a:path w="2069" h="868" extrusionOk="0">
                  <a:moveTo>
                    <a:pt x="1732" y="1"/>
                  </a:moveTo>
                  <a:cubicBezTo>
                    <a:pt x="1674" y="1"/>
                    <a:pt x="1621" y="48"/>
                    <a:pt x="1668" y="95"/>
                  </a:cubicBezTo>
                  <a:cubicBezTo>
                    <a:pt x="1829" y="363"/>
                    <a:pt x="1689" y="695"/>
                    <a:pt x="1437" y="695"/>
                  </a:cubicBezTo>
                  <a:cubicBezTo>
                    <a:pt x="1375" y="695"/>
                    <a:pt x="1307" y="675"/>
                    <a:pt x="1234" y="629"/>
                  </a:cubicBezTo>
                  <a:cubicBezTo>
                    <a:pt x="1168" y="596"/>
                    <a:pt x="1068" y="529"/>
                    <a:pt x="1001" y="429"/>
                  </a:cubicBezTo>
                  <a:cubicBezTo>
                    <a:pt x="868" y="362"/>
                    <a:pt x="734" y="229"/>
                    <a:pt x="567" y="195"/>
                  </a:cubicBezTo>
                  <a:cubicBezTo>
                    <a:pt x="538" y="190"/>
                    <a:pt x="510" y="187"/>
                    <a:pt x="484" y="187"/>
                  </a:cubicBezTo>
                  <a:cubicBezTo>
                    <a:pt x="205" y="187"/>
                    <a:pt x="61" y="489"/>
                    <a:pt x="0" y="762"/>
                  </a:cubicBezTo>
                  <a:cubicBezTo>
                    <a:pt x="0" y="785"/>
                    <a:pt x="32" y="824"/>
                    <a:pt x="52" y="824"/>
                  </a:cubicBezTo>
                  <a:cubicBezTo>
                    <a:pt x="61" y="824"/>
                    <a:pt x="67" y="817"/>
                    <a:pt x="67" y="796"/>
                  </a:cubicBezTo>
                  <a:cubicBezTo>
                    <a:pt x="200" y="596"/>
                    <a:pt x="300" y="396"/>
                    <a:pt x="534" y="396"/>
                  </a:cubicBezTo>
                  <a:cubicBezTo>
                    <a:pt x="734" y="396"/>
                    <a:pt x="834" y="529"/>
                    <a:pt x="1001" y="629"/>
                  </a:cubicBezTo>
                  <a:cubicBezTo>
                    <a:pt x="1150" y="748"/>
                    <a:pt x="1299" y="868"/>
                    <a:pt x="1472" y="868"/>
                  </a:cubicBezTo>
                  <a:cubicBezTo>
                    <a:pt x="1493" y="868"/>
                    <a:pt x="1514" y="866"/>
                    <a:pt x="1535" y="863"/>
                  </a:cubicBezTo>
                  <a:cubicBezTo>
                    <a:pt x="1968" y="762"/>
                    <a:pt x="2068" y="262"/>
                    <a:pt x="1802" y="29"/>
                  </a:cubicBezTo>
                  <a:cubicBezTo>
                    <a:pt x="1782" y="9"/>
                    <a:pt x="1757" y="1"/>
                    <a:pt x="173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668500" y="551700"/>
              <a:ext cx="47550" cy="24950"/>
            </a:xfrm>
            <a:custGeom>
              <a:avLst/>
              <a:gdLst/>
              <a:ahLst/>
              <a:cxnLst/>
              <a:rect l="l" t="t" r="r" b="b"/>
              <a:pathLst>
                <a:path w="1902" h="998" extrusionOk="0">
                  <a:moveTo>
                    <a:pt x="1576" y="0"/>
                  </a:moveTo>
                  <a:cubicBezTo>
                    <a:pt x="1523" y="0"/>
                    <a:pt x="1509" y="71"/>
                    <a:pt x="1535" y="122"/>
                  </a:cubicBezTo>
                  <a:cubicBezTo>
                    <a:pt x="1701" y="289"/>
                    <a:pt x="1701" y="589"/>
                    <a:pt x="1401" y="689"/>
                  </a:cubicBezTo>
                  <a:cubicBezTo>
                    <a:pt x="1380" y="693"/>
                    <a:pt x="1360" y="695"/>
                    <a:pt x="1340" y="695"/>
                  </a:cubicBezTo>
                  <a:cubicBezTo>
                    <a:pt x="1172" y="695"/>
                    <a:pt x="1050" y="575"/>
                    <a:pt x="901" y="456"/>
                  </a:cubicBezTo>
                  <a:cubicBezTo>
                    <a:pt x="801" y="389"/>
                    <a:pt x="701" y="289"/>
                    <a:pt x="534" y="256"/>
                  </a:cubicBezTo>
                  <a:cubicBezTo>
                    <a:pt x="518" y="254"/>
                    <a:pt x="503" y="254"/>
                    <a:pt x="488" y="254"/>
                  </a:cubicBezTo>
                  <a:cubicBezTo>
                    <a:pt x="153" y="254"/>
                    <a:pt x="0" y="604"/>
                    <a:pt x="0" y="923"/>
                  </a:cubicBezTo>
                  <a:cubicBezTo>
                    <a:pt x="17" y="973"/>
                    <a:pt x="50" y="998"/>
                    <a:pt x="79" y="998"/>
                  </a:cubicBezTo>
                  <a:cubicBezTo>
                    <a:pt x="109" y="998"/>
                    <a:pt x="134" y="973"/>
                    <a:pt x="134" y="923"/>
                  </a:cubicBezTo>
                  <a:cubicBezTo>
                    <a:pt x="134" y="756"/>
                    <a:pt x="167" y="623"/>
                    <a:pt x="300" y="523"/>
                  </a:cubicBezTo>
                  <a:cubicBezTo>
                    <a:pt x="373" y="464"/>
                    <a:pt x="447" y="438"/>
                    <a:pt x="520" y="438"/>
                  </a:cubicBezTo>
                  <a:cubicBezTo>
                    <a:pt x="613" y="438"/>
                    <a:pt x="707" y="481"/>
                    <a:pt x="801" y="556"/>
                  </a:cubicBezTo>
                  <a:cubicBezTo>
                    <a:pt x="867" y="623"/>
                    <a:pt x="967" y="689"/>
                    <a:pt x="1034" y="723"/>
                  </a:cubicBezTo>
                  <a:cubicBezTo>
                    <a:pt x="1132" y="762"/>
                    <a:pt x="1230" y="778"/>
                    <a:pt x="1327" y="778"/>
                  </a:cubicBezTo>
                  <a:cubicBezTo>
                    <a:pt x="1396" y="778"/>
                    <a:pt x="1465" y="770"/>
                    <a:pt x="1535" y="756"/>
                  </a:cubicBezTo>
                  <a:cubicBezTo>
                    <a:pt x="1835" y="623"/>
                    <a:pt x="1901" y="122"/>
                    <a:pt x="1635" y="22"/>
                  </a:cubicBezTo>
                  <a:cubicBezTo>
                    <a:pt x="1611" y="7"/>
                    <a:pt x="1592" y="0"/>
                    <a:pt x="1576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702200" y="509550"/>
              <a:ext cx="45375" cy="20425"/>
            </a:xfrm>
            <a:custGeom>
              <a:avLst/>
              <a:gdLst/>
              <a:ahLst/>
              <a:cxnLst/>
              <a:rect l="l" t="t" r="r" b="b"/>
              <a:pathLst>
                <a:path w="1815" h="817" extrusionOk="0">
                  <a:moveTo>
                    <a:pt x="1360" y="0"/>
                  </a:moveTo>
                  <a:cubicBezTo>
                    <a:pt x="1296" y="0"/>
                    <a:pt x="1227" y="13"/>
                    <a:pt x="1154" y="40"/>
                  </a:cubicBezTo>
                  <a:cubicBezTo>
                    <a:pt x="1020" y="74"/>
                    <a:pt x="954" y="140"/>
                    <a:pt x="854" y="241"/>
                  </a:cubicBezTo>
                  <a:cubicBezTo>
                    <a:pt x="820" y="274"/>
                    <a:pt x="820" y="307"/>
                    <a:pt x="787" y="374"/>
                  </a:cubicBezTo>
                  <a:cubicBezTo>
                    <a:pt x="718" y="478"/>
                    <a:pt x="585" y="537"/>
                    <a:pt x="456" y="537"/>
                  </a:cubicBezTo>
                  <a:cubicBezTo>
                    <a:pt x="335" y="537"/>
                    <a:pt x="217" y="486"/>
                    <a:pt x="153" y="374"/>
                  </a:cubicBezTo>
                  <a:cubicBezTo>
                    <a:pt x="139" y="332"/>
                    <a:pt x="108" y="314"/>
                    <a:pt x="78" y="314"/>
                  </a:cubicBezTo>
                  <a:cubicBezTo>
                    <a:pt x="37" y="314"/>
                    <a:pt x="0" y="349"/>
                    <a:pt x="20" y="407"/>
                  </a:cubicBezTo>
                  <a:cubicBezTo>
                    <a:pt x="20" y="643"/>
                    <a:pt x="204" y="816"/>
                    <a:pt x="428" y="816"/>
                  </a:cubicBezTo>
                  <a:cubicBezTo>
                    <a:pt x="490" y="816"/>
                    <a:pt x="555" y="803"/>
                    <a:pt x="620" y="774"/>
                  </a:cubicBezTo>
                  <a:cubicBezTo>
                    <a:pt x="754" y="741"/>
                    <a:pt x="820" y="607"/>
                    <a:pt x="920" y="474"/>
                  </a:cubicBezTo>
                  <a:cubicBezTo>
                    <a:pt x="1029" y="278"/>
                    <a:pt x="1180" y="125"/>
                    <a:pt x="1364" y="125"/>
                  </a:cubicBezTo>
                  <a:cubicBezTo>
                    <a:pt x="1463" y="125"/>
                    <a:pt x="1571" y="169"/>
                    <a:pt x="1688" y="274"/>
                  </a:cubicBezTo>
                  <a:cubicBezTo>
                    <a:pt x="1707" y="280"/>
                    <a:pt x="1723" y="283"/>
                    <a:pt x="1738" y="283"/>
                  </a:cubicBezTo>
                  <a:cubicBezTo>
                    <a:pt x="1798" y="283"/>
                    <a:pt x="1815" y="234"/>
                    <a:pt x="1788" y="207"/>
                  </a:cubicBezTo>
                  <a:cubicBezTo>
                    <a:pt x="1667" y="86"/>
                    <a:pt x="1528" y="0"/>
                    <a:pt x="1360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763550" y="504575"/>
              <a:ext cx="37550" cy="46575"/>
            </a:xfrm>
            <a:custGeom>
              <a:avLst/>
              <a:gdLst/>
              <a:ahLst/>
              <a:cxnLst/>
              <a:rect l="l" t="t" r="r" b="b"/>
              <a:pathLst>
                <a:path w="1502" h="1863" extrusionOk="0">
                  <a:moveTo>
                    <a:pt x="1048" y="1"/>
                  </a:moveTo>
                  <a:cubicBezTo>
                    <a:pt x="995" y="1"/>
                    <a:pt x="972" y="113"/>
                    <a:pt x="1002" y="173"/>
                  </a:cubicBezTo>
                  <a:cubicBezTo>
                    <a:pt x="1168" y="273"/>
                    <a:pt x="1202" y="440"/>
                    <a:pt x="1135" y="640"/>
                  </a:cubicBezTo>
                  <a:cubicBezTo>
                    <a:pt x="1002" y="740"/>
                    <a:pt x="868" y="740"/>
                    <a:pt x="735" y="740"/>
                  </a:cubicBezTo>
                  <a:cubicBezTo>
                    <a:pt x="668" y="740"/>
                    <a:pt x="568" y="740"/>
                    <a:pt x="535" y="773"/>
                  </a:cubicBezTo>
                  <a:cubicBezTo>
                    <a:pt x="401" y="806"/>
                    <a:pt x="301" y="907"/>
                    <a:pt x="201" y="1007"/>
                  </a:cubicBezTo>
                  <a:cubicBezTo>
                    <a:pt x="1" y="1307"/>
                    <a:pt x="134" y="1640"/>
                    <a:pt x="368" y="1841"/>
                  </a:cubicBezTo>
                  <a:cubicBezTo>
                    <a:pt x="376" y="1857"/>
                    <a:pt x="386" y="1863"/>
                    <a:pt x="395" y="1863"/>
                  </a:cubicBezTo>
                  <a:cubicBezTo>
                    <a:pt x="425" y="1863"/>
                    <a:pt x="452" y="1799"/>
                    <a:pt x="401" y="1774"/>
                  </a:cubicBezTo>
                  <a:cubicBezTo>
                    <a:pt x="168" y="1507"/>
                    <a:pt x="168" y="1040"/>
                    <a:pt x="535" y="940"/>
                  </a:cubicBezTo>
                  <a:cubicBezTo>
                    <a:pt x="601" y="923"/>
                    <a:pt x="668" y="923"/>
                    <a:pt x="739" y="923"/>
                  </a:cubicBezTo>
                  <a:cubicBezTo>
                    <a:pt x="810" y="923"/>
                    <a:pt x="885" y="923"/>
                    <a:pt x="968" y="907"/>
                  </a:cubicBezTo>
                  <a:cubicBezTo>
                    <a:pt x="1135" y="840"/>
                    <a:pt x="1235" y="806"/>
                    <a:pt x="1335" y="673"/>
                  </a:cubicBezTo>
                  <a:cubicBezTo>
                    <a:pt x="1502" y="440"/>
                    <a:pt x="1368" y="106"/>
                    <a:pt x="1068" y="6"/>
                  </a:cubicBezTo>
                  <a:cubicBezTo>
                    <a:pt x="1061" y="2"/>
                    <a:pt x="1054" y="1"/>
                    <a:pt x="104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762725" y="440500"/>
              <a:ext cx="38375" cy="38375"/>
            </a:xfrm>
            <a:custGeom>
              <a:avLst/>
              <a:gdLst/>
              <a:ahLst/>
              <a:cxnLst/>
              <a:rect l="l" t="t" r="r" b="b"/>
              <a:pathLst>
                <a:path w="1535" h="1535" extrusionOk="0">
                  <a:moveTo>
                    <a:pt x="367" y="0"/>
                  </a:moveTo>
                  <a:cubicBezTo>
                    <a:pt x="101" y="100"/>
                    <a:pt x="0" y="401"/>
                    <a:pt x="201" y="668"/>
                  </a:cubicBezTo>
                  <a:cubicBezTo>
                    <a:pt x="267" y="768"/>
                    <a:pt x="401" y="834"/>
                    <a:pt x="568" y="834"/>
                  </a:cubicBezTo>
                  <a:lnTo>
                    <a:pt x="901" y="834"/>
                  </a:lnTo>
                  <a:cubicBezTo>
                    <a:pt x="1068" y="834"/>
                    <a:pt x="1168" y="901"/>
                    <a:pt x="1201" y="1135"/>
                  </a:cubicBezTo>
                  <a:cubicBezTo>
                    <a:pt x="1168" y="1235"/>
                    <a:pt x="1035" y="1335"/>
                    <a:pt x="901" y="1368"/>
                  </a:cubicBezTo>
                  <a:cubicBezTo>
                    <a:pt x="834" y="1401"/>
                    <a:pt x="868" y="1535"/>
                    <a:pt x="934" y="1535"/>
                  </a:cubicBezTo>
                  <a:cubicBezTo>
                    <a:pt x="1235" y="1501"/>
                    <a:pt x="1535" y="1201"/>
                    <a:pt x="1335" y="901"/>
                  </a:cubicBezTo>
                  <a:cubicBezTo>
                    <a:pt x="1235" y="801"/>
                    <a:pt x="1101" y="734"/>
                    <a:pt x="1001" y="701"/>
                  </a:cubicBezTo>
                  <a:lnTo>
                    <a:pt x="701" y="701"/>
                  </a:lnTo>
                  <a:cubicBezTo>
                    <a:pt x="568" y="701"/>
                    <a:pt x="501" y="701"/>
                    <a:pt x="401" y="634"/>
                  </a:cubicBezTo>
                  <a:cubicBezTo>
                    <a:pt x="234" y="501"/>
                    <a:pt x="201" y="234"/>
                    <a:pt x="434" y="100"/>
                  </a:cubicBezTo>
                  <a:cubicBezTo>
                    <a:pt x="434" y="34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729400" y="438775"/>
              <a:ext cx="26675" cy="41775"/>
            </a:xfrm>
            <a:custGeom>
              <a:avLst/>
              <a:gdLst/>
              <a:ahLst/>
              <a:cxnLst/>
              <a:rect l="l" t="t" r="r" b="b"/>
              <a:pathLst>
                <a:path w="1067" h="1671" extrusionOk="0">
                  <a:moveTo>
                    <a:pt x="491" y="0"/>
                  </a:moveTo>
                  <a:cubicBezTo>
                    <a:pt x="211" y="0"/>
                    <a:pt x="1" y="317"/>
                    <a:pt x="33" y="603"/>
                  </a:cubicBezTo>
                  <a:cubicBezTo>
                    <a:pt x="66" y="737"/>
                    <a:pt x="99" y="837"/>
                    <a:pt x="233" y="937"/>
                  </a:cubicBezTo>
                  <a:cubicBezTo>
                    <a:pt x="333" y="970"/>
                    <a:pt x="399" y="1003"/>
                    <a:pt x="533" y="1070"/>
                  </a:cubicBezTo>
                  <a:cubicBezTo>
                    <a:pt x="733" y="1103"/>
                    <a:pt x="766" y="1237"/>
                    <a:pt x="666" y="1470"/>
                  </a:cubicBezTo>
                  <a:cubicBezTo>
                    <a:pt x="600" y="1504"/>
                    <a:pt x="566" y="1504"/>
                    <a:pt x="533" y="1570"/>
                  </a:cubicBezTo>
                  <a:cubicBezTo>
                    <a:pt x="500" y="1604"/>
                    <a:pt x="533" y="1671"/>
                    <a:pt x="566" y="1671"/>
                  </a:cubicBezTo>
                  <a:cubicBezTo>
                    <a:pt x="833" y="1637"/>
                    <a:pt x="1067" y="1470"/>
                    <a:pt x="1000" y="1170"/>
                  </a:cubicBezTo>
                  <a:cubicBezTo>
                    <a:pt x="933" y="1070"/>
                    <a:pt x="833" y="970"/>
                    <a:pt x="733" y="937"/>
                  </a:cubicBezTo>
                  <a:cubicBezTo>
                    <a:pt x="666" y="903"/>
                    <a:pt x="600" y="903"/>
                    <a:pt x="533" y="837"/>
                  </a:cubicBezTo>
                  <a:cubicBezTo>
                    <a:pt x="166" y="636"/>
                    <a:pt x="233" y="336"/>
                    <a:pt x="566" y="169"/>
                  </a:cubicBezTo>
                  <a:cubicBezTo>
                    <a:pt x="666" y="136"/>
                    <a:pt x="666" y="3"/>
                    <a:pt x="533" y="3"/>
                  </a:cubicBezTo>
                  <a:cubicBezTo>
                    <a:pt x="519" y="1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564850" y="483600"/>
              <a:ext cx="52800" cy="27800"/>
            </a:xfrm>
            <a:custGeom>
              <a:avLst/>
              <a:gdLst/>
              <a:ahLst/>
              <a:cxnLst/>
              <a:rect l="l" t="t" r="r" b="b"/>
              <a:pathLst>
                <a:path w="2112" h="1112" extrusionOk="0">
                  <a:moveTo>
                    <a:pt x="644" y="0"/>
                  </a:moveTo>
                  <a:cubicBezTo>
                    <a:pt x="427" y="0"/>
                    <a:pt x="218" y="89"/>
                    <a:pt x="77" y="278"/>
                  </a:cubicBezTo>
                  <a:cubicBezTo>
                    <a:pt x="1" y="303"/>
                    <a:pt x="40" y="367"/>
                    <a:pt x="78" y="367"/>
                  </a:cubicBezTo>
                  <a:cubicBezTo>
                    <a:pt x="90" y="367"/>
                    <a:pt x="102" y="361"/>
                    <a:pt x="110" y="345"/>
                  </a:cubicBezTo>
                  <a:cubicBezTo>
                    <a:pt x="229" y="245"/>
                    <a:pt x="396" y="181"/>
                    <a:pt x="568" y="181"/>
                  </a:cubicBezTo>
                  <a:cubicBezTo>
                    <a:pt x="684" y="181"/>
                    <a:pt x="803" y="210"/>
                    <a:pt x="910" y="278"/>
                  </a:cubicBezTo>
                  <a:cubicBezTo>
                    <a:pt x="1077" y="378"/>
                    <a:pt x="1144" y="611"/>
                    <a:pt x="1244" y="778"/>
                  </a:cubicBezTo>
                  <a:cubicBezTo>
                    <a:pt x="1311" y="945"/>
                    <a:pt x="1444" y="1112"/>
                    <a:pt x="1644" y="1112"/>
                  </a:cubicBezTo>
                  <a:cubicBezTo>
                    <a:pt x="2011" y="1112"/>
                    <a:pt x="2111" y="645"/>
                    <a:pt x="1945" y="378"/>
                  </a:cubicBezTo>
                  <a:cubicBezTo>
                    <a:pt x="1936" y="370"/>
                    <a:pt x="1924" y="365"/>
                    <a:pt x="1910" y="365"/>
                  </a:cubicBezTo>
                  <a:cubicBezTo>
                    <a:pt x="1867" y="365"/>
                    <a:pt x="1811" y="403"/>
                    <a:pt x="1811" y="478"/>
                  </a:cubicBezTo>
                  <a:cubicBezTo>
                    <a:pt x="1869" y="653"/>
                    <a:pt x="1800" y="751"/>
                    <a:pt x="1560" y="751"/>
                  </a:cubicBezTo>
                  <a:cubicBezTo>
                    <a:pt x="1525" y="751"/>
                    <a:pt x="1487" y="749"/>
                    <a:pt x="1444" y="745"/>
                  </a:cubicBezTo>
                  <a:cubicBezTo>
                    <a:pt x="1411" y="678"/>
                    <a:pt x="1411" y="611"/>
                    <a:pt x="1344" y="578"/>
                  </a:cubicBezTo>
                  <a:cubicBezTo>
                    <a:pt x="1311" y="478"/>
                    <a:pt x="1311" y="445"/>
                    <a:pt x="1277" y="345"/>
                  </a:cubicBezTo>
                  <a:cubicBezTo>
                    <a:pt x="1177" y="244"/>
                    <a:pt x="1077" y="111"/>
                    <a:pt x="910" y="44"/>
                  </a:cubicBezTo>
                  <a:cubicBezTo>
                    <a:pt x="823" y="15"/>
                    <a:pt x="733" y="0"/>
                    <a:pt x="64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384950" y="908025"/>
              <a:ext cx="46725" cy="51200"/>
            </a:xfrm>
            <a:custGeom>
              <a:avLst/>
              <a:gdLst/>
              <a:ahLst/>
              <a:cxnLst/>
              <a:rect l="l" t="t" r="r" b="b"/>
              <a:pathLst>
                <a:path w="1869" h="2048" extrusionOk="0">
                  <a:moveTo>
                    <a:pt x="1367" y="0"/>
                  </a:moveTo>
                  <a:cubicBezTo>
                    <a:pt x="1308" y="0"/>
                    <a:pt x="1277" y="38"/>
                    <a:pt x="1302" y="113"/>
                  </a:cubicBezTo>
                  <a:cubicBezTo>
                    <a:pt x="1468" y="380"/>
                    <a:pt x="1802" y="813"/>
                    <a:pt x="1135" y="947"/>
                  </a:cubicBezTo>
                  <a:cubicBezTo>
                    <a:pt x="1110" y="952"/>
                    <a:pt x="1085" y="954"/>
                    <a:pt x="1060" y="954"/>
                  </a:cubicBezTo>
                  <a:cubicBezTo>
                    <a:pt x="961" y="954"/>
                    <a:pt x="863" y="923"/>
                    <a:pt x="765" y="923"/>
                  </a:cubicBezTo>
                  <a:cubicBezTo>
                    <a:pt x="722" y="923"/>
                    <a:pt x="678" y="929"/>
                    <a:pt x="634" y="947"/>
                  </a:cubicBezTo>
                  <a:cubicBezTo>
                    <a:pt x="501" y="980"/>
                    <a:pt x="368" y="1014"/>
                    <a:pt x="268" y="1147"/>
                  </a:cubicBezTo>
                  <a:cubicBezTo>
                    <a:pt x="1" y="1447"/>
                    <a:pt x="134" y="1847"/>
                    <a:pt x="434" y="2048"/>
                  </a:cubicBezTo>
                  <a:cubicBezTo>
                    <a:pt x="534" y="2048"/>
                    <a:pt x="634" y="1881"/>
                    <a:pt x="534" y="1847"/>
                  </a:cubicBezTo>
                  <a:cubicBezTo>
                    <a:pt x="301" y="1681"/>
                    <a:pt x="268" y="1447"/>
                    <a:pt x="434" y="1180"/>
                  </a:cubicBezTo>
                  <a:cubicBezTo>
                    <a:pt x="511" y="1078"/>
                    <a:pt x="626" y="1035"/>
                    <a:pt x="751" y="1035"/>
                  </a:cubicBezTo>
                  <a:cubicBezTo>
                    <a:pt x="789" y="1035"/>
                    <a:pt x="829" y="1039"/>
                    <a:pt x="868" y="1047"/>
                  </a:cubicBezTo>
                  <a:cubicBezTo>
                    <a:pt x="1001" y="1047"/>
                    <a:pt x="1135" y="1114"/>
                    <a:pt x="1268" y="1114"/>
                  </a:cubicBezTo>
                  <a:cubicBezTo>
                    <a:pt x="1368" y="1114"/>
                    <a:pt x="1502" y="1014"/>
                    <a:pt x="1635" y="947"/>
                  </a:cubicBezTo>
                  <a:cubicBezTo>
                    <a:pt x="1869" y="647"/>
                    <a:pt x="1669" y="213"/>
                    <a:pt x="1435" y="13"/>
                  </a:cubicBezTo>
                  <a:cubicBezTo>
                    <a:pt x="1410" y="4"/>
                    <a:pt x="1387" y="0"/>
                    <a:pt x="1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389375" y="970975"/>
              <a:ext cx="53775" cy="30850"/>
            </a:xfrm>
            <a:custGeom>
              <a:avLst/>
              <a:gdLst/>
              <a:ahLst/>
              <a:cxnLst/>
              <a:rect l="l" t="t" r="r" b="b"/>
              <a:pathLst>
                <a:path w="2151" h="1234" extrusionOk="0">
                  <a:moveTo>
                    <a:pt x="1524" y="0"/>
                  </a:moveTo>
                  <a:cubicBezTo>
                    <a:pt x="1471" y="0"/>
                    <a:pt x="1415" y="9"/>
                    <a:pt x="1358" y="30"/>
                  </a:cubicBezTo>
                  <a:cubicBezTo>
                    <a:pt x="1191" y="63"/>
                    <a:pt x="1125" y="263"/>
                    <a:pt x="1025" y="364"/>
                  </a:cubicBezTo>
                  <a:cubicBezTo>
                    <a:pt x="991" y="497"/>
                    <a:pt x="991" y="630"/>
                    <a:pt x="958" y="764"/>
                  </a:cubicBezTo>
                  <a:cubicBezTo>
                    <a:pt x="898" y="905"/>
                    <a:pt x="777" y="997"/>
                    <a:pt x="632" y="997"/>
                  </a:cubicBezTo>
                  <a:cubicBezTo>
                    <a:pt x="536" y="997"/>
                    <a:pt x="430" y="957"/>
                    <a:pt x="324" y="864"/>
                  </a:cubicBezTo>
                  <a:cubicBezTo>
                    <a:pt x="257" y="831"/>
                    <a:pt x="191" y="697"/>
                    <a:pt x="157" y="664"/>
                  </a:cubicBezTo>
                  <a:cubicBezTo>
                    <a:pt x="138" y="634"/>
                    <a:pt x="115" y="622"/>
                    <a:pt x="94" y="622"/>
                  </a:cubicBezTo>
                  <a:cubicBezTo>
                    <a:pt x="43" y="622"/>
                    <a:pt x="0" y="693"/>
                    <a:pt x="24" y="764"/>
                  </a:cubicBezTo>
                  <a:cubicBezTo>
                    <a:pt x="146" y="1007"/>
                    <a:pt x="410" y="1233"/>
                    <a:pt x="674" y="1233"/>
                  </a:cubicBezTo>
                  <a:cubicBezTo>
                    <a:pt x="771" y="1233"/>
                    <a:pt x="868" y="1203"/>
                    <a:pt x="958" y="1131"/>
                  </a:cubicBezTo>
                  <a:cubicBezTo>
                    <a:pt x="1091" y="997"/>
                    <a:pt x="1125" y="831"/>
                    <a:pt x="1158" y="697"/>
                  </a:cubicBezTo>
                  <a:cubicBezTo>
                    <a:pt x="1191" y="597"/>
                    <a:pt x="1191" y="430"/>
                    <a:pt x="1291" y="297"/>
                  </a:cubicBezTo>
                  <a:cubicBezTo>
                    <a:pt x="1419" y="239"/>
                    <a:pt x="1527" y="209"/>
                    <a:pt x="1617" y="209"/>
                  </a:cubicBezTo>
                  <a:cubicBezTo>
                    <a:pt x="1786" y="209"/>
                    <a:pt x="1893" y="313"/>
                    <a:pt x="1959" y="530"/>
                  </a:cubicBezTo>
                  <a:cubicBezTo>
                    <a:pt x="1959" y="630"/>
                    <a:pt x="1992" y="697"/>
                    <a:pt x="1992" y="797"/>
                  </a:cubicBezTo>
                  <a:cubicBezTo>
                    <a:pt x="1974" y="869"/>
                    <a:pt x="1985" y="902"/>
                    <a:pt x="2009" y="902"/>
                  </a:cubicBezTo>
                  <a:cubicBezTo>
                    <a:pt x="2030" y="902"/>
                    <a:pt x="2061" y="877"/>
                    <a:pt x="2092" y="831"/>
                  </a:cubicBezTo>
                  <a:cubicBezTo>
                    <a:pt x="2150" y="479"/>
                    <a:pt x="1901" y="0"/>
                    <a:pt x="152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"/>
          <p:cNvGrpSpPr/>
          <p:nvPr/>
        </p:nvGrpSpPr>
        <p:grpSpPr>
          <a:xfrm>
            <a:off x="1346575" y="2461725"/>
            <a:ext cx="880675" cy="1381250"/>
            <a:chOff x="4678725" y="213425"/>
            <a:chExt cx="880675" cy="1381250"/>
          </a:xfrm>
        </p:grpSpPr>
        <p:sp>
          <p:nvSpPr>
            <p:cNvPr id="297" name="Google Shape;297;p2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2"/>
          <p:cNvGrpSpPr/>
          <p:nvPr/>
        </p:nvGrpSpPr>
        <p:grpSpPr>
          <a:xfrm>
            <a:off x="8359850" y="4109363"/>
            <a:ext cx="932350" cy="1637175"/>
            <a:chOff x="8451425" y="3510050"/>
            <a:chExt cx="932350" cy="1637175"/>
          </a:xfrm>
        </p:grpSpPr>
        <p:sp>
          <p:nvSpPr>
            <p:cNvPr id="396" name="Google Shape;396;p2"/>
            <p:cNvSpPr/>
            <p:nvPr/>
          </p:nvSpPr>
          <p:spPr>
            <a:xfrm>
              <a:off x="8753300" y="4018900"/>
              <a:ext cx="95100" cy="363600"/>
            </a:xfrm>
            <a:custGeom>
              <a:avLst/>
              <a:gdLst/>
              <a:ahLst/>
              <a:cxnLst/>
              <a:rect l="l" t="t" r="r" b="b"/>
              <a:pathLst>
                <a:path w="3804" h="14544" extrusionOk="0">
                  <a:moveTo>
                    <a:pt x="1" y="0"/>
                  </a:moveTo>
                  <a:lnTo>
                    <a:pt x="34" y="300"/>
                  </a:lnTo>
                  <a:lnTo>
                    <a:pt x="1535" y="14544"/>
                  </a:lnTo>
                  <a:lnTo>
                    <a:pt x="3503" y="13977"/>
                  </a:lnTo>
                  <a:cubicBezTo>
                    <a:pt x="3503" y="13977"/>
                    <a:pt x="3804" y="4970"/>
                    <a:pt x="3036" y="20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8865050" y="4973750"/>
              <a:ext cx="250200" cy="142625"/>
            </a:xfrm>
            <a:custGeom>
              <a:avLst/>
              <a:gdLst/>
              <a:ahLst/>
              <a:cxnLst/>
              <a:rect l="l" t="t" r="r" b="b"/>
              <a:pathLst>
                <a:path w="10008" h="5705" extrusionOk="0">
                  <a:moveTo>
                    <a:pt x="8507" y="0"/>
                  </a:moveTo>
                  <a:lnTo>
                    <a:pt x="4637" y="367"/>
                  </a:lnTo>
                  <a:lnTo>
                    <a:pt x="5238" y="3169"/>
                  </a:lnTo>
                  <a:lnTo>
                    <a:pt x="1" y="5704"/>
                  </a:lnTo>
                  <a:lnTo>
                    <a:pt x="10008" y="5037"/>
                  </a:lnTo>
                  <a:lnTo>
                    <a:pt x="8307" y="100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8782500" y="4366350"/>
              <a:ext cx="74250" cy="143225"/>
            </a:xfrm>
            <a:custGeom>
              <a:avLst/>
              <a:gdLst/>
              <a:ahLst/>
              <a:cxnLst/>
              <a:rect l="l" t="t" r="r" b="b"/>
              <a:pathLst>
                <a:path w="2970" h="5729" extrusionOk="0">
                  <a:moveTo>
                    <a:pt x="2032" y="1"/>
                  </a:moveTo>
                  <a:cubicBezTo>
                    <a:pt x="1461" y="1"/>
                    <a:pt x="367" y="212"/>
                    <a:pt x="367" y="212"/>
                  </a:cubicBezTo>
                  <a:cubicBezTo>
                    <a:pt x="367" y="212"/>
                    <a:pt x="0" y="2547"/>
                    <a:pt x="267" y="3715"/>
                  </a:cubicBezTo>
                  <a:cubicBezTo>
                    <a:pt x="443" y="4739"/>
                    <a:pt x="850" y="5353"/>
                    <a:pt x="992" y="5353"/>
                  </a:cubicBezTo>
                  <a:cubicBezTo>
                    <a:pt x="1012" y="5353"/>
                    <a:pt x="1026" y="5341"/>
                    <a:pt x="1035" y="5316"/>
                  </a:cubicBezTo>
                  <a:cubicBezTo>
                    <a:pt x="1135" y="5116"/>
                    <a:pt x="367" y="3581"/>
                    <a:pt x="768" y="3581"/>
                  </a:cubicBezTo>
                  <a:cubicBezTo>
                    <a:pt x="1120" y="3581"/>
                    <a:pt x="1287" y="5728"/>
                    <a:pt x="1859" y="5728"/>
                  </a:cubicBezTo>
                  <a:cubicBezTo>
                    <a:pt x="1884" y="5728"/>
                    <a:pt x="1909" y="5724"/>
                    <a:pt x="1935" y="5716"/>
                  </a:cubicBezTo>
                  <a:cubicBezTo>
                    <a:pt x="1935" y="5716"/>
                    <a:pt x="1835" y="5216"/>
                    <a:pt x="1668" y="4749"/>
                  </a:cubicBezTo>
                  <a:cubicBezTo>
                    <a:pt x="1508" y="4269"/>
                    <a:pt x="1318" y="3544"/>
                    <a:pt x="1567" y="3544"/>
                  </a:cubicBezTo>
                  <a:cubicBezTo>
                    <a:pt x="1578" y="3544"/>
                    <a:pt x="1589" y="3545"/>
                    <a:pt x="1602" y="3548"/>
                  </a:cubicBezTo>
                  <a:cubicBezTo>
                    <a:pt x="1861" y="3580"/>
                    <a:pt x="1931" y="5287"/>
                    <a:pt x="2150" y="5287"/>
                  </a:cubicBezTo>
                  <a:cubicBezTo>
                    <a:pt x="2156" y="5287"/>
                    <a:pt x="2162" y="5285"/>
                    <a:pt x="2169" y="5283"/>
                  </a:cubicBezTo>
                  <a:cubicBezTo>
                    <a:pt x="2436" y="5216"/>
                    <a:pt x="2302" y="3915"/>
                    <a:pt x="2169" y="3048"/>
                  </a:cubicBezTo>
                  <a:cubicBezTo>
                    <a:pt x="2088" y="2543"/>
                    <a:pt x="2154" y="2368"/>
                    <a:pt x="2233" y="2368"/>
                  </a:cubicBezTo>
                  <a:cubicBezTo>
                    <a:pt x="2285" y="2368"/>
                    <a:pt x="2343" y="2442"/>
                    <a:pt x="2369" y="2547"/>
                  </a:cubicBezTo>
                  <a:cubicBezTo>
                    <a:pt x="2467" y="2776"/>
                    <a:pt x="2469" y="3616"/>
                    <a:pt x="2658" y="3616"/>
                  </a:cubicBezTo>
                  <a:cubicBezTo>
                    <a:pt x="2662" y="3616"/>
                    <a:pt x="2665" y="3615"/>
                    <a:pt x="2669" y="3615"/>
                  </a:cubicBezTo>
                  <a:cubicBezTo>
                    <a:pt x="2869" y="3581"/>
                    <a:pt x="2969" y="2314"/>
                    <a:pt x="2802" y="1780"/>
                  </a:cubicBezTo>
                  <a:cubicBezTo>
                    <a:pt x="2636" y="1213"/>
                    <a:pt x="2335" y="412"/>
                    <a:pt x="2369" y="112"/>
                  </a:cubicBezTo>
                  <a:cubicBezTo>
                    <a:pt x="2387" y="30"/>
                    <a:pt x="2246" y="1"/>
                    <a:pt x="2032" y="1"/>
                  </a:cubicBez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8789175" y="3779325"/>
              <a:ext cx="326075" cy="507275"/>
            </a:xfrm>
            <a:custGeom>
              <a:avLst/>
              <a:gdLst/>
              <a:ahLst/>
              <a:cxnLst/>
              <a:rect l="l" t="t" r="r" b="b"/>
              <a:pathLst>
                <a:path w="13043" h="20291" extrusionOk="0">
                  <a:moveTo>
                    <a:pt x="7867" y="0"/>
                  </a:moveTo>
                  <a:cubicBezTo>
                    <a:pt x="6848" y="0"/>
                    <a:pt x="5573" y="174"/>
                    <a:pt x="3870" y="610"/>
                  </a:cubicBezTo>
                  <a:cubicBezTo>
                    <a:pt x="3870" y="610"/>
                    <a:pt x="0" y="677"/>
                    <a:pt x="1068" y="10384"/>
                  </a:cubicBezTo>
                  <a:lnTo>
                    <a:pt x="1735" y="20291"/>
                  </a:lnTo>
                  <a:lnTo>
                    <a:pt x="13043" y="19223"/>
                  </a:lnTo>
                  <a:cubicBezTo>
                    <a:pt x="13043" y="19223"/>
                    <a:pt x="13010" y="1744"/>
                    <a:pt x="11375" y="910"/>
                  </a:cubicBezTo>
                  <a:cubicBezTo>
                    <a:pt x="10388" y="406"/>
                    <a:pt x="9424" y="0"/>
                    <a:pt x="7867" y="0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8711625" y="3802900"/>
              <a:ext cx="144275" cy="266875"/>
            </a:xfrm>
            <a:custGeom>
              <a:avLst/>
              <a:gdLst/>
              <a:ahLst/>
              <a:cxnLst/>
              <a:rect l="l" t="t" r="r" b="b"/>
              <a:pathLst>
                <a:path w="5771" h="10675" extrusionOk="0">
                  <a:moveTo>
                    <a:pt x="5771" y="1"/>
                  </a:moveTo>
                  <a:lnTo>
                    <a:pt x="5771" y="1"/>
                  </a:lnTo>
                  <a:cubicBezTo>
                    <a:pt x="5770" y="1"/>
                    <a:pt x="0" y="2469"/>
                    <a:pt x="867" y="9274"/>
                  </a:cubicBezTo>
                  <a:lnTo>
                    <a:pt x="4470" y="10675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855875" y="3567725"/>
              <a:ext cx="150975" cy="211450"/>
            </a:xfrm>
            <a:custGeom>
              <a:avLst/>
              <a:gdLst/>
              <a:ahLst/>
              <a:cxnLst/>
              <a:rect l="l" t="t" r="r" b="b"/>
              <a:pathLst>
                <a:path w="6039" h="8458" extrusionOk="0">
                  <a:moveTo>
                    <a:pt x="2669" y="1"/>
                  </a:moveTo>
                  <a:lnTo>
                    <a:pt x="1" y="1302"/>
                  </a:lnTo>
                  <a:cubicBezTo>
                    <a:pt x="1" y="1302"/>
                    <a:pt x="168" y="2803"/>
                    <a:pt x="334" y="4337"/>
                  </a:cubicBezTo>
                  <a:cubicBezTo>
                    <a:pt x="501" y="5872"/>
                    <a:pt x="701" y="7406"/>
                    <a:pt x="768" y="7540"/>
                  </a:cubicBezTo>
                  <a:cubicBezTo>
                    <a:pt x="960" y="7704"/>
                    <a:pt x="1786" y="8457"/>
                    <a:pt x="2816" y="8457"/>
                  </a:cubicBezTo>
                  <a:cubicBezTo>
                    <a:pt x="3037" y="8457"/>
                    <a:pt x="3268" y="8423"/>
                    <a:pt x="3503" y="8340"/>
                  </a:cubicBezTo>
                  <a:cubicBezTo>
                    <a:pt x="4838" y="7873"/>
                    <a:pt x="6039" y="7139"/>
                    <a:pt x="6005" y="6506"/>
                  </a:cubicBezTo>
                  <a:lnTo>
                    <a:pt x="5605" y="868"/>
                  </a:lnTo>
                  <a:lnTo>
                    <a:pt x="2669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860900" y="3731175"/>
              <a:ext cx="175150" cy="232700"/>
            </a:xfrm>
            <a:custGeom>
              <a:avLst/>
              <a:gdLst/>
              <a:ahLst/>
              <a:cxnLst/>
              <a:rect l="l" t="t" r="r" b="b"/>
              <a:pathLst>
                <a:path w="7006" h="9308" extrusionOk="0">
                  <a:moveTo>
                    <a:pt x="5471" y="1"/>
                  </a:moveTo>
                  <a:lnTo>
                    <a:pt x="634" y="335"/>
                  </a:lnTo>
                  <a:lnTo>
                    <a:pt x="1001" y="2536"/>
                  </a:lnTo>
                  <a:lnTo>
                    <a:pt x="0" y="2836"/>
                  </a:lnTo>
                  <a:lnTo>
                    <a:pt x="4370" y="9308"/>
                  </a:lnTo>
                  <a:lnTo>
                    <a:pt x="7005" y="2203"/>
                  </a:lnTo>
                  <a:lnTo>
                    <a:pt x="5904" y="1836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779525" y="3510050"/>
              <a:ext cx="223750" cy="133600"/>
            </a:xfrm>
            <a:custGeom>
              <a:avLst/>
              <a:gdLst/>
              <a:ahLst/>
              <a:cxnLst/>
              <a:rect l="l" t="t" r="r" b="b"/>
              <a:pathLst>
                <a:path w="8950" h="5344" extrusionOk="0">
                  <a:moveTo>
                    <a:pt x="1361" y="1"/>
                  </a:moveTo>
                  <a:cubicBezTo>
                    <a:pt x="960" y="1"/>
                    <a:pt x="592" y="187"/>
                    <a:pt x="286" y="707"/>
                  </a:cubicBezTo>
                  <a:lnTo>
                    <a:pt x="417" y="544"/>
                  </a:lnTo>
                  <a:lnTo>
                    <a:pt x="417" y="544"/>
                  </a:lnTo>
                  <a:cubicBezTo>
                    <a:pt x="0" y="1132"/>
                    <a:pt x="82" y="1776"/>
                    <a:pt x="386" y="2475"/>
                  </a:cubicBezTo>
                  <a:cubicBezTo>
                    <a:pt x="721" y="3283"/>
                    <a:pt x="1126" y="3766"/>
                    <a:pt x="1892" y="3766"/>
                  </a:cubicBezTo>
                  <a:cubicBezTo>
                    <a:pt x="2043" y="3766"/>
                    <a:pt x="2207" y="3747"/>
                    <a:pt x="2388" y="3709"/>
                  </a:cubicBezTo>
                  <a:cubicBezTo>
                    <a:pt x="2755" y="3642"/>
                    <a:pt x="3122" y="3375"/>
                    <a:pt x="3489" y="3275"/>
                  </a:cubicBezTo>
                  <a:cubicBezTo>
                    <a:pt x="3717" y="3212"/>
                    <a:pt x="3859" y="3177"/>
                    <a:pt x="3974" y="3177"/>
                  </a:cubicBezTo>
                  <a:cubicBezTo>
                    <a:pt x="4161" y="3177"/>
                    <a:pt x="4279" y="3269"/>
                    <a:pt x="4589" y="3475"/>
                  </a:cubicBezTo>
                  <a:cubicBezTo>
                    <a:pt x="5125" y="3845"/>
                    <a:pt x="5517" y="4010"/>
                    <a:pt x="5919" y="4010"/>
                  </a:cubicBezTo>
                  <a:cubicBezTo>
                    <a:pt x="6244" y="4010"/>
                    <a:pt x="6574" y="3903"/>
                    <a:pt x="6991" y="3709"/>
                  </a:cubicBezTo>
                  <a:cubicBezTo>
                    <a:pt x="7211" y="3617"/>
                    <a:pt x="7382" y="3577"/>
                    <a:pt x="7517" y="3577"/>
                  </a:cubicBezTo>
                  <a:cubicBezTo>
                    <a:pt x="8265" y="3577"/>
                    <a:pt x="7914" y="4807"/>
                    <a:pt x="8592" y="5343"/>
                  </a:cubicBezTo>
                  <a:cubicBezTo>
                    <a:pt x="8892" y="4744"/>
                    <a:pt x="8949" y="2691"/>
                    <a:pt x="7966" y="2691"/>
                  </a:cubicBezTo>
                  <a:cubicBezTo>
                    <a:pt x="7855" y="2691"/>
                    <a:pt x="7731" y="2717"/>
                    <a:pt x="7591" y="2775"/>
                  </a:cubicBezTo>
                  <a:cubicBezTo>
                    <a:pt x="7558" y="2008"/>
                    <a:pt x="7258" y="807"/>
                    <a:pt x="6324" y="774"/>
                  </a:cubicBezTo>
                  <a:cubicBezTo>
                    <a:pt x="6285" y="770"/>
                    <a:pt x="6248" y="769"/>
                    <a:pt x="6211" y="769"/>
                  </a:cubicBezTo>
                  <a:cubicBezTo>
                    <a:pt x="5598" y="769"/>
                    <a:pt x="5190" y="1202"/>
                    <a:pt x="4544" y="1202"/>
                  </a:cubicBezTo>
                  <a:cubicBezTo>
                    <a:pt x="4453" y="1202"/>
                    <a:pt x="4357" y="1193"/>
                    <a:pt x="4256" y="1174"/>
                  </a:cubicBezTo>
                  <a:cubicBezTo>
                    <a:pt x="3352" y="965"/>
                    <a:pt x="2272" y="1"/>
                    <a:pt x="136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832525" y="4259900"/>
              <a:ext cx="472050" cy="781425"/>
            </a:xfrm>
            <a:custGeom>
              <a:avLst/>
              <a:gdLst/>
              <a:ahLst/>
              <a:cxnLst/>
              <a:rect l="l" t="t" r="r" b="b"/>
              <a:pathLst>
                <a:path w="18882" h="31257" extrusionOk="0">
                  <a:moveTo>
                    <a:pt x="11276" y="0"/>
                  </a:moveTo>
                  <a:lnTo>
                    <a:pt x="1" y="1068"/>
                  </a:lnTo>
                  <a:lnTo>
                    <a:pt x="6305" y="31256"/>
                  </a:lnTo>
                  <a:lnTo>
                    <a:pt x="10508" y="30989"/>
                  </a:lnTo>
                  <a:cubicBezTo>
                    <a:pt x="10508" y="30989"/>
                    <a:pt x="6135" y="4060"/>
                    <a:pt x="6750" y="4060"/>
                  </a:cubicBezTo>
                  <a:cubicBezTo>
                    <a:pt x="6757" y="4060"/>
                    <a:pt x="6765" y="4064"/>
                    <a:pt x="6772" y="4070"/>
                  </a:cubicBezTo>
                  <a:cubicBezTo>
                    <a:pt x="7473" y="4704"/>
                    <a:pt x="14812" y="30522"/>
                    <a:pt x="14812" y="30522"/>
                  </a:cubicBezTo>
                  <a:lnTo>
                    <a:pt x="18881" y="30222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9202800" y="5003775"/>
              <a:ext cx="180975" cy="143450"/>
            </a:xfrm>
            <a:custGeom>
              <a:avLst/>
              <a:gdLst/>
              <a:ahLst/>
              <a:cxnLst/>
              <a:rect l="l" t="t" r="r" b="b"/>
              <a:pathLst>
                <a:path w="7239" h="5738" extrusionOk="0">
                  <a:moveTo>
                    <a:pt x="4070" y="0"/>
                  </a:moveTo>
                  <a:lnTo>
                    <a:pt x="1" y="801"/>
                  </a:lnTo>
                  <a:lnTo>
                    <a:pt x="1468" y="3503"/>
                  </a:lnTo>
                  <a:lnTo>
                    <a:pt x="6305" y="5671"/>
                  </a:lnTo>
                  <a:cubicBezTo>
                    <a:pt x="6405" y="5737"/>
                    <a:pt x="6539" y="5737"/>
                    <a:pt x="6672" y="5737"/>
                  </a:cubicBezTo>
                  <a:cubicBezTo>
                    <a:pt x="7072" y="5604"/>
                    <a:pt x="7239" y="5070"/>
                    <a:pt x="6905" y="4770"/>
                  </a:cubicBezTo>
                  <a:cubicBezTo>
                    <a:pt x="6238" y="4136"/>
                    <a:pt x="5371" y="3269"/>
                    <a:pt x="5071" y="2569"/>
                  </a:cubicBezTo>
                  <a:cubicBezTo>
                    <a:pt x="4570" y="1401"/>
                    <a:pt x="4070" y="0"/>
                    <a:pt x="4070" y="0"/>
                  </a:cubicBez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987650" y="3638300"/>
              <a:ext cx="28375" cy="38625"/>
            </a:xfrm>
            <a:custGeom>
              <a:avLst/>
              <a:gdLst/>
              <a:ahLst/>
              <a:cxnLst/>
              <a:rect l="l" t="t" r="r" b="b"/>
              <a:pathLst>
                <a:path w="1135" h="1545" extrusionOk="0">
                  <a:moveTo>
                    <a:pt x="583" y="1"/>
                  </a:moveTo>
                  <a:cubicBezTo>
                    <a:pt x="381" y="1"/>
                    <a:pt x="152" y="176"/>
                    <a:pt x="0" y="514"/>
                  </a:cubicBezTo>
                  <a:lnTo>
                    <a:pt x="267" y="1414"/>
                  </a:lnTo>
                  <a:cubicBezTo>
                    <a:pt x="405" y="1473"/>
                    <a:pt x="543" y="1544"/>
                    <a:pt x="674" y="1544"/>
                  </a:cubicBezTo>
                  <a:cubicBezTo>
                    <a:pt x="765" y="1544"/>
                    <a:pt x="852" y="1510"/>
                    <a:pt x="934" y="1414"/>
                  </a:cubicBezTo>
                  <a:cubicBezTo>
                    <a:pt x="1134" y="1214"/>
                    <a:pt x="1101" y="747"/>
                    <a:pt x="1001" y="514"/>
                  </a:cubicBezTo>
                  <a:cubicBezTo>
                    <a:pt x="952" y="168"/>
                    <a:pt x="780" y="1"/>
                    <a:pt x="583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842550" y="3656300"/>
              <a:ext cx="25875" cy="39725"/>
            </a:xfrm>
            <a:custGeom>
              <a:avLst/>
              <a:gdLst/>
              <a:ahLst/>
              <a:cxnLst/>
              <a:rect l="l" t="t" r="r" b="b"/>
              <a:pathLst>
                <a:path w="1035" h="1589" extrusionOk="0">
                  <a:moveTo>
                    <a:pt x="466" y="1"/>
                  </a:moveTo>
                  <a:cubicBezTo>
                    <a:pt x="257" y="1"/>
                    <a:pt x="84" y="192"/>
                    <a:pt x="67" y="594"/>
                  </a:cubicBezTo>
                  <a:cubicBezTo>
                    <a:pt x="0" y="828"/>
                    <a:pt x="0" y="1328"/>
                    <a:pt x="267" y="1495"/>
                  </a:cubicBezTo>
                  <a:cubicBezTo>
                    <a:pt x="358" y="1563"/>
                    <a:pt x="438" y="1589"/>
                    <a:pt x="512" y="1589"/>
                  </a:cubicBezTo>
                  <a:cubicBezTo>
                    <a:pt x="656" y="1589"/>
                    <a:pt x="781" y="1494"/>
                    <a:pt x="934" y="1428"/>
                  </a:cubicBezTo>
                  <a:lnTo>
                    <a:pt x="1034" y="461"/>
                  </a:lnTo>
                  <a:cubicBezTo>
                    <a:pt x="875" y="159"/>
                    <a:pt x="656" y="1"/>
                    <a:pt x="466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8862550" y="3666975"/>
              <a:ext cx="143475" cy="113850"/>
            </a:xfrm>
            <a:custGeom>
              <a:avLst/>
              <a:gdLst/>
              <a:ahLst/>
              <a:cxnLst/>
              <a:rect l="l" t="t" r="r" b="b"/>
              <a:pathLst>
                <a:path w="5739" h="4554" extrusionOk="0">
                  <a:moveTo>
                    <a:pt x="5571" y="0"/>
                  </a:moveTo>
                  <a:cubicBezTo>
                    <a:pt x="5571" y="0"/>
                    <a:pt x="4304" y="668"/>
                    <a:pt x="2503" y="868"/>
                  </a:cubicBezTo>
                  <a:cubicBezTo>
                    <a:pt x="2282" y="893"/>
                    <a:pt x="2077" y="904"/>
                    <a:pt x="1887" y="904"/>
                  </a:cubicBezTo>
                  <a:cubicBezTo>
                    <a:pt x="563" y="904"/>
                    <a:pt x="1" y="368"/>
                    <a:pt x="1" y="367"/>
                  </a:cubicBezTo>
                  <a:lnTo>
                    <a:pt x="1" y="367"/>
                  </a:lnTo>
                  <a:lnTo>
                    <a:pt x="134" y="2402"/>
                  </a:lnTo>
                  <a:cubicBezTo>
                    <a:pt x="234" y="3370"/>
                    <a:pt x="401" y="4203"/>
                    <a:pt x="1302" y="4504"/>
                  </a:cubicBezTo>
                  <a:cubicBezTo>
                    <a:pt x="1430" y="4539"/>
                    <a:pt x="1667" y="4553"/>
                    <a:pt x="1939" y="4553"/>
                  </a:cubicBezTo>
                  <a:cubicBezTo>
                    <a:pt x="2447" y="4553"/>
                    <a:pt x="3076" y="4502"/>
                    <a:pt x="3336" y="4437"/>
                  </a:cubicBezTo>
                  <a:cubicBezTo>
                    <a:pt x="4604" y="4270"/>
                    <a:pt x="5638" y="3837"/>
                    <a:pt x="5671" y="2569"/>
                  </a:cubicBezTo>
                  <a:cubicBezTo>
                    <a:pt x="5738" y="1335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906900" y="3639450"/>
              <a:ext cx="24900" cy="46300"/>
            </a:xfrm>
            <a:custGeom>
              <a:avLst/>
              <a:gdLst/>
              <a:ahLst/>
              <a:cxnLst/>
              <a:rect l="l" t="t" r="r" b="b"/>
              <a:pathLst>
                <a:path w="996" h="1852" extrusionOk="0">
                  <a:moveTo>
                    <a:pt x="61" y="1"/>
                  </a:moveTo>
                  <a:cubicBezTo>
                    <a:pt x="286" y="417"/>
                    <a:pt x="632" y="741"/>
                    <a:pt x="837" y="1149"/>
                  </a:cubicBezTo>
                  <a:lnTo>
                    <a:pt x="837" y="1149"/>
                  </a:lnTo>
                  <a:cubicBezTo>
                    <a:pt x="586" y="1199"/>
                    <a:pt x="0" y="1206"/>
                    <a:pt x="61" y="1635"/>
                  </a:cubicBezTo>
                  <a:cubicBezTo>
                    <a:pt x="110" y="1805"/>
                    <a:pt x="352" y="1851"/>
                    <a:pt x="544" y="1851"/>
                  </a:cubicBezTo>
                  <a:cubicBezTo>
                    <a:pt x="617" y="1851"/>
                    <a:pt x="683" y="1844"/>
                    <a:pt x="729" y="1835"/>
                  </a:cubicBezTo>
                  <a:cubicBezTo>
                    <a:pt x="829" y="1835"/>
                    <a:pt x="829" y="1702"/>
                    <a:pt x="729" y="1702"/>
                  </a:cubicBezTo>
                  <a:cubicBezTo>
                    <a:pt x="662" y="1702"/>
                    <a:pt x="328" y="1702"/>
                    <a:pt x="295" y="1635"/>
                  </a:cubicBezTo>
                  <a:cubicBezTo>
                    <a:pt x="128" y="1368"/>
                    <a:pt x="829" y="1335"/>
                    <a:pt x="895" y="1302"/>
                  </a:cubicBezTo>
                  <a:cubicBezTo>
                    <a:pt x="962" y="1302"/>
                    <a:pt x="995" y="1235"/>
                    <a:pt x="962" y="1202"/>
                  </a:cubicBezTo>
                  <a:cubicBezTo>
                    <a:pt x="729" y="768"/>
                    <a:pt x="328" y="468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952975" y="3644625"/>
              <a:ext cx="4525" cy="3425"/>
            </a:xfrm>
            <a:custGeom>
              <a:avLst/>
              <a:gdLst/>
              <a:ahLst/>
              <a:cxnLst/>
              <a:rect l="l" t="t" r="r" b="b"/>
              <a:pathLst>
                <a:path w="181" h="137" extrusionOk="0">
                  <a:moveTo>
                    <a:pt x="50" y="0"/>
                  </a:moveTo>
                  <a:cubicBezTo>
                    <a:pt x="15" y="0"/>
                    <a:pt x="0" y="36"/>
                    <a:pt x="20" y="94"/>
                  </a:cubicBezTo>
                  <a:cubicBezTo>
                    <a:pt x="20" y="127"/>
                    <a:pt x="53" y="127"/>
                    <a:pt x="86" y="127"/>
                  </a:cubicBezTo>
                  <a:cubicBezTo>
                    <a:pt x="99" y="134"/>
                    <a:pt x="111" y="136"/>
                    <a:pt x="121" y="136"/>
                  </a:cubicBezTo>
                  <a:cubicBezTo>
                    <a:pt x="163" y="136"/>
                    <a:pt x="180" y="88"/>
                    <a:pt x="153" y="61"/>
                  </a:cubicBezTo>
                  <a:cubicBezTo>
                    <a:pt x="111" y="19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882475" y="3652175"/>
              <a:ext cx="5125" cy="3975"/>
            </a:xfrm>
            <a:custGeom>
              <a:avLst/>
              <a:gdLst/>
              <a:ahLst/>
              <a:cxnLst/>
              <a:rect l="l" t="t" r="r" b="b"/>
              <a:pathLst>
                <a:path w="205" h="159" extrusionOk="0">
                  <a:moveTo>
                    <a:pt x="150" y="0"/>
                  </a:moveTo>
                  <a:cubicBezTo>
                    <a:pt x="67" y="0"/>
                    <a:pt x="0" y="159"/>
                    <a:pt x="138" y="159"/>
                  </a:cubicBezTo>
                  <a:cubicBezTo>
                    <a:pt x="204" y="159"/>
                    <a:pt x="204" y="92"/>
                    <a:pt x="204" y="25"/>
                  </a:cubicBezTo>
                  <a:cubicBezTo>
                    <a:pt x="187" y="8"/>
                    <a:pt x="168" y="0"/>
                    <a:pt x="1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8904050" y="3694125"/>
              <a:ext cx="57350" cy="28975"/>
            </a:xfrm>
            <a:custGeom>
              <a:avLst/>
              <a:gdLst/>
              <a:ahLst/>
              <a:cxnLst/>
              <a:rect l="l" t="t" r="r" b="b"/>
              <a:pathLst>
                <a:path w="2294" h="1159" extrusionOk="0">
                  <a:moveTo>
                    <a:pt x="1948" y="0"/>
                  </a:moveTo>
                  <a:cubicBezTo>
                    <a:pt x="1862" y="0"/>
                    <a:pt x="1766" y="35"/>
                    <a:pt x="1676" y="115"/>
                  </a:cubicBezTo>
                  <a:lnTo>
                    <a:pt x="1576" y="249"/>
                  </a:lnTo>
                  <a:cubicBezTo>
                    <a:pt x="1443" y="349"/>
                    <a:pt x="1276" y="516"/>
                    <a:pt x="1076" y="516"/>
                  </a:cubicBezTo>
                  <a:cubicBezTo>
                    <a:pt x="909" y="516"/>
                    <a:pt x="776" y="449"/>
                    <a:pt x="642" y="416"/>
                  </a:cubicBezTo>
                  <a:cubicBezTo>
                    <a:pt x="591" y="390"/>
                    <a:pt x="523" y="377"/>
                    <a:pt x="451" y="377"/>
                  </a:cubicBezTo>
                  <a:cubicBezTo>
                    <a:pt x="241" y="377"/>
                    <a:pt x="1" y="484"/>
                    <a:pt x="75" y="682"/>
                  </a:cubicBezTo>
                  <a:cubicBezTo>
                    <a:pt x="122" y="1011"/>
                    <a:pt x="632" y="1158"/>
                    <a:pt x="1046" y="1158"/>
                  </a:cubicBezTo>
                  <a:cubicBezTo>
                    <a:pt x="1220" y="1158"/>
                    <a:pt x="1378" y="1132"/>
                    <a:pt x="1476" y="1083"/>
                  </a:cubicBezTo>
                  <a:cubicBezTo>
                    <a:pt x="1777" y="949"/>
                    <a:pt x="2077" y="716"/>
                    <a:pt x="2177" y="449"/>
                  </a:cubicBezTo>
                  <a:cubicBezTo>
                    <a:pt x="2294" y="192"/>
                    <a:pt x="2149" y="0"/>
                    <a:pt x="1948" y="0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9133575" y="4675575"/>
              <a:ext cx="65075" cy="22500"/>
            </a:xfrm>
            <a:custGeom>
              <a:avLst/>
              <a:gdLst/>
              <a:ahLst/>
              <a:cxnLst/>
              <a:rect l="l" t="t" r="r" b="b"/>
              <a:pathLst>
                <a:path w="2603" h="900" extrusionOk="0">
                  <a:moveTo>
                    <a:pt x="2510" y="1"/>
                  </a:moveTo>
                  <a:cubicBezTo>
                    <a:pt x="2487" y="1"/>
                    <a:pt x="2469" y="15"/>
                    <a:pt x="2469" y="52"/>
                  </a:cubicBezTo>
                  <a:cubicBezTo>
                    <a:pt x="2325" y="599"/>
                    <a:pt x="1963" y="766"/>
                    <a:pt x="1537" y="766"/>
                  </a:cubicBezTo>
                  <a:cubicBezTo>
                    <a:pt x="1080" y="766"/>
                    <a:pt x="549" y="573"/>
                    <a:pt x="134" y="452"/>
                  </a:cubicBezTo>
                  <a:cubicBezTo>
                    <a:pt x="68" y="452"/>
                    <a:pt x="1" y="586"/>
                    <a:pt x="101" y="586"/>
                  </a:cubicBezTo>
                  <a:cubicBezTo>
                    <a:pt x="531" y="689"/>
                    <a:pt x="1131" y="899"/>
                    <a:pt x="1638" y="899"/>
                  </a:cubicBezTo>
                  <a:cubicBezTo>
                    <a:pt x="2112" y="899"/>
                    <a:pt x="2506" y="715"/>
                    <a:pt x="2603" y="85"/>
                  </a:cubicBezTo>
                  <a:cubicBezTo>
                    <a:pt x="2603" y="43"/>
                    <a:pt x="2549" y="1"/>
                    <a:pt x="2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8952800" y="4710925"/>
              <a:ext cx="63225" cy="18525"/>
            </a:xfrm>
            <a:custGeom>
              <a:avLst/>
              <a:gdLst/>
              <a:ahLst/>
              <a:cxnLst/>
              <a:rect l="l" t="t" r="r" b="b"/>
              <a:pathLst>
                <a:path w="2529" h="741" extrusionOk="0">
                  <a:moveTo>
                    <a:pt x="58" y="0"/>
                  </a:moveTo>
                  <a:cubicBezTo>
                    <a:pt x="47" y="0"/>
                    <a:pt x="1" y="106"/>
                    <a:pt x="60" y="106"/>
                  </a:cubicBezTo>
                  <a:cubicBezTo>
                    <a:pt x="437" y="261"/>
                    <a:pt x="1301" y="741"/>
                    <a:pt x="1906" y="741"/>
                  </a:cubicBezTo>
                  <a:cubicBezTo>
                    <a:pt x="2211" y="741"/>
                    <a:pt x="2450" y="619"/>
                    <a:pt x="2528" y="273"/>
                  </a:cubicBezTo>
                  <a:cubicBezTo>
                    <a:pt x="2528" y="209"/>
                    <a:pt x="2502" y="186"/>
                    <a:pt x="2465" y="186"/>
                  </a:cubicBezTo>
                  <a:cubicBezTo>
                    <a:pt x="2444" y="186"/>
                    <a:pt x="2419" y="194"/>
                    <a:pt x="2395" y="206"/>
                  </a:cubicBezTo>
                  <a:cubicBezTo>
                    <a:pt x="2225" y="478"/>
                    <a:pt x="1974" y="577"/>
                    <a:pt x="1692" y="577"/>
                  </a:cubicBezTo>
                  <a:cubicBezTo>
                    <a:pt x="1144" y="577"/>
                    <a:pt x="479" y="204"/>
                    <a:pt x="60" y="6"/>
                  </a:cubicBezTo>
                  <a:cubicBezTo>
                    <a:pt x="60" y="2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8960950" y="4277375"/>
              <a:ext cx="46725" cy="87825"/>
            </a:xfrm>
            <a:custGeom>
              <a:avLst/>
              <a:gdLst/>
              <a:ahLst/>
              <a:cxnLst/>
              <a:rect l="l" t="t" r="r" b="b"/>
              <a:pathLst>
                <a:path w="1869" h="3513" extrusionOk="0">
                  <a:moveTo>
                    <a:pt x="120" y="1"/>
                  </a:moveTo>
                  <a:cubicBezTo>
                    <a:pt x="70" y="1"/>
                    <a:pt x="1" y="37"/>
                    <a:pt x="1" y="102"/>
                  </a:cubicBezTo>
                  <a:cubicBezTo>
                    <a:pt x="34" y="536"/>
                    <a:pt x="201" y="1003"/>
                    <a:pt x="334" y="1436"/>
                  </a:cubicBezTo>
                  <a:cubicBezTo>
                    <a:pt x="468" y="1870"/>
                    <a:pt x="568" y="2370"/>
                    <a:pt x="801" y="2837"/>
                  </a:cubicBezTo>
                  <a:cubicBezTo>
                    <a:pt x="996" y="3198"/>
                    <a:pt x="1259" y="3512"/>
                    <a:pt x="1630" y="3512"/>
                  </a:cubicBezTo>
                  <a:cubicBezTo>
                    <a:pt x="1705" y="3512"/>
                    <a:pt x="1785" y="3499"/>
                    <a:pt x="1869" y="3471"/>
                  </a:cubicBezTo>
                  <a:cubicBezTo>
                    <a:pt x="1035" y="3304"/>
                    <a:pt x="868" y="2504"/>
                    <a:pt x="668" y="1803"/>
                  </a:cubicBezTo>
                  <a:cubicBezTo>
                    <a:pt x="501" y="1203"/>
                    <a:pt x="301" y="636"/>
                    <a:pt x="168" y="35"/>
                  </a:cubicBezTo>
                  <a:cubicBezTo>
                    <a:pt x="168" y="12"/>
                    <a:pt x="147" y="1"/>
                    <a:pt x="12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8894250" y="5077975"/>
              <a:ext cx="208500" cy="25875"/>
            </a:xfrm>
            <a:custGeom>
              <a:avLst/>
              <a:gdLst/>
              <a:ahLst/>
              <a:cxnLst/>
              <a:rect l="l" t="t" r="r" b="b"/>
              <a:pathLst>
                <a:path w="8340" h="1035" extrusionOk="0">
                  <a:moveTo>
                    <a:pt x="8306" y="1"/>
                  </a:moveTo>
                  <a:cubicBezTo>
                    <a:pt x="5538" y="201"/>
                    <a:pt x="2736" y="668"/>
                    <a:pt x="0" y="968"/>
                  </a:cubicBezTo>
                  <a:cubicBezTo>
                    <a:pt x="34" y="968"/>
                    <a:pt x="34" y="1035"/>
                    <a:pt x="34" y="1035"/>
                  </a:cubicBezTo>
                  <a:cubicBezTo>
                    <a:pt x="1401" y="968"/>
                    <a:pt x="2736" y="701"/>
                    <a:pt x="4070" y="601"/>
                  </a:cubicBezTo>
                  <a:cubicBezTo>
                    <a:pt x="5504" y="468"/>
                    <a:pt x="6872" y="201"/>
                    <a:pt x="8306" y="101"/>
                  </a:cubicBezTo>
                  <a:cubicBezTo>
                    <a:pt x="8340" y="101"/>
                    <a:pt x="8340" y="1"/>
                    <a:pt x="830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8966800" y="5068475"/>
              <a:ext cx="12525" cy="16200"/>
            </a:xfrm>
            <a:custGeom>
              <a:avLst/>
              <a:gdLst/>
              <a:ahLst/>
              <a:cxnLst/>
              <a:rect l="l" t="t" r="r" b="b"/>
              <a:pathLst>
                <a:path w="501" h="648" extrusionOk="0">
                  <a:moveTo>
                    <a:pt x="53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00" y="181"/>
                    <a:pt x="134" y="314"/>
                    <a:pt x="234" y="381"/>
                  </a:cubicBezTo>
                  <a:cubicBezTo>
                    <a:pt x="301" y="481"/>
                    <a:pt x="334" y="581"/>
                    <a:pt x="467" y="648"/>
                  </a:cubicBezTo>
                  <a:cubicBezTo>
                    <a:pt x="501" y="648"/>
                    <a:pt x="501" y="648"/>
                    <a:pt x="501" y="581"/>
                  </a:cubicBezTo>
                  <a:cubicBezTo>
                    <a:pt x="434" y="514"/>
                    <a:pt x="334" y="414"/>
                    <a:pt x="267" y="314"/>
                  </a:cubicBezTo>
                  <a:cubicBezTo>
                    <a:pt x="167" y="214"/>
                    <a:pt x="134" y="81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8973475" y="5064500"/>
              <a:ext cx="14200" cy="14350"/>
            </a:xfrm>
            <a:custGeom>
              <a:avLst/>
              <a:gdLst/>
              <a:ahLst/>
              <a:cxnLst/>
              <a:rect l="l" t="t" r="r" b="b"/>
              <a:pathLst>
                <a:path w="568" h="574" extrusionOk="0">
                  <a:moveTo>
                    <a:pt x="21" y="1"/>
                  </a:moveTo>
                  <a:cubicBezTo>
                    <a:pt x="11" y="1"/>
                    <a:pt x="0" y="20"/>
                    <a:pt x="0" y="39"/>
                  </a:cubicBezTo>
                  <a:cubicBezTo>
                    <a:pt x="34" y="173"/>
                    <a:pt x="134" y="240"/>
                    <a:pt x="200" y="340"/>
                  </a:cubicBezTo>
                  <a:cubicBezTo>
                    <a:pt x="300" y="406"/>
                    <a:pt x="367" y="540"/>
                    <a:pt x="501" y="573"/>
                  </a:cubicBezTo>
                  <a:cubicBezTo>
                    <a:pt x="534" y="573"/>
                    <a:pt x="567" y="540"/>
                    <a:pt x="534" y="540"/>
                  </a:cubicBezTo>
                  <a:cubicBezTo>
                    <a:pt x="467" y="473"/>
                    <a:pt x="367" y="406"/>
                    <a:pt x="300" y="340"/>
                  </a:cubicBezTo>
                  <a:cubicBezTo>
                    <a:pt x="200" y="240"/>
                    <a:pt x="134" y="173"/>
                    <a:pt x="34" y="39"/>
                  </a:cubicBezTo>
                  <a:cubicBezTo>
                    <a:pt x="34" y="11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8982650" y="505892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26" y="0"/>
                  </a:moveTo>
                  <a:cubicBezTo>
                    <a:pt x="16" y="0"/>
                    <a:pt x="0" y="39"/>
                    <a:pt x="0" y="62"/>
                  </a:cubicBezTo>
                  <a:cubicBezTo>
                    <a:pt x="134" y="196"/>
                    <a:pt x="200" y="262"/>
                    <a:pt x="300" y="396"/>
                  </a:cubicBezTo>
                  <a:cubicBezTo>
                    <a:pt x="367" y="463"/>
                    <a:pt x="467" y="596"/>
                    <a:pt x="534" y="629"/>
                  </a:cubicBezTo>
                  <a:cubicBezTo>
                    <a:pt x="601" y="629"/>
                    <a:pt x="634" y="629"/>
                    <a:pt x="601" y="596"/>
                  </a:cubicBezTo>
                  <a:cubicBezTo>
                    <a:pt x="534" y="463"/>
                    <a:pt x="434" y="396"/>
                    <a:pt x="334" y="296"/>
                  </a:cubicBezTo>
                  <a:cubicBezTo>
                    <a:pt x="267" y="229"/>
                    <a:pt x="167" y="96"/>
                    <a:pt x="34" y="29"/>
                  </a:cubicBezTo>
                  <a:cubicBezTo>
                    <a:pt x="34" y="8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8949275" y="5019825"/>
              <a:ext cx="39700" cy="38625"/>
            </a:xfrm>
            <a:custGeom>
              <a:avLst/>
              <a:gdLst/>
              <a:ahLst/>
              <a:cxnLst/>
              <a:rect l="l" t="t" r="r" b="b"/>
              <a:pathLst>
                <a:path w="1588" h="1545" extrusionOk="0">
                  <a:moveTo>
                    <a:pt x="930" y="181"/>
                  </a:moveTo>
                  <a:cubicBezTo>
                    <a:pt x="1114" y="455"/>
                    <a:pt x="1421" y="991"/>
                    <a:pt x="1222" y="1267"/>
                  </a:cubicBezTo>
                  <a:lnTo>
                    <a:pt x="1222" y="1267"/>
                  </a:lnTo>
                  <a:cubicBezTo>
                    <a:pt x="1216" y="1265"/>
                    <a:pt x="1209" y="1262"/>
                    <a:pt x="1202" y="1259"/>
                  </a:cubicBezTo>
                  <a:cubicBezTo>
                    <a:pt x="1129" y="1213"/>
                    <a:pt x="1058" y="1166"/>
                    <a:pt x="987" y="1119"/>
                  </a:cubicBezTo>
                  <a:lnTo>
                    <a:pt x="987" y="1119"/>
                  </a:lnTo>
                  <a:cubicBezTo>
                    <a:pt x="835" y="835"/>
                    <a:pt x="825" y="462"/>
                    <a:pt x="930" y="181"/>
                  </a:cubicBezTo>
                  <a:close/>
                  <a:moveTo>
                    <a:pt x="1088" y="1270"/>
                  </a:moveTo>
                  <a:cubicBezTo>
                    <a:pt x="1118" y="1286"/>
                    <a:pt x="1148" y="1301"/>
                    <a:pt x="1178" y="1315"/>
                  </a:cubicBezTo>
                  <a:lnTo>
                    <a:pt x="1178" y="1315"/>
                  </a:lnTo>
                  <a:cubicBezTo>
                    <a:pt x="1169" y="1322"/>
                    <a:pt x="1159" y="1328"/>
                    <a:pt x="1148" y="1334"/>
                  </a:cubicBezTo>
                  <a:lnTo>
                    <a:pt x="1148" y="1334"/>
                  </a:lnTo>
                  <a:cubicBezTo>
                    <a:pt x="1127" y="1314"/>
                    <a:pt x="1107" y="1292"/>
                    <a:pt x="1088" y="1270"/>
                  </a:cubicBezTo>
                  <a:close/>
                  <a:moveTo>
                    <a:pt x="154" y="861"/>
                  </a:moveTo>
                  <a:cubicBezTo>
                    <a:pt x="398" y="877"/>
                    <a:pt x="617" y="1000"/>
                    <a:pt x="837" y="1128"/>
                  </a:cubicBezTo>
                  <a:lnTo>
                    <a:pt x="837" y="1128"/>
                  </a:lnTo>
                  <a:cubicBezTo>
                    <a:pt x="874" y="1213"/>
                    <a:pt x="921" y="1291"/>
                    <a:pt x="979" y="1358"/>
                  </a:cubicBezTo>
                  <a:lnTo>
                    <a:pt x="979" y="1358"/>
                  </a:lnTo>
                  <a:cubicBezTo>
                    <a:pt x="690" y="1335"/>
                    <a:pt x="254" y="1080"/>
                    <a:pt x="154" y="861"/>
                  </a:cubicBezTo>
                  <a:close/>
                  <a:moveTo>
                    <a:pt x="906" y="0"/>
                  </a:moveTo>
                  <a:cubicBezTo>
                    <a:pt x="885" y="0"/>
                    <a:pt x="868" y="9"/>
                    <a:pt x="868" y="25"/>
                  </a:cubicBezTo>
                  <a:cubicBezTo>
                    <a:pt x="733" y="295"/>
                    <a:pt x="699" y="677"/>
                    <a:pt x="790" y="996"/>
                  </a:cubicBezTo>
                  <a:lnTo>
                    <a:pt x="790" y="996"/>
                  </a:lnTo>
                  <a:cubicBezTo>
                    <a:pt x="563" y="862"/>
                    <a:pt x="324" y="759"/>
                    <a:pt x="34" y="759"/>
                  </a:cubicBezTo>
                  <a:cubicBezTo>
                    <a:pt x="1" y="759"/>
                    <a:pt x="1" y="792"/>
                    <a:pt x="1" y="826"/>
                  </a:cubicBezTo>
                  <a:cubicBezTo>
                    <a:pt x="29" y="1140"/>
                    <a:pt x="621" y="1528"/>
                    <a:pt x="1000" y="1528"/>
                  </a:cubicBezTo>
                  <a:cubicBezTo>
                    <a:pt x="1056" y="1528"/>
                    <a:pt x="1108" y="1519"/>
                    <a:pt x="1152" y="1500"/>
                  </a:cubicBezTo>
                  <a:lnTo>
                    <a:pt x="1152" y="1500"/>
                  </a:lnTo>
                  <a:cubicBezTo>
                    <a:pt x="1168" y="1510"/>
                    <a:pt x="1185" y="1518"/>
                    <a:pt x="1202" y="1526"/>
                  </a:cubicBezTo>
                  <a:cubicBezTo>
                    <a:pt x="1221" y="1539"/>
                    <a:pt x="1238" y="1545"/>
                    <a:pt x="1253" y="1545"/>
                  </a:cubicBezTo>
                  <a:cubicBezTo>
                    <a:pt x="1311" y="1545"/>
                    <a:pt x="1322" y="1453"/>
                    <a:pt x="1268" y="1426"/>
                  </a:cubicBezTo>
                  <a:cubicBezTo>
                    <a:pt x="1268" y="1426"/>
                    <a:pt x="1268" y="1426"/>
                    <a:pt x="1268" y="1426"/>
                  </a:cubicBezTo>
                  <a:lnTo>
                    <a:pt x="1268" y="1426"/>
                  </a:lnTo>
                  <a:cubicBezTo>
                    <a:pt x="1587" y="1117"/>
                    <a:pt x="1122" y="302"/>
                    <a:pt x="968" y="25"/>
                  </a:cubicBezTo>
                  <a:cubicBezTo>
                    <a:pt x="952" y="9"/>
                    <a:pt x="927" y="0"/>
                    <a:pt x="9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9307425" y="5088825"/>
              <a:ext cx="26325" cy="15575"/>
            </a:xfrm>
            <a:custGeom>
              <a:avLst/>
              <a:gdLst/>
              <a:ahLst/>
              <a:cxnLst/>
              <a:rect l="l" t="t" r="r" b="b"/>
              <a:pathLst>
                <a:path w="1053" h="623" extrusionOk="0">
                  <a:moveTo>
                    <a:pt x="986" y="0"/>
                  </a:moveTo>
                  <a:cubicBezTo>
                    <a:pt x="852" y="167"/>
                    <a:pt x="719" y="234"/>
                    <a:pt x="519" y="267"/>
                  </a:cubicBezTo>
                  <a:cubicBezTo>
                    <a:pt x="352" y="334"/>
                    <a:pt x="185" y="401"/>
                    <a:pt x="52" y="501"/>
                  </a:cubicBezTo>
                  <a:cubicBezTo>
                    <a:pt x="1" y="552"/>
                    <a:pt x="28" y="623"/>
                    <a:pt x="74" y="623"/>
                  </a:cubicBezTo>
                  <a:cubicBezTo>
                    <a:pt x="88" y="623"/>
                    <a:pt x="103" y="616"/>
                    <a:pt x="119" y="601"/>
                  </a:cubicBezTo>
                  <a:cubicBezTo>
                    <a:pt x="319" y="501"/>
                    <a:pt x="1053" y="401"/>
                    <a:pt x="1053" y="34"/>
                  </a:cubicBezTo>
                  <a:cubicBezTo>
                    <a:pt x="1053" y="0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9293900" y="5079325"/>
              <a:ext cx="31300" cy="20925"/>
            </a:xfrm>
            <a:custGeom>
              <a:avLst/>
              <a:gdLst/>
              <a:ahLst/>
              <a:cxnLst/>
              <a:rect l="l" t="t" r="r" b="b"/>
              <a:pathLst>
                <a:path w="1252" h="837" extrusionOk="0">
                  <a:moveTo>
                    <a:pt x="1191" y="0"/>
                  </a:moveTo>
                  <a:cubicBezTo>
                    <a:pt x="1180" y="0"/>
                    <a:pt x="1169" y="5"/>
                    <a:pt x="1160" y="14"/>
                  </a:cubicBezTo>
                  <a:cubicBezTo>
                    <a:pt x="926" y="147"/>
                    <a:pt x="760" y="314"/>
                    <a:pt x="593" y="414"/>
                  </a:cubicBezTo>
                  <a:cubicBezTo>
                    <a:pt x="393" y="514"/>
                    <a:pt x="193" y="614"/>
                    <a:pt x="26" y="747"/>
                  </a:cubicBezTo>
                  <a:cubicBezTo>
                    <a:pt x="0" y="773"/>
                    <a:pt x="14" y="837"/>
                    <a:pt x="36" y="837"/>
                  </a:cubicBezTo>
                  <a:cubicBezTo>
                    <a:pt x="43" y="837"/>
                    <a:pt x="51" y="830"/>
                    <a:pt x="59" y="814"/>
                  </a:cubicBezTo>
                  <a:cubicBezTo>
                    <a:pt x="426" y="614"/>
                    <a:pt x="1027" y="447"/>
                    <a:pt x="1227" y="80"/>
                  </a:cubicBezTo>
                  <a:cubicBezTo>
                    <a:pt x="1251" y="31"/>
                    <a:pt x="1222" y="0"/>
                    <a:pt x="119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9282350" y="5071575"/>
              <a:ext cx="28475" cy="15000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082" y="1"/>
                  </a:moveTo>
                  <a:cubicBezTo>
                    <a:pt x="1073" y="1"/>
                    <a:pt x="1063" y="7"/>
                    <a:pt x="1055" y="23"/>
                  </a:cubicBezTo>
                  <a:cubicBezTo>
                    <a:pt x="721" y="123"/>
                    <a:pt x="388" y="357"/>
                    <a:pt x="54" y="557"/>
                  </a:cubicBezTo>
                  <a:cubicBezTo>
                    <a:pt x="1" y="557"/>
                    <a:pt x="33" y="600"/>
                    <a:pt x="82" y="600"/>
                  </a:cubicBezTo>
                  <a:cubicBezTo>
                    <a:pt x="94" y="600"/>
                    <a:pt x="108" y="597"/>
                    <a:pt x="121" y="590"/>
                  </a:cubicBezTo>
                  <a:cubicBezTo>
                    <a:pt x="388" y="424"/>
                    <a:pt x="821" y="290"/>
                    <a:pt x="1088" y="90"/>
                  </a:cubicBezTo>
                  <a:cubicBezTo>
                    <a:pt x="1139" y="65"/>
                    <a:pt x="1113" y="1"/>
                    <a:pt x="108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9257100" y="5034200"/>
              <a:ext cx="39125" cy="38800"/>
            </a:xfrm>
            <a:custGeom>
              <a:avLst/>
              <a:gdLst/>
              <a:ahLst/>
              <a:cxnLst/>
              <a:rect l="l" t="t" r="r" b="b"/>
              <a:pathLst>
                <a:path w="1565" h="1552" extrusionOk="0">
                  <a:moveTo>
                    <a:pt x="1273" y="137"/>
                  </a:moveTo>
                  <a:cubicBezTo>
                    <a:pt x="1341" y="137"/>
                    <a:pt x="1398" y="253"/>
                    <a:pt x="1398" y="384"/>
                  </a:cubicBezTo>
                  <a:cubicBezTo>
                    <a:pt x="1464" y="618"/>
                    <a:pt x="1398" y="885"/>
                    <a:pt x="1264" y="1085"/>
                  </a:cubicBezTo>
                  <a:cubicBezTo>
                    <a:pt x="1215" y="1150"/>
                    <a:pt x="1154" y="1205"/>
                    <a:pt x="1085" y="1250"/>
                  </a:cubicBezTo>
                  <a:lnTo>
                    <a:pt x="1085" y="1250"/>
                  </a:lnTo>
                  <a:cubicBezTo>
                    <a:pt x="935" y="940"/>
                    <a:pt x="961" y="570"/>
                    <a:pt x="1164" y="251"/>
                  </a:cubicBezTo>
                  <a:cubicBezTo>
                    <a:pt x="1199" y="170"/>
                    <a:pt x="1238" y="137"/>
                    <a:pt x="1273" y="137"/>
                  </a:cubicBezTo>
                  <a:close/>
                  <a:moveTo>
                    <a:pt x="183" y="1091"/>
                  </a:moveTo>
                  <a:cubicBezTo>
                    <a:pt x="221" y="1091"/>
                    <a:pt x="276" y="1104"/>
                    <a:pt x="330" y="1118"/>
                  </a:cubicBezTo>
                  <a:cubicBezTo>
                    <a:pt x="524" y="1157"/>
                    <a:pt x="717" y="1240"/>
                    <a:pt x="910" y="1336"/>
                  </a:cubicBezTo>
                  <a:lnTo>
                    <a:pt x="910" y="1336"/>
                  </a:lnTo>
                  <a:cubicBezTo>
                    <a:pt x="810" y="1371"/>
                    <a:pt x="702" y="1390"/>
                    <a:pt x="595" y="1390"/>
                  </a:cubicBezTo>
                  <a:cubicBezTo>
                    <a:pt x="505" y="1390"/>
                    <a:pt x="415" y="1377"/>
                    <a:pt x="330" y="1352"/>
                  </a:cubicBezTo>
                  <a:cubicBezTo>
                    <a:pt x="230" y="1285"/>
                    <a:pt x="197" y="1251"/>
                    <a:pt x="164" y="1218"/>
                  </a:cubicBezTo>
                  <a:cubicBezTo>
                    <a:pt x="104" y="1119"/>
                    <a:pt x="127" y="1091"/>
                    <a:pt x="183" y="1091"/>
                  </a:cubicBezTo>
                  <a:close/>
                  <a:moveTo>
                    <a:pt x="1292" y="0"/>
                  </a:moveTo>
                  <a:cubicBezTo>
                    <a:pt x="1226" y="0"/>
                    <a:pt x="1149" y="52"/>
                    <a:pt x="1064" y="184"/>
                  </a:cubicBezTo>
                  <a:cubicBezTo>
                    <a:pt x="915" y="433"/>
                    <a:pt x="803" y="885"/>
                    <a:pt x="894" y="1196"/>
                  </a:cubicBezTo>
                  <a:lnTo>
                    <a:pt x="894" y="1196"/>
                  </a:lnTo>
                  <a:cubicBezTo>
                    <a:pt x="698" y="1103"/>
                    <a:pt x="489" y="1031"/>
                    <a:pt x="265" y="1031"/>
                  </a:cubicBezTo>
                  <a:cubicBezTo>
                    <a:pt x="199" y="1031"/>
                    <a:pt x="132" y="1038"/>
                    <a:pt x="63" y="1051"/>
                  </a:cubicBezTo>
                  <a:cubicBezTo>
                    <a:pt x="30" y="1051"/>
                    <a:pt x="30" y="1085"/>
                    <a:pt x="30" y="1085"/>
                  </a:cubicBezTo>
                  <a:cubicBezTo>
                    <a:pt x="1" y="1408"/>
                    <a:pt x="386" y="1524"/>
                    <a:pt x="684" y="1524"/>
                  </a:cubicBezTo>
                  <a:cubicBezTo>
                    <a:pt x="724" y="1524"/>
                    <a:pt x="762" y="1522"/>
                    <a:pt x="797" y="1518"/>
                  </a:cubicBezTo>
                  <a:cubicBezTo>
                    <a:pt x="885" y="1500"/>
                    <a:pt x="967" y="1471"/>
                    <a:pt x="1042" y="1435"/>
                  </a:cubicBezTo>
                  <a:lnTo>
                    <a:pt x="1042" y="1435"/>
                  </a:lnTo>
                  <a:cubicBezTo>
                    <a:pt x="1049" y="1441"/>
                    <a:pt x="1056" y="1446"/>
                    <a:pt x="1064" y="1452"/>
                  </a:cubicBezTo>
                  <a:cubicBezTo>
                    <a:pt x="1084" y="1471"/>
                    <a:pt x="1103" y="1479"/>
                    <a:pt x="1120" y="1479"/>
                  </a:cubicBezTo>
                  <a:cubicBezTo>
                    <a:pt x="1135" y="1479"/>
                    <a:pt x="1148" y="1473"/>
                    <a:pt x="1158" y="1463"/>
                  </a:cubicBezTo>
                  <a:lnTo>
                    <a:pt x="1158" y="1463"/>
                  </a:lnTo>
                  <a:cubicBezTo>
                    <a:pt x="1215" y="1493"/>
                    <a:pt x="1273" y="1523"/>
                    <a:pt x="1331" y="1552"/>
                  </a:cubicBezTo>
                  <a:cubicBezTo>
                    <a:pt x="1364" y="1552"/>
                    <a:pt x="1398" y="1452"/>
                    <a:pt x="1364" y="1452"/>
                  </a:cubicBezTo>
                  <a:cubicBezTo>
                    <a:pt x="1306" y="1420"/>
                    <a:pt x="1245" y="1385"/>
                    <a:pt x="1183" y="1350"/>
                  </a:cubicBezTo>
                  <a:lnTo>
                    <a:pt x="1183" y="1350"/>
                  </a:lnTo>
                  <a:cubicBezTo>
                    <a:pt x="1423" y="1175"/>
                    <a:pt x="1565" y="895"/>
                    <a:pt x="1565" y="551"/>
                  </a:cubicBezTo>
                  <a:cubicBezTo>
                    <a:pt x="1565" y="336"/>
                    <a:pt x="1461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9235600" y="5085950"/>
              <a:ext cx="139325" cy="51600"/>
            </a:xfrm>
            <a:custGeom>
              <a:avLst/>
              <a:gdLst/>
              <a:ahLst/>
              <a:cxnLst/>
              <a:rect l="l" t="t" r="r" b="b"/>
              <a:pathLst>
                <a:path w="5573" h="2064" extrusionOk="0">
                  <a:moveTo>
                    <a:pt x="15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19" y="1"/>
                    <a:pt x="15" y="1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257" y="816"/>
                    <a:pt x="2658" y="1450"/>
                    <a:pt x="4092" y="1850"/>
                  </a:cubicBezTo>
                  <a:cubicBezTo>
                    <a:pt x="4302" y="1920"/>
                    <a:pt x="4724" y="2064"/>
                    <a:pt x="5053" y="2064"/>
                  </a:cubicBezTo>
                  <a:cubicBezTo>
                    <a:pt x="5351" y="2064"/>
                    <a:pt x="5573" y="1946"/>
                    <a:pt x="5493" y="1550"/>
                  </a:cubicBezTo>
                  <a:cubicBezTo>
                    <a:pt x="5493" y="1533"/>
                    <a:pt x="5468" y="1525"/>
                    <a:pt x="5443" y="1525"/>
                  </a:cubicBezTo>
                  <a:cubicBezTo>
                    <a:pt x="5418" y="1525"/>
                    <a:pt x="5393" y="1533"/>
                    <a:pt x="5393" y="1550"/>
                  </a:cubicBezTo>
                  <a:cubicBezTo>
                    <a:pt x="5421" y="1817"/>
                    <a:pt x="5219" y="1916"/>
                    <a:pt x="4906" y="1916"/>
                  </a:cubicBezTo>
                  <a:cubicBezTo>
                    <a:pt x="4085" y="1916"/>
                    <a:pt x="2499" y="1237"/>
                    <a:pt x="2258" y="1116"/>
                  </a:cubicBezTo>
                  <a:cubicBezTo>
                    <a:pt x="1491" y="816"/>
                    <a:pt x="757" y="382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8632400" y="3604300"/>
              <a:ext cx="276050" cy="357200"/>
            </a:xfrm>
            <a:custGeom>
              <a:avLst/>
              <a:gdLst/>
              <a:ahLst/>
              <a:cxnLst/>
              <a:rect l="l" t="t" r="r" b="b"/>
              <a:pathLst>
                <a:path w="11042" h="14288" extrusionOk="0">
                  <a:moveTo>
                    <a:pt x="6159" y="1"/>
                  </a:moveTo>
                  <a:cubicBezTo>
                    <a:pt x="5581" y="1"/>
                    <a:pt x="4992" y="227"/>
                    <a:pt x="4537" y="606"/>
                  </a:cubicBezTo>
                  <a:cubicBezTo>
                    <a:pt x="4006" y="1043"/>
                    <a:pt x="3592" y="1685"/>
                    <a:pt x="3377" y="2395"/>
                  </a:cubicBezTo>
                  <a:lnTo>
                    <a:pt x="3377" y="2395"/>
                  </a:lnTo>
                  <a:cubicBezTo>
                    <a:pt x="3145" y="2290"/>
                    <a:pt x="2895" y="2242"/>
                    <a:pt x="2641" y="2242"/>
                  </a:cubicBezTo>
                  <a:cubicBezTo>
                    <a:pt x="1807" y="2242"/>
                    <a:pt x="931" y="2764"/>
                    <a:pt x="534" y="3508"/>
                  </a:cubicBezTo>
                  <a:cubicBezTo>
                    <a:pt x="0" y="4509"/>
                    <a:pt x="134" y="5743"/>
                    <a:pt x="534" y="6844"/>
                  </a:cubicBezTo>
                  <a:cubicBezTo>
                    <a:pt x="734" y="7411"/>
                    <a:pt x="1068" y="7945"/>
                    <a:pt x="1168" y="8578"/>
                  </a:cubicBezTo>
                  <a:cubicBezTo>
                    <a:pt x="1334" y="9379"/>
                    <a:pt x="1068" y="10213"/>
                    <a:pt x="1001" y="11014"/>
                  </a:cubicBezTo>
                  <a:cubicBezTo>
                    <a:pt x="901" y="11847"/>
                    <a:pt x="1068" y="12748"/>
                    <a:pt x="1735" y="13215"/>
                  </a:cubicBezTo>
                  <a:cubicBezTo>
                    <a:pt x="2017" y="13422"/>
                    <a:pt x="2374" y="13502"/>
                    <a:pt x="2734" y="13502"/>
                  </a:cubicBezTo>
                  <a:cubicBezTo>
                    <a:pt x="3011" y="13502"/>
                    <a:pt x="3289" y="13455"/>
                    <a:pt x="3536" y="13382"/>
                  </a:cubicBezTo>
                  <a:cubicBezTo>
                    <a:pt x="4470" y="13115"/>
                    <a:pt x="5304" y="12581"/>
                    <a:pt x="5871" y="11881"/>
                  </a:cubicBezTo>
                  <a:cubicBezTo>
                    <a:pt x="5871" y="12348"/>
                    <a:pt x="5871" y="12781"/>
                    <a:pt x="6004" y="13248"/>
                  </a:cubicBezTo>
                  <a:cubicBezTo>
                    <a:pt x="6171" y="13715"/>
                    <a:pt x="6471" y="14116"/>
                    <a:pt x="6905" y="14249"/>
                  </a:cubicBezTo>
                  <a:cubicBezTo>
                    <a:pt x="7006" y="14276"/>
                    <a:pt x="7107" y="14288"/>
                    <a:pt x="7207" y="14288"/>
                  </a:cubicBezTo>
                  <a:cubicBezTo>
                    <a:pt x="7736" y="14288"/>
                    <a:pt x="8247" y="13947"/>
                    <a:pt x="8640" y="13582"/>
                  </a:cubicBezTo>
                  <a:cubicBezTo>
                    <a:pt x="9240" y="13015"/>
                    <a:pt x="9841" y="12281"/>
                    <a:pt x="10308" y="11514"/>
                  </a:cubicBezTo>
                  <a:cubicBezTo>
                    <a:pt x="10775" y="10747"/>
                    <a:pt x="11041" y="9713"/>
                    <a:pt x="10508" y="9045"/>
                  </a:cubicBezTo>
                  <a:cubicBezTo>
                    <a:pt x="10041" y="8512"/>
                    <a:pt x="9140" y="8245"/>
                    <a:pt x="9107" y="7544"/>
                  </a:cubicBezTo>
                  <a:cubicBezTo>
                    <a:pt x="9040" y="6744"/>
                    <a:pt x="10308" y="6243"/>
                    <a:pt x="10174" y="5443"/>
                  </a:cubicBezTo>
                  <a:cubicBezTo>
                    <a:pt x="10141" y="4943"/>
                    <a:pt x="9607" y="4709"/>
                    <a:pt x="9140" y="4576"/>
                  </a:cubicBezTo>
                  <a:cubicBezTo>
                    <a:pt x="8673" y="4442"/>
                    <a:pt x="8139" y="4309"/>
                    <a:pt x="7872" y="3908"/>
                  </a:cubicBezTo>
                  <a:cubicBezTo>
                    <a:pt x="7506" y="3275"/>
                    <a:pt x="8039" y="2507"/>
                    <a:pt x="8039" y="1740"/>
                  </a:cubicBezTo>
                  <a:cubicBezTo>
                    <a:pt x="8039" y="973"/>
                    <a:pt x="7472" y="273"/>
                    <a:pt x="6705" y="72"/>
                  </a:cubicBezTo>
                  <a:cubicBezTo>
                    <a:pt x="6527" y="24"/>
                    <a:pt x="6344" y="1"/>
                    <a:pt x="6159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8451425" y="3890475"/>
              <a:ext cx="269400" cy="480350"/>
            </a:xfrm>
            <a:custGeom>
              <a:avLst/>
              <a:gdLst/>
              <a:ahLst/>
              <a:cxnLst/>
              <a:rect l="l" t="t" r="r" b="b"/>
              <a:pathLst>
                <a:path w="10776" h="19214" extrusionOk="0">
                  <a:moveTo>
                    <a:pt x="10775" y="0"/>
                  </a:moveTo>
                  <a:cubicBezTo>
                    <a:pt x="10775" y="0"/>
                    <a:pt x="4104" y="2602"/>
                    <a:pt x="735" y="10107"/>
                  </a:cubicBezTo>
                  <a:cubicBezTo>
                    <a:pt x="1" y="11809"/>
                    <a:pt x="7873" y="19214"/>
                    <a:pt x="7873" y="19214"/>
                  </a:cubicBezTo>
                  <a:lnTo>
                    <a:pt x="9407" y="18280"/>
                  </a:lnTo>
                  <a:cubicBezTo>
                    <a:pt x="9374" y="18080"/>
                    <a:pt x="4771" y="10441"/>
                    <a:pt x="4771" y="10441"/>
                  </a:cubicBezTo>
                  <a:cubicBezTo>
                    <a:pt x="5138" y="9340"/>
                    <a:pt x="9407" y="3836"/>
                    <a:pt x="9407" y="3836"/>
                  </a:cubicBezTo>
                  <a:lnTo>
                    <a:pt x="10775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8641575" y="4338050"/>
              <a:ext cx="135950" cy="110125"/>
            </a:xfrm>
            <a:custGeom>
              <a:avLst/>
              <a:gdLst/>
              <a:ahLst/>
              <a:cxnLst/>
              <a:rect l="l" t="t" r="r" b="b"/>
              <a:pathLst>
                <a:path w="5438" h="4405" extrusionOk="0">
                  <a:moveTo>
                    <a:pt x="893" y="0"/>
                  </a:moveTo>
                  <a:cubicBezTo>
                    <a:pt x="623" y="0"/>
                    <a:pt x="0" y="1111"/>
                    <a:pt x="0" y="1111"/>
                  </a:cubicBezTo>
                  <a:cubicBezTo>
                    <a:pt x="0" y="1111"/>
                    <a:pt x="1601" y="3212"/>
                    <a:pt x="2669" y="3846"/>
                  </a:cubicBezTo>
                  <a:cubicBezTo>
                    <a:pt x="3392" y="4240"/>
                    <a:pt x="4014" y="4405"/>
                    <a:pt x="4318" y="4405"/>
                  </a:cubicBezTo>
                  <a:cubicBezTo>
                    <a:pt x="4477" y="4405"/>
                    <a:pt x="4549" y="4360"/>
                    <a:pt x="4503" y="4280"/>
                  </a:cubicBezTo>
                  <a:cubicBezTo>
                    <a:pt x="4370" y="4080"/>
                    <a:pt x="2635" y="3613"/>
                    <a:pt x="2936" y="3346"/>
                  </a:cubicBezTo>
                  <a:cubicBezTo>
                    <a:pt x="2958" y="3317"/>
                    <a:pt x="2996" y="3305"/>
                    <a:pt x="3047" y="3305"/>
                  </a:cubicBezTo>
                  <a:cubicBezTo>
                    <a:pt x="3436" y="3305"/>
                    <a:pt x="4578" y="4040"/>
                    <a:pt x="5143" y="4040"/>
                  </a:cubicBezTo>
                  <a:cubicBezTo>
                    <a:pt x="5284" y="4040"/>
                    <a:pt x="5389" y="3994"/>
                    <a:pt x="5437" y="3879"/>
                  </a:cubicBezTo>
                  <a:cubicBezTo>
                    <a:pt x="5437" y="3879"/>
                    <a:pt x="4970" y="3613"/>
                    <a:pt x="4470" y="3412"/>
                  </a:cubicBezTo>
                  <a:cubicBezTo>
                    <a:pt x="3970" y="3212"/>
                    <a:pt x="3202" y="2879"/>
                    <a:pt x="3436" y="2679"/>
                  </a:cubicBezTo>
                  <a:cubicBezTo>
                    <a:pt x="3456" y="2658"/>
                    <a:pt x="3486" y="2649"/>
                    <a:pt x="3523" y="2649"/>
                  </a:cubicBezTo>
                  <a:cubicBezTo>
                    <a:pt x="3868" y="2649"/>
                    <a:pt x="4862" y="3450"/>
                    <a:pt x="5138" y="3450"/>
                  </a:cubicBezTo>
                  <a:cubicBezTo>
                    <a:pt x="5171" y="3450"/>
                    <a:pt x="5194" y="3439"/>
                    <a:pt x="5204" y="3412"/>
                  </a:cubicBezTo>
                  <a:cubicBezTo>
                    <a:pt x="5337" y="3179"/>
                    <a:pt x="4170" y="2345"/>
                    <a:pt x="3436" y="1878"/>
                  </a:cubicBezTo>
                  <a:cubicBezTo>
                    <a:pt x="2813" y="1515"/>
                    <a:pt x="2816" y="1333"/>
                    <a:pt x="2989" y="1333"/>
                  </a:cubicBezTo>
                  <a:cubicBezTo>
                    <a:pt x="3039" y="1333"/>
                    <a:pt x="3102" y="1348"/>
                    <a:pt x="3169" y="1378"/>
                  </a:cubicBezTo>
                  <a:cubicBezTo>
                    <a:pt x="3402" y="1494"/>
                    <a:pt x="3966" y="1942"/>
                    <a:pt x="4150" y="1942"/>
                  </a:cubicBezTo>
                  <a:cubicBezTo>
                    <a:pt x="4176" y="1942"/>
                    <a:pt x="4195" y="1932"/>
                    <a:pt x="4203" y="1911"/>
                  </a:cubicBezTo>
                  <a:cubicBezTo>
                    <a:pt x="4303" y="1711"/>
                    <a:pt x="3369" y="777"/>
                    <a:pt x="2835" y="544"/>
                  </a:cubicBezTo>
                  <a:cubicBezTo>
                    <a:pt x="2302" y="277"/>
                    <a:pt x="1168" y="277"/>
                    <a:pt x="967" y="43"/>
                  </a:cubicBezTo>
                  <a:cubicBezTo>
                    <a:pt x="948" y="14"/>
                    <a:pt x="922" y="0"/>
                    <a:pt x="893" y="0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8629050" y="3883650"/>
              <a:ext cx="264375" cy="342925"/>
            </a:xfrm>
            <a:custGeom>
              <a:avLst/>
              <a:gdLst/>
              <a:ahLst/>
              <a:cxnLst/>
              <a:rect l="l" t="t" r="r" b="b"/>
              <a:pathLst>
                <a:path w="10575" h="13717" extrusionOk="0">
                  <a:moveTo>
                    <a:pt x="5315" y="1"/>
                  </a:moveTo>
                  <a:cubicBezTo>
                    <a:pt x="5234" y="1"/>
                    <a:pt x="5153" y="3"/>
                    <a:pt x="5071" y="6"/>
                  </a:cubicBezTo>
                  <a:cubicBezTo>
                    <a:pt x="4971" y="40"/>
                    <a:pt x="4904" y="40"/>
                    <a:pt x="4804" y="40"/>
                  </a:cubicBezTo>
                  <a:cubicBezTo>
                    <a:pt x="4804" y="40"/>
                    <a:pt x="1" y="507"/>
                    <a:pt x="301" y="6077"/>
                  </a:cubicBezTo>
                  <a:cubicBezTo>
                    <a:pt x="601" y="11681"/>
                    <a:pt x="2402" y="13716"/>
                    <a:pt x="2402" y="13716"/>
                  </a:cubicBezTo>
                  <a:lnTo>
                    <a:pt x="8974" y="13249"/>
                  </a:lnTo>
                  <a:lnTo>
                    <a:pt x="10575" y="5010"/>
                  </a:lnTo>
                  <a:cubicBezTo>
                    <a:pt x="10348" y="2190"/>
                    <a:pt x="8075" y="1"/>
                    <a:pt x="531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8697450" y="5007100"/>
              <a:ext cx="152625" cy="109275"/>
            </a:xfrm>
            <a:custGeom>
              <a:avLst/>
              <a:gdLst/>
              <a:ahLst/>
              <a:cxnLst/>
              <a:rect l="l" t="t" r="r" b="b"/>
              <a:pathLst>
                <a:path w="6105" h="4371" extrusionOk="0">
                  <a:moveTo>
                    <a:pt x="3102" y="0"/>
                  </a:moveTo>
                  <a:lnTo>
                    <a:pt x="0" y="868"/>
                  </a:lnTo>
                  <a:lnTo>
                    <a:pt x="500" y="4370"/>
                  </a:lnTo>
                  <a:lnTo>
                    <a:pt x="6104" y="3770"/>
                  </a:lnTo>
                  <a:lnTo>
                    <a:pt x="3102" y="2202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8864225" y="4967900"/>
              <a:ext cx="131775" cy="118450"/>
            </a:xfrm>
            <a:custGeom>
              <a:avLst/>
              <a:gdLst/>
              <a:ahLst/>
              <a:cxnLst/>
              <a:rect l="l" t="t" r="r" b="b"/>
              <a:pathLst>
                <a:path w="5271" h="4738" extrusionOk="0">
                  <a:moveTo>
                    <a:pt x="3336" y="1"/>
                  </a:moveTo>
                  <a:lnTo>
                    <a:pt x="601" y="67"/>
                  </a:lnTo>
                  <a:lnTo>
                    <a:pt x="0" y="3403"/>
                  </a:lnTo>
                  <a:lnTo>
                    <a:pt x="5271" y="4737"/>
                  </a:lnTo>
                  <a:lnTo>
                    <a:pt x="3036" y="2269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8586525" y="4226550"/>
              <a:ext cx="453675" cy="859800"/>
            </a:xfrm>
            <a:custGeom>
              <a:avLst/>
              <a:gdLst/>
              <a:ahLst/>
              <a:cxnLst/>
              <a:rect l="l" t="t" r="r" b="b"/>
              <a:pathLst>
                <a:path w="18147" h="34392" extrusionOk="0">
                  <a:moveTo>
                    <a:pt x="4103" y="0"/>
                  </a:moveTo>
                  <a:cubicBezTo>
                    <a:pt x="3937" y="0"/>
                    <a:pt x="1" y="3669"/>
                    <a:pt x="468" y="6171"/>
                  </a:cubicBezTo>
                  <a:cubicBezTo>
                    <a:pt x="935" y="8673"/>
                    <a:pt x="4704" y="34391"/>
                    <a:pt x="4704" y="34391"/>
                  </a:cubicBezTo>
                  <a:lnTo>
                    <a:pt x="7539" y="33391"/>
                  </a:lnTo>
                  <a:cubicBezTo>
                    <a:pt x="7539" y="33391"/>
                    <a:pt x="6038" y="8039"/>
                    <a:pt x="7039" y="7706"/>
                  </a:cubicBezTo>
                  <a:cubicBezTo>
                    <a:pt x="7089" y="7688"/>
                    <a:pt x="7143" y="7680"/>
                    <a:pt x="7199" y="7680"/>
                  </a:cubicBezTo>
                  <a:cubicBezTo>
                    <a:pt x="8777" y="7680"/>
                    <a:pt x="12522" y="14292"/>
                    <a:pt x="12876" y="16579"/>
                  </a:cubicBezTo>
                  <a:cubicBezTo>
                    <a:pt x="13210" y="18580"/>
                    <a:pt x="11175" y="31089"/>
                    <a:pt x="11709" y="31222"/>
                  </a:cubicBezTo>
                  <a:lnTo>
                    <a:pt x="14211" y="31356"/>
                  </a:lnTo>
                  <a:cubicBezTo>
                    <a:pt x="14211" y="31356"/>
                    <a:pt x="18147" y="16712"/>
                    <a:pt x="17213" y="14811"/>
                  </a:cubicBezTo>
                  <a:cubicBezTo>
                    <a:pt x="16312" y="12876"/>
                    <a:pt x="10708" y="967"/>
                    <a:pt x="10708" y="967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8661575" y="3668525"/>
              <a:ext cx="165150" cy="190350"/>
            </a:xfrm>
            <a:custGeom>
              <a:avLst/>
              <a:gdLst/>
              <a:ahLst/>
              <a:cxnLst/>
              <a:rect l="l" t="t" r="r" b="b"/>
              <a:pathLst>
                <a:path w="6606" h="7614" extrusionOk="0">
                  <a:moveTo>
                    <a:pt x="3205" y="1"/>
                  </a:moveTo>
                  <a:cubicBezTo>
                    <a:pt x="3149" y="1"/>
                    <a:pt x="3093" y="2"/>
                    <a:pt x="3036" y="5"/>
                  </a:cubicBezTo>
                  <a:cubicBezTo>
                    <a:pt x="3003" y="5"/>
                    <a:pt x="3003" y="39"/>
                    <a:pt x="2969" y="39"/>
                  </a:cubicBezTo>
                  <a:cubicBezTo>
                    <a:pt x="1302" y="139"/>
                    <a:pt x="1" y="1606"/>
                    <a:pt x="134" y="3274"/>
                  </a:cubicBezTo>
                  <a:cubicBezTo>
                    <a:pt x="259" y="5328"/>
                    <a:pt x="702" y="7614"/>
                    <a:pt x="2684" y="7614"/>
                  </a:cubicBezTo>
                  <a:cubicBezTo>
                    <a:pt x="2827" y="7614"/>
                    <a:pt x="2977" y="7602"/>
                    <a:pt x="3136" y="7577"/>
                  </a:cubicBezTo>
                  <a:cubicBezTo>
                    <a:pt x="6539" y="7144"/>
                    <a:pt x="6605" y="5309"/>
                    <a:pt x="6472" y="4108"/>
                  </a:cubicBezTo>
                  <a:cubicBezTo>
                    <a:pt x="6341" y="2901"/>
                    <a:pt x="5700" y="1"/>
                    <a:pt x="320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8701600" y="3837925"/>
              <a:ext cx="100950" cy="130450"/>
            </a:xfrm>
            <a:custGeom>
              <a:avLst/>
              <a:gdLst/>
              <a:ahLst/>
              <a:cxnLst/>
              <a:rect l="l" t="t" r="r" b="b"/>
              <a:pathLst>
                <a:path w="4038" h="5218" extrusionOk="0">
                  <a:moveTo>
                    <a:pt x="3503" y="1"/>
                  </a:moveTo>
                  <a:lnTo>
                    <a:pt x="1" y="434"/>
                  </a:lnTo>
                  <a:lnTo>
                    <a:pt x="535" y="3770"/>
                  </a:lnTo>
                  <a:cubicBezTo>
                    <a:pt x="679" y="4606"/>
                    <a:pt x="1421" y="5218"/>
                    <a:pt x="2223" y="5218"/>
                  </a:cubicBezTo>
                  <a:cubicBezTo>
                    <a:pt x="2348" y="5218"/>
                    <a:pt x="2476" y="5203"/>
                    <a:pt x="2603" y="5171"/>
                  </a:cubicBezTo>
                  <a:cubicBezTo>
                    <a:pt x="3503" y="4938"/>
                    <a:pt x="4037" y="4170"/>
                    <a:pt x="3904" y="3270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8644200" y="3765375"/>
              <a:ext cx="38250" cy="54500"/>
            </a:xfrm>
            <a:custGeom>
              <a:avLst/>
              <a:gdLst/>
              <a:ahLst/>
              <a:cxnLst/>
              <a:rect l="l" t="t" r="r" b="b"/>
              <a:pathLst>
                <a:path w="1530" h="2180" extrusionOk="0">
                  <a:moveTo>
                    <a:pt x="729" y="1"/>
                  </a:moveTo>
                  <a:cubicBezTo>
                    <a:pt x="329" y="1"/>
                    <a:pt x="62" y="434"/>
                    <a:pt x="29" y="835"/>
                  </a:cubicBezTo>
                  <a:cubicBezTo>
                    <a:pt x="1" y="1507"/>
                    <a:pt x="491" y="2180"/>
                    <a:pt x="1142" y="2180"/>
                  </a:cubicBezTo>
                  <a:cubicBezTo>
                    <a:pt x="1266" y="2180"/>
                    <a:pt x="1396" y="2155"/>
                    <a:pt x="1530" y="2102"/>
                  </a:cubicBezTo>
                  <a:lnTo>
                    <a:pt x="1463" y="468"/>
                  </a:lnTo>
                  <a:cubicBezTo>
                    <a:pt x="1496" y="134"/>
                    <a:pt x="996" y="1"/>
                    <a:pt x="729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8729125" y="3723775"/>
              <a:ext cx="49225" cy="64600"/>
            </a:xfrm>
            <a:custGeom>
              <a:avLst/>
              <a:gdLst/>
              <a:ahLst/>
              <a:cxnLst/>
              <a:rect l="l" t="t" r="r" b="b"/>
              <a:pathLst>
                <a:path w="1969" h="2584" extrusionOk="0">
                  <a:moveTo>
                    <a:pt x="63" y="0"/>
                  </a:moveTo>
                  <a:cubicBezTo>
                    <a:pt x="31" y="0"/>
                    <a:pt x="1" y="27"/>
                    <a:pt x="1" y="63"/>
                  </a:cubicBezTo>
                  <a:cubicBezTo>
                    <a:pt x="234" y="631"/>
                    <a:pt x="334" y="1264"/>
                    <a:pt x="734" y="1798"/>
                  </a:cubicBezTo>
                  <a:cubicBezTo>
                    <a:pt x="751" y="1815"/>
                    <a:pt x="768" y="1823"/>
                    <a:pt x="785" y="1823"/>
                  </a:cubicBezTo>
                  <a:cubicBezTo>
                    <a:pt x="801" y="1823"/>
                    <a:pt x="818" y="1815"/>
                    <a:pt x="835" y="1798"/>
                  </a:cubicBezTo>
                  <a:cubicBezTo>
                    <a:pt x="957" y="1641"/>
                    <a:pt x="1124" y="1539"/>
                    <a:pt x="1261" y="1539"/>
                  </a:cubicBezTo>
                  <a:cubicBezTo>
                    <a:pt x="1386" y="1539"/>
                    <a:pt x="1486" y="1624"/>
                    <a:pt x="1502" y="1831"/>
                  </a:cubicBezTo>
                  <a:cubicBezTo>
                    <a:pt x="1502" y="2098"/>
                    <a:pt x="1335" y="2298"/>
                    <a:pt x="1168" y="2465"/>
                  </a:cubicBezTo>
                  <a:cubicBezTo>
                    <a:pt x="1141" y="2492"/>
                    <a:pt x="1201" y="2584"/>
                    <a:pt x="1243" y="2584"/>
                  </a:cubicBezTo>
                  <a:cubicBezTo>
                    <a:pt x="1253" y="2584"/>
                    <a:pt x="1262" y="2578"/>
                    <a:pt x="1268" y="2565"/>
                  </a:cubicBezTo>
                  <a:cubicBezTo>
                    <a:pt x="1602" y="2298"/>
                    <a:pt x="1969" y="1498"/>
                    <a:pt x="1335" y="1331"/>
                  </a:cubicBezTo>
                  <a:cubicBezTo>
                    <a:pt x="1317" y="1322"/>
                    <a:pt x="1297" y="1318"/>
                    <a:pt x="1275" y="1318"/>
                  </a:cubicBezTo>
                  <a:cubicBezTo>
                    <a:pt x="1217" y="1318"/>
                    <a:pt x="1150" y="1349"/>
                    <a:pt x="1101" y="1398"/>
                  </a:cubicBezTo>
                  <a:cubicBezTo>
                    <a:pt x="1001" y="1431"/>
                    <a:pt x="901" y="1598"/>
                    <a:pt x="835" y="1631"/>
                  </a:cubicBezTo>
                  <a:cubicBezTo>
                    <a:pt x="832" y="1632"/>
                    <a:pt x="829" y="1632"/>
                    <a:pt x="826" y="1632"/>
                  </a:cubicBezTo>
                  <a:cubicBezTo>
                    <a:pt x="592" y="1632"/>
                    <a:pt x="233" y="261"/>
                    <a:pt x="134" y="63"/>
                  </a:cubicBezTo>
                  <a:cubicBezTo>
                    <a:pt x="119" y="18"/>
                    <a:pt x="90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8699850" y="3751000"/>
              <a:ext cx="7475" cy="5800"/>
            </a:xfrm>
            <a:custGeom>
              <a:avLst/>
              <a:gdLst/>
              <a:ahLst/>
              <a:cxnLst/>
              <a:rect l="l" t="t" r="r" b="b"/>
              <a:pathLst>
                <a:path w="299" h="232" extrusionOk="0">
                  <a:moveTo>
                    <a:pt x="217" y="0"/>
                  </a:moveTo>
                  <a:cubicBezTo>
                    <a:pt x="203" y="0"/>
                    <a:pt x="188" y="3"/>
                    <a:pt x="171" y="9"/>
                  </a:cubicBezTo>
                  <a:cubicBezTo>
                    <a:pt x="138" y="9"/>
                    <a:pt x="104" y="42"/>
                    <a:pt x="71" y="75"/>
                  </a:cubicBezTo>
                  <a:cubicBezTo>
                    <a:pt x="1" y="145"/>
                    <a:pt x="110" y="231"/>
                    <a:pt x="194" y="231"/>
                  </a:cubicBezTo>
                  <a:cubicBezTo>
                    <a:pt x="230" y="231"/>
                    <a:pt x="261" y="215"/>
                    <a:pt x="271" y="175"/>
                  </a:cubicBezTo>
                  <a:cubicBezTo>
                    <a:pt x="299" y="65"/>
                    <a:pt x="280" y="0"/>
                    <a:pt x="2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8773525" y="3735300"/>
              <a:ext cx="7325" cy="5550"/>
            </a:xfrm>
            <a:custGeom>
              <a:avLst/>
              <a:gdLst/>
              <a:ahLst/>
              <a:cxnLst/>
              <a:rect l="l" t="t" r="r" b="b"/>
              <a:pathLst>
                <a:path w="293" h="222" extrusionOk="0">
                  <a:moveTo>
                    <a:pt x="108" y="0"/>
                  </a:moveTo>
                  <a:cubicBezTo>
                    <a:pt x="9" y="0"/>
                    <a:pt x="1" y="222"/>
                    <a:pt x="102" y="222"/>
                  </a:cubicBezTo>
                  <a:cubicBezTo>
                    <a:pt x="118" y="222"/>
                    <a:pt x="137" y="216"/>
                    <a:pt x="159" y="203"/>
                  </a:cubicBezTo>
                  <a:cubicBezTo>
                    <a:pt x="293" y="170"/>
                    <a:pt x="293" y="3"/>
                    <a:pt x="159" y="3"/>
                  </a:cubicBezTo>
                  <a:lnTo>
                    <a:pt x="126" y="3"/>
                  </a:lnTo>
                  <a:cubicBezTo>
                    <a:pt x="120" y="1"/>
                    <a:pt x="114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8714375" y="3788850"/>
              <a:ext cx="54550" cy="16600"/>
            </a:xfrm>
            <a:custGeom>
              <a:avLst/>
              <a:gdLst/>
              <a:ahLst/>
              <a:cxnLst/>
              <a:rect l="l" t="t" r="r" b="b"/>
              <a:pathLst>
                <a:path w="2182" h="664" extrusionOk="0">
                  <a:moveTo>
                    <a:pt x="61" y="0"/>
                  </a:moveTo>
                  <a:cubicBezTo>
                    <a:pt x="9" y="0"/>
                    <a:pt x="1" y="39"/>
                    <a:pt x="24" y="62"/>
                  </a:cubicBezTo>
                  <a:cubicBezTo>
                    <a:pt x="324" y="463"/>
                    <a:pt x="691" y="663"/>
                    <a:pt x="1191" y="663"/>
                  </a:cubicBezTo>
                  <a:cubicBezTo>
                    <a:pt x="1234" y="663"/>
                    <a:pt x="1288" y="664"/>
                    <a:pt x="1350" y="664"/>
                  </a:cubicBezTo>
                  <a:cubicBezTo>
                    <a:pt x="1627" y="664"/>
                    <a:pt x="2049" y="642"/>
                    <a:pt x="2158" y="396"/>
                  </a:cubicBezTo>
                  <a:cubicBezTo>
                    <a:pt x="2182" y="349"/>
                    <a:pt x="2139" y="302"/>
                    <a:pt x="2100" y="302"/>
                  </a:cubicBezTo>
                  <a:cubicBezTo>
                    <a:pt x="2084" y="302"/>
                    <a:pt x="2068" y="310"/>
                    <a:pt x="2058" y="329"/>
                  </a:cubicBezTo>
                  <a:cubicBezTo>
                    <a:pt x="1858" y="529"/>
                    <a:pt x="1491" y="529"/>
                    <a:pt x="1224" y="529"/>
                  </a:cubicBezTo>
                  <a:cubicBezTo>
                    <a:pt x="824" y="529"/>
                    <a:pt x="424" y="329"/>
                    <a:pt x="157" y="29"/>
                  </a:cubicBezTo>
                  <a:cubicBezTo>
                    <a:pt x="116" y="8"/>
                    <a:pt x="84" y="0"/>
                    <a:pt x="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8709950" y="3784350"/>
              <a:ext cx="12525" cy="16000"/>
            </a:xfrm>
            <a:custGeom>
              <a:avLst/>
              <a:gdLst/>
              <a:ahLst/>
              <a:cxnLst/>
              <a:rect l="l" t="t" r="r" b="b"/>
              <a:pathLst>
                <a:path w="501" h="640" extrusionOk="0">
                  <a:moveTo>
                    <a:pt x="366" y="0"/>
                  </a:moveTo>
                  <a:cubicBezTo>
                    <a:pt x="256" y="0"/>
                    <a:pt x="150" y="65"/>
                    <a:pt x="67" y="176"/>
                  </a:cubicBezTo>
                  <a:cubicBezTo>
                    <a:pt x="0" y="309"/>
                    <a:pt x="0" y="476"/>
                    <a:pt x="0" y="576"/>
                  </a:cubicBezTo>
                  <a:cubicBezTo>
                    <a:pt x="0" y="621"/>
                    <a:pt x="14" y="639"/>
                    <a:pt x="29" y="639"/>
                  </a:cubicBezTo>
                  <a:cubicBezTo>
                    <a:pt x="47" y="639"/>
                    <a:pt x="67" y="612"/>
                    <a:pt x="67" y="576"/>
                  </a:cubicBezTo>
                  <a:cubicBezTo>
                    <a:pt x="67" y="476"/>
                    <a:pt x="100" y="342"/>
                    <a:pt x="167" y="242"/>
                  </a:cubicBezTo>
                  <a:cubicBezTo>
                    <a:pt x="234" y="142"/>
                    <a:pt x="301" y="142"/>
                    <a:pt x="434" y="76"/>
                  </a:cubicBezTo>
                  <a:cubicBezTo>
                    <a:pt x="501" y="76"/>
                    <a:pt x="501" y="9"/>
                    <a:pt x="434" y="9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8698275" y="3847925"/>
              <a:ext cx="79250" cy="16950"/>
            </a:xfrm>
            <a:custGeom>
              <a:avLst/>
              <a:gdLst/>
              <a:ahLst/>
              <a:cxnLst/>
              <a:rect l="l" t="t" r="r" b="b"/>
              <a:pathLst>
                <a:path w="3170" h="678" extrusionOk="0">
                  <a:moveTo>
                    <a:pt x="3136" y="1"/>
                  </a:moveTo>
                  <a:cubicBezTo>
                    <a:pt x="2669" y="101"/>
                    <a:pt x="2235" y="368"/>
                    <a:pt x="1802" y="468"/>
                  </a:cubicBezTo>
                  <a:cubicBezTo>
                    <a:pt x="1653" y="503"/>
                    <a:pt x="1497" y="520"/>
                    <a:pt x="1340" y="520"/>
                  </a:cubicBezTo>
                  <a:cubicBezTo>
                    <a:pt x="900" y="520"/>
                    <a:pt x="453" y="389"/>
                    <a:pt x="134" y="168"/>
                  </a:cubicBezTo>
                  <a:cubicBezTo>
                    <a:pt x="34" y="168"/>
                    <a:pt x="0" y="201"/>
                    <a:pt x="34" y="268"/>
                  </a:cubicBezTo>
                  <a:cubicBezTo>
                    <a:pt x="358" y="569"/>
                    <a:pt x="715" y="677"/>
                    <a:pt x="1084" y="677"/>
                  </a:cubicBezTo>
                  <a:cubicBezTo>
                    <a:pt x="1774" y="677"/>
                    <a:pt x="2505" y="297"/>
                    <a:pt x="3136" y="101"/>
                  </a:cubicBezTo>
                  <a:cubicBezTo>
                    <a:pt x="3169" y="101"/>
                    <a:pt x="3169" y="1"/>
                    <a:pt x="31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8712450" y="3663025"/>
              <a:ext cx="103425" cy="52350"/>
            </a:xfrm>
            <a:custGeom>
              <a:avLst/>
              <a:gdLst/>
              <a:ahLst/>
              <a:cxnLst/>
              <a:rect l="l" t="t" r="r" b="b"/>
              <a:pathLst>
                <a:path w="4137" h="2094" extrusionOk="0">
                  <a:moveTo>
                    <a:pt x="1653" y="0"/>
                  </a:moveTo>
                  <a:cubicBezTo>
                    <a:pt x="1067" y="0"/>
                    <a:pt x="428" y="113"/>
                    <a:pt x="0" y="225"/>
                  </a:cubicBezTo>
                  <a:cubicBezTo>
                    <a:pt x="234" y="392"/>
                    <a:pt x="434" y="692"/>
                    <a:pt x="734" y="859"/>
                  </a:cubicBezTo>
                  <a:cubicBezTo>
                    <a:pt x="1235" y="1193"/>
                    <a:pt x="1768" y="1259"/>
                    <a:pt x="2302" y="1493"/>
                  </a:cubicBezTo>
                  <a:cubicBezTo>
                    <a:pt x="2836" y="1693"/>
                    <a:pt x="3436" y="1893"/>
                    <a:pt x="4003" y="2093"/>
                  </a:cubicBezTo>
                  <a:cubicBezTo>
                    <a:pt x="4137" y="1359"/>
                    <a:pt x="3069" y="359"/>
                    <a:pt x="2436" y="92"/>
                  </a:cubicBezTo>
                  <a:cubicBezTo>
                    <a:pt x="2207" y="27"/>
                    <a:pt x="1937" y="0"/>
                    <a:pt x="1653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8590700" y="3994400"/>
              <a:ext cx="303575" cy="1082775"/>
            </a:xfrm>
            <a:custGeom>
              <a:avLst/>
              <a:gdLst/>
              <a:ahLst/>
              <a:cxnLst/>
              <a:rect l="l" t="t" r="r" b="b"/>
              <a:pathLst>
                <a:path w="12143" h="43311" extrusionOk="0">
                  <a:moveTo>
                    <a:pt x="9796" y="0"/>
                  </a:moveTo>
                  <a:cubicBezTo>
                    <a:pt x="8008" y="0"/>
                    <a:pt x="6472" y="2415"/>
                    <a:pt x="6472" y="2415"/>
                  </a:cubicBezTo>
                  <a:cubicBezTo>
                    <a:pt x="5854" y="870"/>
                    <a:pt x="4736" y="456"/>
                    <a:pt x="3713" y="456"/>
                  </a:cubicBezTo>
                  <a:cubicBezTo>
                    <a:pt x="2526" y="456"/>
                    <a:pt x="1468" y="1014"/>
                    <a:pt x="1468" y="1014"/>
                  </a:cubicBezTo>
                  <a:cubicBezTo>
                    <a:pt x="2087" y="7792"/>
                    <a:pt x="3853" y="9222"/>
                    <a:pt x="3965" y="9222"/>
                  </a:cubicBezTo>
                  <a:cubicBezTo>
                    <a:pt x="3965" y="9222"/>
                    <a:pt x="3965" y="9222"/>
                    <a:pt x="3965" y="9222"/>
                  </a:cubicBezTo>
                  <a:lnTo>
                    <a:pt x="3965" y="9222"/>
                  </a:lnTo>
                  <a:cubicBezTo>
                    <a:pt x="2967" y="9722"/>
                    <a:pt x="2268" y="10455"/>
                    <a:pt x="1702" y="11221"/>
                  </a:cubicBezTo>
                  <a:cubicBezTo>
                    <a:pt x="667" y="12789"/>
                    <a:pt x="0" y="13856"/>
                    <a:pt x="534" y="16491"/>
                  </a:cubicBezTo>
                  <a:lnTo>
                    <a:pt x="4537" y="43310"/>
                  </a:lnTo>
                  <a:lnTo>
                    <a:pt x="10708" y="38774"/>
                  </a:lnTo>
                  <a:lnTo>
                    <a:pt x="12142" y="12789"/>
                  </a:lnTo>
                  <a:lnTo>
                    <a:pt x="10508" y="8819"/>
                  </a:lnTo>
                  <a:lnTo>
                    <a:pt x="12009" y="1514"/>
                  </a:lnTo>
                  <a:cubicBezTo>
                    <a:pt x="11287" y="397"/>
                    <a:pt x="10521" y="0"/>
                    <a:pt x="9796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8764200" y="4143975"/>
              <a:ext cx="5825" cy="5325"/>
            </a:xfrm>
            <a:custGeom>
              <a:avLst/>
              <a:gdLst/>
              <a:ahLst/>
              <a:cxnLst/>
              <a:rect l="l" t="t" r="r" b="b"/>
              <a:pathLst>
                <a:path w="233" h="213" extrusionOk="0">
                  <a:moveTo>
                    <a:pt x="99" y="1"/>
                  </a:moveTo>
                  <a:cubicBezTo>
                    <a:pt x="11" y="30"/>
                    <a:pt x="0" y="213"/>
                    <a:pt x="66" y="213"/>
                  </a:cubicBezTo>
                  <a:cubicBezTo>
                    <a:pt x="75" y="213"/>
                    <a:pt x="86" y="209"/>
                    <a:pt x="99" y="201"/>
                  </a:cubicBezTo>
                  <a:cubicBezTo>
                    <a:pt x="232" y="201"/>
                    <a:pt x="232" y="1"/>
                    <a:pt x="9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8804175" y="409060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168" y="1"/>
                  </a:moveTo>
                  <a:cubicBezTo>
                    <a:pt x="1" y="1"/>
                    <a:pt x="67" y="234"/>
                    <a:pt x="168" y="234"/>
                  </a:cubicBezTo>
                  <a:cubicBezTo>
                    <a:pt x="301" y="234"/>
                    <a:pt x="301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8694325" y="4121300"/>
              <a:ext cx="12725" cy="9425"/>
            </a:xfrm>
            <a:custGeom>
              <a:avLst/>
              <a:gdLst/>
              <a:ahLst/>
              <a:cxnLst/>
              <a:rect l="l" t="t" r="r" b="b"/>
              <a:pathLst>
                <a:path w="509" h="377" extrusionOk="0">
                  <a:moveTo>
                    <a:pt x="279" y="0"/>
                  </a:moveTo>
                  <a:cubicBezTo>
                    <a:pt x="262" y="0"/>
                    <a:pt x="244" y="2"/>
                    <a:pt x="225" y="7"/>
                  </a:cubicBezTo>
                  <a:cubicBezTo>
                    <a:pt x="1" y="7"/>
                    <a:pt x="23" y="376"/>
                    <a:pt x="261" y="376"/>
                  </a:cubicBezTo>
                  <a:cubicBezTo>
                    <a:pt x="271" y="376"/>
                    <a:pt x="281" y="375"/>
                    <a:pt x="292" y="374"/>
                  </a:cubicBezTo>
                  <a:cubicBezTo>
                    <a:pt x="509" y="374"/>
                    <a:pt x="495" y="0"/>
                    <a:pt x="27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8695000" y="4062825"/>
              <a:ext cx="7850" cy="5300"/>
            </a:xfrm>
            <a:custGeom>
              <a:avLst/>
              <a:gdLst/>
              <a:ahLst/>
              <a:cxnLst/>
              <a:rect l="l" t="t" r="r" b="b"/>
              <a:pathLst>
                <a:path w="314" h="212" extrusionOk="0">
                  <a:moveTo>
                    <a:pt x="115" y="0"/>
                  </a:moveTo>
                  <a:cubicBezTo>
                    <a:pt x="0" y="0"/>
                    <a:pt x="17" y="211"/>
                    <a:pt x="165" y="211"/>
                  </a:cubicBezTo>
                  <a:cubicBezTo>
                    <a:pt x="313" y="211"/>
                    <a:pt x="303" y="0"/>
                    <a:pt x="205" y="0"/>
                  </a:cubicBezTo>
                  <a:cubicBezTo>
                    <a:pt x="193" y="0"/>
                    <a:pt x="180" y="4"/>
                    <a:pt x="165" y="11"/>
                  </a:cubicBezTo>
                  <a:cubicBezTo>
                    <a:pt x="146" y="4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8745800" y="4075600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8" y="0"/>
                  </a:moveTo>
                  <a:cubicBezTo>
                    <a:pt x="1" y="0"/>
                    <a:pt x="67" y="401"/>
                    <a:pt x="301" y="401"/>
                  </a:cubicBezTo>
                  <a:cubicBezTo>
                    <a:pt x="568" y="401"/>
                    <a:pt x="568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8737475" y="41148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34"/>
                    <a:pt x="67" y="367"/>
                    <a:pt x="267" y="367"/>
                  </a:cubicBezTo>
                  <a:cubicBezTo>
                    <a:pt x="501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8726625" y="4174000"/>
              <a:ext cx="5875" cy="587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01" y="1"/>
                  </a:moveTo>
                  <a:cubicBezTo>
                    <a:pt x="1" y="1"/>
                    <a:pt x="1" y="234"/>
                    <a:pt x="101" y="234"/>
                  </a:cubicBezTo>
                  <a:cubicBezTo>
                    <a:pt x="234" y="234"/>
                    <a:pt x="234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8660925" y="4093550"/>
              <a:ext cx="8175" cy="7250"/>
            </a:xfrm>
            <a:custGeom>
              <a:avLst/>
              <a:gdLst/>
              <a:ahLst/>
              <a:cxnLst/>
              <a:rect l="l" t="t" r="r" b="b"/>
              <a:pathLst>
                <a:path w="327" h="290" extrusionOk="0">
                  <a:moveTo>
                    <a:pt x="204" y="0"/>
                  </a:moveTo>
                  <a:cubicBezTo>
                    <a:pt x="108" y="0"/>
                    <a:pt x="0" y="96"/>
                    <a:pt x="60" y="216"/>
                  </a:cubicBezTo>
                  <a:cubicBezTo>
                    <a:pt x="98" y="267"/>
                    <a:pt x="146" y="289"/>
                    <a:pt x="191" y="289"/>
                  </a:cubicBezTo>
                  <a:cubicBezTo>
                    <a:pt x="263" y="289"/>
                    <a:pt x="327" y="232"/>
                    <a:pt x="327" y="150"/>
                  </a:cubicBezTo>
                  <a:cubicBezTo>
                    <a:pt x="327" y="43"/>
                    <a:pt x="268" y="0"/>
                    <a:pt x="2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8703600" y="408727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8" y="0"/>
                  </a:moveTo>
                  <a:cubicBezTo>
                    <a:pt x="1" y="63"/>
                    <a:pt x="18" y="271"/>
                    <a:pt x="156" y="271"/>
                  </a:cubicBezTo>
                  <a:cubicBezTo>
                    <a:pt x="166" y="271"/>
                    <a:pt x="177" y="270"/>
                    <a:pt x="188" y="267"/>
                  </a:cubicBezTo>
                  <a:cubicBezTo>
                    <a:pt x="354" y="267"/>
                    <a:pt x="321" y="0"/>
                    <a:pt x="1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8718750" y="4037850"/>
              <a:ext cx="9950" cy="7150"/>
            </a:xfrm>
            <a:custGeom>
              <a:avLst/>
              <a:gdLst/>
              <a:ahLst/>
              <a:cxnLst/>
              <a:rect l="l" t="t" r="r" b="b"/>
              <a:pathLst>
                <a:path w="398" h="286" extrusionOk="0">
                  <a:moveTo>
                    <a:pt x="233" y="1"/>
                  </a:moveTo>
                  <a:cubicBezTo>
                    <a:pt x="217" y="1"/>
                    <a:pt x="200" y="3"/>
                    <a:pt x="182" y="9"/>
                  </a:cubicBezTo>
                  <a:cubicBezTo>
                    <a:pt x="0" y="9"/>
                    <a:pt x="11" y="285"/>
                    <a:pt x="165" y="285"/>
                  </a:cubicBezTo>
                  <a:cubicBezTo>
                    <a:pt x="180" y="285"/>
                    <a:pt x="197" y="282"/>
                    <a:pt x="215" y="276"/>
                  </a:cubicBezTo>
                  <a:cubicBezTo>
                    <a:pt x="397" y="276"/>
                    <a:pt x="386" y="1"/>
                    <a:pt x="2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8652400" y="4056425"/>
              <a:ext cx="8375" cy="6700"/>
            </a:xfrm>
            <a:custGeom>
              <a:avLst/>
              <a:gdLst/>
              <a:ahLst/>
              <a:cxnLst/>
              <a:rect l="l" t="t" r="r" b="b"/>
              <a:pathLst>
                <a:path w="335" h="268" extrusionOk="0">
                  <a:moveTo>
                    <a:pt x="168" y="0"/>
                  </a:moveTo>
                  <a:cubicBezTo>
                    <a:pt x="1" y="34"/>
                    <a:pt x="1" y="267"/>
                    <a:pt x="168" y="267"/>
                  </a:cubicBezTo>
                  <a:cubicBezTo>
                    <a:pt x="334" y="267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8678250" y="4023825"/>
              <a:ext cx="6700" cy="5925"/>
            </a:xfrm>
            <a:custGeom>
              <a:avLst/>
              <a:gdLst/>
              <a:ahLst/>
              <a:cxnLst/>
              <a:rect l="l" t="t" r="r" b="b"/>
              <a:pathLst>
                <a:path w="268" h="237" extrusionOk="0">
                  <a:moveTo>
                    <a:pt x="156" y="0"/>
                  </a:moveTo>
                  <a:cubicBezTo>
                    <a:pt x="150" y="0"/>
                    <a:pt x="142" y="1"/>
                    <a:pt x="134" y="3"/>
                  </a:cubicBezTo>
                  <a:cubicBezTo>
                    <a:pt x="1" y="3"/>
                    <a:pt x="1" y="237"/>
                    <a:pt x="134" y="237"/>
                  </a:cubicBezTo>
                  <a:cubicBezTo>
                    <a:pt x="260" y="237"/>
                    <a:pt x="267" y="0"/>
                    <a:pt x="15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8652675" y="4023900"/>
              <a:ext cx="8925" cy="6750"/>
            </a:xfrm>
            <a:custGeom>
              <a:avLst/>
              <a:gdLst/>
              <a:ahLst/>
              <a:cxnLst/>
              <a:rect l="l" t="t" r="r" b="b"/>
              <a:pathLst>
                <a:path w="357" h="270" extrusionOk="0">
                  <a:moveTo>
                    <a:pt x="190" y="0"/>
                  </a:moveTo>
                  <a:cubicBezTo>
                    <a:pt x="0" y="0"/>
                    <a:pt x="20" y="270"/>
                    <a:pt x="165" y="270"/>
                  </a:cubicBezTo>
                  <a:cubicBezTo>
                    <a:pt x="173" y="270"/>
                    <a:pt x="181" y="269"/>
                    <a:pt x="190" y="267"/>
                  </a:cubicBezTo>
                  <a:lnTo>
                    <a:pt x="223" y="267"/>
                  </a:lnTo>
                  <a:cubicBezTo>
                    <a:pt x="357" y="267"/>
                    <a:pt x="357" y="0"/>
                    <a:pt x="1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8665750" y="4143925"/>
              <a:ext cx="11700" cy="8425"/>
            </a:xfrm>
            <a:custGeom>
              <a:avLst/>
              <a:gdLst/>
              <a:ahLst/>
              <a:cxnLst/>
              <a:rect l="l" t="t" r="r" b="b"/>
              <a:pathLst>
                <a:path w="468" h="337" extrusionOk="0">
                  <a:moveTo>
                    <a:pt x="234" y="1"/>
                  </a:moveTo>
                  <a:cubicBezTo>
                    <a:pt x="223" y="1"/>
                    <a:pt x="212" y="1"/>
                    <a:pt x="201" y="3"/>
                  </a:cubicBezTo>
                  <a:cubicBezTo>
                    <a:pt x="0" y="3"/>
                    <a:pt x="34" y="336"/>
                    <a:pt x="267" y="336"/>
                  </a:cubicBezTo>
                  <a:cubicBezTo>
                    <a:pt x="459" y="336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8689925" y="419067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1"/>
                    <a:pt x="34" y="334"/>
                    <a:pt x="234" y="334"/>
                  </a:cubicBezTo>
                  <a:cubicBezTo>
                    <a:pt x="468" y="334"/>
                    <a:pt x="468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8712450" y="4143150"/>
              <a:ext cx="8375" cy="5850"/>
            </a:xfrm>
            <a:custGeom>
              <a:avLst/>
              <a:gdLst/>
              <a:ahLst/>
              <a:cxnLst/>
              <a:rect l="l" t="t" r="r" b="b"/>
              <a:pathLst>
                <a:path w="335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334" y="2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8741625" y="4203200"/>
              <a:ext cx="14225" cy="10025"/>
            </a:xfrm>
            <a:custGeom>
              <a:avLst/>
              <a:gdLst/>
              <a:ahLst/>
              <a:cxnLst/>
              <a:rect l="l" t="t" r="r" b="b"/>
              <a:pathLst>
                <a:path w="569" h="401" extrusionOk="0">
                  <a:moveTo>
                    <a:pt x="268" y="0"/>
                  </a:moveTo>
                  <a:cubicBezTo>
                    <a:pt x="1" y="0"/>
                    <a:pt x="68" y="400"/>
                    <a:pt x="301" y="400"/>
                  </a:cubicBezTo>
                  <a:cubicBezTo>
                    <a:pt x="568" y="400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8781250" y="41848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04" y="408"/>
                  </a:cubicBezTo>
                  <a:cubicBezTo>
                    <a:pt x="218" y="408"/>
                    <a:pt x="234" y="405"/>
                    <a:pt x="251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8755825" y="4171500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00" y="1"/>
                  </a:moveTo>
                  <a:cubicBezTo>
                    <a:pt x="0" y="34"/>
                    <a:pt x="0" y="401"/>
                    <a:pt x="234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8810225" y="4138150"/>
              <a:ext cx="16500" cy="12575"/>
            </a:xfrm>
            <a:custGeom>
              <a:avLst/>
              <a:gdLst/>
              <a:ahLst/>
              <a:cxnLst/>
              <a:rect l="l" t="t" r="r" b="b"/>
              <a:pathLst>
                <a:path w="660" h="503" extrusionOk="0">
                  <a:moveTo>
                    <a:pt x="259" y="0"/>
                  </a:moveTo>
                  <a:cubicBezTo>
                    <a:pt x="1" y="33"/>
                    <a:pt x="24" y="502"/>
                    <a:pt x="298" y="502"/>
                  </a:cubicBezTo>
                  <a:cubicBezTo>
                    <a:pt x="307" y="502"/>
                    <a:pt x="316" y="502"/>
                    <a:pt x="326" y="501"/>
                  </a:cubicBezTo>
                  <a:cubicBezTo>
                    <a:pt x="659" y="434"/>
                    <a:pt x="593" y="0"/>
                    <a:pt x="25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8777775" y="4103125"/>
              <a:ext cx="15600" cy="11750"/>
            </a:xfrm>
            <a:custGeom>
              <a:avLst/>
              <a:gdLst/>
              <a:ahLst/>
              <a:cxnLst/>
              <a:rect l="l" t="t" r="r" b="b"/>
              <a:pathLst>
                <a:path w="624" h="470" extrusionOk="0">
                  <a:moveTo>
                    <a:pt x="290" y="0"/>
                  </a:moveTo>
                  <a:cubicBezTo>
                    <a:pt x="0" y="65"/>
                    <a:pt x="21" y="469"/>
                    <a:pt x="291" y="469"/>
                  </a:cubicBezTo>
                  <a:cubicBezTo>
                    <a:pt x="301" y="469"/>
                    <a:pt x="312" y="468"/>
                    <a:pt x="323" y="467"/>
                  </a:cubicBezTo>
                  <a:cubicBezTo>
                    <a:pt x="623" y="467"/>
                    <a:pt x="556" y="0"/>
                    <a:pt x="2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8799175" y="404640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34"/>
                    <a:pt x="34" y="335"/>
                    <a:pt x="267" y="335"/>
                  </a:cubicBezTo>
                  <a:cubicBezTo>
                    <a:pt x="468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8779175" y="4044675"/>
              <a:ext cx="10625" cy="7600"/>
            </a:xfrm>
            <a:custGeom>
              <a:avLst/>
              <a:gdLst/>
              <a:ahLst/>
              <a:cxnLst/>
              <a:rect l="l" t="t" r="r" b="b"/>
              <a:pathLst>
                <a:path w="425" h="304" extrusionOk="0">
                  <a:moveTo>
                    <a:pt x="252" y="1"/>
                  </a:moveTo>
                  <a:cubicBezTo>
                    <a:pt x="246" y="1"/>
                    <a:pt x="240" y="2"/>
                    <a:pt x="234" y="3"/>
                  </a:cubicBezTo>
                  <a:cubicBezTo>
                    <a:pt x="0" y="3"/>
                    <a:pt x="0" y="303"/>
                    <a:pt x="234" y="303"/>
                  </a:cubicBezTo>
                  <a:cubicBezTo>
                    <a:pt x="424" y="303"/>
                    <a:pt x="373" y="1"/>
                    <a:pt x="25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8819200" y="4011375"/>
              <a:ext cx="10025" cy="7625"/>
            </a:xfrm>
            <a:custGeom>
              <a:avLst/>
              <a:gdLst/>
              <a:ahLst/>
              <a:cxnLst/>
              <a:rect l="l" t="t" r="r" b="b"/>
              <a:pathLst>
                <a:path w="401" h="305" extrusionOk="0">
                  <a:moveTo>
                    <a:pt x="200" y="1"/>
                  </a:moveTo>
                  <a:cubicBezTo>
                    <a:pt x="12" y="64"/>
                    <a:pt x="1" y="304"/>
                    <a:pt x="167" y="304"/>
                  </a:cubicBezTo>
                  <a:cubicBezTo>
                    <a:pt x="178" y="304"/>
                    <a:pt x="189" y="303"/>
                    <a:pt x="200" y="301"/>
                  </a:cubicBezTo>
                  <a:cubicBezTo>
                    <a:pt x="400" y="301"/>
                    <a:pt x="367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861975" y="4035575"/>
              <a:ext cx="8950" cy="7600"/>
            </a:xfrm>
            <a:custGeom>
              <a:avLst/>
              <a:gdLst/>
              <a:ahLst/>
              <a:cxnLst/>
              <a:rect l="l" t="t" r="r" b="b"/>
              <a:pathLst>
                <a:path w="358" h="304" extrusionOk="0">
                  <a:moveTo>
                    <a:pt x="191" y="0"/>
                  </a:moveTo>
                  <a:cubicBezTo>
                    <a:pt x="1" y="32"/>
                    <a:pt x="21" y="303"/>
                    <a:pt x="165" y="303"/>
                  </a:cubicBezTo>
                  <a:cubicBezTo>
                    <a:pt x="173" y="303"/>
                    <a:pt x="182" y="302"/>
                    <a:pt x="191" y="301"/>
                  </a:cubicBezTo>
                  <a:cubicBezTo>
                    <a:pt x="357" y="301"/>
                    <a:pt x="357" y="0"/>
                    <a:pt x="1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8849225" y="4094250"/>
              <a:ext cx="11825" cy="9650"/>
            </a:xfrm>
            <a:custGeom>
              <a:avLst/>
              <a:gdLst/>
              <a:ahLst/>
              <a:cxnLst/>
              <a:rect l="l" t="t" r="r" b="b"/>
              <a:pathLst>
                <a:path w="473" h="386" extrusionOk="0">
                  <a:moveTo>
                    <a:pt x="185" y="0"/>
                  </a:moveTo>
                  <a:cubicBezTo>
                    <a:pt x="134" y="0"/>
                    <a:pt x="80" y="26"/>
                    <a:pt x="33" y="88"/>
                  </a:cubicBezTo>
                  <a:cubicBezTo>
                    <a:pt x="0" y="188"/>
                    <a:pt x="33" y="322"/>
                    <a:pt x="133" y="355"/>
                  </a:cubicBezTo>
                  <a:cubicBezTo>
                    <a:pt x="133" y="355"/>
                    <a:pt x="133" y="355"/>
                    <a:pt x="133" y="355"/>
                  </a:cubicBezTo>
                  <a:lnTo>
                    <a:pt x="133" y="355"/>
                  </a:lnTo>
                  <a:cubicBezTo>
                    <a:pt x="175" y="376"/>
                    <a:pt x="216" y="385"/>
                    <a:pt x="252" y="385"/>
                  </a:cubicBezTo>
                  <a:cubicBezTo>
                    <a:pt x="390" y="385"/>
                    <a:pt x="472" y="254"/>
                    <a:pt x="367" y="122"/>
                  </a:cubicBezTo>
                  <a:cubicBezTo>
                    <a:pt x="367" y="122"/>
                    <a:pt x="367" y="88"/>
                    <a:pt x="334" y="88"/>
                  </a:cubicBezTo>
                  <a:cubicBezTo>
                    <a:pt x="298" y="35"/>
                    <a:pt x="243" y="0"/>
                    <a:pt x="18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827525" y="407560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34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4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8862550" y="406975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1" y="1"/>
                    <a:pt x="1" y="335"/>
                    <a:pt x="268" y="335"/>
                  </a:cubicBezTo>
                  <a:cubicBezTo>
                    <a:pt x="468" y="335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8828575" y="4044700"/>
              <a:ext cx="12100" cy="10125"/>
            </a:xfrm>
            <a:custGeom>
              <a:avLst/>
              <a:gdLst/>
              <a:ahLst/>
              <a:cxnLst/>
              <a:rect l="l" t="t" r="r" b="b"/>
              <a:pathLst>
                <a:path w="484" h="405" extrusionOk="0">
                  <a:moveTo>
                    <a:pt x="221" y="0"/>
                  </a:moveTo>
                  <a:cubicBezTo>
                    <a:pt x="212" y="0"/>
                    <a:pt x="202" y="1"/>
                    <a:pt x="192" y="2"/>
                  </a:cubicBezTo>
                  <a:cubicBezTo>
                    <a:pt x="1" y="66"/>
                    <a:pt x="23" y="405"/>
                    <a:pt x="230" y="405"/>
                  </a:cubicBezTo>
                  <a:cubicBezTo>
                    <a:pt x="239" y="405"/>
                    <a:pt x="249" y="404"/>
                    <a:pt x="259" y="403"/>
                  </a:cubicBezTo>
                  <a:cubicBezTo>
                    <a:pt x="484" y="403"/>
                    <a:pt x="461" y="0"/>
                    <a:pt x="22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851950" y="4008875"/>
              <a:ext cx="13125" cy="10100"/>
            </a:xfrm>
            <a:custGeom>
              <a:avLst/>
              <a:gdLst/>
              <a:ahLst/>
              <a:cxnLst/>
              <a:rect l="l" t="t" r="r" b="b"/>
              <a:pathLst>
                <a:path w="525" h="404" extrusionOk="0">
                  <a:moveTo>
                    <a:pt x="225" y="1"/>
                  </a:moveTo>
                  <a:cubicBezTo>
                    <a:pt x="0" y="33"/>
                    <a:pt x="22" y="403"/>
                    <a:pt x="231" y="403"/>
                  </a:cubicBezTo>
                  <a:cubicBezTo>
                    <a:pt x="240" y="403"/>
                    <a:pt x="249" y="403"/>
                    <a:pt x="258" y="401"/>
                  </a:cubicBezTo>
                  <a:cubicBezTo>
                    <a:pt x="525" y="401"/>
                    <a:pt x="525" y="1"/>
                    <a:pt x="22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8844200" y="4125075"/>
              <a:ext cx="10875" cy="11225"/>
            </a:xfrm>
            <a:custGeom>
              <a:avLst/>
              <a:gdLst/>
              <a:ahLst/>
              <a:cxnLst/>
              <a:rect l="l" t="t" r="r" b="b"/>
              <a:pathLst>
                <a:path w="435" h="449" extrusionOk="0">
                  <a:moveTo>
                    <a:pt x="228" y="0"/>
                  </a:moveTo>
                  <a:cubicBezTo>
                    <a:pt x="128" y="0"/>
                    <a:pt x="19" y="76"/>
                    <a:pt x="1" y="223"/>
                  </a:cubicBezTo>
                  <a:cubicBezTo>
                    <a:pt x="1" y="373"/>
                    <a:pt x="118" y="448"/>
                    <a:pt x="226" y="448"/>
                  </a:cubicBezTo>
                  <a:cubicBezTo>
                    <a:pt x="334" y="448"/>
                    <a:pt x="435" y="373"/>
                    <a:pt x="401" y="223"/>
                  </a:cubicBezTo>
                  <a:lnTo>
                    <a:pt x="401" y="156"/>
                  </a:lnTo>
                  <a:cubicBezTo>
                    <a:pt x="386" y="51"/>
                    <a:pt x="310" y="0"/>
                    <a:pt x="22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8833550" y="4181150"/>
              <a:ext cx="1500" cy="375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16" y="0"/>
                  </a:moveTo>
                  <a:cubicBezTo>
                    <a:pt x="1" y="0"/>
                    <a:pt x="16" y="15"/>
                    <a:pt x="60" y="15"/>
                  </a:cubicBezTo>
                  <a:cubicBezTo>
                    <a:pt x="38" y="4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8811675" y="4225700"/>
              <a:ext cx="20050" cy="14200"/>
            </a:xfrm>
            <a:custGeom>
              <a:avLst/>
              <a:gdLst/>
              <a:ahLst/>
              <a:cxnLst/>
              <a:rect l="l" t="t" r="r" b="b"/>
              <a:pathLst>
                <a:path w="802" h="568" extrusionOk="0">
                  <a:moveTo>
                    <a:pt x="368" y="1"/>
                  </a:moveTo>
                  <a:cubicBezTo>
                    <a:pt x="1" y="1"/>
                    <a:pt x="34" y="568"/>
                    <a:pt x="435" y="568"/>
                  </a:cubicBezTo>
                  <a:cubicBezTo>
                    <a:pt x="802" y="534"/>
                    <a:pt x="768" y="1"/>
                    <a:pt x="3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8811675" y="418985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68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5" y="367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8776650" y="424822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01" y="0"/>
                  </a:moveTo>
                  <a:cubicBezTo>
                    <a:pt x="1" y="0"/>
                    <a:pt x="34" y="334"/>
                    <a:pt x="234" y="334"/>
                  </a:cubicBezTo>
                  <a:cubicBezTo>
                    <a:pt x="435" y="334"/>
                    <a:pt x="435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8727450" y="4276425"/>
              <a:ext cx="13775" cy="10175"/>
            </a:xfrm>
            <a:custGeom>
              <a:avLst/>
              <a:gdLst/>
              <a:ahLst/>
              <a:cxnLst/>
              <a:rect l="l" t="t" r="r" b="b"/>
              <a:pathLst>
                <a:path w="551" h="407" extrusionOk="0">
                  <a:moveTo>
                    <a:pt x="291" y="0"/>
                  </a:moveTo>
                  <a:cubicBezTo>
                    <a:pt x="273" y="0"/>
                    <a:pt x="254" y="2"/>
                    <a:pt x="234" y="7"/>
                  </a:cubicBezTo>
                  <a:cubicBezTo>
                    <a:pt x="1" y="7"/>
                    <a:pt x="34" y="407"/>
                    <a:pt x="301" y="407"/>
                  </a:cubicBezTo>
                  <a:cubicBezTo>
                    <a:pt x="550" y="407"/>
                    <a:pt x="538" y="0"/>
                    <a:pt x="2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8711025" y="4246375"/>
              <a:ext cx="12700" cy="9425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78" y="1"/>
                  </a:moveTo>
                  <a:cubicBezTo>
                    <a:pt x="261" y="1"/>
                    <a:pt x="243" y="3"/>
                    <a:pt x="224" y="8"/>
                  </a:cubicBezTo>
                  <a:cubicBezTo>
                    <a:pt x="0" y="8"/>
                    <a:pt x="22" y="377"/>
                    <a:pt x="260" y="377"/>
                  </a:cubicBezTo>
                  <a:cubicBezTo>
                    <a:pt x="270" y="377"/>
                    <a:pt x="280" y="376"/>
                    <a:pt x="291" y="375"/>
                  </a:cubicBezTo>
                  <a:cubicBezTo>
                    <a:pt x="508" y="375"/>
                    <a:pt x="495" y="1"/>
                    <a:pt x="27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703275" y="4221525"/>
              <a:ext cx="4200" cy="2550"/>
            </a:xfrm>
            <a:custGeom>
              <a:avLst/>
              <a:gdLst/>
              <a:ahLst/>
              <a:cxnLst/>
              <a:rect l="l" t="t" r="r" b="b"/>
              <a:pathLst>
                <a:path w="168" h="102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8741225" y="42390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30" y="408"/>
                  </a:cubicBezTo>
                  <a:cubicBezTo>
                    <a:pt x="247" y="408"/>
                    <a:pt x="265" y="406"/>
                    <a:pt x="284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8785500" y="4209025"/>
              <a:ext cx="9525" cy="6950"/>
            </a:xfrm>
            <a:custGeom>
              <a:avLst/>
              <a:gdLst/>
              <a:ahLst/>
              <a:cxnLst/>
              <a:rect l="l" t="t" r="r" b="b"/>
              <a:pathLst>
                <a:path w="381" h="278" extrusionOk="0">
                  <a:moveTo>
                    <a:pt x="181" y="1"/>
                  </a:moveTo>
                  <a:cubicBezTo>
                    <a:pt x="0" y="31"/>
                    <a:pt x="10" y="277"/>
                    <a:pt x="135" y="277"/>
                  </a:cubicBezTo>
                  <a:cubicBezTo>
                    <a:pt x="149" y="277"/>
                    <a:pt x="164" y="274"/>
                    <a:pt x="181" y="267"/>
                  </a:cubicBezTo>
                  <a:cubicBezTo>
                    <a:pt x="381" y="267"/>
                    <a:pt x="347" y="1"/>
                    <a:pt x="18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8816700" y="4257350"/>
              <a:ext cx="18100" cy="12575"/>
            </a:xfrm>
            <a:custGeom>
              <a:avLst/>
              <a:gdLst/>
              <a:ahLst/>
              <a:cxnLst/>
              <a:rect l="l" t="t" r="r" b="b"/>
              <a:pathLst>
                <a:path w="724" h="503" extrusionOk="0">
                  <a:moveTo>
                    <a:pt x="365" y="1"/>
                  </a:moveTo>
                  <a:cubicBezTo>
                    <a:pt x="355" y="1"/>
                    <a:pt x="344" y="1"/>
                    <a:pt x="334" y="2"/>
                  </a:cubicBezTo>
                  <a:cubicBezTo>
                    <a:pt x="0" y="2"/>
                    <a:pt x="67" y="503"/>
                    <a:pt x="400" y="503"/>
                  </a:cubicBezTo>
                  <a:cubicBezTo>
                    <a:pt x="723" y="470"/>
                    <a:pt x="671" y="1"/>
                    <a:pt x="36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8848375" y="4238050"/>
              <a:ext cx="12050" cy="9375"/>
            </a:xfrm>
            <a:custGeom>
              <a:avLst/>
              <a:gdLst/>
              <a:ahLst/>
              <a:cxnLst/>
              <a:rect l="l" t="t" r="r" b="b"/>
              <a:pathLst>
                <a:path w="482" h="375" extrusionOk="0">
                  <a:moveTo>
                    <a:pt x="254" y="0"/>
                  </a:moveTo>
                  <a:cubicBezTo>
                    <a:pt x="238" y="0"/>
                    <a:pt x="220" y="2"/>
                    <a:pt x="201" y="7"/>
                  </a:cubicBezTo>
                  <a:cubicBezTo>
                    <a:pt x="1" y="7"/>
                    <a:pt x="1" y="374"/>
                    <a:pt x="234" y="374"/>
                  </a:cubicBezTo>
                  <a:cubicBezTo>
                    <a:pt x="482" y="374"/>
                    <a:pt x="471" y="0"/>
                    <a:pt x="25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8779175" y="4274075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7" y="0"/>
                  </a:moveTo>
                  <a:cubicBezTo>
                    <a:pt x="0" y="0"/>
                    <a:pt x="67" y="401"/>
                    <a:pt x="300" y="401"/>
                  </a:cubicBezTo>
                  <a:cubicBezTo>
                    <a:pt x="567" y="401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8674925" y="4244000"/>
              <a:ext cx="10625" cy="7575"/>
            </a:xfrm>
            <a:custGeom>
              <a:avLst/>
              <a:gdLst/>
              <a:ahLst/>
              <a:cxnLst/>
              <a:rect l="l" t="t" r="r" b="b"/>
              <a:pathLst>
                <a:path w="425" h="303" extrusionOk="0">
                  <a:moveTo>
                    <a:pt x="253" y="0"/>
                  </a:moveTo>
                  <a:cubicBezTo>
                    <a:pt x="246" y="0"/>
                    <a:pt x="240" y="1"/>
                    <a:pt x="234" y="3"/>
                  </a:cubicBezTo>
                  <a:cubicBezTo>
                    <a:pt x="0" y="3"/>
                    <a:pt x="67" y="303"/>
                    <a:pt x="234" y="303"/>
                  </a:cubicBezTo>
                  <a:cubicBezTo>
                    <a:pt x="425" y="303"/>
                    <a:pt x="373" y="0"/>
                    <a:pt x="25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8837550" y="4154825"/>
              <a:ext cx="15850" cy="10875"/>
            </a:xfrm>
            <a:custGeom>
              <a:avLst/>
              <a:gdLst/>
              <a:ahLst/>
              <a:cxnLst/>
              <a:rect l="l" t="t" r="r" b="b"/>
              <a:pathLst>
                <a:path w="634" h="435" extrusionOk="0">
                  <a:moveTo>
                    <a:pt x="300" y="0"/>
                  </a:moveTo>
                  <a:cubicBezTo>
                    <a:pt x="0" y="34"/>
                    <a:pt x="67" y="434"/>
                    <a:pt x="334" y="434"/>
                  </a:cubicBezTo>
                  <a:cubicBezTo>
                    <a:pt x="634" y="434"/>
                    <a:pt x="600" y="0"/>
                    <a:pt x="3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8707475" y="5102000"/>
              <a:ext cx="140575" cy="16025"/>
            </a:xfrm>
            <a:custGeom>
              <a:avLst/>
              <a:gdLst/>
              <a:ahLst/>
              <a:cxnLst/>
              <a:rect l="l" t="t" r="r" b="b"/>
              <a:pathLst>
                <a:path w="5623" h="641" extrusionOk="0">
                  <a:moveTo>
                    <a:pt x="5563" y="0"/>
                  </a:moveTo>
                  <a:cubicBezTo>
                    <a:pt x="5555" y="0"/>
                    <a:pt x="5546" y="2"/>
                    <a:pt x="5537" y="7"/>
                  </a:cubicBezTo>
                  <a:cubicBezTo>
                    <a:pt x="3702" y="241"/>
                    <a:pt x="1867" y="374"/>
                    <a:pt x="33" y="574"/>
                  </a:cubicBezTo>
                  <a:cubicBezTo>
                    <a:pt x="28" y="570"/>
                    <a:pt x="24" y="567"/>
                    <a:pt x="20" y="567"/>
                  </a:cubicBezTo>
                  <a:cubicBezTo>
                    <a:pt x="0" y="567"/>
                    <a:pt x="4" y="641"/>
                    <a:pt x="33" y="641"/>
                  </a:cubicBezTo>
                  <a:cubicBezTo>
                    <a:pt x="1867" y="574"/>
                    <a:pt x="3702" y="307"/>
                    <a:pt x="5537" y="74"/>
                  </a:cubicBezTo>
                  <a:cubicBezTo>
                    <a:pt x="5622" y="74"/>
                    <a:pt x="5610" y="0"/>
                    <a:pt x="5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8790850" y="5072575"/>
              <a:ext cx="10850" cy="38450"/>
            </a:xfrm>
            <a:custGeom>
              <a:avLst/>
              <a:gdLst/>
              <a:ahLst/>
              <a:cxnLst/>
              <a:rect l="l" t="t" r="r" b="b"/>
              <a:pathLst>
                <a:path w="434" h="1538" extrusionOk="0">
                  <a:moveTo>
                    <a:pt x="380" y="0"/>
                  </a:moveTo>
                  <a:cubicBezTo>
                    <a:pt x="350" y="0"/>
                    <a:pt x="317" y="17"/>
                    <a:pt x="300" y="50"/>
                  </a:cubicBezTo>
                  <a:cubicBezTo>
                    <a:pt x="167" y="517"/>
                    <a:pt x="133" y="1017"/>
                    <a:pt x="0" y="1451"/>
                  </a:cubicBezTo>
                  <a:cubicBezTo>
                    <a:pt x="0" y="1515"/>
                    <a:pt x="40" y="1538"/>
                    <a:pt x="70" y="1538"/>
                  </a:cubicBezTo>
                  <a:cubicBezTo>
                    <a:pt x="87" y="1538"/>
                    <a:pt x="100" y="1530"/>
                    <a:pt x="100" y="1518"/>
                  </a:cubicBezTo>
                  <a:cubicBezTo>
                    <a:pt x="267" y="1051"/>
                    <a:pt x="434" y="550"/>
                    <a:pt x="434" y="50"/>
                  </a:cubicBezTo>
                  <a:cubicBezTo>
                    <a:pt x="434" y="17"/>
                    <a:pt x="409" y="0"/>
                    <a:pt x="38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8864225" y="5051300"/>
              <a:ext cx="133025" cy="36275"/>
            </a:xfrm>
            <a:custGeom>
              <a:avLst/>
              <a:gdLst/>
              <a:ahLst/>
              <a:cxnLst/>
              <a:rect l="l" t="t" r="r" b="b"/>
              <a:pathLst>
                <a:path w="5321" h="1451" extrusionOk="0">
                  <a:moveTo>
                    <a:pt x="67" y="0"/>
                  </a:moveTo>
                  <a:cubicBezTo>
                    <a:pt x="0" y="34"/>
                    <a:pt x="0" y="67"/>
                    <a:pt x="34" y="67"/>
                  </a:cubicBezTo>
                  <a:cubicBezTo>
                    <a:pt x="1735" y="534"/>
                    <a:pt x="3503" y="934"/>
                    <a:pt x="5204" y="1435"/>
                  </a:cubicBezTo>
                  <a:cubicBezTo>
                    <a:pt x="5215" y="1446"/>
                    <a:pt x="5226" y="1451"/>
                    <a:pt x="5237" y="1451"/>
                  </a:cubicBezTo>
                  <a:cubicBezTo>
                    <a:pt x="5289" y="1451"/>
                    <a:pt x="5321" y="1335"/>
                    <a:pt x="5238" y="1335"/>
                  </a:cubicBezTo>
                  <a:cubicBezTo>
                    <a:pt x="3536" y="834"/>
                    <a:pt x="1835" y="334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8931775" y="5040300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983" y="0"/>
                  </a:moveTo>
                  <a:cubicBezTo>
                    <a:pt x="978" y="0"/>
                    <a:pt x="972" y="2"/>
                    <a:pt x="968" y="7"/>
                  </a:cubicBezTo>
                  <a:cubicBezTo>
                    <a:pt x="801" y="140"/>
                    <a:pt x="634" y="307"/>
                    <a:pt x="501" y="474"/>
                  </a:cubicBezTo>
                  <a:cubicBezTo>
                    <a:pt x="334" y="641"/>
                    <a:pt x="167" y="807"/>
                    <a:pt x="0" y="1007"/>
                  </a:cubicBezTo>
                  <a:cubicBezTo>
                    <a:pt x="0" y="1090"/>
                    <a:pt x="23" y="1150"/>
                    <a:pt x="50" y="1150"/>
                  </a:cubicBezTo>
                  <a:cubicBezTo>
                    <a:pt x="55" y="1150"/>
                    <a:pt x="61" y="1147"/>
                    <a:pt x="67" y="1141"/>
                  </a:cubicBezTo>
                  <a:cubicBezTo>
                    <a:pt x="234" y="1007"/>
                    <a:pt x="401" y="841"/>
                    <a:pt x="534" y="674"/>
                  </a:cubicBezTo>
                  <a:cubicBezTo>
                    <a:pt x="701" y="507"/>
                    <a:pt x="901" y="340"/>
                    <a:pt x="1034" y="140"/>
                  </a:cubicBezTo>
                  <a:cubicBezTo>
                    <a:pt x="1063" y="83"/>
                    <a:pt x="1018" y="0"/>
                    <a:pt x="9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826700" y="3912975"/>
              <a:ext cx="206000" cy="381975"/>
            </a:xfrm>
            <a:custGeom>
              <a:avLst/>
              <a:gdLst/>
              <a:ahLst/>
              <a:cxnLst/>
              <a:rect l="l" t="t" r="r" b="b"/>
              <a:pathLst>
                <a:path w="8240" h="15279" extrusionOk="0">
                  <a:moveTo>
                    <a:pt x="668" y="1"/>
                  </a:moveTo>
                  <a:lnTo>
                    <a:pt x="2569" y="4771"/>
                  </a:lnTo>
                  <a:lnTo>
                    <a:pt x="4237" y="8507"/>
                  </a:lnTo>
                  <a:lnTo>
                    <a:pt x="0" y="14011"/>
                  </a:lnTo>
                  <a:lnTo>
                    <a:pt x="701" y="15278"/>
                  </a:lnTo>
                  <a:cubicBezTo>
                    <a:pt x="701" y="15278"/>
                    <a:pt x="8240" y="11509"/>
                    <a:pt x="7773" y="8107"/>
                  </a:cubicBezTo>
                  <a:cubicBezTo>
                    <a:pt x="7039" y="2870"/>
                    <a:pt x="668" y="1"/>
                    <a:pt x="668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8701600" y="4261100"/>
              <a:ext cx="144300" cy="100550"/>
            </a:xfrm>
            <a:custGeom>
              <a:avLst/>
              <a:gdLst/>
              <a:ahLst/>
              <a:cxnLst/>
              <a:rect l="l" t="t" r="r" b="b"/>
              <a:pathLst>
                <a:path w="5772" h="4022" extrusionOk="0">
                  <a:moveTo>
                    <a:pt x="4991" y="1"/>
                  </a:moveTo>
                  <a:cubicBezTo>
                    <a:pt x="4972" y="1"/>
                    <a:pt x="4954" y="7"/>
                    <a:pt x="4938" y="19"/>
                  </a:cubicBezTo>
                  <a:cubicBezTo>
                    <a:pt x="4704" y="219"/>
                    <a:pt x="3603" y="86"/>
                    <a:pt x="3036" y="286"/>
                  </a:cubicBezTo>
                  <a:cubicBezTo>
                    <a:pt x="2403" y="486"/>
                    <a:pt x="1368" y="1287"/>
                    <a:pt x="1435" y="1487"/>
                  </a:cubicBezTo>
                  <a:cubicBezTo>
                    <a:pt x="1452" y="1520"/>
                    <a:pt x="1486" y="1534"/>
                    <a:pt x="1534" y="1534"/>
                  </a:cubicBezTo>
                  <a:cubicBezTo>
                    <a:pt x="1775" y="1534"/>
                    <a:pt x="2346" y="1176"/>
                    <a:pt x="2569" y="1120"/>
                  </a:cubicBezTo>
                  <a:cubicBezTo>
                    <a:pt x="2614" y="1101"/>
                    <a:pt x="2659" y="1092"/>
                    <a:pt x="2698" y="1092"/>
                  </a:cubicBezTo>
                  <a:cubicBezTo>
                    <a:pt x="2864" y="1092"/>
                    <a:pt x="2911" y="1263"/>
                    <a:pt x="2236" y="1587"/>
                  </a:cubicBezTo>
                  <a:cubicBezTo>
                    <a:pt x="1402" y="1954"/>
                    <a:pt x="134" y="2621"/>
                    <a:pt x="234" y="2854"/>
                  </a:cubicBezTo>
                  <a:cubicBezTo>
                    <a:pt x="242" y="2886"/>
                    <a:pt x="272" y="2900"/>
                    <a:pt x="319" y="2900"/>
                  </a:cubicBezTo>
                  <a:cubicBezTo>
                    <a:pt x="622" y="2900"/>
                    <a:pt x="1635" y="2319"/>
                    <a:pt x="1995" y="2319"/>
                  </a:cubicBezTo>
                  <a:cubicBezTo>
                    <a:pt x="2044" y="2319"/>
                    <a:pt x="2081" y="2329"/>
                    <a:pt x="2102" y="2354"/>
                  </a:cubicBezTo>
                  <a:cubicBezTo>
                    <a:pt x="2302" y="2621"/>
                    <a:pt x="1469" y="2821"/>
                    <a:pt x="968" y="2988"/>
                  </a:cubicBezTo>
                  <a:cubicBezTo>
                    <a:pt x="501" y="3121"/>
                    <a:pt x="1" y="3322"/>
                    <a:pt x="1" y="3322"/>
                  </a:cubicBezTo>
                  <a:cubicBezTo>
                    <a:pt x="38" y="3471"/>
                    <a:pt x="177" y="3527"/>
                    <a:pt x="371" y="3527"/>
                  </a:cubicBezTo>
                  <a:cubicBezTo>
                    <a:pt x="932" y="3527"/>
                    <a:pt x="1962" y="3062"/>
                    <a:pt x="2374" y="3062"/>
                  </a:cubicBezTo>
                  <a:cubicBezTo>
                    <a:pt x="2454" y="3062"/>
                    <a:pt x="2511" y="3079"/>
                    <a:pt x="2536" y="3121"/>
                  </a:cubicBezTo>
                  <a:cubicBezTo>
                    <a:pt x="2736" y="3455"/>
                    <a:pt x="935" y="3688"/>
                    <a:pt x="835" y="3855"/>
                  </a:cubicBezTo>
                  <a:cubicBezTo>
                    <a:pt x="776" y="3958"/>
                    <a:pt x="910" y="4022"/>
                    <a:pt x="1178" y="4022"/>
                  </a:cubicBezTo>
                  <a:cubicBezTo>
                    <a:pt x="1520" y="4022"/>
                    <a:pt x="2081" y="3917"/>
                    <a:pt x="2736" y="3655"/>
                  </a:cubicBezTo>
                  <a:cubicBezTo>
                    <a:pt x="3904" y="3155"/>
                    <a:pt x="5772" y="1320"/>
                    <a:pt x="5772" y="1320"/>
                  </a:cubicBezTo>
                  <a:cubicBezTo>
                    <a:pt x="5772" y="1320"/>
                    <a:pt x="5273" y="1"/>
                    <a:pt x="4991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8995975" y="3797900"/>
              <a:ext cx="240150" cy="444525"/>
            </a:xfrm>
            <a:custGeom>
              <a:avLst/>
              <a:gdLst/>
              <a:ahLst/>
              <a:cxnLst/>
              <a:rect l="l" t="t" r="r" b="b"/>
              <a:pathLst>
                <a:path w="9606" h="17781" extrusionOk="0">
                  <a:moveTo>
                    <a:pt x="2169" y="1"/>
                  </a:moveTo>
                  <a:lnTo>
                    <a:pt x="3003" y="5638"/>
                  </a:lnTo>
                  <a:lnTo>
                    <a:pt x="4938" y="9874"/>
                  </a:lnTo>
                  <a:lnTo>
                    <a:pt x="1" y="16279"/>
                  </a:lnTo>
                  <a:lnTo>
                    <a:pt x="835" y="17780"/>
                  </a:lnTo>
                  <a:cubicBezTo>
                    <a:pt x="835" y="17780"/>
                    <a:pt x="835" y="17780"/>
                    <a:pt x="836" y="17780"/>
                  </a:cubicBezTo>
                  <a:cubicBezTo>
                    <a:pt x="967" y="17780"/>
                    <a:pt x="9606" y="13362"/>
                    <a:pt x="9074" y="9474"/>
                  </a:cubicBezTo>
                  <a:cubicBezTo>
                    <a:pt x="8240" y="3437"/>
                    <a:pt x="2170" y="1"/>
                    <a:pt x="2169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8853375" y="4204150"/>
              <a:ext cx="166825" cy="115125"/>
            </a:xfrm>
            <a:custGeom>
              <a:avLst/>
              <a:gdLst/>
              <a:ahLst/>
              <a:cxnLst/>
              <a:rect l="l" t="t" r="r" b="b"/>
              <a:pathLst>
                <a:path w="6673" h="4605" extrusionOk="0">
                  <a:moveTo>
                    <a:pt x="5749" y="0"/>
                  </a:moveTo>
                  <a:cubicBezTo>
                    <a:pt x="5722" y="0"/>
                    <a:pt x="5696" y="9"/>
                    <a:pt x="5672" y="29"/>
                  </a:cubicBezTo>
                  <a:cubicBezTo>
                    <a:pt x="5371" y="262"/>
                    <a:pt x="4137" y="96"/>
                    <a:pt x="3470" y="296"/>
                  </a:cubicBezTo>
                  <a:cubicBezTo>
                    <a:pt x="2803" y="529"/>
                    <a:pt x="1602" y="1430"/>
                    <a:pt x="1669" y="1697"/>
                  </a:cubicBezTo>
                  <a:cubicBezTo>
                    <a:pt x="1683" y="1725"/>
                    <a:pt x="1713" y="1737"/>
                    <a:pt x="1756" y="1737"/>
                  </a:cubicBezTo>
                  <a:cubicBezTo>
                    <a:pt x="2012" y="1737"/>
                    <a:pt x="2712" y="1287"/>
                    <a:pt x="2970" y="1230"/>
                  </a:cubicBezTo>
                  <a:cubicBezTo>
                    <a:pt x="3022" y="1214"/>
                    <a:pt x="3071" y="1207"/>
                    <a:pt x="3114" y="1207"/>
                  </a:cubicBezTo>
                  <a:cubicBezTo>
                    <a:pt x="3348" y="1207"/>
                    <a:pt x="3391" y="1426"/>
                    <a:pt x="2603" y="1763"/>
                  </a:cubicBezTo>
                  <a:cubicBezTo>
                    <a:pt x="1635" y="2197"/>
                    <a:pt x="201" y="2964"/>
                    <a:pt x="301" y="3264"/>
                  </a:cubicBezTo>
                  <a:cubicBezTo>
                    <a:pt x="309" y="3299"/>
                    <a:pt x="340" y="3314"/>
                    <a:pt x="390" y="3314"/>
                  </a:cubicBezTo>
                  <a:cubicBezTo>
                    <a:pt x="721" y="3314"/>
                    <a:pt x="1869" y="2648"/>
                    <a:pt x="2319" y="2648"/>
                  </a:cubicBezTo>
                  <a:cubicBezTo>
                    <a:pt x="2387" y="2648"/>
                    <a:pt x="2438" y="2663"/>
                    <a:pt x="2469" y="2697"/>
                  </a:cubicBezTo>
                  <a:cubicBezTo>
                    <a:pt x="2703" y="2931"/>
                    <a:pt x="1769" y="3231"/>
                    <a:pt x="1168" y="3398"/>
                  </a:cubicBezTo>
                  <a:cubicBezTo>
                    <a:pt x="535" y="3565"/>
                    <a:pt x="1" y="3798"/>
                    <a:pt x="1" y="3798"/>
                  </a:cubicBezTo>
                  <a:cubicBezTo>
                    <a:pt x="39" y="3972"/>
                    <a:pt x="195" y="4036"/>
                    <a:pt x="419" y="4036"/>
                  </a:cubicBezTo>
                  <a:cubicBezTo>
                    <a:pt x="1063" y="4036"/>
                    <a:pt x="2260" y="3501"/>
                    <a:pt x="2746" y="3501"/>
                  </a:cubicBezTo>
                  <a:cubicBezTo>
                    <a:pt x="2837" y="3501"/>
                    <a:pt x="2904" y="3520"/>
                    <a:pt x="2936" y="3565"/>
                  </a:cubicBezTo>
                  <a:cubicBezTo>
                    <a:pt x="3203" y="3932"/>
                    <a:pt x="1135" y="4232"/>
                    <a:pt x="968" y="4432"/>
                  </a:cubicBezTo>
                  <a:cubicBezTo>
                    <a:pt x="890" y="4525"/>
                    <a:pt x="1074" y="4604"/>
                    <a:pt x="1427" y="4604"/>
                  </a:cubicBezTo>
                  <a:cubicBezTo>
                    <a:pt x="1831" y="4604"/>
                    <a:pt x="2458" y="4501"/>
                    <a:pt x="3170" y="4198"/>
                  </a:cubicBezTo>
                  <a:cubicBezTo>
                    <a:pt x="4504" y="3598"/>
                    <a:pt x="6672" y="1463"/>
                    <a:pt x="6672" y="1463"/>
                  </a:cubicBezTo>
                  <a:cubicBezTo>
                    <a:pt x="6672" y="1463"/>
                    <a:pt x="6099" y="0"/>
                    <a:pt x="5749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9036025" y="3784550"/>
              <a:ext cx="183475" cy="266050"/>
            </a:xfrm>
            <a:custGeom>
              <a:avLst/>
              <a:gdLst/>
              <a:ahLst/>
              <a:cxnLst/>
              <a:rect l="l" t="t" r="r" b="b"/>
              <a:pathLst>
                <a:path w="7339" h="10642" extrusionOk="0">
                  <a:moveTo>
                    <a:pt x="0" y="1"/>
                  </a:moveTo>
                  <a:lnTo>
                    <a:pt x="2535" y="10642"/>
                  </a:lnTo>
                  <a:lnTo>
                    <a:pt x="7339" y="7573"/>
                  </a:lnTo>
                  <a:cubicBezTo>
                    <a:pt x="4203" y="5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9083550" y="3893800"/>
              <a:ext cx="27125" cy="167225"/>
            </a:xfrm>
            <a:custGeom>
              <a:avLst/>
              <a:gdLst/>
              <a:ahLst/>
              <a:cxnLst/>
              <a:rect l="l" t="t" r="r" b="b"/>
              <a:pathLst>
                <a:path w="1085" h="6689" extrusionOk="0">
                  <a:moveTo>
                    <a:pt x="0" y="1"/>
                  </a:moveTo>
                  <a:cubicBezTo>
                    <a:pt x="301" y="2202"/>
                    <a:pt x="601" y="4437"/>
                    <a:pt x="934" y="6639"/>
                  </a:cubicBezTo>
                  <a:cubicBezTo>
                    <a:pt x="968" y="6672"/>
                    <a:pt x="1009" y="6689"/>
                    <a:pt x="1039" y="6689"/>
                  </a:cubicBezTo>
                  <a:cubicBezTo>
                    <a:pt x="1068" y="6689"/>
                    <a:pt x="1085" y="6672"/>
                    <a:pt x="1068" y="6639"/>
                  </a:cubicBezTo>
                  <a:cubicBezTo>
                    <a:pt x="801" y="4437"/>
                    <a:pt x="568" y="2169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8974300" y="3965350"/>
              <a:ext cx="13275" cy="10325"/>
            </a:xfrm>
            <a:custGeom>
              <a:avLst/>
              <a:gdLst/>
              <a:ahLst/>
              <a:cxnLst/>
              <a:rect l="l" t="t" r="r" b="b"/>
              <a:pathLst>
                <a:path w="531" h="413" extrusionOk="0">
                  <a:moveTo>
                    <a:pt x="298" y="1"/>
                  </a:moveTo>
                  <a:cubicBezTo>
                    <a:pt x="287" y="1"/>
                    <a:pt x="276" y="3"/>
                    <a:pt x="267" y="7"/>
                  </a:cubicBezTo>
                  <a:cubicBezTo>
                    <a:pt x="201" y="7"/>
                    <a:pt x="201" y="7"/>
                    <a:pt x="167" y="74"/>
                  </a:cubicBezTo>
                  <a:cubicBezTo>
                    <a:pt x="1" y="107"/>
                    <a:pt x="34" y="341"/>
                    <a:pt x="201" y="408"/>
                  </a:cubicBezTo>
                  <a:lnTo>
                    <a:pt x="301" y="408"/>
                  </a:lnTo>
                  <a:cubicBezTo>
                    <a:pt x="315" y="411"/>
                    <a:pt x="329" y="413"/>
                    <a:pt x="342" y="413"/>
                  </a:cubicBezTo>
                  <a:cubicBezTo>
                    <a:pt x="454" y="413"/>
                    <a:pt x="531" y="293"/>
                    <a:pt x="501" y="174"/>
                  </a:cubicBezTo>
                  <a:cubicBezTo>
                    <a:pt x="472" y="87"/>
                    <a:pt x="368" y="1"/>
                    <a:pt x="29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8993500" y="3912975"/>
              <a:ext cx="12525" cy="10100"/>
            </a:xfrm>
            <a:custGeom>
              <a:avLst/>
              <a:gdLst/>
              <a:ahLst/>
              <a:cxnLst/>
              <a:rect l="l" t="t" r="r" b="b"/>
              <a:pathLst>
                <a:path w="501" h="404" extrusionOk="0">
                  <a:moveTo>
                    <a:pt x="200" y="1"/>
                  </a:moveTo>
                  <a:cubicBezTo>
                    <a:pt x="8" y="33"/>
                    <a:pt x="0" y="403"/>
                    <a:pt x="206" y="403"/>
                  </a:cubicBezTo>
                  <a:cubicBezTo>
                    <a:pt x="215" y="403"/>
                    <a:pt x="224" y="402"/>
                    <a:pt x="233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8980975" y="3940500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0" y="67"/>
                    <a:pt x="34" y="501"/>
                    <a:pt x="367" y="501"/>
                  </a:cubicBezTo>
                  <a:cubicBezTo>
                    <a:pt x="668" y="468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9006825" y="3930925"/>
              <a:ext cx="5875" cy="6900"/>
            </a:xfrm>
            <a:custGeom>
              <a:avLst/>
              <a:gdLst/>
              <a:ahLst/>
              <a:cxnLst/>
              <a:rect l="l" t="t" r="r" b="b"/>
              <a:pathLst>
                <a:path w="235" h="276" extrusionOk="0">
                  <a:moveTo>
                    <a:pt x="88" y="0"/>
                  </a:moveTo>
                  <a:cubicBezTo>
                    <a:pt x="42" y="0"/>
                    <a:pt x="1" y="17"/>
                    <a:pt x="1" y="50"/>
                  </a:cubicBezTo>
                  <a:lnTo>
                    <a:pt x="1" y="150"/>
                  </a:lnTo>
                  <a:cubicBezTo>
                    <a:pt x="1" y="234"/>
                    <a:pt x="59" y="275"/>
                    <a:pt x="117" y="275"/>
                  </a:cubicBezTo>
                  <a:cubicBezTo>
                    <a:pt x="176" y="275"/>
                    <a:pt x="234" y="234"/>
                    <a:pt x="234" y="150"/>
                  </a:cubicBezTo>
                  <a:cubicBezTo>
                    <a:pt x="234" y="117"/>
                    <a:pt x="234" y="50"/>
                    <a:pt x="201" y="50"/>
                  </a:cubicBezTo>
                  <a:cubicBezTo>
                    <a:pt x="184" y="17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9008500" y="38888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234" y="0"/>
                  </a:moveTo>
                  <a:cubicBezTo>
                    <a:pt x="0" y="0"/>
                    <a:pt x="67" y="301"/>
                    <a:pt x="234" y="301"/>
                  </a:cubicBezTo>
                  <a:cubicBezTo>
                    <a:pt x="367" y="301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9015175" y="38671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00" y="0"/>
                  </a:moveTo>
                  <a:cubicBezTo>
                    <a:pt x="0" y="0"/>
                    <a:pt x="33" y="334"/>
                    <a:pt x="234" y="334"/>
                  </a:cubicBezTo>
                  <a:cubicBezTo>
                    <a:pt x="467" y="334"/>
                    <a:pt x="467" y="0"/>
                    <a:pt x="2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9036025" y="38354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33" y="1"/>
                  </a:moveTo>
                  <a:cubicBezTo>
                    <a:pt x="0" y="1"/>
                    <a:pt x="0" y="167"/>
                    <a:pt x="133" y="167"/>
                  </a:cubicBezTo>
                  <a:cubicBezTo>
                    <a:pt x="200" y="1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9032250" y="3860550"/>
              <a:ext cx="7950" cy="9750"/>
            </a:xfrm>
            <a:custGeom>
              <a:avLst/>
              <a:gdLst/>
              <a:ahLst/>
              <a:cxnLst/>
              <a:rect l="l" t="t" r="r" b="b"/>
              <a:pathLst>
                <a:path w="318" h="390" extrusionOk="0">
                  <a:moveTo>
                    <a:pt x="164" y="0"/>
                  </a:moveTo>
                  <a:cubicBezTo>
                    <a:pt x="82" y="0"/>
                    <a:pt x="0" y="59"/>
                    <a:pt x="18" y="163"/>
                  </a:cubicBezTo>
                  <a:lnTo>
                    <a:pt x="18" y="263"/>
                  </a:lnTo>
                  <a:cubicBezTo>
                    <a:pt x="33" y="354"/>
                    <a:pt x="95" y="389"/>
                    <a:pt x="160" y="389"/>
                  </a:cubicBezTo>
                  <a:cubicBezTo>
                    <a:pt x="238" y="389"/>
                    <a:pt x="318" y="336"/>
                    <a:pt x="318" y="263"/>
                  </a:cubicBezTo>
                  <a:lnTo>
                    <a:pt x="318" y="163"/>
                  </a:lnTo>
                  <a:cubicBezTo>
                    <a:pt x="318" y="51"/>
                    <a:pt x="241" y="0"/>
                    <a:pt x="1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9023550" y="3837100"/>
              <a:ext cx="11650" cy="7750"/>
            </a:xfrm>
            <a:custGeom>
              <a:avLst/>
              <a:gdLst/>
              <a:ahLst/>
              <a:cxnLst/>
              <a:rect l="l" t="t" r="r" b="b"/>
              <a:pathLst>
                <a:path w="466" h="310" extrusionOk="0">
                  <a:moveTo>
                    <a:pt x="232" y="0"/>
                  </a:moveTo>
                  <a:cubicBezTo>
                    <a:pt x="20" y="31"/>
                    <a:pt x="1" y="309"/>
                    <a:pt x="175" y="309"/>
                  </a:cubicBezTo>
                  <a:cubicBezTo>
                    <a:pt x="192" y="309"/>
                    <a:pt x="211" y="307"/>
                    <a:pt x="232" y="301"/>
                  </a:cubicBezTo>
                  <a:cubicBezTo>
                    <a:pt x="299" y="301"/>
                    <a:pt x="299" y="301"/>
                    <a:pt x="332" y="267"/>
                  </a:cubicBezTo>
                  <a:cubicBezTo>
                    <a:pt x="466" y="234"/>
                    <a:pt x="399" y="67"/>
                    <a:pt x="33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9041850" y="3806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267" y="200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9044625" y="3818700"/>
              <a:ext cx="11150" cy="7650"/>
            </a:xfrm>
            <a:custGeom>
              <a:avLst/>
              <a:gdLst/>
              <a:ahLst/>
              <a:cxnLst/>
              <a:rect l="l" t="t" r="r" b="b"/>
              <a:pathLst>
                <a:path w="446" h="306" extrusionOk="0">
                  <a:moveTo>
                    <a:pt x="246" y="0"/>
                  </a:moveTo>
                  <a:cubicBezTo>
                    <a:pt x="239" y="0"/>
                    <a:pt x="231" y="1"/>
                    <a:pt x="223" y="2"/>
                  </a:cubicBezTo>
                  <a:cubicBezTo>
                    <a:pt x="1" y="2"/>
                    <a:pt x="20" y="305"/>
                    <a:pt x="196" y="305"/>
                  </a:cubicBezTo>
                  <a:cubicBezTo>
                    <a:pt x="204" y="305"/>
                    <a:pt x="214" y="304"/>
                    <a:pt x="223" y="303"/>
                  </a:cubicBezTo>
                  <a:cubicBezTo>
                    <a:pt x="446" y="303"/>
                    <a:pt x="396" y="0"/>
                    <a:pt x="24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9008825" y="3902675"/>
              <a:ext cx="13875" cy="10575"/>
            </a:xfrm>
            <a:custGeom>
              <a:avLst/>
              <a:gdLst/>
              <a:ahLst/>
              <a:cxnLst/>
              <a:rect l="l" t="t" r="r" b="b"/>
              <a:pathLst>
                <a:path w="555" h="423" extrusionOk="0">
                  <a:moveTo>
                    <a:pt x="304" y="0"/>
                  </a:moveTo>
                  <a:cubicBezTo>
                    <a:pt x="233" y="0"/>
                    <a:pt x="196" y="38"/>
                    <a:pt x="121" y="113"/>
                  </a:cubicBezTo>
                  <a:cubicBezTo>
                    <a:pt x="0" y="173"/>
                    <a:pt x="70" y="422"/>
                    <a:pt x="231" y="422"/>
                  </a:cubicBezTo>
                  <a:cubicBezTo>
                    <a:pt x="249" y="422"/>
                    <a:pt x="268" y="419"/>
                    <a:pt x="287" y="413"/>
                  </a:cubicBezTo>
                  <a:cubicBezTo>
                    <a:pt x="321" y="346"/>
                    <a:pt x="421" y="346"/>
                    <a:pt x="454" y="313"/>
                  </a:cubicBezTo>
                  <a:cubicBezTo>
                    <a:pt x="488" y="279"/>
                    <a:pt x="488" y="246"/>
                    <a:pt x="488" y="179"/>
                  </a:cubicBezTo>
                  <a:cubicBezTo>
                    <a:pt x="554" y="113"/>
                    <a:pt x="454" y="79"/>
                    <a:pt x="388" y="13"/>
                  </a:cubicBezTo>
                  <a:cubicBezTo>
                    <a:pt x="354" y="4"/>
                    <a:pt x="327" y="0"/>
                    <a:pt x="3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9027175" y="388212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7" y="1"/>
                  </a:moveTo>
                  <a:cubicBezTo>
                    <a:pt x="0" y="63"/>
                    <a:pt x="17" y="271"/>
                    <a:pt x="156" y="271"/>
                  </a:cubicBezTo>
                  <a:cubicBezTo>
                    <a:pt x="166" y="271"/>
                    <a:pt x="176" y="270"/>
                    <a:pt x="187" y="267"/>
                  </a:cubicBezTo>
                  <a:cubicBezTo>
                    <a:pt x="354" y="267"/>
                    <a:pt x="321" y="1"/>
                    <a:pt x="18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8995975" y="3965450"/>
              <a:ext cx="10650" cy="7600"/>
            </a:xfrm>
            <a:custGeom>
              <a:avLst/>
              <a:gdLst/>
              <a:ahLst/>
              <a:cxnLst/>
              <a:rect l="l" t="t" r="r" b="b"/>
              <a:pathLst>
                <a:path w="426" h="304" extrusionOk="0">
                  <a:moveTo>
                    <a:pt x="257" y="1"/>
                  </a:moveTo>
                  <a:cubicBezTo>
                    <a:pt x="250" y="1"/>
                    <a:pt x="242" y="2"/>
                    <a:pt x="234" y="3"/>
                  </a:cubicBezTo>
                  <a:cubicBezTo>
                    <a:pt x="1" y="3"/>
                    <a:pt x="1" y="304"/>
                    <a:pt x="234" y="304"/>
                  </a:cubicBezTo>
                  <a:cubicBezTo>
                    <a:pt x="425" y="304"/>
                    <a:pt x="404" y="1"/>
                    <a:pt x="25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8990150" y="3985500"/>
              <a:ext cx="13975" cy="10900"/>
            </a:xfrm>
            <a:custGeom>
              <a:avLst/>
              <a:gdLst/>
              <a:ahLst/>
              <a:cxnLst/>
              <a:rect l="l" t="t" r="r" b="b"/>
              <a:pathLst>
                <a:path w="559" h="436" extrusionOk="0">
                  <a:moveTo>
                    <a:pt x="264" y="0"/>
                  </a:moveTo>
                  <a:cubicBezTo>
                    <a:pt x="254" y="0"/>
                    <a:pt x="244" y="1"/>
                    <a:pt x="234" y="2"/>
                  </a:cubicBezTo>
                  <a:cubicBezTo>
                    <a:pt x="0" y="2"/>
                    <a:pt x="34" y="436"/>
                    <a:pt x="301" y="436"/>
                  </a:cubicBezTo>
                  <a:cubicBezTo>
                    <a:pt x="558" y="436"/>
                    <a:pt x="536" y="0"/>
                    <a:pt x="2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8943450" y="3948850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267" y="234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8910100" y="3923775"/>
              <a:ext cx="9775" cy="7575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223" y="0"/>
                  </a:moveTo>
                  <a:cubicBezTo>
                    <a:pt x="216" y="0"/>
                    <a:pt x="208" y="1"/>
                    <a:pt x="200" y="2"/>
                  </a:cubicBezTo>
                  <a:cubicBezTo>
                    <a:pt x="0" y="2"/>
                    <a:pt x="33" y="303"/>
                    <a:pt x="200" y="303"/>
                  </a:cubicBezTo>
                  <a:cubicBezTo>
                    <a:pt x="391" y="303"/>
                    <a:pt x="370" y="0"/>
                    <a:pt x="22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908425" y="3897150"/>
              <a:ext cx="7525" cy="5650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34" y="0"/>
                  </a:moveTo>
                  <a:cubicBezTo>
                    <a:pt x="0" y="0"/>
                    <a:pt x="0" y="67"/>
                    <a:pt x="67" y="167"/>
                  </a:cubicBezTo>
                  <a:lnTo>
                    <a:pt x="100" y="200"/>
                  </a:lnTo>
                  <a:cubicBezTo>
                    <a:pt x="117" y="217"/>
                    <a:pt x="151" y="225"/>
                    <a:pt x="180" y="225"/>
                  </a:cubicBezTo>
                  <a:cubicBezTo>
                    <a:pt x="209" y="225"/>
                    <a:pt x="234" y="217"/>
                    <a:pt x="234" y="200"/>
                  </a:cubicBezTo>
                  <a:cubicBezTo>
                    <a:pt x="234" y="200"/>
                    <a:pt x="234" y="167"/>
                    <a:pt x="267" y="167"/>
                  </a:cubicBezTo>
                  <a:cubicBezTo>
                    <a:pt x="301" y="67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8891950" y="3918775"/>
              <a:ext cx="11725" cy="8200"/>
            </a:xfrm>
            <a:custGeom>
              <a:avLst/>
              <a:gdLst/>
              <a:ahLst/>
              <a:cxnLst/>
              <a:rect l="l" t="t" r="r" b="b"/>
              <a:pathLst>
                <a:path w="469" h="328" extrusionOk="0">
                  <a:moveTo>
                    <a:pt x="263" y="1"/>
                  </a:moveTo>
                  <a:cubicBezTo>
                    <a:pt x="228" y="1"/>
                    <a:pt x="192" y="11"/>
                    <a:pt x="159" y="36"/>
                  </a:cubicBezTo>
                  <a:lnTo>
                    <a:pt x="126" y="102"/>
                  </a:lnTo>
                  <a:cubicBezTo>
                    <a:pt x="1" y="177"/>
                    <a:pt x="119" y="328"/>
                    <a:pt x="229" y="328"/>
                  </a:cubicBezTo>
                  <a:cubicBezTo>
                    <a:pt x="265" y="328"/>
                    <a:pt x="301" y="311"/>
                    <a:pt x="326" y="269"/>
                  </a:cubicBezTo>
                  <a:lnTo>
                    <a:pt x="393" y="202"/>
                  </a:lnTo>
                  <a:cubicBezTo>
                    <a:pt x="468" y="102"/>
                    <a:pt x="372" y="1"/>
                    <a:pt x="26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8912175" y="3906525"/>
              <a:ext cx="7125" cy="7650"/>
            </a:xfrm>
            <a:custGeom>
              <a:avLst/>
              <a:gdLst/>
              <a:ahLst/>
              <a:cxnLst/>
              <a:rect l="l" t="t" r="r" b="b"/>
              <a:pathLst>
                <a:path w="285" h="306" extrusionOk="0">
                  <a:moveTo>
                    <a:pt x="138" y="0"/>
                  </a:moveTo>
                  <a:cubicBezTo>
                    <a:pt x="67" y="0"/>
                    <a:pt x="1" y="42"/>
                    <a:pt x="17" y="125"/>
                  </a:cubicBezTo>
                  <a:lnTo>
                    <a:pt x="17" y="192"/>
                  </a:lnTo>
                  <a:cubicBezTo>
                    <a:pt x="49" y="271"/>
                    <a:pt x="110" y="305"/>
                    <a:pt x="166" y="305"/>
                  </a:cubicBezTo>
                  <a:cubicBezTo>
                    <a:pt x="228" y="305"/>
                    <a:pt x="284" y="262"/>
                    <a:pt x="284" y="192"/>
                  </a:cubicBezTo>
                  <a:lnTo>
                    <a:pt x="284" y="125"/>
                  </a:lnTo>
                  <a:cubicBezTo>
                    <a:pt x="284" y="42"/>
                    <a:pt x="209" y="0"/>
                    <a:pt x="13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8927625" y="3940400"/>
              <a:ext cx="5825" cy="4300"/>
            </a:xfrm>
            <a:custGeom>
              <a:avLst/>
              <a:gdLst/>
              <a:ahLst/>
              <a:cxnLst/>
              <a:rect l="l" t="t" r="r" b="b"/>
              <a:pathLst>
                <a:path w="233" h="172" extrusionOk="0">
                  <a:moveTo>
                    <a:pt x="105" y="1"/>
                  </a:moveTo>
                  <a:cubicBezTo>
                    <a:pt x="0" y="1"/>
                    <a:pt x="10" y="171"/>
                    <a:pt x="133" y="171"/>
                  </a:cubicBezTo>
                  <a:cubicBezTo>
                    <a:pt x="225" y="171"/>
                    <a:pt x="233" y="1"/>
                    <a:pt x="154" y="1"/>
                  </a:cubicBezTo>
                  <a:cubicBezTo>
                    <a:pt x="148" y="1"/>
                    <a:pt x="141" y="2"/>
                    <a:pt x="133" y="5"/>
                  </a:cubicBezTo>
                  <a:cubicBezTo>
                    <a:pt x="123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8952625" y="3970825"/>
              <a:ext cx="14200" cy="9725"/>
            </a:xfrm>
            <a:custGeom>
              <a:avLst/>
              <a:gdLst/>
              <a:ahLst/>
              <a:cxnLst/>
              <a:rect l="l" t="t" r="r" b="b"/>
              <a:pathLst>
                <a:path w="568" h="389" extrusionOk="0">
                  <a:moveTo>
                    <a:pt x="324" y="1"/>
                  </a:moveTo>
                  <a:cubicBezTo>
                    <a:pt x="294" y="1"/>
                    <a:pt x="263" y="7"/>
                    <a:pt x="234" y="22"/>
                  </a:cubicBezTo>
                  <a:cubicBezTo>
                    <a:pt x="0" y="22"/>
                    <a:pt x="34" y="389"/>
                    <a:pt x="301" y="389"/>
                  </a:cubicBezTo>
                  <a:cubicBezTo>
                    <a:pt x="401" y="389"/>
                    <a:pt x="567" y="289"/>
                    <a:pt x="534" y="189"/>
                  </a:cubicBezTo>
                  <a:cubicBezTo>
                    <a:pt x="534" y="84"/>
                    <a:pt x="432" y="1"/>
                    <a:pt x="32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8885900" y="3897050"/>
              <a:ext cx="15725" cy="12650"/>
            </a:xfrm>
            <a:custGeom>
              <a:avLst/>
              <a:gdLst/>
              <a:ahLst/>
              <a:cxnLst/>
              <a:rect l="l" t="t" r="r" b="b"/>
              <a:pathLst>
                <a:path w="629" h="506" extrusionOk="0">
                  <a:moveTo>
                    <a:pt x="400" y="1"/>
                  </a:moveTo>
                  <a:cubicBezTo>
                    <a:pt x="389" y="1"/>
                    <a:pt x="379" y="2"/>
                    <a:pt x="368" y="4"/>
                  </a:cubicBezTo>
                  <a:cubicBezTo>
                    <a:pt x="301" y="4"/>
                    <a:pt x="201" y="37"/>
                    <a:pt x="134" y="71"/>
                  </a:cubicBezTo>
                  <a:cubicBezTo>
                    <a:pt x="34" y="171"/>
                    <a:pt x="1" y="304"/>
                    <a:pt x="67" y="404"/>
                  </a:cubicBezTo>
                  <a:cubicBezTo>
                    <a:pt x="132" y="469"/>
                    <a:pt x="211" y="506"/>
                    <a:pt x="276" y="506"/>
                  </a:cubicBezTo>
                  <a:cubicBezTo>
                    <a:pt x="312" y="506"/>
                    <a:pt x="344" y="495"/>
                    <a:pt x="368" y="471"/>
                  </a:cubicBezTo>
                  <a:cubicBezTo>
                    <a:pt x="468" y="404"/>
                    <a:pt x="501" y="371"/>
                    <a:pt x="534" y="338"/>
                  </a:cubicBezTo>
                  <a:cubicBezTo>
                    <a:pt x="628" y="213"/>
                    <a:pt x="547" y="1"/>
                    <a:pt x="4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9108575" y="4018850"/>
              <a:ext cx="15850" cy="11750"/>
            </a:xfrm>
            <a:custGeom>
              <a:avLst/>
              <a:gdLst/>
              <a:ahLst/>
              <a:cxnLst/>
              <a:rect l="l" t="t" r="r" b="b"/>
              <a:pathLst>
                <a:path w="634" h="470" extrusionOk="0">
                  <a:moveTo>
                    <a:pt x="332" y="1"/>
                  </a:moveTo>
                  <a:cubicBezTo>
                    <a:pt x="322" y="1"/>
                    <a:pt x="311" y="1"/>
                    <a:pt x="300" y="2"/>
                  </a:cubicBezTo>
                  <a:cubicBezTo>
                    <a:pt x="0" y="2"/>
                    <a:pt x="67" y="469"/>
                    <a:pt x="334" y="469"/>
                  </a:cubicBezTo>
                  <a:cubicBezTo>
                    <a:pt x="624" y="469"/>
                    <a:pt x="634" y="1"/>
                    <a:pt x="33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9126925" y="39988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34" y="1"/>
                  </a:moveTo>
                  <a:cubicBezTo>
                    <a:pt x="0" y="1"/>
                    <a:pt x="33" y="434"/>
                    <a:pt x="267" y="434"/>
                  </a:cubicBezTo>
                  <a:cubicBezTo>
                    <a:pt x="534" y="434"/>
                    <a:pt x="534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9135250" y="4010700"/>
              <a:ext cx="10025" cy="8975"/>
            </a:xfrm>
            <a:custGeom>
              <a:avLst/>
              <a:gdLst/>
              <a:ahLst/>
              <a:cxnLst/>
              <a:rect l="l" t="t" r="r" b="b"/>
              <a:pathLst>
                <a:path w="401" h="359" extrusionOk="0">
                  <a:moveTo>
                    <a:pt x="186" y="0"/>
                  </a:moveTo>
                  <a:cubicBezTo>
                    <a:pt x="88" y="0"/>
                    <a:pt x="1" y="73"/>
                    <a:pt x="1" y="195"/>
                  </a:cubicBezTo>
                  <a:cubicBezTo>
                    <a:pt x="1" y="294"/>
                    <a:pt x="95" y="358"/>
                    <a:pt x="193" y="358"/>
                  </a:cubicBezTo>
                  <a:cubicBezTo>
                    <a:pt x="260" y="358"/>
                    <a:pt x="327" y="329"/>
                    <a:pt x="368" y="261"/>
                  </a:cubicBezTo>
                  <a:cubicBezTo>
                    <a:pt x="401" y="161"/>
                    <a:pt x="401" y="128"/>
                    <a:pt x="368" y="95"/>
                  </a:cubicBezTo>
                  <a:cubicBezTo>
                    <a:pt x="316" y="30"/>
                    <a:pt x="248" y="0"/>
                    <a:pt x="18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9106075" y="3998825"/>
              <a:ext cx="10850" cy="8425"/>
            </a:xfrm>
            <a:custGeom>
              <a:avLst/>
              <a:gdLst/>
              <a:ahLst/>
              <a:cxnLst/>
              <a:rect l="l" t="t" r="r" b="b"/>
              <a:pathLst>
                <a:path w="434" h="337" extrusionOk="0">
                  <a:moveTo>
                    <a:pt x="229" y="0"/>
                  </a:moveTo>
                  <a:cubicBezTo>
                    <a:pt x="220" y="0"/>
                    <a:pt x="210" y="1"/>
                    <a:pt x="200" y="3"/>
                  </a:cubicBezTo>
                  <a:cubicBezTo>
                    <a:pt x="0" y="3"/>
                    <a:pt x="33" y="336"/>
                    <a:pt x="234" y="336"/>
                  </a:cubicBezTo>
                  <a:cubicBezTo>
                    <a:pt x="425" y="336"/>
                    <a:pt x="433" y="0"/>
                    <a:pt x="22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9140650" y="3984375"/>
              <a:ext cx="9625" cy="10475"/>
            </a:xfrm>
            <a:custGeom>
              <a:avLst/>
              <a:gdLst/>
              <a:ahLst/>
              <a:cxnLst/>
              <a:rect l="l" t="t" r="r" b="b"/>
              <a:pathLst>
                <a:path w="385" h="419" extrusionOk="0">
                  <a:moveTo>
                    <a:pt x="197" y="1"/>
                  </a:moveTo>
                  <a:cubicBezTo>
                    <a:pt x="99" y="1"/>
                    <a:pt x="1" y="76"/>
                    <a:pt x="18" y="214"/>
                  </a:cubicBezTo>
                  <a:lnTo>
                    <a:pt x="18" y="247"/>
                  </a:lnTo>
                  <a:cubicBezTo>
                    <a:pt x="34" y="360"/>
                    <a:pt x="120" y="418"/>
                    <a:pt x="205" y="418"/>
                  </a:cubicBezTo>
                  <a:cubicBezTo>
                    <a:pt x="296" y="418"/>
                    <a:pt x="385" y="352"/>
                    <a:pt x="385" y="214"/>
                  </a:cubicBezTo>
                  <a:cubicBezTo>
                    <a:pt x="385" y="68"/>
                    <a:pt x="291" y="1"/>
                    <a:pt x="19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9151925" y="3998050"/>
              <a:ext cx="8375" cy="752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8" y="0"/>
                  </a:moveTo>
                  <a:cubicBezTo>
                    <a:pt x="1" y="34"/>
                    <a:pt x="1" y="300"/>
                    <a:pt x="168" y="300"/>
                  </a:cubicBezTo>
                  <a:cubicBezTo>
                    <a:pt x="334" y="300"/>
                    <a:pt x="334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9178625" y="3986375"/>
              <a:ext cx="6675" cy="4200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67" y="1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9154075" y="3986175"/>
              <a:ext cx="11225" cy="7075"/>
            </a:xfrm>
            <a:custGeom>
              <a:avLst/>
              <a:gdLst/>
              <a:ahLst/>
              <a:cxnLst/>
              <a:rect l="l" t="t" r="r" b="b"/>
              <a:pathLst>
                <a:path w="449" h="283" extrusionOk="0">
                  <a:moveTo>
                    <a:pt x="191" y="1"/>
                  </a:moveTo>
                  <a:cubicBezTo>
                    <a:pt x="0" y="1"/>
                    <a:pt x="0" y="283"/>
                    <a:pt x="191" y="283"/>
                  </a:cubicBezTo>
                  <a:cubicBezTo>
                    <a:pt x="209" y="283"/>
                    <a:pt x="228" y="280"/>
                    <a:pt x="248" y="275"/>
                  </a:cubicBezTo>
                  <a:lnTo>
                    <a:pt x="315" y="275"/>
                  </a:lnTo>
                  <a:cubicBezTo>
                    <a:pt x="448" y="242"/>
                    <a:pt x="448" y="8"/>
                    <a:pt x="315" y="8"/>
                  </a:cubicBezTo>
                  <a:lnTo>
                    <a:pt x="248" y="8"/>
                  </a:ln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9169450" y="3961250"/>
              <a:ext cx="4175" cy="3450"/>
            </a:xfrm>
            <a:custGeom>
              <a:avLst/>
              <a:gdLst/>
              <a:ahLst/>
              <a:cxnLst/>
              <a:rect l="l" t="t" r="r" b="b"/>
              <a:pathLst>
                <a:path w="167" h="138" extrusionOk="0">
                  <a:moveTo>
                    <a:pt x="92" y="0"/>
                  </a:moveTo>
                  <a:cubicBezTo>
                    <a:pt x="84" y="0"/>
                    <a:pt x="76" y="2"/>
                    <a:pt x="67" y="5"/>
                  </a:cubicBezTo>
                  <a:cubicBezTo>
                    <a:pt x="0" y="5"/>
                    <a:pt x="0" y="138"/>
                    <a:pt x="67" y="138"/>
                  </a:cubicBezTo>
                  <a:cubicBezTo>
                    <a:pt x="158" y="138"/>
                    <a:pt x="166" y="0"/>
                    <a:pt x="9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9168600" y="3975350"/>
              <a:ext cx="10850" cy="8550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251" y="0"/>
                  </a:moveTo>
                  <a:cubicBezTo>
                    <a:pt x="236" y="0"/>
                    <a:pt x="219" y="2"/>
                    <a:pt x="201" y="8"/>
                  </a:cubicBezTo>
                  <a:cubicBezTo>
                    <a:pt x="1" y="8"/>
                    <a:pt x="34" y="341"/>
                    <a:pt x="234" y="341"/>
                  </a:cubicBezTo>
                  <a:cubicBezTo>
                    <a:pt x="419" y="341"/>
                    <a:pt x="433" y="0"/>
                    <a:pt x="25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9194450" y="3971175"/>
              <a:ext cx="12950" cy="9375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88" y="1"/>
                  </a:moveTo>
                  <a:cubicBezTo>
                    <a:pt x="271" y="1"/>
                    <a:pt x="253" y="3"/>
                    <a:pt x="234" y="8"/>
                  </a:cubicBezTo>
                  <a:cubicBezTo>
                    <a:pt x="1" y="8"/>
                    <a:pt x="34" y="375"/>
                    <a:pt x="301" y="375"/>
                  </a:cubicBezTo>
                  <a:cubicBezTo>
                    <a:pt x="518" y="375"/>
                    <a:pt x="505" y="1"/>
                    <a:pt x="28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9183625" y="3956350"/>
              <a:ext cx="14200" cy="10875"/>
            </a:xfrm>
            <a:custGeom>
              <a:avLst/>
              <a:gdLst/>
              <a:ahLst/>
              <a:cxnLst/>
              <a:rect l="l" t="t" r="r" b="b"/>
              <a:pathLst>
                <a:path w="568" h="435" extrusionOk="0">
                  <a:moveTo>
                    <a:pt x="267" y="0"/>
                  </a:moveTo>
                  <a:cubicBezTo>
                    <a:pt x="0" y="34"/>
                    <a:pt x="67" y="434"/>
                    <a:pt x="301" y="434"/>
                  </a:cubicBezTo>
                  <a:cubicBezTo>
                    <a:pt x="567" y="434"/>
                    <a:pt x="5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9186125" y="3982125"/>
              <a:ext cx="8125" cy="5925"/>
            </a:xfrm>
            <a:custGeom>
              <a:avLst/>
              <a:gdLst/>
              <a:ahLst/>
              <a:cxnLst/>
              <a:rect l="l" t="t" r="r" b="b"/>
              <a:pathLst>
                <a:path w="325" h="237" extrusionOk="0">
                  <a:moveTo>
                    <a:pt x="139" y="1"/>
                  </a:moveTo>
                  <a:cubicBezTo>
                    <a:pt x="1" y="1"/>
                    <a:pt x="10" y="237"/>
                    <a:pt x="167" y="237"/>
                  </a:cubicBezTo>
                  <a:cubicBezTo>
                    <a:pt x="324" y="237"/>
                    <a:pt x="304" y="1"/>
                    <a:pt x="190" y="1"/>
                  </a:cubicBezTo>
                  <a:cubicBezTo>
                    <a:pt x="182" y="1"/>
                    <a:pt x="175" y="2"/>
                    <a:pt x="167" y="3"/>
                  </a:cubicBezTo>
                  <a:cubicBezTo>
                    <a:pt x="157" y="2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9200625" y="3950500"/>
              <a:ext cx="7200" cy="5125"/>
            </a:xfrm>
            <a:custGeom>
              <a:avLst/>
              <a:gdLst/>
              <a:ahLst/>
              <a:cxnLst/>
              <a:rect l="l" t="t" r="r" b="b"/>
              <a:pathLst>
                <a:path w="288" h="205" extrusionOk="0">
                  <a:moveTo>
                    <a:pt x="154" y="1"/>
                  </a:moveTo>
                  <a:cubicBezTo>
                    <a:pt x="0" y="32"/>
                    <a:pt x="45" y="205"/>
                    <a:pt x="132" y="205"/>
                  </a:cubicBezTo>
                  <a:cubicBezTo>
                    <a:pt x="139" y="205"/>
                    <a:pt x="147" y="204"/>
                    <a:pt x="154" y="201"/>
                  </a:cubicBezTo>
                  <a:cubicBezTo>
                    <a:pt x="288" y="201"/>
                    <a:pt x="288" y="1"/>
                    <a:pt x="15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9123575" y="3975075"/>
              <a:ext cx="11700" cy="10700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177" y="1"/>
                  </a:moveTo>
                  <a:cubicBezTo>
                    <a:pt x="90" y="1"/>
                    <a:pt x="1" y="110"/>
                    <a:pt x="1" y="219"/>
                  </a:cubicBezTo>
                  <a:cubicBezTo>
                    <a:pt x="1" y="358"/>
                    <a:pt x="116" y="427"/>
                    <a:pt x="232" y="427"/>
                  </a:cubicBezTo>
                  <a:cubicBezTo>
                    <a:pt x="255" y="427"/>
                    <a:pt x="279" y="424"/>
                    <a:pt x="301" y="419"/>
                  </a:cubicBezTo>
                  <a:cubicBezTo>
                    <a:pt x="334" y="419"/>
                    <a:pt x="368" y="386"/>
                    <a:pt x="401" y="352"/>
                  </a:cubicBezTo>
                  <a:cubicBezTo>
                    <a:pt x="468" y="252"/>
                    <a:pt x="468" y="185"/>
                    <a:pt x="401" y="85"/>
                  </a:cubicBezTo>
                  <a:cubicBezTo>
                    <a:pt x="368" y="52"/>
                    <a:pt x="334" y="52"/>
                    <a:pt x="234" y="19"/>
                  </a:cubicBezTo>
                  <a:cubicBezTo>
                    <a:pt x="216" y="6"/>
                    <a:pt x="196" y="1"/>
                    <a:pt x="17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9143600" y="3959675"/>
              <a:ext cx="8350" cy="7600"/>
            </a:xfrm>
            <a:custGeom>
              <a:avLst/>
              <a:gdLst/>
              <a:ahLst/>
              <a:cxnLst/>
              <a:rect l="l" t="t" r="r" b="b"/>
              <a:pathLst>
                <a:path w="334" h="304" extrusionOk="0">
                  <a:moveTo>
                    <a:pt x="167" y="1"/>
                  </a:moveTo>
                  <a:cubicBezTo>
                    <a:pt x="9" y="32"/>
                    <a:pt x="1" y="304"/>
                    <a:pt x="142" y="304"/>
                  </a:cubicBezTo>
                  <a:cubicBezTo>
                    <a:pt x="150" y="304"/>
                    <a:pt x="158" y="303"/>
                    <a:pt x="167" y="301"/>
                  </a:cubicBezTo>
                  <a:cubicBezTo>
                    <a:pt x="334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8665750" y="3801650"/>
              <a:ext cx="16275" cy="83625"/>
            </a:xfrm>
            <a:custGeom>
              <a:avLst/>
              <a:gdLst/>
              <a:ahLst/>
              <a:cxnLst/>
              <a:rect l="l" t="t" r="r" b="b"/>
              <a:pathLst>
                <a:path w="651" h="3345" extrusionOk="0">
                  <a:moveTo>
                    <a:pt x="51" y="1"/>
                  </a:moveTo>
                  <a:cubicBezTo>
                    <a:pt x="26" y="1"/>
                    <a:pt x="0" y="17"/>
                    <a:pt x="0" y="51"/>
                  </a:cubicBezTo>
                  <a:cubicBezTo>
                    <a:pt x="167" y="1151"/>
                    <a:pt x="301" y="2286"/>
                    <a:pt x="534" y="3320"/>
                  </a:cubicBezTo>
                  <a:cubicBezTo>
                    <a:pt x="534" y="3336"/>
                    <a:pt x="568" y="3345"/>
                    <a:pt x="597" y="3345"/>
                  </a:cubicBezTo>
                  <a:cubicBezTo>
                    <a:pt x="626" y="3345"/>
                    <a:pt x="651" y="3336"/>
                    <a:pt x="634" y="3320"/>
                  </a:cubicBezTo>
                  <a:cubicBezTo>
                    <a:pt x="501" y="2219"/>
                    <a:pt x="267" y="1151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2"/>
          <p:cNvGrpSpPr/>
          <p:nvPr/>
        </p:nvGrpSpPr>
        <p:grpSpPr>
          <a:xfrm rot="871439">
            <a:off x="7743317" y="2854885"/>
            <a:ext cx="626337" cy="1655148"/>
            <a:chOff x="7905200" y="2089425"/>
            <a:chExt cx="626300" cy="1655050"/>
          </a:xfrm>
        </p:grpSpPr>
        <p:sp>
          <p:nvSpPr>
            <p:cNvPr id="540" name="Google Shape;540;p2"/>
            <p:cNvSpPr/>
            <p:nvPr/>
          </p:nvSpPr>
          <p:spPr>
            <a:xfrm>
              <a:off x="8131200" y="2242775"/>
              <a:ext cx="264375" cy="359050"/>
            </a:xfrm>
            <a:custGeom>
              <a:avLst/>
              <a:gdLst/>
              <a:ahLst/>
              <a:cxnLst/>
              <a:rect l="l" t="t" r="r" b="b"/>
              <a:pathLst>
                <a:path w="10575" h="14362" extrusionOk="0">
                  <a:moveTo>
                    <a:pt x="6171" y="0"/>
                  </a:moveTo>
                  <a:cubicBezTo>
                    <a:pt x="5653" y="0"/>
                    <a:pt x="5132" y="179"/>
                    <a:pt x="4704" y="495"/>
                  </a:cubicBezTo>
                  <a:cubicBezTo>
                    <a:pt x="4099" y="909"/>
                    <a:pt x="3706" y="1566"/>
                    <a:pt x="3411" y="2235"/>
                  </a:cubicBezTo>
                  <a:lnTo>
                    <a:pt x="3411" y="2235"/>
                  </a:lnTo>
                  <a:cubicBezTo>
                    <a:pt x="3164" y="2106"/>
                    <a:pt x="2891" y="2047"/>
                    <a:pt x="2614" y="2047"/>
                  </a:cubicBezTo>
                  <a:cubicBezTo>
                    <a:pt x="1851" y="2047"/>
                    <a:pt x="1050" y="2493"/>
                    <a:pt x="634" y="3163"/>
                  </a:cubicBezTo>
                  <a:cubicBezTo>
                    <a:pt x="1" y="4131"/>
                    <a:pt x="34" y="5432"/>
                    <a:pt x="367" y="6499"/>
                  </a:cubicBezTo>
                  <a:cubicBezTo>
                    <a:pt x="534" y="7099"/>
                    <a:pt x="834" y="7666"/>
                    <a:pt x="868" y="8300"/>
                  </a:cubicBezTo>
                  <a:cubicBezTo>
                    <a:pt x="968" y="9134"/>
                    <a:pt x="668" y="9935"/>
                    <a:pt x="534" y="10702"/>
                  </a:cubicBezTo>
                  <a:cubicBezTo>
                    <a:pt x="401" y="11536"/>
                    <a:pt x="501" y="12470"/>
                    <a:pt x="1135" y="12970"/>
                  </a:cubicBezTo>
                  <a:cubicBezTo>
                    <a:pt x="1447" y="13199"/>
                    <a:pt x="1824" y="13285"/>
                    <a:pt x="2209" y="13285"/>
                  </a:cubicBezTo>
                  <a:cubicBezTo>
                    <a:pt x="2441" y="13285"/>
                    <a:pt x="2677" y="13254"/>
                    <a:pt x="2903" y="13204"/>
                  </a:cubicBezTo>
                  <a:cubicBezTo>
                    <a:pt x="3837" y="13004"/>
                    <a:pt x="4704" y="12537"/>
                    <a:pt x="5338" y="11869"/>
                  </a:cubicBezTo>
                  <a:lnTo>
                    <a:pt x="5338" y="11869"/>
                  </a:lnTo>
                  <a:cubicBezTo>
                    <a:pt x="5304" y="12336"/>
                    <a:pt x="5204" y="12803"/>
                    <a:pt x="5338" y="13270"/>
                  </a:cubicBezTo>
                  <a:cubicBezTo>
                    <a:pt x="5471" y="13704"/>
                    <a:pt x="5738" y="14138"/>
                    <a:pt x="6172" y="14305"/>
                  </a:cubicBezTo>
                  <a:cubicBezTo>
                    <a:pt x="6283" y="14344"/>
                    <a:pt x="6396" y="14361"/>
                    <a:pt x="6511" y="14361"/>
                  </a:cubicBezTo>
                  <a:cubicBezTo>
                    <a:pt x="6982" y="14361"/>
                    <a:pt x="7470" y="14066"/>
                    <a:pt x="7873" y="13771"/>
                  </a:cubicBezTo>
                  <a:cubicBezTo>
                    <a:pt x="8573" y="13204"/>
                    <a:pt x="9207" y="12537"/>
                    <a:pt x="9707" y="11803"/>
                  </a:cubicBezTo>
                  <a:cubicBezTo>
                    <a:pt x="10208" y="11102"/>
                    <a:pt x="10575" y="10102"/>
                    <a:pt x="10074" y="9368"/>
                  </a:cubicBezTo>
                  <a:cubicBezTo>
                    <a:pt x="9707" y="8801"/>
                    <a:pt x="8773" y="8467"/>
                    <a:pt x="8773" y="7767"/>
                  </a:cubicBezTo>
                  <a:cubicBezTo>
                    <a:pt x="8840" y="6966"/>
                    <a:pt x="10074" y="6532"/>
                    <a:pt x="10041" y="5765"/>
                  </a:cubicBezTo>
                  <a:cubicBezTo>
                    <a:pt x="10008" y="5231"/>
                    <a:pt x="9507" y="4965"/>
                    <a:pt x="9040" y="4798"/>
                  </a:cubicBezTo>
                  <a:cubicBezTo>
                    <a:pt x="8573" y="4631"/>
                    <a:pt x="8040" y="4464"/>
                    <a:pt x="7839" y="4031"/>
                  </a:cubicBezTo>
                  <a:cubicBezTo>
                    <a:pt x="7473" y="3363"/>
                    <a:pt x="8040" y="2630"/>
                    <a:pt x="8140" y="1862"/>
                  </a:cubicBezTo>
                  <a:cubicBezTo>
                    <a:pt x="8206" y="1128"/>
                    <a:pt x="7639" y="361"/>
                    <a:pt x="6905" y="128"/>
                  </a:cubicBezTo>
                  <a:cubicBezTo>
                    <a:pt x="6668" y="41"/>
                    <a:pt x="6420" y="0"/>
                    <a:pt x="61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7905200" y="2211775"/>
              <a:ext cx="260225" cy="443675"/>
            </a:xfrm>
            <a:custGeom>
              <a:avLst/>
              <a:gdLst/>
              <a:ahLst/>
              <a:cxnLst/>
              <a:rect l="l" t="t" r="r" b="b"/>
              <a:pathLst>
                <a:path w="10409" h="17747" extrusionOk="0">
                  <a:moveTo>
                    <a:pt x="3103" y="0"/>
                  </a:moveTo>
                  <a:cubicBezTo>
                    <a:pt x="3103" y="33"/>
                    <a:pt x="1" y="8873"/>
                    <a:pt x="1569" y="10408"/>
                  </a:cubicBezTo>
                  <a:cubicBezTo>
                    <a:pt x="5338" y="14110"/>
                    <a:pt x="8607" y="17746"/>
                    <a:pt x="8607" y="17746"/>
                  </a:cubicBezTo>
                  <a:lnTo>
                    <a:pt x="10408" y="13677"/>
                  </a:lnTo>
                  <a:lnTo>
                    <a:pt x="4938" y="8039"/>
                  </a:lnTo>
                  <a:lnTo>
                    <a:pt x="4671" y="934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8288825" y="2157550"/>
              <a:ext cx="242675" cy="466200"/>
            </a:xfrm>
            <a:custGeom>
              <a:avLst/>
              <a:gdLst/>
              <a:ahLst/>
              <a:cxnLst/>
              <a:rect l="l" t="t" r="r" b="b"/>
              <a:pathLst>
                <a:path w="9707" h="18648" extrusionOk="0">
                  <a:moveTo>
                    <a:pt x="1434" y="1"/>
                  </a:moveTo>
                  <a:lnTo>
                    <a:pt x="0" y="1068"/>
                  </a:lnTo>
                  <a:cubicBezTo>
                    <a:pt x="33" y="1235"/>
                    <a:pt x="5204" y="8574"/>
                    <a:pt x="5204" y="8574"/>
                  </a:cubicBezTo>
                  <a:cubicBezTo>
                    <a:pt x="4904" y="9708"/>
                    <a:pt x="1067" y="15445"/>
                    <a:pt x="1067" y="15445"/>
                  </a:cubicBezTo>
                  <a:lnTo>
                    <a:pt x="3269" y="18648"/>
                  </a:lnTo>
                  <a:cubicBezTo>
                    <a:pt x="3269" y="18648"/>
                    <a:pt x="9707" y="10375"/>
                    <a:pt x="9240" y="8574"/>
                  </a:cubicBezTo>
                  <a:cubicBezTo>
                    <a:pt x="8840" y="6739"/>
                    <a:pt x="1434" y="1"/>
                    <a:pt x="143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8115350" y="2516975"/>
              <a:ext cx="261050" cy="336100"/>
            </a:xfrm>
            <a:custGeom>
              <a:avLst/>
              <a:gdLst/>
              <a:ahLst/>
              <a:cxnLst/>
              <a:rect l="l" t="t" r="r" b="b"/>
              <a:pathLst>
                <a:path w="10442" h="13444" extrusionOk="0">
                  <a:moveTo>
                    <a:pt x="5004" y="1"/>
                  </a:moveTo>
                  <a:cubicBezTo>
                    <a:pt x="5004" y="1"/>
                    <a:pt x="168" y="134"/>
                    <a:pt x="101" y="5705"/>
                  </a:cubicBezTo>
                  <a:cubicBezTo>
                    <a:pt x="1" y="11309"/>
                    <a:pt x="1669" y="13444"/>
                    <a:pt x="1669" y="13444"/>
                  </a:cubicBezTo>
                  <a:lnTo>
                    <a:pt x="8273" y="13444"/>
                  </a:lnTo>
                  <a:lnTo>
                    <a:pt x="10442" y="5338"/>
                  </a:lnTo>
                  <a:cubicBezTo>
                    <a:pt x="10442" y="2436"/>
                    <a:pt x="8173" y="34"/>
                    <a:pt x="5305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8111175" y="3638625"/>
              <a:ext cx="148475" cy="105100"/>
            </a:xfrm>
            <a:custGeom>
              <a:avLst/>
              <a:gdLst/>
              <a:ahLst/>
              <a:cxnLst/>
              <a:rect l="l" t="t" r="r" b="b"/>
              <a:pathLst>
                <a:path w="5939" h="4204" extrusionOk="0">
                  <a:moveTo>
                    <a:pt x="3170" y="0"/>
                  </a:moveTo>
                  <a:lnTo>
                    <a:pt x="1" y="667"/>
                  </a:lnTo>
                  <a:lnTo>
                    <a:pt x="268" y="4203"/>
                  </a:lnTo>
                  <a:lnTo>
                    <a:pt x="5939" y="3970"/>
                  </a:lnTo>
                  <a:lnTo>
                    <a:pt x="3036" y="2202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8276300" y="3608600"/>
              <a:ext cx="130125" cy="123450"/>
            </a:xfrm>
            <a:custGeom>
              <a:avLst/>
              <a:gdLst/>
              <a:ahLst/>
              <a:cxnLst/>
              <a:rect l="l" t="t" r="r" b="b"/>
              <a:pathLst>
                <a:path w="5205" h="4938" extrusionOk="0">
                  <a:moveTo>
                    <a:pt x="835" y="0"/>
                  </a:moveTo>
                  <a:lnTo>
                    <a:pt x="1" y="3236"/>
                  </a:lnTo>
                  <a:lnTo>
                    <a:pt x="5204" y="4937"/>
                  </a:lnTo>
                  <a:lnTo>
                    <a:pt x="5204" y="4937"/>
                  </a:lnTo>
                  <a:lnTo>
                    <a:pt x="3103" y="2369"/>
                  </a:lnTo>
                  <a:lnTo>
                    <a:pt x="3570" y="6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8047800" y="2853050"/>
              <a:ext cx="432850" cy="860650"/>
            </a:xfrm>
            <a:custGeom>
              <a:avLst/>
              <a:gdLst/>
              <a:ahLst/>
              <a:cxnLst/>
              <a:rect l="l" t="t" r="r" b="b"/>
              <a:pathLst>
                <a:path w="17314" h="34426" extrusionOk="0">
                  <a:moveTo>
                    <a:pt x="4337" y="1"/>
                  </a:moveTo>
                  <a:cubicBezTo>
                    <a:pt x="4170" y="1"/>
                    <a:pt x="1" y="3403"/>
                    <a:pt x="334" y="5938"/>
                  </a:cubicBezTo>
                  <a:cubicBezTo>
                    <a:pt x="635" y="8474"/>
                    <a:pt x="2669" y="34425"/>
                    <a:pt x="2669" y="34425"/>
                  </a:cubicBezTo>
                  <a:lnTo>
                    <a:pt x="5571" y="33625"/>
                  </a:lnTo>
                  <a:cubicBezTo>
                    <a:pt x="5571" y="33625"/>
                    <a:pt x="5805" y="8240"/>
                    <a:pt x="6806" y="7973"/>
                  </a:cubicBezTo>
                  <a:cubicBezTo>
                    <a:pt x="6846" y="7963"/>
                    <a:pt x="6887" y="7957"/>
                    <a:pt x="6929" y="7957"/>
                  </a:cubicBezTo>
                  <a:cubicBezTo>
                    <a:pt x="8490" y="7957"/>
                    <a:pt x="11815" y="14941"/>
                    <a:pt x="12009" y="17246"/>
                  </a:cubicBezTo>
                  <a:cubicBezTo>
                    <a:pt x="12176" y="19248"/>
                    <a:pt x="9307" y="31590"/>
                    <a:pt x="9875" y="31790"/>
                  </a:cubicBezTo>
                  <a:lnTo>
                    <a:pt x="12376" y="32090"/>
                  </a:lnTo>
                  <a:cubicBezTo>
                    <a:pt x="12376" y="32090"/>
                    <a:pt x="17313" y="17747"/>
                    <a:pt x="16513" y="15779"/>
                  </a:cubicBezTo>
                  <a:cubicBezTo>
                    <a:pt x="15712" y="13811"/>
                    <a:pt x="10909" y="1535"/>
                    <a:pt x="10909" y="1535"/>
                  </a:cubicBezTo>
                  <a:lnTo>
                    <a:pt x="4337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8165400" y="2301000"/>
              <a:ext cx="157625" cy="188675"/>
            </a:xfrm>
            <a:custGeom>
              <a:avLst/>
              <a:gdLst/>
              <a:ahLst/>
              <a:cxnLst/>
              <a:rect l="l" t="t" r="r" b="b"/>
              <a:pathLst>
                <a:path w="6305" h="7547" extrusionOk="0">
                  <a:moveTo>
                    <a:pt x="3036" y="0"/>
                  </a:moveTo>
                  <a:cubicBezTo>
                    <a:pt x="1368" y="0"/>
                    <a:pt x="0" y="1335"/>
                    <a:pt x="0" y="3002"/>
                  </a:cubicBezTo>
                  <a:cubicBezTo>
                    <a:pt x="0" y="5134"/>
                    <a:pt x="282" y="7547"/>
                    <a:pt x="2479" y="7547"/>
                  </a:cubicBezTo>
                  <a:cubicBezTo>
                    <a:pt x="2551" y="7547"/>
                    <a:pt x="2626" y="7544"/>
                    <a:pt x="2702" y="7539"/>
                  </a:cubicBezTo>
                  <a:cubicBezTo>
                    <a:pt x="6171" y="7306"/>
                    <a:pt x="6305" y="5504"/>
                    <a:pt x="6271" y="4303"/>
                  </a:cubicBezTo>
                  <a:cubicBezTo>
                    <a:pt x="6205" y="3103"/>
                    <a:pt x="5771" y="34"/>
                    <a:pt x="3136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8194575" y="2471950"/>
              <a:ext cx="95100" cy="128875"/>
            </a:xfrm>
            <a:custGeom>
              <a:avLst/>
              <a:gdLst/>
              <a:ahLst/>
              <a:cxnLst/>
              <a:rect l="l" t="t" r="r" b="b"/>
              <a:pathLst>
                <a:path w="3804" h="5155" extrusionOk="0">
                  <a:moveTo>
                    <a:pt x="3503" y="1"/>
                  </a:moveTo>
                  <a:lnTo>
                    <a:pt x="1" y="267"/>
                  </a:lnTo>
                  <a:lnTo>
                    <a:pt x="334" y="3603"/>
                  </a:lnTo>
                  <a:cubicBezTo>
                    <a:pt x="426" y="4518"/>
                    <a:pt x="1187" y="5155"/>
                    <a:pt x="2056" y="5155"/>
                  </a:cubicBezTo>
                  <a:cubicBezTo>
                    <a:pt x="2137" y="5155"/>
                    <a:pt x="2220" y="5149"/>
                    <a:pt x="2302" y="5138"/>
                  </a:cubicBezTo>
                  <a:cubicBezTo>
                    <a:pt x="3170" y="5004"/>
                    <a:pt x="3803" y="4204"/>
                    <a:pt x="3703" y="3336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8140800" y="2392725"/>
              <a:ext cx="39625" cy="53825"/>
            </a:xfrm>
            <a:custGeom>
              <a:avLst/>
              <a:gdLst/>
              <a:ahLst/>
              <a:cxnLst/>
              <a:rect l="l" t="t" r="r" b="b"/>
              <a:pathLst>
                <a:path w="1585" h="2153" extrusionOk="0">
                  <a:moveTo>
                    <a:pt x="851" y="1"/>
                  </a:moveTo>
                  <a:cubicBezTo>
                    <a:pt x="450" y="1"/>
                    <a:pt x="150" y="368"/>
                    <a:pt x="117" y="768"/>
                  </a:cubicBezTo>
                  <a:cubicBezTo>
                    <a:pt x="1" y="1435"/>
                    <a:pt x="490" y="2153"/>
                    <a:pt x="1191" y="2153"/>
                  </a:cubicBezTo>
                  <a:cubicBezTo>
                    <a:pt x="1295" y="2153"/>
                    <a:pt x="1405" y="2137"/>
                    <a:pt x="1518" y="2102"/>
                  </a:cubicBezTo>
                  <a:lnTo>
                    <a:pt x="1518" y="501"/>
                  </a:lnTo>
                  <a:cubicBezTo>
                    <a:pt x="1585" y="201"/>
                    <a:pt x="1084" y="1"/>
                    <a:pt x="85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8231275" y="2354850"/>
              <a:ext cx="46725" cy="66400"/>
            </a:xfrm>
            <a:custGeom>
              <a:avLst/>
              <a:gdLst/>
              <a:ahLst/>
              <a:cxnLst/>
              <a:rect l="l" t="t" r="r" b="b"/>
              <a:pathLst>
                <a:path w="1869" h="2656" extrusionOk="0">
                  <a:moveTo>
                    <a:pt x="77" y="1"/>
                  </a:moveTo>
                  <a:cubicBezTo>
                    <a:pt x="34" y="1"/>
                    <a:pt x="0" y="24"/>
                    <a:pt x="0" y="48"/>
                  </a:cubicBezTo>
                  <a:cubicBezTo>
                    <a:pt x="167" y="682"/>
                    <a:pt x="234" y="1315"/>
                    <a:pt x="634" y="1849"/>
                  </a:cubicBezTo>
                  <a:cubicBezTo>
                    <a:pt x="651" y="1866"/>
                    <a:pt x="668" y="1874"/>
                    <a:pt x="684" y="1874"/>
                  </a:cubicBezTo>
                  <a:cubicBezTo>
                    <a:pt x="701" y="1874"/>
                    <a:pt x="718" y="1866"/>
                    <a:pt x="734" y="1849"/>
                  </a:cubicBezTo>
                  <a:cubicBezTo>
                    <a:pt x="848" y="1702"/>
                    <a:pt x="1011" y="1611"/>
                    <a:pt x="1146" y="1611"/>
                  </a:cubicBezTo>
                  <a:cubicBezTo>
                    <a:pt x="1288" y="1611"/>
                    <a:pt x="1401" y="1711"/>
                    <a:pt x="1401" y="1949"/>
                  </a:cubicBezTo>
                  <a:cubicBezTo>
                    <a:pt x="1401" y="2183"/>
                    <a:pt x="1201" y="2383"/>
                    <a:pt x="1034" y="2516"/>
                  </a:cubicBezTo>
                  <a:cubicBezTo>
                    <a:pt x="1005" y="2546"/>
                    <a:pt x="1028" y="2655"/>
                    <a:pt x="1104" y="2655"/>
                  </a:cubicBezTo>
                  <a:cubicBezTo>
                    <a:pt x="1113" y="2655"/>
                    <a:pt x="1124" y="2653"/>
                    <a:pt x="1135" y="2650"/>
                  </a:cubicBezTo>
                  <a:cubicBezTo>
                    <a:pt x="1468" y="2450"/>
                    <a:pt x="1868" y="1649"/>
                    <a:pt x="1235" y="1449"/>
                  </a:cubicBezTo>
                  <a:cubicBezTo>
                    <a:pt x="1212" y="1427"/>
                    <a:pt x="1186" y="1419"/>
                    <a:pt x="1159" y="1419"/>
                  </a:cubicBezTo>
                  <a:cubicBezTo>
                    <a:pt x="1105" y="1419"/>
                    <a:pt x="1046" y="1449"/>
                    <a:pt x="1001" y="1449"/>
                  </a:cubicBezTo>
                  <a:cubicBezTo>
                    <a:pt x="901" y="1482"/>
                    <a:pt x="801" y="1649"/>
                    <a:pt x="734" y="1649"/>
                  </a:cubicBezTo>
                  <a:cubicBezTo>
                    <a:pt x="501" y="1649"/>
                    <a:pt x="201" y="215"/>
                    <a:pt x="134" y="15"/>
                  </a:cubicBezTo>
                  <a:cubicBezTo>
                    <a:pt x="114" y="5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8200100" y="2380075"/>
              <a:ext cx="6925" cy="5775"/>
            </a:xfrm>
            <a:custGeom>
              <a:avLst/>
              <a:gdLst/>
              <a:ahLst/>
              <a:cxnLst/>
              <a:rect l="l" t="t" r="r" b="b"/>
              <a:pathLst>
                <a:path w="277" h="231" extrusionOk="0">
                  <a:moveTo>
                    <a:pt x="177" y="1"/>
                  </a:moveTo>
                  <a:cubicBezTo>
                    <a:pt x="168" y="1"/>
                    <a:pt x="157" y="3"/>
                    <a:pt x="147" y="6"/>
                  </a:cubicBezTo>
                  <a:cubicBezTo>
                    <a:pt x="113" y="6"/>
                    <a:pt x="80" y="6"/>
                    <a:pt x="47" y="106"/>
                  </a:cubicBezTo>
                  <a:cubicBezTo>
                    <a:pt x="1" y="152"/>
                    <a:pt x="97" y="230"/>
                    <a:pt x="173" y="230"/>
                  </a:cubicBezTo>
                  <a:cubicBezTo>
                    <a:pt x="207" y="230"/>
                    <a:pt x="236" y="214"/>
                    <a:pt x="247" y="173"/>
                  </a:cubicBezTo>
                  <a:cubicBezTo>
                    <a:pt x="276" y="114"/>
                    <a:pt x="253" y="1"/>
                    <a:pt x="1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8274025" y="2369750"/>
              <a:ext cx="7300" cy="5550"/>
            </a:xfrm>
            <a:custGeom>
              <a:avLst/>
              <a:gdLst/>
              <a:ahLst/>
              <a:cxnLst/>
              <a:rect l="l" t="t" r="r" b="b"/>
              <a:pathLst>
                <a:path w="292" h="222" extrusionOk="0">
                  <a:moveTo>
                    <a:pt x="101" y="0"/>
                  </a:moveTo>
                  <a:cubicBezTo>
                    <a:pt x="0" y="0"/>
                    <a:pt x="12" y="221"/>
                    <a:pt x="136" y="221"/>
                  </a:cubicBezTo>
                  <a:cubicBezTo>
                    <a:pt x="143" y="221"/>
                    <a:pt x="150" y="221"/>
                    <a:pt x="158" y="219"/>
                  </a:cubicBezTo>
                  <a:cubicBezTo>
                    <a:pt x="292" y="186"/>
                    <a:pt x="292" y="52"/>
                    <a:pt x="192" y="19"/>
                  </a:cubicBezTo>
                  <a:lnTo>
                    <a:pt x="158" y="19"/>
                  </a:lnTo>
                  <a:cubicBezTo>
                    <a:pt x="137" y="6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8211250" y="2417750"/>
              <a:ext cx="52125" cy="19725"/>
            </a:xfrm>
            <a:custGeom>
              <a:avLst/>
              <a:gdLst/>
              <a:ahLst/>
              <a:cxnLst/>
              <a:rect l="l" t="t" r="r" b="b"/>
              <a:pathLst>
                <a:path w="2085" h="789" extrusionOk="0">
                  <a:moveTo>
                    <a:pt x="34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301" y="467"/>
                    <a:pt x="635" y="701"/>
                    <a:pt x="1102" y="768"/>
                  </a:cubicBezTo>
                  <a:cubicBezTo>
                    <a:pt x="1175" y="778"/>
                    <a:pt x="1286" y="789"/>
                    <a:pt x="1406" y="789"/>
                  </a:cubicBezTo>
                  <a:cubicBezTo>
                    <a:pt x="1665" y="789"/>
                    <a:pt x="1967" y="739"/>
                    <a:pt x="2036" y="534"/>
                  </a:cubicBezTo>
                  <a:cubicBezTo>
                    <a:pt x="2084" y="485"/>
                    <a:pt x="2044" y="454"/>
                    <a:pt x="2006" y="454"/>
                  </a:cubicBezTo>
                  <a:cubicBezTo>
                    <a:pt x="1992" y="454"/>
                    <a:pt x="1978" y="458"/>
                    <a:pt x="1969" y="467"/>
                  </a:cubicBezTo>
                  <a:cubicBezTo>
                    <a:pt x="1844" y="592"/>
                    <a:pt x="1642" y="626"/>
                    <a:pt x="1443" y="626"/>
                  </a:cubicBezTo>
                  <a:cubicBezTo>
                    <a:pt x="1322" y="626"/>
                    <a:pt x="1202" y="613"/>
                    <a:pt x="1102" y="601"/>
                  </a:cubicBezTo>
                  <a:cubicBezTo>
                    <a:pt x="668" y="534"/>
                    <a:pt x="334" y="3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8206250" y="2415075"/>
              <a:ext cx="13375" cy="15000"/>
            </a:xfrm>
            <a:custGeom>
              <a:avLst/>
              <a:gdLst/>
              <a:ahLst/>
              <a:cxnLst/>
              <a:rect l="l" t="t" r="r" b="b"/>
              <a:pathLst>
                <a:path w="535" h="600" extrusionOk="0">
                  <a:moveTo>
                    <a:pt x="445" y="1"/>
                  </a:moveTo>
                  <a:cubicBezTo>
                    <a:pt x="324" y="1"/>
                    <a:pt x="192" y="83"/>
                    <a:pt x="134" y="141"/>
                  </a:cubicBezTo>
                  <a:cubicBezTo>
                    <a:pt x="34" y="274"/>
                    <a:pt x="1" y="441"/>
                    <a:pt x="1" y="574"/>
                  </a:cubicBezTo>
                  <a:cubicBezTo>
                    <a:pt x="1" y="591"/>
                    <a:pt x="17" y="599"/>
                    <a:pt x="34" y="599"/>
                  </a:cubicBezTo>
                  <a:cubicBezTo>
                    <a:pt x="51" y="599"/>
                    <a:pt x="67" y="591"/>
                    <a:pt x="67" y="574"/>
                  </a:cubicBezTo>
                  <a:cubicBezTo>
                    <a:pt x="67" y="441"/>
                    <a:pt x="134" y="307"/>
                    <a:pt x="201" y="241"/>
                  </a:cubicBezTo>
                  <a:cubicBezTo>
                    <a:pt x="301" y="141"/>
                    <a:pt x="368" y="107"/>
                    <a:pt x="501" y="107"/>
                  </a:cubicBezTo>
                  <a:cubicBezTo>
                    <a:pt x="534" y="107"/>
                    <a:pt x="534" y="7"/>
                    <a:pt x="501" y="7"/>
                  </a:cubicBezTo>
                  <a:cubicBezTo>
                    <a:pt x="483" y="3"/>
                    <a:pt x="464" y="1"/>
                    <a:pt x="4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8191250" y="2480300"/>
              <a:ext cx="79250" cy="14700"/>
            </a:xfrm>
            <a:custGeom>
              <a:avLst/>
              <a:gdLst/>
              <a:ahLst/>
              <a:cxnLst/>
              <a:rect l="l" t="t" r="r" b="b"/>
              <a:pathLst>
                <a:path w="3170" h="588" extrusionOk="0">
                  <a:moveTo>
                    <a:pt x="134" y="0"/>
                  </a:moveTo>
                  <a:cubicBezTo>
                    <a:pt x="67" y="0"/>
                    <a:pt x="0" y="100"/>
                    <a:pt x="67" y="100"/>
                  </a:cubicBezTo>
                  <a:cubicBezTo>
                    <a:pt x="416" y="463"/>
                    <a:pt x="819" y="587"/>
                    <a:pt x="1242" y="587"/>
                  </a:cubicBezTo>
                  <a:cubicBezTo>
                    <a:pt x="1869" y="587"/>
                    <a:pt x="2538" y="313"/>
                    <a:pt x="3136" y="134"/>
                  </a:cubicBezTo>
                  <a:cubicBezTo>
                    <a:pt x="3169" y="134"/>
                    <a:pt x="3169" y="33"/>
                    <a:pt x="3136" y="33"/>
                  </a:cubicBezTo>
                  <a:cubicBezTo>
                    <a:pt x="2669" y="100"/>
                    <a:pt x="2269" y="367"/>
                    <a:pt x="1768" y="434"/>
                  </a:cubicBezTo>
                  <a:cubicBezTo>
                    <a:pt x="1690" y="444"/>
                    <a:pt x="1610" y="448"/>
                    <a:pt x="1527" y="448"/>
                  </a:cubicBezTo>
                  <a:cubicBezTo>
                    <a:pt x="1045" y="448"/>
                    <a:pt x="504" y="285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8217925" y="2295750"/>
              <a:ext cx="100925" cy="57800"/>
            </a:xfrm>
            <a:custGeom>
              <a:avLst/>
              <a:gdLst/>
              <a:ahLst/>
              <a:cxnLst/>
              <a:rect l="l" t="t" r="r" b="b"/>
              <a:pathLst>
                <a:path w="4037" h="2312" extrusionOk="0">
                  <a:moveTo>
                    <a:pt x="1291" y="1"/>
                  </a:moveTo>
                  <a:cubicBezTo>
                    <a:pt x="828" y="1"/>
                    <a:pt x="357" y="72"/>
                    <a:pt x="1" y="144"/>
                  </a:cubicBezTo>
                  <a:cubicBezTo>
                    <a:pt x="201" y="310"/>
                    <a:pt x="401" y="611"/>
                    <a:pt x="668" y="811"/>
                  </a:cubicBezTo>
                  <a:cubicBezTo>
                    <a:pt x="1101" y="1178"/>
                    <a:pt x="1702" y="1278"/>
                    <a:pt x="2202" y="1545"/>
                  </a:cubicBezTo>
                  <a:cubicBezTo>
                    <a:pt x="2736" y="1811"/>
                    <a:pt x="3336" y="2045"/>
                    <a:pt x="3870" y="2312"/>
                  </a:cubicBezTo>
                  <a:cubicBezTo>
                    <a:pt x="4037" y="1545"/>
                    <a:pt x="3036" y="511"/>
                    <a:pt x="2402" y="210"/>
                  </a:cubicBezTo>
                  <a:cubicBezTo>
                    <a:pt x="2092" y="55"/>
                    <a:pt x="1695" y="1"/>
                    <a:pt x="1291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8056150" y="2632400"/>
              <a:ext cx="316075" cy="1072125"/>
            </a:xfrm>
            <a:custGeom>
              <a:avLst/>
              <a:gdLst/>
              <a:ahLst/>
              <a:cxnLst/>
              <a:rect l="l" t="t" r="r" b="b"/>
              <a:pathLst>
                <a:path w="12643" h="42885" extrusionOk="0">
                  <a:moveTo>
                    <a:pt x="10386" y="1"/>
                  </a:moveTo>
                  <a:cubicBezTo>
                    <a:pt x="8652" y="1"/>
                    <a:pt x="7039" y="2189"/>
                    <a:pt x="7039" y="2189"/>
                  </a:cubicBezTo>
                  <a:cubicBezTo>
                    <a:pt x="6469" y="462"/>
                    <a:pt x="5234" y="33"/>
                    <a:pt x="4146" y="33"/>
                  </a:cubicBezTo>
                  <a:cubicBezTo>
                    <a:pt x="3068" y="33"/>
                    <a:pt x="2135" y="454"/>
                    <a:pt x="2135" y="454"/>
                  </a:cubicBezTo>
                  <a:cubicBezTo>
                    <a:pt x="2302" y="7392"/>
                    <a:pt x="4037" y="8827"/>
                    <a:pt x="4037" y="8860"/>
                  </a:cubicBezTo>
                  <a:cubicBezTo>
                    <a:pt x="3036" y="9260"/>
                    <a:pt x="2235" y="9928"/>
                    <a:pt x="1668" y="10695"/>
                  </a:cubicBezTo>
                  <a:cubicBezTo>
                    <a:pt x="534" y="12129"/>
                    <a:pt x="0" y="14031"/>
                    <a:pt x="167" y="15865"/>
                  </a:cubicBezTo>
                  <a:lnTo>
                    <a:pt x="2369" y="42885"/>
                  </a:lnTo>
                  <a:lnTo>
                    <a:pt x="8840" y="38748"/>
                  </a:lnTo>
                  <a:lnTo>
                    <a:pt x="12009" y="12930"/>
                  </a:lnTo>
                  <a:lnTo>
                    <a:pt x="10641" y="8860"/>
                  </a:lnTo>
                  <a:lnTo>
                    <a:pt x="12643" y="1688"/>
                  </a:lnTo>
                  <a:cubicBezTo>
                    <a:pt x="11954" y="435"/>
                    <a:pt x="11158" y="1"/>
                    <a:pt x="10386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8236275" y="2777175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267" y="234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8282150" y="272630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267" y="201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8169575" y="274960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36" y="1"/>
                  </a:moveTo>
                  <a:cubicBezTo>
                    <a:pt x="0" y="1"/>
                    <a:pt x="11" y="369"/>
                    <a:pt x="267" y="369"/>
                  </a:cubicBezTo>
                  <a:cubicBezTo>
                    <a:pt x="500" y="369"/>
                    <a:pt x="500" y="3"/>
                    <a:pt x="267" y="3"/>
                  </a:cubicBezTo>
                  <a:cubicBezTo>
                    <a:pt x="256" y="1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8173775" y="2691000"/>
              <a:ext cx="8325" cy="5300"/>
            </a:xfrm>
            <a:custGeom>
              <a:avLst/>
              <a:gdLst/>
              <a:ahLst/>
              <a:cxnLst/>
              <a:rect l="l" t="t" r="r" b="b"/>
              <a:pathLst>
                <a:path w="333" h="212" extrusionOk="0">
                  <a:moveTo>
                    <a:pt x="116" y="1"/>
                  </a:moveTo>
                  <a:cubicBezTo>
                    <a:pt x="1" y="1"/>
                    <a:pt x="17" y="212"/>
                    <a:pt x="166" y="212"/>
                  </a:cubicBezTo>
                  <a:cubicBezTo>
                    <a:pt x="332" y="212"/>
                    <a:pt x="332" y="12"/>
                    <a:pt x="166" y="12"/>
                  </a:cubicBezTo>
                  <a:cubicBezTo>
                    <a:pt x="147" y="4"/>
                    <a:pt x="131" y="1"/>
                    <a:pt x="11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8223775" y="27062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300" y="1"/>
                  </a:moveTo>
                  <a:cubicBezTo>
                    <a:pt x="0" y="1"/>
                    <a:pt x="0" y="435"/>
                    <a:pt x="300" y="435"/>
                  </a:cubicBezTo>
                  <a:cubicBezTo>
                    <a:pt x="534" y="435"/>
                    <a:pt x="534" y="1"/>
                    <a:pt x="3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8213750" y="2745475"/>
              <a:ext cx="12550" cy="9200"/>
            </a:xfrm>
            <a:custGeom>
              <a:avLst/>
              <a:gdLst/>
              <a:ahLst/>
              <a:cxnLst/>
              <a:rect l="l" t="t" r="r" b="b"/>
              <a:pathLst>
                <a:path w="502" h="368" extrusionOk="0">
                  <a:moveTo>
                    <a:pt x="234" y="1"/>
                  </a:moveTo>
                  <a:cubicBezTo>
                    <a:pt x="1" y="34"/>
                    <a:pt x="1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8197925" y="280385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34" y="1"/>
                  </a:moveTo>
                  <a:cubicBezTo>
                    <a:pt x="0" y="34"/>
                    <a:pt x="0" y="201"/>
                    <a:pt x="134" y="201"/>
                  </a:cubicBezTo>
                  <a:cubicBezTo>
                    <a:pt x="234" y="201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8138050" y="2719175"/>
              <a:ext cx="8025" cy="6900"/>
            </a:xfrm>
            <a:custGeom>
              <a:avLst/>
              <a:gdLst/>
              <a:ahLst/>
              <a:cxnLst/>
              <a:rect l="l" t="t" r="r" b="b"/>
              <a:pathLst>
                <a:path w="321" h="276" extrusionOk="0">
                  <a:moveTo>
                    <a:pt x="209" y="0"/>
                  </a:moveTo>
                  <a:cubicBezTo>
                    <a:pt x="118" y="0"/>
                    <a:pt x="1" y="80"/>
                    <a:pt x="60" y="219"/>
                  </a:cubicBezTo>
                  <a:cubicBezTo>
                    <a:pt x="85" y="256"/>
                    <a:pt x="124" y="275"/>
                    <a:pt x="163" y="275"/>
                  </a:cubicBezTo>
                  <a:cubicBezTo>
                    <a:pt x="228" y="275"/>
                    <a:pt x="294" y="223"/>
                    <a:pt x="294" y="119"/>
                  </a:cubicBezTo>
                  <a:cubicBezTo>
                    <a:pt x="321" y="37"/>
                    <a:pt x="271" y="0"/>
                    <a:pt x="20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8181225" y="2717125"/>
              <a:ext cx="8375" cy="5875"/>
            </a:xfrm>
            <a:custGeom>
              <a:avLst/>
              <a:gdLst/>
              <a:ahLst/>
              <a:cxnLst/>
              <a:rect l="l" t="t" r="r" b="b"/>
              <a:pathLst>
                <a:path w="335" h="235" extrusionOk="0">
                  <a:moveTo>
                    <a:pt x="168" y="1"/>
                  </a:moveTo>
                  <a:cubicBezTo>
                    <a:pt x="1" y="1"/>
                    <a:pt x="1" y="234"/>
                    <a:pt x="168" y="234"/>
                  </a:cubicBezTo>
                  <a:cubicBezTo>
                    <a:pt x="335" y="234"/>
                    <a:pt x="335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8198750" y="2667875"/>
              <a:ext cx="10875" cy="7575"/>
            </a:xfrm>
            <a:custGeom>
              <a:avLst/>
              <a:gdLst/>
              <a:ahLst/>
              <a:cxnLst/>
              <a:rect l="l" t="t" r="r" b="b"/>
              <a:pathLst>
                <a:path w="435" h="303" extrusionOk="0">
                  <a:moveTo>
                    <a:pt x="173" y="0"/>
                  </a:moveTo>
                  <a:cubicBezTo>
                    <a:pt x="1" y="0"/>
                    <a:pt x="10" y="303"/>
                    <a:pt x="201" y="303"/>
                  </a:cubicBezTo>
                  <a:cubicBezTo>
                    <a:pt x="434" y="303"/>
                    <a:pt x="434" y="3"/>
                    <a:pt x="201" y="3"/>
                  </a:cubicBezTo>
                  <a:cubicBezTo>
                    <a:pt x="191" y="1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8132025" y="2681275"/>
              <a:ext cx="7550" cy="6700"/>
            </a:xfrm>
            <a:custGeom>
              <a:avLst/>
              <a:gdLst/>
              <a:ahLst/>
              <a:cxnLst/>
              <a:rect l="l" t="t" r="r" b="b"/>
              <a:pathLst>
                <a:path w="302" h="268" extrusionOk="0">
                  <a:moveTo>
                    <a:pt x="134" y="0"/>
                  </a:moveTo>
                  <a:cubicBezTo>
                    <a:pt x="1" y="0"/>
                    <a:pt x="1" y="267"/>
                    <a:pt x="134" y="267"/>
                  </a:cubicBezTo>
                  <a:cubicBezTo>
                    <a:pt x="301" y="267"/>
                    <a:pt x="301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8159550" y="2651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67" y="0"/>
                  </a:moveTo>
                  <a:cubicBezTo>
                    <a:pt x="1" y="0"/>
                    <a:pt x="1" y="201"/>
                    <a:pt x="167" y="201"/>
                  </a:cubicBezTo>
                  <a:cubicBezTo>
                    <a:pt x="268" y="201"/>
                    <a:pt x="268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8134575" y="2650425"/>
              <a:ext cx="9150" cy="6100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99" y="0"/>
                  </a:moveTo>
                  <a:cubicBezTo>
                    <a:pt x="19" y="0"/>
                    <a:pt x="1" y="243"/>
                    <a:pt x="121" y="243"/>
                  </a:cubicBezTo>
                  <a:cubicBezTo>
                    <a:pt x="134" y="243"/>
                    <a:pt x="149" y="240"/>
                    <a:pt x="166" y="234"/>
                  </a:cubicBezTo>
                  <a:lnTo>
                    <a:pt x="199" y="234"/>
                  </a:lnTo>
                  <a:cubicBezTo>
                    <a:pt x="366" y="200"/>
                    <a:pt x="366" y="0"/>
                    <a:pt x="19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8139550" y="2769625"/>
              <a:ext cx="10025" cy="9250"/>
            </a:xfrm>
            <a:custGeom>
              <a:avLst/>
              <a:gdLst/>
              <a:ahLst/>
              <a:cxnLst/>
              <a:rect l="l" t="t" r="r" b="b"/>
              <a:pathLst>
                <a:path w="401" h="370" extrusionOk="0">
                  <a:moveTo>
                    <a:pt x="177" y="0"/>
                  </a:moveTo>
                  <a:cubicBezTo>
                    <a:pt x="0" y="0"/>
                    <a:pt x="8" y="369"/>
                    <a:pt x="200" y="369"/>
                  </a:cubicBezTo>
                  <a:cubicBezTo>
                    <a:pt x="400" y="369"/>
                    <a:pt x="400" y="2"/>
                    <a:pt x="200" y="2"/>
                  </a:cubicBezTo>
                  <a:cubicBezTo>
                    <a:pt x="192" y="1"/>
                    <a:pt x="185" y="0"/>
                    <a:pt x="17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8160400" y="281802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0" y="1"/>
                    <a:pt x="0" y="334"/>
                    <a:pt x="234" y="334"/>
                  </a:cubicBezTo>
                  <a:cubicBezTo>
                    <a:pt x="467" y="334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8186250" y="2772175"/>
              <a:ext cx="8350" cy="6700"/>
            </a:xfrm>
            <a:custGeom>
              <a:avLst/>
              <a:gdLst/>
              <a:ahLst/>
              <a:cxnLst/>
              <a:rect l="l" t="t" r="r" b="b"/>
              <a:pathLst>
                <a:path w="334" h="268" extrusionOk="0">
                  <a:moveTo>
                    <a:pt x="167" y="0"/>
                  </a:moveTo>
                  <a:cubicBezTo>
                    <a:pt x="0" y="0"/>
                    <a:pt x="0" y="267"/>
                    <a:pt x="167" y="267"/>
                  </a:cubicBezTo>
                  <a:cubicBezTo>
                    <a:pt x="334" y="267"/>
                    <a:pt x="334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8212100" y="2834700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8251275" y="2818875"/>
              <a:ext cx="13375" cy="10850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268" y="0"/>
                  </a:moveTo>
                  <a:cubicBezTo>
                    <a:pt x="1" y="0"/>
                    <a:pt x="1" y="434"/>
                    <a:pt x="268" y="434"/>
                  </a:cubicBezTo>
                  <a:cubicBezTo>
                    <a:pt x="535" y="434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8227100" y="2803850"/>
              <a:ext cx="12525" cy="10050"/>
            </a:xfrm>
            <a:custGeom>
              <a:avLst/>
              <a:gdLst/>
              <a:ahLst/>
              <a:cxnLst/>
              <a:rect l="l" t="t" r="r" b="b"/>
              <a:pathLst>
                <a:path w="501" h="402" extrusionOk="0">
                  <a:moveTo>
                    <a:pt x="234" y="1"/>
                  </a:moveTo>
                  <a:cubicBezTo>
                    <a:pt x="1" y="1"/>
                    <a:pt x="1" y="401"/>
                    <a:pt x="234" y="401"/>
                  </a:cubicBezTo>
                  <a:cubicBezTo>
                    <a:pt x="501" y="401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8282975" y="2774675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8252950" y="2737975"/>
              <a:ext cx="15050" cy="10875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4"/>
                    <a:pt x="301" y="434"/>
                  </a:cubicBezTo>
                  <a:cubicBezTo>
                    <a:pt x="601" y="434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8278800" y="268127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34" y="334"/>
                    <a:pt x="434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8259625" y="2678775"/>
              <a:ext cx="10025" cy="6675"/>
            </a:xfrm>
            <a:custGeom>
              <a:avLst/>
              <a:gdLst/>
              <a:ahLst/>
              <a:cxnLst/>
              <a:rect l="l" t="t" r="r" b="b"/>
              <a:pathLst>
                <a:path w="401" h="267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8301325" y="2649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1"/>
                  </a:moveTo>
                  <a:cubicBezTo>
                    <a:pt x="0" y="1"/>
                    <a:pt x="0" y="268"/>
                    <a:pt x="201" y="268"/>
                  </a:cubicBezTo>
                  <a:cubicBezTo>
                    <a:pt x="401" y="268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8343025" y="2675425"/>
              <a:ext cx="7525" cy="752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0" y="34"/>
                    <a:pt x="0" y="301"/>
                    <a:pt x="167" y="301"/>
                  </a:cubicBezTo>
                  <a:cubicBezTo>
                    <a:pt x="300" y="301"/>
                    <a:pt x="3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8326350" y="2733375"/>
              <a:ext cx="12000" cy="9800"/>
            </a:xfrm>
            <a:custGeom>
              <a:avLst/>
              <a:gdLst/>
              <a:ahLst/>
              <a:cxnLst/>
              <a:rect l="l" t="t" r="r" b="b"/>
              <a:pathLst>
                <a:path w="480" h="392" extrusionOk="0">
                  <a:moveTo>
                    <a:pt x="162" y="0"/>
                  </a:moveTo>
                  <a:cubicBezTo>
                    <a:pt x="125" y="0"/>
                    <a:pt x="91" y="14"/>
                    <a:pt x="67" y="51"/>
                  </a:cubicBezTo>
                  <a:cubicBezTo>
                    <a:pt x="0" y="151"/>
                    <a:pt x="0" y="318"/>
                    <a:pt x="100" y="351"/>
                  </a:cubicBezTo>
                  <a:cubicBezTo>
                    <a:pt x="136" y="380"/>
                    <a:pt x="174" y="391"/>
                    <a:pt x="212" y="391"/>
                  </a:cubicBezTo>
                  <a:cubicBezTo>
                    <a:pt x="351" y="391"/>
                    <a:pt x="479" y="230"/>
                    <a:pt x="400" y="151"/>
                  </a:cubicBezTo>
                  <a:cubicBezTo>
                    <a:pt x="400" y="151"/>
                    <a:pt x="400" y="84"/>
                    <a:pt x="367" y="84"/>
                  </a:cubicBezTo>
                  <a:cubicBezTo>
                    <a:pt x="304" y="42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8305500" y="271295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8340525" y="27096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67" y="0"/>
                  </a:moveTo>
                  <a:cubicBezTo>
                    <a:pt x="0" y="0"/>
                    <a:pt x="0" y="334"/>
                    <a:pt x="267" y="334"/>
                  </a:cubicBezTo>
                  <a:cubicBezTo>
                    <a:pt x="467" y="334"/>
                    <a:pt x="4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8308000" y="268292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0" y="1"/>
                    <a:pt x="0" y="368"/>
                    <a:pt x="267" y="368"/>
                  </a:cubicBezTo>
                  <a:cubicBezTo>
                    <a:pt x="501" y="368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8334675" y="2647900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34" y="1"/>
                  </a:moveTo>
                  <a:cubicBezTo>
                    <a:pt x="1" y="1"/>
                    <a:pt x="1" y="435"/>
                    <a:pt x="234" y="435"/>
                  </a:cubicBezTo>
                  <a:cubicBezTo>
                    <a:pt x="501" y="435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8318400" y="2763825"/>
              <a:ext cx="11250" cy="10900"/>
            </a:xfrm>
            <a:custGeom>
              <a:avLst/>
              <a:gdLst/>
              <a:ahLst/>
              <a:cxnLst/>
              <a:rect l="l" t="t" r="r" b="b"/>
              <a:pathLst>
                <a:path w="450" h="436" extrusionOk="0">
                  <a:moveTo>
                    <a:pt x="231" y="1"/>
                  </a:moveTo>
                  <a:cubicBezTo>
                    <a:pt x="135" y="1"/>
                    <a:pt x="35" y="67"/>
                    <a:pt x="18" y="201"/>
                  </a:cubicBezTo>
                  <a:cubicBezTo>
                    <a:pt x="0" y="360"/>
                    <a:pt x="133" y="435"/>
                    <a:pt x="252" y="435"/>
                  </a:cubicBezTo>
                  <a:cubicBezTo>
                    <a:pt x="356" y="435"/>
                    <a:pt x="449" y="377"/>
                    <a:pt x="418" y="267"/>
                  </a:cubicBezTo>
                  <a:lnTo>
                    <a:pt x="418" y="201"/>
                  </a:lnTo>
                  <a:cubicBezTo>
                    <a:pt x="418" y="67"/>
                    <a:pt x="326" y="1"/>
                    <a:pt x="23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8303825" y="28180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"/>
                    <a:pt x="0" y="1"/>
                    <a:pt x="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8280475" y="2860575"/>
              <a:ext cx="18375" cy="15025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67" y="0"/>
                  </a:moveTo>
                  <a:cubicBezTo>
                    <a:pt x="0" y="0"/>
                    <a:pt x="0" y="600"/>
                    <a:pt x="367" y="600"/>
                  </a:cubicBezTo>
                  <a:cubicBezTo>
                    <a:pt x="734" y="600"/>
                    <a:pt x="734" y="0"/>
                    <a:pt x="3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8282150" y="2825550"/>
              <a:ext cx="12525" cy="9175"/>
            </a:xfrm>
            <a:custGeom>
              <a:avLst/>
              <a:gdLst/>
              <a:ahLst/>
              <a:cxnLst/>
              <a:rect l="l" t="t" r="r" b="b"/>
              <a:pathLst>
                <a:path w="501" h="367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1" y="367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8242950" y="2881400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201" y="1"/>
                  </a:moveTo>
                  <a:cubicBezTo>
                    <a:pt x="0" y="1"/>
                    <a:pt x="0" y="335"/>
                    <a:pt x="201" y="335"/>
                  </a:cubicBezTo>
                  <a:cubicBezTo>
                    <a:pt x="401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8192900" y="2905600"/>
              <a:ext cx="13375" cy="10025"/>
            </a:xfrm>
            <a:custGeom>
              <a:avLst/>
              <a:gdLst/>
              <a:ahLst/>
              <a:cxnLst/>
              <a:rect l="l" t="t" r="r" b="b"/>
              <a:pathLst>
                <a:path w="535" h="401" extrusionOk="0">
                  <a:moveTo>
                    <a:pt x="234" y="0"/>
                  </a:moveTo>
                  <a:cubicBezTo>
                    <a:pt x="1" y="0"/>
                    <a:pt x="1" y="401"/>
                    <a:pt x="234" y="401"/>
                  </a:cubicBezTo>
                  <a:cubicBezTo>
                    <a:pt x="535" y="401"/>
                    <a:pt x="535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8177075" y="287557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501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8172075" y="2849725"/>
              <a:ext cx="4175" cy="2525"/>
            </a:xfrm>
            <a:custGeom>
              <a:avLst/>
              <a:gdLst/>
              <a:ahLst/>
              <a:cxnLst/>
              <a:rect l="l" t="t" r="r" b="b"/>
              <a:pathLst>
                <a:path w="167" h="101" extrusionOk="0">
                  <a:moveTo>
                    <a:pt x="67" y="0"/>
                  </a:moveTo>
                  <a:cubicBezTo>
                    <a:pt x="0" y="0"/>
                    <a:pt x="0" y="100"/>
                    <a:pt x="67" y="100"/>
                  </a:cubicBezTo>
                  <a:cubicBezTo>
                    <a:pt x="167" y="100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8207925" y="2870575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67" y="0"/>
                  </a:moveTo>
                  <a:cubicBezTo>
                    <a:pt x="0" y="0"/>
                    <a:pt x="0" y="401"/>
                    <a:pt x="267" y="401"/>
                  </a:cubicBezTo>
                  <a:cubicBezTo>
                    <a:pt x="501" y="401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8253800" y="2843050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67" y="1"/>
                  </a:moveTo>
                  <a:cubicBezTo>
                    <a:pt x="0" y="1"/>
                    <a:pt x="0" y="301"/>
                    <a:pt x="167" y="301"/>
                  </a:cubicBezTo>
                  <a:cubicBezTo>
                    <a:pt x="400" y="301"/>
                    <a:pt x="4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8282975" y="2893075"/>
              <a:ext cx="16700" cy="12550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8314675" y="287635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07" y="1"/>
                  </a:moveTo>
                  <a:cubicBezTo>
                    <a:pt x="1" y="1"/>
                    <a:pt x="9" y="370"/>
                    <a:pt x="234" y="370"/>
                  </a:cubicBezTo>
                  <a:cubicBezTo>
                    <a:pt x="500" y="370"/>
                    <a:pt x="500" y="3"/>
                    <a:pt x="234" y="3"/>
                  </a:cubicBezTo>
                  <a:cubicBezTo>
                    <a:pt x="224" y="1"/>
                    <a:pt x="215" y="1"/>
                    <a:pt x="20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8244625" y="29081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0" y="367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8142875" y="2870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8310500" y="2792175"/>
              <a:ext cx="14200" cy="11700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1"/>
                  </a:moveTo>
                  <a:cubicBezTo>
                    <a:pt x="0" y="1"/>
                    <a:pt x="0" y="468"/>
                    <a:pt x="301" y="468"/>
                  </a:cubicBezTo>
                  <a:cubicBezTo>
                    <a:pt x="567" y="468"/>
                    <a:pt x="567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8115350" y="3736050"/>
              <a:ext cx="140925" cy="8425"/>
            </a:xfrm>
            <a:custGeom>
              <a:avLst/>
              <a:gdLst/>
              <a:ahLst/>
              <a:cxnLst/>
              <a:rect l="l" t="t" r="r" b="b"/>
              <a:pathLst>
                <a:path w="5637" h="337" extrusionOk="0">
                  <a:moveTo>
                    <a:pt x="5568" y="1"/>
                  </a:moveTo>
                  <a:cubicBezTo>
                    <a:pt x="5559" y="1"/>
                    <a:pt x="5549" y="2"/>
                    <a:pt x="5538" y="6"/>
                  </a:cubicBezTo>
                  <a:cubicBezTo>
                    <a:pt x="3703" y="140"/>
                    <a:pt x="1869" y="140"/>
                    <a:pt x="34" y="240"/>
                  </a:cubicBezTo>
                  <a:cubicBezTo>
                    <a:pt x="1" y="273"/>
                    <a:pt x="1" y="306"/>
                    <a:pt x="34" y="306"/>
                  </a:cubicBezTo>
                  <a:cubicBezTo>
                    <a:pt x="425" y="328"/>
                    <a:pt x="819" y="337"/>
                    <a:pt x="1214" y="337"/>
                  </a:cubicBezTo>
                  <a:cubicBezTo>
                    <a:pt x="2673" y="337"/>
                    <a:pt x="4147" y="211"/>
                    <a:pt x="5538" y="106"/>
                  </a:cubicBezTo>
                  <a:cubicBezTo>
                    <a:pt x="5627" y="106"/>
                    <a:pt x="5637" y="1"/>
                    <a:pt x="55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8198750" y="3705750"/>
              <a:ext cx="12525" cy="37500"/>
            </a:xfrm>
            <a:custGeom>
              <a:avLst/>
              <a:gdLst/>
              <a:ahLst/>
              <a:cxnLst/>
              <a:rect l="l" t="t" r="r" b="b"/>
              <a:pathLst>
                <a:path w="501" h="1500" extrusionOk="0">
                  <a:moveTo>
                    <a:pt x="459" y="1"/>
                  </a:moveTo>
                  <a:cubicBezTo>
                    <a:pt x="434" y="1"/>
                    <a:pt x="401" y="17"/>
                    <a:pt x="367" y="51"/>
                  </a:cubicBezTo>
                  <a:cubicBezTo>
                    <a:pt x="201" y="518"/>
                    <a:pt x="134" y="1018"/>
                    <a:pt x="0" y="1485"/>
                  </a:cubicBezTo>
                  <a:cubicBezTo>
                    <a:pt x="0" y="1485"/>
                    <a:pt x="45" y="1500"/>
                    <a:pt x="75" y="1500"/>
                  </a:cubicBezTo>
                  <a:cubicBezTo>
                    <a:pt x="89" y="1500"/>
                    <a:pt x="101" y="1496"/>
                    <a:pt x="101" y="1485"/>
                  </a:cubicBezTo>
                  <a:cubicBezTo>
                    <a:pt x="234" y="1051"/>
                    <a:pt x="501" y="518"/>
                    <a:pt x="501" y="51"/>
                  </a:cubicBezTo>
                  <a:cubicBezTo>
                    <a:pt x="501" y="17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8276350" y="3689250"/>
              <a:ext cx="129850" cy="45400"/>
            </a:xfrm>
            <a:custGeom>
              <a:avLst/>
              <a:gdLst/>
              <a:ahLst/>
              <a:cxnLst/>
              <a:rect l="l" t="t" r="r" b="b"/>
              <a:pathLst>
                <a:path w="5194" h="1816" extrusionOk="0">
                  <a:moveTo>
                    <a:pt x="16" y="1"/>
                  </a:moveTo>
                  <a:cubicBezTo>
                    <a:pt x="0" y="1"/>
                    <a:pt x="5" y="43"/>
                    <a:pt x="32" y="43"/>
                  </a:cubicBezTo>
                  <a:cubicBezTo>
                    <a:pt x="1733" y="611"/>
                    <a:pt x="3401" y="1144"/>
                    <a:pt x="5069" y="1811"/>
                  </a:cubicBezTo>
                  <a:cubicBezTo>
                    <a:pt x="5078" y="1814"/>
                    <a:pt x="5087" y="1816"/>
                    <a:pt x="5095" y="1816"/>
                  </a:cubicBezTo>
                  <a:cubicBezTo>
                    <a:pt x="5174" y="1816"/>
                    <a:pt x="5193" y="1678"/>
                    <a:pt x="5102" y="1678"/>
                  </a:cubicBezTo>
                  <a:cubicBezTo>
                    <a:pt x="3434" y="1044"/>
                    <a:pt x="1767" y="477"/>
                    <a:pt x="32" y="10"/>
                  </a:cubicBezTo>
                  <a:cubicBezTo>
                    <a:pt x="25" y="3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8343175" y="3684325"/>
              <a:ext cx="28825" cy="26250"/>
            </a:xfrm>
            <a:custGeom>
              <a:avLst/>
              <a:gdLst/>
              <a:ahLst/>
              <a:cxnLst/>
              <a:rect l="l" t="t" r="r" b="b"/>
              <a:pathLst>
                <a:path w="1153" h="1050" extrusionOk="0">
                  <a:moveTo>
                    <a:pt x="1055" y="0"/>
                  </a:moveTo>
                  <a:cubicBezTo>
                    <a:pt x="1047" y="0"/>
                    <a:pt x="1037" y="2"/>
                    <a:pt x="1028" y="7"/>
                  </a:cubicBezTo>
                  <a:cubicBezTo>
                    <a:pt x="862" y="140"/>
                    <a:pt x="695" y="307"/>
                    <a:pt x="528" y="407"/>
                  </a:cubicBezTo>
                  <a:cubicBezTo>
                    <a:pt x="361" y="574"/>
                    <a:pt x="161" y="741"/>
                    <a:pt x="28" y="908"/>
                  </a:cubicBezTo>
                  <a:cubicBezTo>
                    <a:pt x="0" y="990"/>
                    <a:pt x="18" y="1050"/>
                    <a:pt x="44" y="1050"/>
                  </a:cubicBezTo>
                  <a:cubicBezTo>
                    <a:pt x="49" y="1050"/>
                    <a:pt x="55" y="1047"/>
                    <a:pt x="61" y="1041"/>
                  </a:cubicBezTo>
                  <a:cubicBezTo>
                    <a:pt x="228" y="908"/>
                    <a:pt x="395" y="741"/>
                    <a:pt x="561" y="641"/>
                  </a:cubicBezTo>
                  <a:cubicBezTo>
                    <a:pt x="728" y="474"/>
                    <a:pt x="928" y="341"/>
                    <a:pt x="1095" y="140"/>
                  </a:cubicBezTo>
                  <a:cubicBezTo>
                    <a:pt x="1153" y="83"/>
                    <a:pt x="1111" y="0"/>
                    <a:pt x="10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8191250" y="2089425"/>
              <a:ext cx="140950" cy="104650"/>
            </a:xfrm>
            <a:custGeom>
              <a:avLst/>
              <a:gdLst/>
              <a:ahLst/>
              <a:cxnLst/>
              <a:rect l="l" t="t" r="r" b="b"/>
              <a:pathLst>
                <a:path w="5638" h="4186" extrusionOk="0">
                  <a:moveTo>
                    <a:pt x="1142" y="1"/>
                  </a:moveTo>
                  <a:cubicBezTo>
                    <a:pt x="944" y="1"/>
                    <a:pt x="850" y="48"/>
                    <a:pt x="901" y="124"/>
                  </a:cubicBezTo>
                  <a:cubicBezTo>
                    <a:pt x="1001" y="324"/>
                    <a:pt x="2802" y="658"/>
                    <a:pt x="2569" y="958"/>
                  </a:cubicBezTo>
                  <a:cubicBezTo>
                    <a:pt x="2538" y="996"/>
                    <a:pt x="2484" y="1012"/>
                    <a:pt x="2412" y="1012"/>
                  </a:cubicBezTo>
                  <a:cubicBezTo>
                    <a:pt x="1978" y="1012"/>
                    <a:pt x="885" y="418"/>
                    <a:pt x="324" y="418"/>
                  </a:cubicBezTo>
                  <a:cubicBezTo>
                    <a:pt x="163" y="418"/>
                    <a:pt x="46" y="466"/>
                    <a:pt x="0" y="591"/>
                  </a:cubicBezTo>
                  <a:cubicBezTo>
                    <a:pt x="0" y="591"/>
                    <a:pt x="467" y="791"/>
                    <a:pt x="968" y="991"/>
                  </a:cubicBezTo>
                  <a:cubicBezTo>
                    <a:pt x="1468" y="1158"/>
                    <a:pt x="2269" y="1458"/>
                    <a:pt x="2068" y="1692"/>
                  </a:cubicBezTo>
                  <a:cubicBezTo>
                    <a:pt x="2046" y="1714"/>
                    <a:pt x="2011" y="1725"/>
                    <a:pt x="1966" y="1725"/>
                  </a:cubicBezTo>
                  <a:cubicBezTo>
                    <a:pt x="1601" y="1725"/>
                    <a:pt x="586" y="1049"/>
                    <a:pt x="305" y="1049"/>
                  </a:cubicBezTo>
                  <a:cubicBezTo>
                    <a:pt x="266" y="1049"/>
                    <a:pt x="241" y="1062"/>
                    <a:pt x="234" y="1091"/>
                  </a:cubicBezTo>
                  <a:cubicBezTo>
                    <a:pt x="134" y="1325"/>
                    <a:pt x="1301" y="2092"/>
                    <a:pt x="2135" y="2492"/>
                  </a:cubicBezTo>
                  <a:cubicBezTo>
                    <a:pt x="2813" y="2845"/>
                    <a:pt x="2786" y="3021"/>
                    <a:pt x="2591" y="3021"/>
                  </a:cubicBezTo>
                  <a:cubicBezTo>
                    <a:pt x="2546" y="3021"/>
                    <a:pt x="2492" y="3012"/>
                    <a:pt x="2435" y="2993"/>
                  </a:cubicBezTo>
                  <a:cubicBezTo>
                    <a:pt x="2202" y="2935"/>
                    <a:pt x="1614" y="2495"/>
                    <a:pt x="1401" y="2495"/>
                  </a:cubicBezTo>
                  <a:cubicBezTo>
                    <a:pt x="1370" y="2495"/>
                    <a:pt x="1347" y="2505"/>
                    <a:pt x="1335" y="2526"/>
                  </a:cubicBezTo>
                  <a:cubicBezTo>
                    <a:pt x="1268" y="2759"/>
                    <a:pt x="2269" y="3593"/>
                    <a:pt x="2836" y="3827"/>
                  </a:cubicBezTo>
                  <a:cubicBezTo>
                    <a:pt x="3436" y="4027"/>
                    <a:pt x="4503" y="3960"/>
                    <a:pt x="4770" y="4160"/>
                  </a:cubicBezTo>
                  <a:cubicBezTo>
                    <a:pt x="4785" y="4178"/>
                    <a:pt x="4803" y="4186"/>
                    <a:pt x="4823" y="4186"/>
                  </a:cubicBezTo>
                  <a:cubicBezTo>
                    <a:pt x="5067" y="4186"/>
                    <a:pt x="5638" y="2959"/>
                    <a:pt x="5638" y="2959"/>
                  </a:cubicBezTo>
                  <a:cubicBezTo>
                    <a:pt x="5638" y="2959"/>
                    <a:pt x="3903" y="991"/>
                    <a:pt x="2769" y="458"/>
                  </a:cubicBezTo>
                  <a:cubicBezTo>
                    <a:pt x="2066" y="127"/>
                    <a:pt x="1465" y="1"/>
                    <a:pt x="1142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7981925" y="2094875"/>
              <a:ext cx="79250" cy="148875"/>
            </a:xfrm>
            <a:custGeom>
              <a:avLst/>
              <a:gdLst/>
              <a:ahLst/>
              <a:cxnLst/>
              <a:rect l="l" t="t" r="r" b="b"/>
              <a:pathLst>
                <a:path w="3170" h="5955" extrusionOk="0">
                  <a:moveTo>
                    <a:pt x="2578" y="1"/>
                  </a:moveTo>
                  <a:cubicBezTo>
                    <a:pt x="2044" y="1"/>
                    <a:pt x="1404" y="1944"/>
                    <a:pt x="1058" y="1944"/>
                  </a:cubicBezTo>
                  <a:cubicBezTo>
                    <a:pt x="1050" y="1944"/>
                    <a:pt x="1042" y="1943"/>
                    <a:pt x="1035" y="1941"/>
                  </a:cubicBezTo>
                  <a:cubicBezTo>
                    <a:pt x="668" y="1874"/>
                    <a:pt x="1802" y="406"/>
                    <a:pt x="1769" y="206"/>
                  </a:cubicBezTo>
                  <a:cubicBezTo>
                    <a:pt x="1759" y="179"/>
                    <a:pt x="1739" y="165"/>
                    <a:pt x="1709" y="165"/>
                  </a:cubicBezTo>
                  <a:cubicBezTo>
                    <a:pt x="1521" y="165"/>
                    <a:pt x="966" y="701"/>
                    <a:pt x="534" y="1707"/>
                  </a:cubicBezTo>
                  <a:cubicBezTo>
                    <a:pt x="34" y="2875"/>
                    <a:pt x="1" y="5510"/>
                    <a:pt x="1" y="5510"/>
                  </a:cubicBezTo>
                  <a:cubicBezTo>
                    <a:pt x="1" y="5510"/>
                    <a:pt x="979" y="5955"/>
                    <a:pt x="1338" y="5955"/>
                  </a:cubicBezTo>
                  <a:cubicBezTo>
                    <a:pt x="1419" y="5955"/>
                    <a:pt x="1468" y="5932"/>
                    <a:pt x="1468" y="5877"/>
                  </a:cubicBezTo>
                  <a:cubicBezTo>
                    <a:pt x="1502" y="5577"/>
                    <a:pt x="2369" y="4910"/>
                    <a:pt x="2669" y="4376"/>
                  </a:cubicBezTo>
                  <a:cubicBezTo>
                    <a:pt x="2969" y="3842"/>
                    <a:pt x="3170" y="2508"/>
                    <a:pt x="2969" y="2408"/>
                  </a:cubicBezTo>
                  <a:cubicBezTo>
                    <a:pt x="2961" y="2405"/>
                    <a:pt x="2952" y="2404"/>
                    <a:pt x="2944" y="2404"/>
                  </a:cubicBezTo>
                  <a:cubicBezTo>
                    <a:pt x="2721" y="2404"/>
                    <a:pt x="2531" y="3217"/>
                    <a:pt x="2402" y="3442"/>
                  </a:cubicBezTo>
                  <a:cubicBezTo>
                    <a:pt x="2366" y="3527"/>
                    <a:pt x="2303" y="3585"/>
                    <a:pt x="2254" y="3585"/>
                  </a:cubicBezTo>
                  <a:cubicBezTo>
                    <a:pt x="2168" y="3585"/>
                    <a:pt x="2123" y="3406"/>
                    <a:pt x="2336" y="2875"/>
                  </a:cubicBezTo>
                  <a:cubicBezTo>
                    <a:pt x="2703" y="2008"/>
                    <a:pt x="3136" y="673"/>
                    <a:pt x="2869" y="540"/>
                  </a:cubicBezTo>
                  <a:cubicBezTo>
                    <a:pt x="2861" y="535"/>
                    <a:pt x="2853" y="533"/>
                    <a:pt x="2844" y="533"/>
                  </a:cubicBezTo>
                  <a:cubicBezTo>
                    <a:pt x="2606" y="533"/>
                    <a:pt x="2167" y="2208"/>
                    <a:pt x="1877" y="2208"/>
                  </a:cubicBezTo>
                  <a:cubicBezTo>
                    <a:pt x="1874" y="2208"/>
                    <a:pt x="1871" y="2208"/>
                    <a:pt x="1869" y="2208"/>
                  </a:cubicBezTo>
                  <a:cubicBezTo>
                    <a:pt x="1568" y="2208"/>
                    <a:pt x="2002" y="1440"/>
                    <a:pt x="2236" y="1007"/>
                  </a:cubicBezTo>
                  <a:cubicBezTo>
                    <a:pt x="2502" y="540"/>
                    <a:pt x="2703" y="39"/>
                    <a:pt x="2703" y="39"/>
                  </a:cubicBezTo>
                  <a:cubicBezTo>
                    <a:pt x="2662" y="13"/>
                    <a:pt x="2620" y="1"/>
                    <a:pt x="257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2"/>
          <p:cNvGrpSpPr/>
          <p:nvPr/>
        </p:nvGrpSpPr>
        <p:grpSpPr>
          <a:xfrm rot="518340">
            <a:off x="-18321" y="1747503"/>
            <a:ext cx="819730" cy="1691432"/>
            <a:chOff x="8941775" y="1754475"/>
            <a:chExt cx="819775" cy="1691525"/>
          </a:xfrm>
        </p:grpSpPr>
        <p:sp>
          <p:nvSpPr>
            <p:cNvPr id="610" name="Google Shape;610;p2"/>
            <p:cNvSpPr/>
            <p:nvPr/>
          </p:nvSpPr>
          <p:spPr>
            <a:xfrm>
              <a:off x="9195300" y="1758700"/>
              <a:ext cx="308575" cy="311150"/>
            </a:xfrm>
            <a:custGeom>
              <a:avLst/>
              <a:gdLst/>
              <a:ahLst/>
              <a:cxnLst/>
              <a:rect l="l" t="t" r="r" b="b"/>
              <a:pathLst>
                <a:path w="12343" h="12446" extrusionOk="0">
                  <a:moveTo>
                    <a:pt x="8323" y="0"/>
                  </a:moveTo>
                  <a:cubicBezTo>
                    <a:pt x="7468" y="0"/>
                    <a:pt x="6628" y="372"/>
                    <a:pt x="6038" y="844"/>
                  </a:cubicBezTo>
                  <a:cubicBezTo>
                    <a:pt x="5137" y="1611"/>
                    <a:pt x="4504" y="2612"/>
                    <a:pt x="3736" y="3446"/>
                  </a:cubicBezTo>
                  <a:cubicBezTo>
                    <a:pt x="3369" y="3846"/>
                    <a:pt x="2902" y="4280"/>
                    <a:pt x="2769" y="4780"/>
                  </a:cubicBezTo>
                  <a:cubicBezTo>
                    <a:pt x="2469" y="5547"/>
                    <a:pt x="2802" y="6515"/>
                    <a:pt x="2269" y="7149"/>
                  </a:cubicBezTo>
                  <a:cubicBezTo>
                    <a:pt x="1968" y="7482"/>
                    <a:pt x="1468" y="7649"/>
                    <a:pt x="1034" y="7849"/>
                  </a:cubicBezTo>
                  <a:cubicBezTo>
                    <a:pt x="601" y="8049"/>
                    <a:pt x="167" y="8349"/>
                    <a:pt x="100" y="8750"/>
                  </a:cubicBezTo>
                  <a:cubicBezTo>
                    <a:pt x="0" y="9150"/>
                    <a:pt x="267" y="9550"/>
                    <a:pt x="601" y="9817"/>
                  </a:cubicBezTo>
                  <a:cubicBezTo>
                    <a:pt x="934" y="10084"/>
                    <a:pt x="1335" y="10251"/>
                    <a:pt x="1768" y="10418"/>
                  </a:cubicBezTo>
                  <a:cubicBezTo>
                    <a:pt x="2435" y="10751"/>
                    <a:pt x="3002" y="11085"/>
                    <a:pt x="3670" y="11385"/>
                  </a:cubicBezTo>
                  <a:cubicBezTo>
                    <a:pt x="4870" y="11919"/>
                    <a:pt x="6205" y="12186"/>
                    <a:pt x="7539" y="12352"/>
                  </a:cubicBezTo>
                  <a:cubicBezTo>
                    <a:pt x="7855" y="12407"/>
                    <a:pt x="8183" y="12445"/>
                    <a:pt x="8505" y="12445"/>
                  </a:cubicBezTo>
                  <a:cubicBezTo>
                    <a:pt x="8965" y="12445"/>
                    <a:pt x="9415" y="12368"/>
                    <a:pt x="9807" y="12152"/>
                  </a:cubicBezTo>
                  <a:cubicBezTo>
                    <a:pt x="10474" y="11785"/>
                    <a:pt x="10808" y="11051"/>
                    <a:pt x="11042" y="10384"/>
                  </a:cubicBezTo>
                  <a:cubicBezTo>
                    <a:pt x="11775" y="8450"/>
                    <a:pt x="12276" y="6381"/>
                    <a:pt x="12309" y="4313"/>
                  </a:cubicBezTo>
                  <a:cubicBezTo>
                    <a:pt x="12342" y="3346"/>
                    <a:pt x="12209" y="2312"/>
                    <a:pt x="11609" y="1511"/>
                  </a:cubicBezTo>
                  <a:cubicBezTo>
                    <a:pt x="10841" y="611"/>
                    <a:pt x="10208" y="210"/>
                    <a:pt x="9374" y="210"/>
                  </a:cubicBezTo>
                  <a:cubicBezTo>
                    <a:pt x="9032" y="64"/>
                    <a:pt x="8676" y="0"/>
                    <a:pt x="8323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9035175" y="2506150"/>
              <a:ext cx="405325" cy="870650"/>
            </a:xfrm>
            <a:custGeom>
              <a:avLst/>
              <a:gdLst/>
              <a:ahLst/>
              <a:cxnLst/>
              <a:rect l="l" t="t" r="r" b="b"/>
              <a:pathLst>
                <a:path w="16213" h="34826" extrusionOk="0">
                  <a:moveTo>
                    <a:pt x="3537" y="0"/>
                  </a:moveTo>
                  <a:lnTo>
                    <a:pt x="1" y="33524"/>
                  </a:lnTo>
                  <a:lnTo>
                    <a:pt x="2936" y="34025"/>
                  </a:lnTo>
                  <a:cubicBezTo>
                    <a:pt x="2936" y="34025"/>
                    <a:pt x="8540" y="5604"/>
                    <a:pt x="8840" y="5171"/>
                  </a:cubicBezTo>
                  <a:cubicBezTo>
                    <a:pt x="8913" y="5074"/>
                    <a:pt x="8982" y="5043"/>
                    <a:pt x="9039" y="5043"/>
                  </a:cubicBezTo>
                  <a:cubicBezTo>
                    <a:pt x="9140" y="5043"/>
                    <a:pt x="9207" y="5137"/>
                    <a:pt x="9207" y="5137"/>
                  </a:cubicBezTo>
                  <a:lnTo>
                    <a:pt x="4904" y="34158"/>
                  </a:lnTo>
                  <a:lnTo>
                    <a:pt x="8407" y="34825"/>
                  </a:lnTo>
                  <a:cubicBezTo>
                    <a:pt x="8407" y="34825"/>
                    <a:pt x="16212" y="7606"/>
                    <a:pt x="16112" y="1334"/>
                  </a:cubicBezTo>
                  <a:lnTo>
                    <a:pt x="3537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9056025" y="2516975"/>
              <a:ext cx="87600" cy="768925"/>
            </a:xfrm>
            <a:custGeom>
              <a:avLst/>
              <a:gdLst/>
              <a:ahLst/>
              <a:cxnLst/>
              <a:rect l="l" t="t" r="r" b="b"/>
              <a:pathLst>
                <a:path w="3504" h="30757" extrusionOk="0">
                  <a:moveTo>
                    <a:pt x="3503" y="1"/>
                  </a:moveTo>
                  <a:lnTo>
                    <a:pt x="1" y="30756"/>
                  </a:lnTo>
                  <a:cubicBezTo>
                    <a:pt x="1702" y="20582"/>
                    <a:pt x="2869" y="10308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9184450" y="2622050"/>
              <a:ext cx="85100" cy="688850"/>
            </a:xfrm>
            <a:custGeom>
              <a:avLst/>
              <a:gdLst/>
              <a:ahLst/>
              <a:cxnLst/>
              <a:rect l="l" t="t" r="r" b="b"/>
              <a:pathLst>
                <a:path w="3404" h="27554" extrusionOk="0">
                  <a:moveTo>
                    <a:pt x="3403" y="1"/>
                  </a:moveTo>
                  <a:lnTo>
                    <a:pt x="1" y="27554"/>
                  </a:lnTo>
                  <a:cubicBezTo>
                    <a:pt x="1368" y="18047"/>
                    <a:pt x="2603" y="9608"/>
                    <a:pt x="34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9020400" y="2578700"/>
              <a:ext cx="88200" cy="167650"/>
            </a:xfrm>
            <a:custGeom>
              <a:avLst/>
              <a:gdLst/>
              <a:ahLst/>
              <a:cxnLst/>
              <a:rect l="l" t="t" r="r" b="b"/>
              <a:pathLst>
                <a:path w="3528" h="6706" extrusionOk="0">
                  <a:moveTo>
                    <a:pt x="1192" y="0"/>
                  </a:moveTo>
                  <a:cubicBezTo>
                    <a:pt x="1192" y="0"/>
                    <a:pt x="158" y="2535"/>
                    <a:pt x="91" y="3936"/>
                  </a:cubicBezTo>
                  <a:cubicBezTo>
                    <a:pt x="1" y="5207"/>
                    <a:pt x="349" y="6066"/>
                    <a:pt x="489" y="6066"/>
                  </a:cubicBezTo>
                  <a:cubicBezTo>
                    <a:pt x="503" y="6066"/>
                    <a:pt x="516" y="6057"/>
                    <a:pt x="525" y="6038"/>
                  </a:cubicBezTo>
                  <a:cubicBezTo>
                    <a:pt x="656" y="5841"/>
                    <a:pt x="271" y="3935"/>
                    <a:pt x="671" y="3935"/>
                  </a:cubicBezTo>
                  <a:cubicBezTo>
                    <a:pt x="678" y="3935"/>
                    <a:pt x="685" y="3935"/>
                    <a:pt x="692" y="3936"/>
                  </a:cubicBezTo>
                  <a:cubicBezTo>
                    <a:pt x="1123" y="4069"/>
                    <a:pt x="664" y="6705"/>
                    <a:pt x="1444" y="6705"/>
                  </a:cubicBezTo>
                  <a:cubicBezTo>
                    <a:pt x="1449" y="6705"/>
                    <a:pt x="1454" y="6705"/>
                    <a:pt x="1459" y="6705"/>
                  </a:cubicBezTo>
                  <a:cubicBezTo>
                    <a:pt x="1459" y="6705"/>
                    <a:pt x="1492" y="6105"/>
                    <a:pt x="1459" y="5538"/>
                  </a:cubicBezTo>
                  <a:cubicBezTo>
                    <a:pt x="1427" y="4967"/>
                    <a:pt x="1366" y="4096"/>
                    <a:pt x="1645" y="4096"/>
                  </a:cubicBezTo>
                  <a:cubicBezTo>
                    <a:pt x="1660" y="4096"/>
                    <a:pt x="1676" y="4098"/>
                    <a:pt x="1692" y="4103"/>
                  </a:cubicBezTo>
                  <a:cubicBezTo>
                    <a:pt x="2026" y="4237"/>
                    <a:pt x="1592" y="6271"/>
                    <a:pt x="1859" y="6271"/>
                  </a:cubicBezTo>
                  <a:cubicBezTo>
                    <a:pt x="2159" y="6271"/>
                    <a:pt x="2426" y="4737"/>
                    <a:pt x="2493" y="3703"/>
                  </a:cubicBezTo>
                  <a:cubicBezTo>
                    <a:pt x="2551" y="3128"/>
                    <a:pt x="2652" y="2938"/>
                    <a:pt x="2735" y="2938"/>
                  </a:cubicBezTo>
                  <a:cubicBezTo>
                    <a:pt x="2795" y="2938"/>
                    <a:pt x="2846" y="3042"/>
                    <a:pt x="2860" y="3169"/>
                  </a:cubicBezTo>
                  <a:cubicBezTo>
                    <a:pt x="2893" y="3436"/>
                    <a:pt x="2660" y="4437"/>
                    <a:pt x="2860" y="4437"/>
                  </a:cubicBezTo>
                  <a:cubicBezTo>
                    <a:pt x="3127" y="4437"/>
                    <a:pt x="3527" y="3069"/>
                    <a:pt x="3527" y="2369"/>
                  </a:cubicBezTo>
                  <a:cubicBezTo>
                    <a:pt x="3527" y="1668"/>
                    <a:pt x="2960" y="601"/>
                    <a:pt x="3094" y="267"/>
                  </a:cubicBezTo>
                  <a:cubicBezTo>
                    <a:pt x="3160" y="0"/>
                    <a:pt x="1192" y="0"/>
                    <a:pt x="119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9123575" y="2031150"/>
              <a:ext cx="386975" cy="509200"/>
            </a:xfrm>
            <a:custGeom>
              <a:avLst/>
              <a:gdLst/>
              <a:ahLst/>
              <a:cxnLst/>
              <a:rect l="l" t="t" r="r" b="b"/>
              <a:pathLst>
                <a:path w="15479" h="20368" extrusionOk="0">
                  <a:moveTo>
                    <a:pt x="9144" y="1"/>
                  </a:moveTo>
                  <a:cubicBezTo>
                    <a:pt x="7382" y="1"/>
                    <a:pt x="3568" y="544"/>
                    <a:pt x="2703" y="5124"/>
                  </a:cubicBezTo>
                  <a:cubicBezTo>
                    <a:pt x="1568" y="11128"/>
                    <a:pt x="1" y="19000"/>
                    <a:pt x="1" y="19000"/>
                  </a:cubicBezTo>
                  <a:lnTo>
                    <a:pt x="12643" y="20368"/>
                  </a:lnTo>
                  <a:lnTo>
                    <a:pt x="14911" y="6825"/>
                  </a:lnTo>
                  <a:cubicBezTo>
                    <a:pt x="15478" y="3689"/>
                    <a:pt x="13410" y="720"/>
                    <a:pt x="10341" y="120"/>
                  </a:cubicBezTo>
                  <a:cubicBezTo>
                    <a:pt x="10241" y="87"/>
                    <a:pt x="10141" y="53"/>
                    <a:pt x="10041" y="53"/>
                  </a:cubicBezTo>
                  <a:cubicBezTo>
                    <a:pt x="10041" y="53"/>
                    <a:pt x="9692" y="1"/>
                    <a:pt x="9144" y="1"/>
                  </a:cubicBez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9020175" y="2034975"/>
              <a:ext cx="286900" cy="582250"/>
            </a:xfrm>
            <a:custGeom>
              <a:avLst/>
              <a:gdLst/>
              <a:ahLst/>
              <a:cxnLst/>
              <a:rect l="l" t="t" r="r" b="b"/>
              <a:pathLst>
                <a:path w="11476" h="23290" extrusionOk="0">
                  <a:moveTo>
                    <a:pt x="11475" y="0"/>
                  </a:moveTo>
                  <a:lnTo>
                    <a:pt x="11475" y="0"/>
                  </a:lnTo>
                  <a:cubicBezTo>
                    <a:pt x="11475" y="0"/>
                    <a:pt x="4837" y="67"/>
                    <a:pt x="2502" y="10942"/>
                  </a:cubicBezTo>
                  <a:cubicBezTo>
                    <a:pt x="167" y="21783"/>
                    <a:pt x="0" y="22516"/>
                    <a:pt x="0" y="22516"/>
                  </a:cubicBezTo>
                  <a:cubicBezTo>
                    <a:pt x="0" y="22516"/>
                    <a:pt x="1304" y="23290"/>
                    <a:pt x="2725" y="23290"/>
                  </a:cubicBezTo>
                  <a:cubicBezTo>
                    <a:pt x="3049" y="23290"/>
                    <a:pt x="3380" y="23250"/>
                    <a:pt x="3703" y="23150"/>
                  </a:cubicBezTo>
                  <a:lnTo>
                    <a:pt x="6705" y="5604"/>
                  </a:lnTo>
                  <a:lnTo>
                    <a:pt x="11475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9608925" y="2187575"/>
              <a:ext cx="152625" cy="137625"/>
            </a:xfrm>
            <a:custGeom>
              <a:avLst/>
              <a:gdLst/>
              <a:ahLst/>
              <a:cxnLst/>
              <a:rect l="l" t="t" r="r" b="b"/>
              <a:pathLst>
                <a:path w="6105" h="5505" extrusionOk="0">
                  <a:moveTo>
                    <a:pt x="5438" y="1"/>
                  </a:moveTo>
                  <a:cubicBezTo>
                    <a:pt x="5438" y="1"/>
                    <a:pt x="5071" y="468"/>
                    <a:pt x="4704" y="968"/>
                  </a:cubicBezTo>
                  <a:cubicBezTo>
                    <a:pt x="4424" y="1388"/>
                    <a:pt x="4027" y="1972"/>
                    <a:pt x="3788" y="1972"/>
                  </a:cubicBezTo>
                  <a:cubicBezTo>
                    <a:pt x="3742" y="1972"/>
                    <a:pt x="3702" y="1950"/>
                    <a:pt x="3670" y="1902"/>
                  </a:cubicBezTo>
                  <a:cubicBezTo>
                    <a:pt x="3503" y="1635"/>
                    <a:pt x="5104" y="234"/>
                    <a:pt x="4837" y="67"/>
                  </a:cubicBezTo>
                  <a:cubicBezTo>
                    <a:pt x="4821" y="56"/>
                    <a:pt x="4801" y="51"/>
                    <a:pt x="4777" y="51"/>
                  </a:cubicBezTo>
                  <a:cubicBezTo>
                    <a:pt x="4450" y="51"/>
                    <a:pt x="3424" y="1056"/>
                    <a:pt x="2802" y="1802"/>
                  </a:cubicBezTo>
                  <a:cubicBezTo>
                    <a:pt x="2490" y="2161"/>
                    <a:pt x="2295" y="2279"/>
                    <a:pt x="2199" y="2279"/>
                  </a:cubicBezTo>
                  <a:cubicBezTo>
                    <a:pt x="2091" y="2279"/>
                    <a:pt x="2111" y="2126"/>
                    <a:pt x="2235" y="2002"/>
                  </a:cubicBezTo>
                  <a:cubicBezTo>
                    <a:pt x="2402" y="1735"/>
                    <a:pt x="3169" y="1068"/>
                    <a:pt x="2969" y="968"/>
                  </a:cubicBezTo>
                  <a:cubicBezTo>
                    <a:pt x="2955" y="954"/>
                    <a:pt x="2933" y="947"/>
                    <a:pt x="2905" y="947"/>
                  </a:cubicBezTo>
                  <a:cubicBezTo>
                    <a:pt x="2603" y="947"/>
                    <a:pt x="1565" y="1714"/>
                    <a:pt x="1168" y="2202"/>
                  </a:cubicBezTo>
                  <a:cubicBezTo>
                    <a:pt x="768" y="2803"/>
                    <a:pt x="601" y="3970"/>
                    <a:pt x="301" y="4170"/>
                  </a:cubicBezTo>
                  <a:cubicBezTo>
                    <a:pt x="0" y="4371"/>
                    <a:pt x="1635" y="5505"/>
                    <a:pt x="1635" y="5505"/>
                  </a:cubicBezTo>
                  <a:cubicBezTo>
                    <a:pt x="1635" y="5505"/>
                    <a:pt x="4003" y="4070"/>
                    <a:pt x="4904" y="3003"/>
                  </a:cubicBezTo>
                  <a:cubicBezTo>
                    <a:pt x="5742" y="1939"/>
                    <a:pt x="5988" y="1031"/>
                    <a:pt x="5793" y="1031"/>
                  </a:cubicBezTo>
                  <a:cubicBezTo>
                    <a:pt x="5786" y="1031"/>
                    <a:pt x="5779" y="1033"/>
                    <a:pt x="5771" y="1035"/>
                  </a:cubicBezTo>
                  <a:cubicBezTo>
                    <a:pt x="5527" y="1127"/>
                    <a:pt x="4805" y="2676"/>
                    <a:pt x="4456" y="2676"/>
                  </a:cubicBezTo>
                  <a:cubicBezTo>
                    <a:pt x="4424" y="2676"/>
                    <a:pt x="4395" y="2664"/>
                    <a:pt x="4370" y="2636"/>
                  </a:cubicBezTo>
                  <a:cubicBezTo>
                    <a:pt x="4103" y="2302"/>
                    <a:pt x="6105" y="401"/>
                    <a:pt x="543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9658950" y="2235125"/>
              <a:ext cx="20050" cy="58825"/>
            </a:xfrm>
            <a:custGeom>
              <a:avLst/>
              <a:gdLst/>
              <a:ahLst/>
              <a:cxnLst/>
              <a:rect l="l" t="t" r="r" b="b"/>
              <a:pathLst>
                <a:path w="802" h="2353" extrusionOk="0">
                  <a:moveTo>
                    <a:pt x="435" y="0"/>
                  </a:moveTo>
                  <a:lnTo>
                    <a:pt x="435" y="0"/>
                  </a:lnTo>
                  <a:cubicBezTo>
                    <a:pt x="396" y="38"/>
                    <a:pt x="353" y="90"/>
                    <a:pt x="313" y="149"/>
                  </a:cubicBezTo>
                  <a:lnTo>
                    <a:pt x="313" y="149"/>
                  </a:lnTo>
                  <a:cubicBezTo>
                    <a:pt x="340" y="122"/>
                    <a:pt x="369" y="95"/>
                    <a:pt x="401" y="67"/>
                  </a:cubicBezTo>
                  <a:cubicBezTo>
                    <a:pt x="401" y="33"/>
                    <a:pt x="409" y="33"/>
                    <a:pt x="418" y="33"/>
                  </a:cubicBezTo>
                  <a:cubicBezTo>
                    <a:pt x="426" y="33"/>
                    <a:pt x="435" y="33"/>
                    <a:pt x="435" y="0"/>
                  </a:cubicBezTo>
                  <a:close/>
                  <a:moveTo>
                    <a:pt x="313" y="149"/>
                  </a:moveTo>
                  <a:cubicBezTo>
                    <a:pt x="148" y="315"/>
                    <a:pt x="87" y="466"/>
                    <a:pt x="1" y="667"/>
                  </a:cubicBezTo>
                  <a:cubicBezTo>
                    <a:pt x="1" y="734"/>
                    <a:pt x="1" y="767"/>
                    <a:pt x="68" y="767"/>
                  </a:cubicBezTo>
                  <a:cubicBezTo>
                    <a:pt x="801" y="934"/>
                    <a:pt x="501" y="1768"/>
                    <a:pt x="334" y="2268"/>
                  </a:cubicBezTo>
                  <a:cubicBezTo>
                    <a:pt x="313" y="2311"/>
                    <a:pt x="372" y="2353"/>
                    <a:pt x="418" y="2353"/>
                  </a:cubicBezTo>
                  <a:cubicBezTo>
                    <a:pt x="445" y="2353"/>
                    <a:pt x="468" y="2339"/>
                    <a:pt x="468" y="2302"/>
                  </a:cubicBezTo>
                  <a:cubicBezTo>
                    <a:pt x="635" y="1968"/>
                    <a:pt x="768" y="1468"/>
                    <a:pt x="635" y="1101"/>
                  </a:cubicBezTo>
                  <a:cubicBezTo>
                    <a:pt x="601" y="967"/>
                    <a:pt x="501" y="834"/>
                    <a:pt x="435" y="701"/>
                  </a:cubicBezTo>
                  <a:cubicBezTo>
                    <a:pt x="401" y="667"/>
                    <a:pt x="268" y="667"/>
                    <a:pt x="234" y="601"/>
                  </a:cubicBezTo>
                  <a:cubicBezTo>
                    <a:pt x="139" y="481"/>
                    <a:pt x="214" y="294"/>
                    <a:pt x="313" y="14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9405450" y="2095025"/>
              <a:ext cx="276050" cy="367450"/>
            </a:xfrm>
            <a:custGeom>
              <a:avLst/>
              <a:gdLst/>
              <a:ahLst/>
              <a:cxnLst/>
              <a:rect l="l" t="t" r="r" b="b"/>
              <a:pathLst>
                <a:path w="11042" h="14698" extrusionOk="0">
                  <a:moveTo>
                    <a:pt x="2736" y="0"/>
                  </a:moveTo>
                  <a:lnTo>
                    <a:pt x="0" y="6605"/>
                  </a:lnTo>
                  <a:cubicBezTo>
                    <a:pt x="0" y="6605"/>
                    <a:pt x="1268" y="12442"/>
                    <a:pt x="4237" y="14377"/>
                  </a:cubicBezTo>
                  <a:cubicBezTo>
                    <a:pt x="4584" y="14600"/>
                    <a:pt x="4943" y="14698"/>
                    <a:pt x="5307" y="14698"/>
                  </a:cubicBezTo>
                  <a:cubicBezTo>
                    <a:pt x="8051" y="14698"/>
                    <a:pt x="11042" y="9107"/>
                    <a:pt x="11042" y="9107"/>
                  </a:cubicBezTo>
                  <a:lnTo>
                    <a:pt x="8206" y="6538"/>
                  </a:lnTo>
                  <a:lnTo>
                    <a:pt x="5938" y="9740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9591575" y="2281600"/>
              <a:ext cx="79700" cy="59625"/>
            </a:xfrm>
            <a:custGeom>
              <a:avLst/>
              <a:gdLst/>
              <a:ahLst/>
              <a:cxnLst/>
              <a:rect l="l" t="t" r="r" b="b"/>
              <a:pathLst>
                <a:path w="3188" h="2385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028" y="876"/>
                    <a:pt x="2029" y="1610"/>
                    <a:pt x="3029" y="2377"/>
                  </a:cubicBezTo>
                  <a:cubicBezTo>
                    <a:pt x="3043" y="2382"/>
                    <a:pt x="3056" y="2384"/>
                    <a:pt x="3068" y="2384"/>
                  </a:cubicBezTo>
                  <a:cubicBezTo>
                    <a:pt x="3145" y="2384"/>
                    <a:pt x="3187" y="2302"/>
                    <a:pt x="3130" y="2244"/>
                  </a:cubicBezTo>
                  <a:cubicBezTo>
                    <a:pt x="2129" y="1477"/>
                    <a:pt x="1128" y="743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9019375" y="2582300"/>
              <a:ext cx="100050" cy="15950"/>
            </a:xfrm>
            <a:custGeom>
              <a:avLst/>
              <a:gdLst/>
              <a:ahLst/>
              <a:cxnLst/>
              <a:rect l="l" t="t" r="r" b="b"/>
              <a:pathLst>
                <a:path w="4002" h="638" extrusionOk="0">
                  <a:moveTo>
                    <a:pt x="29" y="1"/>
                  </a:moveTo>
                  <a:cubicBezTo>
                    <a:pt x="1" y="1"/>
                    <a:pt x="7" y="64"/>
                    <a:pt x="32" y="90"/>
                  </a:cubicBezTo>
                  <a:cubicBezTo>
                    <a:pt x="1121" y="462"/>
                    <a:pt x="2209" y="638"/>
                    <a:pt x="3339" y="638"/>
                  </a:cubicBezTo>
                  <a:cubicBezTo>
                    <a:pt x="3526" y="638"/>
                    <a:pt x="3713" y="633"/>
                    <a:pt x="3902" y="623"/>
                  </a:cubicBezTo>
                  <a:cubicBezTo>
                    <a:pt x="4002" y="623"/>
                    <a:pt x="4002" y="523"/>
                    <a:pt x="3902" y="523"/>
                  </a:cubicBezTo>
                  <a:cubicBezTo>
                    <a:pt x="3805" y="526"/>
                    <a:pt x="3709" y="527"/>
                    <a:pt x="3613" y="527"/>
                  </a:cubicBezTo>
                  <a:cubicBezTo>
                    <a:pt x="2388" y="527"/>
                    <a:pt x="1241" y="332"/>
                    <a:pt x="66" y="23"/>
                  </a:cubicBezTo>
                  <a:cubicBezTo>
                    <a:pt x="50" y="7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9146100" y="3310050"/>
              <a:ext cx="174300" cy="135950"/>
            </a:xfrm>
            <a:custGeom>
              <a:avLst/>
              <a:gdLst/>
              <a:ahLst/>
              <a:cxnLst/>
              <a:rect l="l" t="t" r="r" b="b"/>
              <a:pathLst>
                <a:path w="6972" h="5438" extrusionOk="0">
                  <a:moveTo>
                    <a:pt x="501" y="1"/>
                  </a:moveTo>
                  <a:lnTo>
                    <a:pt x="665" y="12"/>
                  </a:lnTo>
                  <a:lnTo>
                    <a:pt x="665" y="12"/>
                  </a:lnTo>
                  <a:lnTo>
                    <a:pt x="667" y="1"/>
                  </a:lnTo>
                  <a:close/>
                  <a:moveTo>
                    <a:pt x="665" y="12"/>
                  </a:moveTo>
                  <a:lnTo>
                    <a:pt x="0" y="3870"/>
                  </a:lnTo>
                  <a:lnTo>
                    <a:pt x="6972" y="5438"/>
                  </a:lnTo>
                  <a:lnTo>
                    <a:pt x="4237" y="2769"/>
                  </a:lnTo>
                  <a:lnTo>
                    <a:pt x="4970" y="301"/>
                  </a:lnTo>
                  <a:lnTo>
                    <a:pt x="665" y="12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8943450" y="3285875"/>
              <a:ext cx="183475" cy="116775"/>
            </a:xfrm>
            <a:custGeom>
              <a:avLst/>
              <a:gdLst/>
              <a:ahLst/>
              <a:cxnLst/>
              <a:rect l="l" t="t" r="r" b="b"/>
              <a:pathLst>
                <a:path w="7339" h="4671" extrusionOk="0">
                  <a:moveTo>
                    <a:pt x="3670" y="0"/>
                  </a:moveTo>
                  <a:lnTo>
                    <a:pt x="3336" y="2168"/>
                  </a:lnTo>
                  <a:lnTo>
                    <a:pt x="0" y="3603"/>
                  </a:lnTo>
                  <a:lnTo>
                    <a:pt x="6505" y="4670"/>
                  </a:lnTo>
                  <a:lnTo>
                    <a:pt x="7339" y="834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9328725" y="2092975"/>
              <a:ext cx="20875" cy="108400"/>
            </a:xfrm>
            <a:custGeom>
              <a:avLst/>
              <a:gdLst/>
              <a:ahLst/>
              <a:cxnLst/>
              <a:rect l="l" t="t" r="r" b="b"/>
              <a:pathLst>
                <a:path w="835" h="4336" extrusionOk="0">
                  <a:moveTo>
                    <a:pt x="778" y="1"/>
                  </a:moveTo>
                  <a:cubicBezTo>
                    <a:pt x="771" y="1"/>
                    <a:pt x="768" y="4"/>
                    <a:pt x="768" y="15"/>
                  </a:cubicBezTo>
                  <a:cubicBezTo>
                    <a:pt x="467" y="1450"/>
                    <a:pt x="201" y="2851"/>
                    <a:pt x="0" y="4285"/>
                  </a:cubicBezTo>
                  <a:cubicBezTo>
                    <a:pt x="0" y="4318"/>
                    <a:pt x="17" y="4335"/>
                    <a:pt x="42" y="4335"/>
                  </a:cubicBezTo>
                  <a:cubicBezTo>
                    <a:pt x="67" y="4335"/>
                    <a:pt x="101" y="4318"/>
                    <a:pt x="134" y="4285"/>
                  </a:cubicBezTo>
                  <a:cubicBezTo>
                    <a:pt x="367" y="2851"/>
                    <a:pt x="634" y="1450"/>
                    <a:pt x="834" y="15"/>
                  </a:cubicBezTo>
                  <a:cubicBezTo>
                    <a:pt x="812" y="15"/>
                    <a:pt x="790" y="1"/>
                    <a:pt x="7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9353750" y="2120450"/>
              <a:ext cx="3775" cy="3975"/>
            </a:xfrm>
            <a:custGeom>
              <a:avLst/>
              <a:gdLst/>
              <a:ahLst/>
              <a:cxnLst/>
              <a:rect l="l" t="t" r="r" b="b"/>
              <a:pathLst>
                <a:path w="151" h="159" extrusionOk="0">
                  <a:moveTo>
                    <a:pt x="92" y="0"/>
                  </a:moveTo>
                  <a:cubicBezTo>
                    <a:pt x="59" y="0"/>
                    <a:pt x="17" y="17"/>
                    <a:pt x="0" y="51"/>
                  </a:cubicBezTo>
                  <a:lnTo>
                    <a:pt x="0" y="84"/>
                  </a:lnTo>
                  <a:cubicBezTo>
                    <a:pt x="0" y="134"/>
                    <a:pt x="25" y="159"/>
                    <a:pt x="54" y="159"/>
                  </a:cubicBezTo>
                  <a:cubicBezTo>
                    <a:pt x="84" y="159"/>
                    <a:pt x="117" y="134"/>
                    <a:pt x="134" y="84"/>
                  </a:cubicBezTo>
                  <a:lnTo>
                    <a:pt x="134" y="51"/>
                  </a:lnTo>
                  <a:cubicBezTo>
                    <a:pt x="150" y="17"/>
                    <a:pt x="125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9349575" y="2142550"/>
              <a:ext cx="5025" cy="3350"/>
            </a:xfrm>
            <a:custGeom>
              <a:avLst/>
              <a:gdLst/>
              <a:ahLst/>
              <a:cxnLst/>
              <a:rect l="l" t="t" r="r" b="b"/>
              <a:pathLst>
                <a:path w="201" h="134" extrusionOk="0">
                  <a:moveTo>
                    <a:pt x="134" y="0"/>
                  </a:moveTo>
                  <a:cubicBezTo>
                    <a:pt x="0" y="0"/>
                    <a:pt x="0" y="134"/>
                    <a:pt x="100" y="134"/>
                  </a:cubicBezTo>
                  <a:cubicBezTo>
                    <a:pt x="167" y="1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9277025" y="2049425"/>
              <a:ext cx="65075" cy="62300"/>
            </a:xfrm>
            <a:custGeom>
              <a:avLst/>
              <a:gdLst/>
              <a:ahLst/>
              <a:cxnLst/>
              <a:rect l="l" t="t" r="r" b="b"/>
              <a:pathLst>
                <a:path w="2603" h="2492" extrusionOk="0">
                  <a:moveTo>
                    <a:pt x="380" y="1"/>
                  </a:moveTo>
                  <a:cubicBezTo>
                    <a:pt x="373" y="1"/>
                    <a:pt x="367" y="9"/>
                    <a:pt x="367" y="23"/>
                  </a:cubicBezTo>
                  <a:cubicBezTo>
                    <a:pt x="0" y="1357"/>
                    <a:pt x="1501" y="2191"/>
                    <a:pt x="2535" y="2491"/>
                  </a:cubicBezTo>
                  <a:cubicBezTo>
                    <a:pt x="2569" y="2491"/>
                    <a:pt x="2602" y="2391"/>
                    <a:pt x="2569" y="2391"/>
                  </a:cubicBezTo>
                  <a:cubicBezTo>
                    <a:pt x="1501" y="2024"/>
                    <a:pt x="234" y="1424"/>
                    <a:pt x="401" y="56"/>
                  </a:cubicBezTo>
                  <a:cubicBezTo>
                    <a:pt x="401" y="17"/>
                    <a:pt x="389" y="1"/>
                    <a:pt x="3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9360425" y="2057000"/>
              <a:ext cx="63400" cy="53500"/>
            </a:xfrm>
            <a:custGeom>
              <a:avLst/>
              <a:gdLst/>
              <a:ahLst/>
              <a:cxnLst/>
              <a:rect l="l" t="t" r="r" b="b"/>
              <a:pathLst>
                <a:path w="2536" h="2140" extrusionOk="0">
                  <a:moveTo>
                    <a:pt x="2469" y="1"/>
                  </a:moveTo>
                  <a:cubicBezTo>
                    <a:pt x="2450" y="1"/>
                    <a:pt x="2435" y="14"/>
                    <a:pt x="2435" y="53"/>
                  </a:cubicBezTo>
                  <a:cubicBezTo>
                    <a:pt x="2235" y="1288"/>
                    <a:pt x="1334" y="2088"/>
                    <a:pt x="0" y="2122"/>
                  </a:cubicBezTo>
                  <a:cubicBezTo>
                    <a:pt x="91" y="2134"/>
                    <a:pt x="181" y="2140"/>
                    <a:pt x="272" y="2140"/>
                  </a:cubicBezTo>
                  <a:cubicBezTo>
                    <a:pt x="1405" y="2140"/>
                    <a:pt x="2442" y="1197"/>
                    <a:pt x="2535" y="53"/>
                  </a:cubicBezTo>
                  <a:cubicBezTo>
                    <a:pt x="2535" y="33"/>
                    <a:pt x="2498" y="1"/>
                    <a:pt x="24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9121075" y="2212525"/>
              <a:ext cx="84450" cy="291775"/>
            </a:xfrm>
            <a:custGeom>
              <a:avLst/>
              <a:gdLst/>
              <a:ahLst/>
              <a:cxnLst/>
              <a:rect l="l" t="t" r="r" b="b"/>
              <a:pathLst>
                <a:path w="3378" h="11671" extrusionOk="0">
                  <a:moveTo>
                    <a:pt x="3301" y="0"/>
                  </a:moveTo>
                  <a:cubicBezTo>
                    <a:pt x="3276" y="0"/>
                    <a:pt x="3249" y="11"/>
                    <a:pt x="3236" y="37"/>
                  </a:cubicBezTo>
                  <a:cubicBezTo>
                    <a:pt x="1802" y="3806"/>
                    <a:pt x="668" y="7676"/>
                    <a:pt x="1" y="11645"/>
                  </a:cubicBezTo>
                  <a:cubicBezTo>
                    <a:pt x="34" y="11662"/>
                    <a:pt x="67" y="11670"/>
                    <a:pt x="92" y="11670"/>
                  </a:cubicBezTo>
                  <a:cubicBezTo>
                    <a:pt x="117" y="11670"/>
                    <a:pt x="134" y="11662"/>
                    <a:pt x="134" y="11645"/>
                  </a:cubicBezTo>
                  <a:cubicBezTo>
                    <a:pt x="901" y="7676"/>
                    <a:pt x="1902" y="3840"/>
                    <a:pt x="3336" y="70"/>
                  </a:cubicBezTo>
                  <a:cubicBezTo>
                    <a:pt x="3377" y="29"/>
                    <a:pt x="3342" y="0"/>
                    <a:pt x="33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9173625" y="2378075"/>
              <a:ext cx="91750" cy="70225"/>
            </a:xfrm>
            <a:custGeom>
              <a:avLst/>
              <a:gdLst/>
              <a:ahLst/>
              <a:cxnLst/>
              <a:rect l="l" t="t" r="r" b="b"/>
              <a:pathLst>
                <a:path w="3670" h="2809" extrusionOk="0">
                  <a:moveTo>
                    <a:pt x="3603" y="0"/>
                  </a:moveTo>
                  <a:cubicBezTo>
                    <a:pt x="3585" y="0"/>
                    <a:pt x="3569" y="14"/>
                    <a:pt x="3569" y="53"/>
                  </a:cubicBezTo>
                  <a:cubicBezTo>
                    <a:pt x="3513" y="1633"/>
                    <a:pt x="2311" y="2735"/>
                    <a:pt x="852" y="2735"/>
                  </a:cubicBezTo>
                  <a:cubicBezTo>
                    <a:pt x="586" y="2735"/>
                    <a:pt x="311" y="2699"/>
                    <a:pt x="33" y="2621"/>
                  </a:cubicBezTo>
                  <a:cubicBezTo>
                    <a:pt x="0" y="2621"/>
                    <a:pt x="0" y="2688"/>
                    <a:pt x="0" y="2688"/>
                  </a:cubicBezTo>
                  <a:cubicBezTo>
                    <a:pt x="277" y="2770"/>
                    <a:pt x="553" y="2809"/>
                    <a:pt x="822" y="2809"/>
                  </a:cubicBezTo>
                  <a:cubicBezTo>
                    <a:pt x="2305" y="2809"/>
                    <a:pt x="3585" y="1634"/>
                    <a:pt x="3669" y="53"/>
                  </a:cubicBezTo>
                  <a:cubicBezTo>
                    <a:pt x="3669" y="33"/>
                    <a:pt x="3632" y="0"/>
                    <a:pt x="36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9356250" y="2383775"/>
              <a:ext cx="80900" cy="87375"/>
            </a:xfrm>
            <a:custGeom>
              <a:avLst/>
              <a:gdLst/>
              <a:ahLst/>
              <a:cxnLst/>
              <a:rect l="l" t="t" r="r" b="b"/>
              <a:pathLst>
                <a:path w="3236" h="3495" extrusionOk="0">
                  <a:moveTo>
                    <a:pt x="534" y="0"/>
                  </a:moveTo>
                  <a:cubicBezTo>
                    <a:pt x="517" y="0"/>
                    <a:pt x="501" y="8"/>
                    <a:pt x="501" y="25"/>
                  </a:cubicBezTo>
                  <a:cubicBezTo>
                    <a:pt x="0" y="1826"/>
                    <a:pt x="1368" y="3494"/>
                    <a:pt x="3136" y="3494"/>
                  </a:cubicBezTo>
                  <a:cubicBezTo>
                    <a:pt x="3236" y="3494"/>
                    <a:pt x="3236" y="3361"/>
                    <a:pt x="3136" y="3361"/>
                  </a:cubicBezTo>
                  <a:cubicBezTo>
                    <a:pt x="1368" y="3327"/>
                    <a:pt x="234" y="1726"/>
                    <a:pt x="567" y="25"/>
                  </a:cubicBezTo>
                  <a:cubicBezTo>
                    <a:pt x="567" y="8"/>
                    <a:pt x="551" y="0"/>
                    <a:pt x="5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9213400" y="3376775"/>
              <a:ext cx="40300" cy="9750"/>
            </a:xfrm>
            <a:custGeom>
              <a:avLst/>
              <a:gdLst/>
              <a:ahLst/>
              <a:cxnLst/>
              <a:rect l="l" t="t" r="r" b="b"/>
              <a:pathLst>
                <a:path w="1612" h="390" extrusionOk="0">
                  <a:moveTo>
                    <a:pt x="1578" y="0"/>
                  </a:moveTo>
                  <a:cubicBezTo>
                    <a:pt x="1078" y="0"/>
                    <a:pt x="544" y="134"/>
                    <a:pt x="77" y="267"/>
                  </a:cubicBezTo>
                  <a:cubicBezTo>
                    <a:pt x="0" y="318"/>
                    <a:pt x="22" y="389"/>
                    <a:pt x="51" y="389"/>
                  </a:cubicBezTo>
                  <a:cubicBezTo>
                    <a:pt x="60" y="389"/>
                    <a:pt x="69" y="383"/>
                    <a:pt x="77" y="367"/>
                  </a:cubicBezTo>
                  <a:cubicBezTo>
                    <a:pt x="577" y="200"/>
                    <a:pt x="1078" y="167"/>
                    <a:pt x="1578" y="100"/>
                  </a:cubicBezTo>
                  <a:cubicBezTo>
                    <a:pt x="1611" y="100"/>
                    <a:pt x="1611" y="0"/>
                    <a:pt x="157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9228650" y="3383425"/>
              <a:ext cx="31725" cy="10050"/>
            </a:xfrm>
            <a:custGeom>
              <a:avLst/>
              <a:gdLst/>
              <a:ahLst/>
              <a:cxnLst/>
              <a:rect l="l" t="t" r="r" b="b"/>
              <a:pathLst>
                <a:path w="1269" h="402" extrusionOk="0">
                  <a:moveTo>
                    <a:pt x="1201" y="1"/>
                  </a:moveTo>
                  <a:cubicBezTo>
                    <a:pt x="801" y="34"/>
                    <a:pt x="434" y="134"/>
                    <a:pt x="34" y="335"/>
                  </a:cubicBezTo>
                  <a:cubicBezTo>
                    <a:pt x="1" y="368"/>
                    <a:pt x="1" y="401"/>
                    <a:pt x="34" y="401"/>
                  </a:cubicBezTo>
                  <a:cubicBezTo>
                    <a:pt x="434" y="234"/>
                    <a:pt x="801" y="201"/>
                    <a:pt x="1201" y="68"/>
                  </a:cubicBezTo>
                  <a:cubicBezTo>
                    <a:pt x="1268" y="68"/>
                    <a:pt x="1268" y="1"/>
                    <a:pt x="12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9223650" y="3346750"/>
              <a:ext cx="47025" cy="29425"/>
            </a:xfrm>
            <a:custGeom>
              <a:avLst/>
              <a:gdLst/>
              <a:ahLst/>
              <a:cxnLst/>
              <a:rect l="l" t="t" r="r" b="b"/>
              <a:pathLst>
                <a:path w="1881" h="1177" extrusionOk="0">
                  <a:moveTo>
                    <a:pt x="1713" y="112"/>
                  </a:moveTo>
                  <a:cubicBezTo>
                    <a:pt x="1753" y="522"/>
                    <a:pt x="1465" y="903"/>
                    <a:pt x="1109" y="1003"/>
                  </a:cubicBezTo>
                  <a:lnTo>
                    <a:pt x="1109" y="1003"/>
                  </a:lnTo>
                  <a:cubicBezTo>
                    <a:pt x="1110" y="991"/>
                    <a:pt x="1098" y="978"/>
                    <a:pt x="1070" y="968"/>
                  </a:cubicBezTo>
                  <a:lnTo>
                    <a:pt x="1070" y="968"/>
                  </a:lnTo>
                  <a:cubicBezTo>
                    <a:pt x="1176" y="617"/>
                    <a:pt x="1378" y="300"/>
                    <a:pt x="1713" y="112"/>
                  </a:cubicBezTo>
                  <a:close/>
                  <a:moveTo>
                    <a:pt x="370" y="115"/>
                  </a:moveTo>
                  <a:cubicBezTo>
                    <a:pt x="420" y="115"/>
                    <a:pt x="484" y="140"/>
                    <a:pt x="568" y="200"/>
                  </a:cubicBezTo>
                  <a:cubicBezTo>
                    <a:pt x="668" y="234"/>
                    <a:pt x="701" y="401"/>
                    <a:pt x="701" y="467"/>
                  </a:cubicBezTo>
                  <a:cubicBezTo>
                    <a:pt x="800" y="665"/>
                    <a:pt x="801" y="862"/>
                    <a:pt x="961" y="1028"/>
                  </a:cubicBezTo>
                  <a:lnTo>
                    <a:pt x="961" y="1028"/>
                  </a:lnTo>
                  <a:cubicBezTo>
                    <a:pt x="950" y="1028"/>
                    <a:pt x="939" y="1028"/>
                    <a:pt x="929" y="1028"/>
                  </a:cubicBezTo>
                  <a:cubicBezTo>
                    <a:pt x="785" y="1028"/>
                    <a:pt x="637" y="980"/>
                    <a:pt x="501" y="868"/>
                  </a:cubicBezTo>
                  <a:cubicBezTo>
                    <a:pt x="367" y="767"/>
                    <a:pt x="301" y="667"/>
                    <a:pt x="234" y="501"/>
                  </a:cubicBezTo>
                  <a:cubicBezTo>
                    <a:pt x="208" y="398"/>
                    <a:pt x="202" y="115"/>
                    <a:pt x="370" y="115"/>
                  </a:cubicBezTo>
                  <a:close/>
                  <a:moveTo>
                    <a:pt x="1735" y="0"/>
                  </a:moveTo>
                  <a:cubicBezTo>
                    <a:pt x="1375" y="166"/>
                    <a:pt x="1107" y="493"/>
                    <a:pt x="1008" y="866"/>
                  </a:cubicBezTo>
                  <a:lnTo>
                    <a:pt x="1008" y="866"/>
                  </a:lnTo>
                  <a:cubicBezTo>
                    <a:pt x="882" y="581"/>
                    <a:pt x="847" y="12"/>
                    <a:pt x="494" y="12"/>
                  </a:cubicBezTo>
                  <a:cubicBezTo>
                    <a:pt x="456" y="12"/>
                    <a:pt x="414" y="19"/>
                    <a:pt x="367" y="34"/>
                  </a:cubicBezTo>
                  <a:cubicBezTo>
                    <a:pt x="0" y="167"/>
                    <a:pt x="201" y="701"/>
                    <a:pt x="367" y="868"/>
                  </a:cubicBezTo>
                  <a:cubicBezTo>
                    <a:pt x="546" y="1065"/>
                    <a:pt x="746" y="1149"/>
                    <a:pt x="940" y="1149"/>
                  </a:cubicBezTo>
                  <a:cubicBezTo>
                    <a:pt x="951" y="1149"/>
                    <a:pt x="963" y="1148"/>
                    <a:pt x="974" y="1148"/>
                  </a:cubicBezTo>
                  <a:lnTo>
                    <a:pt x="974" y="1148"/>
                  </a:lnTo>
                  <a:cubicBezTo>
                    <a:pt x="981" y="1167"/>
                    <a:pt x="991" y="1176"/>
                    <a:pt x="1001" y="1176"/>
                  </a:cubicBezTo>
                  <a:cubicBezTo>
                    <a:pt x="1012" y="1176"/>
                    <a:pt x="1023" y="1165"/>
                    <a:pt x="1030" y="1143"/>
                  </a:cubicBezTo>
                  <a:lnTo>
                    <a:pt x="1030" y="1143"/>
                  </a:lnTo>
                  <a:cubicBezTo>
                    <a:pt x="1486" y="1082"/>
                    <a:pt x="1880" y="573"/>
                    <a:pt x="1835" y="34"/>
                  </a:cubicBezTo>
                  <a:cubicBezTo>
                    <a:pt x="1835" y="0"/>
                    <a:pt x="1802" y="0"/>
                    <a:pt x="17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9165275" y="3311100"/>
              <a:ext cx="9200" cy="95500"/>
            </a:xfrm>
            <a:custGeom>
              <a:avLst/>
              <a:gdLst/>
              <a:ahLst/>
              <a:cxnLst/>
              <a:rect l="l" t="t" r="r" b="b"/>
              <a:pathLst>
                <a:path w="368" h="3820" extrusionOk="0">
                  <a:moveTo>
                    <a:pt x="347" y="0"/>
                  </a:moveTo>
                  <a:cubicBezTo>
                    <a:pt x="334" y="0"/>
                    <a:pt x="317" y="9"/>
                    <a:pt x="301" y="25"/>
                  </a:cubicBezTo>
                  <a:cubicBezTo>
                    <a:pt x="167" y="1293"/>
                    <a:pt x="34" y="2527"/>
                    <a:pt x="0" y="3795"/>
                  </a:cubicBezTo>
                  <a:cubicBezTo>
                    <a:pt x="0" y="3811"/>
                    <a:pt x="17" y="3820"/>
                    <a:pt x="34" y="3820"/>
                  </a:cubicBezTo>
                  <a:cubicBezTo>
                    <a:pt x="50" y="3820"/>
                    <a:pt x="67" y="3811"/>
                    <a:pt x="67" y="3795"/>
                  </a:cubicBezTo>
                  <a:cubicBezTo>
                    <a:pt x="234" y="2527"/>
                    <a:pt x="301" y="1293"/>
                    <a:pt x="367" y="25"/>
                  </a:cubicBezTo>
                  <a:cubicBezTo>
                    <a:pt x="367" y="9"/>
                    <a:pt x="359" y="0"/>
                    <a:pt x="34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9141100" y="3404275"/>
              <a:ext cx="175975" cy="29225"/>
            </a:xfrm>
            <a:custGeom>
              <a:avLst/>
              <a:gdLst/>
              <a:ahLst/>
              <a:cxnLst/>
              <a:rect l="l" t="t" r="r" b="b"/>
              <a:pathLst>
                <a:path w="7039" h="1169" extrusionOk="0">
                  <a:moveTo>
                    <a:pt x="33" y="1"/>
                  </a:moveTo>
                  <a:cubicBezTo>
                    <a:pt x="0" y="1"/>
                    <a:pt x="0" y="34"/>
                    <a:pt x="33" y="34"/>
                  </a:cubicBezTo>
                  <a:cubicBezTo>
                    <a:pt x="2335" y="435"/>
                    <a:pt x="4637" y="768"/>
                    <a:pt x="6972" y="1168"/>
                  </a:cubicBezTo>
                  <a:cubicBezTo>
                    <a:pt x="7038" y="1168"/>
                    <a:pt x="7038" y="1068"/>
                    <a:pt x="6972" y="1068"/>
                  </a:cubicBezTo>
                  <a:cubicBezTo>
                    <a:pt x="4670" y="701"/>
                    <a:pt x="2368" y="334"/>
                    <a:pt x="3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9098550" y="3305250"/>
              <a:ext cx="10050" cy="93025"/>
            </a:xfrm>
            <a:custGeom>
              <a:avLst/>
              <a:gdLst/>
              <a:ahLst/>
              <a:cxnLst/>
              <a:rect l="l" t="t" r="r" b="b"/>
              <a:pathLst>
                <a:path w="402" h="3721" extrusionOk="0">
                  <a:moveTo>
                    <a:pt x="368" y="1"/>
                  </a:moveTo>
                  <a:cubicBezTo>
                    <a:pt x="351" y="1"/>
                    <a:pt x="334" y="9"/>
                    <a:pt x="334" y="26"/>
                  </a:cubicBezTo>
                  <a:cubicBezTo>
                    <a:pt x="201" y="1227"/>
                    <a:pt x="68" y="2494"/>
                    <a:pt x="1" y="3695"/>
                  </a:cubicBezTo>
                  <a:cubicBezTo>
                    <a:pt x="1" y="3712"/>
                    <a:pt x="18" y="3720"/>
                    <a:pt x="34" y="3720"/>
                  </a:cubicBezTo>
                  <a:cubicBezTo>
                    <a:pt x="51" y="3720"/>
                    <a:pt x="68" y="3712"/>
                    <a:pt x="68" y="3695"/>
                  </a:cubicBezTo>
                  <a:cubicBezTo>
                    <a:pt x="201" y="2494"/>
                    <a:pt x="334" y="1227"/>
                    <a:pt x="401" y="26"/>
                  </a:cubicBezTo>
                  <a:cubicBezTo>
                    <a:pt x="401" y="9"/>
                    <a:pt x="384" y="1"/>
                    <a:pt x="3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8941775" y="3372600"/>
              <a:ext cx="164325" cy="21700"/>
            </a:xfrm>
            <a:custGeom>
              <a:avLst/>
              <a:gdLst/>
              <a:ahLst/>
              <a:cxnLst/>
              <a:rect l="l" t="t" r="r" b="b"/>
              <a:pathLst>
                <a:path w="6573" h="868" extrusionOk="0">
                  <a:moveTo>
                    <a:pt x="101" y="0"/>
                  </a:moveTo>
                  <a:cubicBezTo>
                    <a:pt x="1" y="0"/>
                    <a:pt x="1" y="67"/>
                    <a:pt x="67" y="67"/>
                  </a:cubicBezTo>
                  <a:cubicBezTo>
                    <a:pt x="2169" y="501"/>
                    <a:pt x="4337" y="701"/>
                    <a:pt x="6472" y="868"/>
                  </a:cubicBezTo>
                  <a:cubicBezTo>
                    <a:pt x="6572" y="868"/>
                    <a:pt x="6572" y="734"/>
                    <a:pt x="6505" y="734"/>
                  </a:cubicBezTo>
                  <a:cubicBezTo>
                    <a:pt x="4337" y="534"/>
                    <a:pt x="2236" y="234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9016275" y="3343050"/>
              <a:ext cx="15600" cy="17900"/>
            </a:xfrm>
            <a:custGeom>
              <a:avLst/>
              <a:gdLst/>
              <a:ahLst/>
              <a:cxnLst/>
              <a:rect l="l" t="t" r="r" b="b"/>
              <a:pathLst>
                <a:path w="624" h="716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90" y="282"/>
                    <a:pt x="423" y="515"/>
                    <a:pt x="590" y="715"/>
                  </a:cubicBezTo>
                  <a:lnTo>
                    <a:pt x="623" y="715"/>
                  </a:lnTo>
                  <a:cubicBezTo>
                    <a:pt x="423" y="482"/>
                    <a:pt x="256" y="2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9025175" y="3341750"/>
              <a:ext cx="15025" cy="14425"/>
            </a:xfrm>
            <a:custGeom>
              <a:avLst/>
              <a:gdLst/>
              <a:ahLst/>
              <a:cxnLst/>
              <a:rect l="l" t="t" r="r" b="b"/>
              <a:pathLst>
                <a:path w="601" h="577" extrusionOk="0">
                  <a:moveTo>
                    <a:pt x="0" y="0"/>
                  </a:moveTo>
                  <a:lnTo>
                    <a:pt x="0" y="0"/>
                  </a:lnTo>
                  <a:cubicBezTo>
                    <a:pt x="134" y="200"/>
                    <a:pt x="334" y="400"/>
                    <a:pt x="501" y="567"/>
                  </a:cubicBezTo>
                  <a:cubicBezTo>
                    <a:pt x="513" y="573"/>
                    <a:pt x="524" y="576"/>
                    <a:pt x="534" y="576"/>
                  </a:cubicBezTo>
                  <a:cubicBezTo>
                    <a:pt x="579" y="576"/>
                    <a:pt x="601" y="522"/>
                    <a:pt x="601" y="467"/>
                  </a:cubicBezTo>
                  <a:cubicBezTo>
                    <a:pt x="434" y="334"/>
                    <a:pt x="267" y="100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9027700" y="3333175"/>
              <a:ext cx="24175" cy="13600"/>
            </a:xfrm>
            <a:custGeom>
              <a:avLst/>
              <a:gdLst/>
              <a:ahLst/>
              <a:cxnLst/>
              <a:rect l="l" t="t" r="r" b="b"/>
              <a:pathLst>
                <a:path w="967" h="544" extrusionOk="0">
                  <a:moveTo>
                    <a:pt x="35" y="0"/>
                  </a:moveTo>
                  <a:cubicBezTo>
                    <a:pt x="1" y="0"/>
                    <a:pt x="6" y="49"/>
                    <a:pt x="33" y="76"/>
                  </a:cubicBezTo>
                  <a:cubicBezTo>
                    <a:pt x="333" y="243"/>
                    <a:pt x="633" y="443"/>
                    <a:pt x="900" y="543"/>
                  </a:cubicBezTo>
                  <a:cubicBezTo>
                    <a:pt x="967" y="543"/>
                    <a:pt x="967" y="510"/>
                    <a:pt x="967" y="510"/>
                  </a:cubicBezTo>
                  <a:cubicBezTo>
                    <a:pt x="700" y="276"/>
                    <a:pt x="366" y="176"/>
                    <a:pt x="66" y="10"/>
                  </a:cubicBezTo>
                  <a:cubicBezTo>
                    <a:pt x="53" y="3"/>
                    <a:pt x="43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9006825" y="3303500"/>
              <a:ext cx="37450" cy="30425"/>
            </a:xfrm>
            <a:custGeom>
              <a:avLst/>
              <a:gdLst/>
              <a:ahLst/>
              <a:cxnLst/>
              <a:rect l="l" t="t" r="r" b="b"/>
              <a:pathLst>
                <a:path w="1498" h="1217" extrusionOk="0">
                  <a:moveTo>
                    <a:pt x="1298" y="256"/>
                  </a:moveTo>
                  <a:cubicBezTo>
                    <a:pt x="1273" y="497"/>
                    <a:pt x="1096" y="725"/>
                    <a:pt x="858" y="788"/>
                  </a:cubicBezTo>
                  <a:lnTo>
                    <a:pt x="858" y="788"/>
                  </a:lnTo>
                  <a:cubicBezTo>
                    <a:pt x="915" y="555"/>
                    <a:pt x="1059" y="359"/>
                    <a:pt x="1298" y="256"/>
                  </a:cubicBezTo>
                  <a:close/>
                  <a:moveTo>
                    <a:pt x="64" y="153"/>
                  </a:moveTo>
                  <a:cubicBezTo>
                    <a:pt x="286" y="356"/>
                    <a:pt x="490" y="561"/>
                    <a:pt x="657" y="800"/>
                  </a:cubicBezTo>
                  <a:lnTo>
                    <a:pt x="657" y="800"/>
                  </a:lnTo>
                  <a:cubicBezTo>
                    <a:pt x="650" y="799"/>
                    <a:pt x="642" y="798"/>
                    <a:pt x="634" y="796"/>
                  </a:cubicBezTo>
                  <a:cubicBezTo>
                    <a:pt x="270" y="766"/>
                    <a:pt x="72" y="459"/>
                    <a:pt x="64" y="153"/>
                  </a:cubicBezTo>
                  <a:close/>
                  <a:moveTo>
                    <a:pt x="130" y="1"/>
                  </a:moveTo>
                  <a:cubicBezTo>
                    <a:pt x="99" y="1"/>
                    <a:pt x="67" y="39"/>
                    <a:pt x="67" y="62"/>
                  </a:cubicBezTo>
                  <a:cubicBezTo>
                    <a:pt x="34" y="62"/>
                    <a:pt x="1" y="96"/>
                    <a:pt x="1" y="96"/>
                  </a:cubicBezTo>
                  <a:cubicBezTo>
                    <a:pt x="20" y="113"/>
                    <a:pt x="39" y="131"/>
                    <a:pt x="59" y="148"/>
                  </a:cubicBezTo>
                  <a:lnTo>
                    <a:pt x="59" y="148"/>
                  </a:lnTo>
                  <a:cubicBezTo>
                    <a:pt x="44" y="525"/>
                    <a:pt x="327" y="927"/>
                    <a:pt x="697" y="930"/>
                  </a:cubicBezTo>
                  <a:lnTo>
                    <a:pt x="697" y="930"/>
                  </a:lnTo>
                  <a:cubicBezTo>
                    <a:pt x="692" y="1018"/>
                    <a:pt x="703" y="1108"/>
                    <a:pt x="734" y="1197"/>
                  </a:cubicBezTo>
                  <a:cubicBezTo>
                    <a:pt x="734" y="1209"/>
                    <a:pt x="752" y="1217"/>
                    <a:pt x="773" y="1217"/>
                  </a:cubicBezTo>
                  <a:cubicBezTo>
                    <a:pt x="810" y="1217"/>
                    <a:pt x="856" y="1193"/>
                    <a:pt x="834" y="1130"/>
                  </a:cubicBezTo>
                  <a:cubicBezTo>
                    <a:pt x="833" y="1117"/>
                    <a:pt x="833" y="1104"/>
                    <a:pt x="832" y="1091"/>
                  </a:cubicBezTo>
                  <a:lnTo>
                    <a:pt x="832" y="1091"/>
                  </a:lnTo>
                  <a:cubicBezTo>
                    <a:pt x="833" y="1093"/>
                    <a:pt x="834" y="1095"/>
                    <a:pt x="834" y="1096"/>
                  </a:cubicBezTo>
                  <a:cubicBezTo>
                    <a:pt x="968" y="1096"/>
                    <a:pt x="1001" y="1063"/>
                    <a:pt x="968" y="1063"/>
                  </a:cubicBezTo>
                  <a:cubicBezTo>
                    <a:pt x="938" y="1016"/>
                    <a:pt x="907" y="968"/>
                    <a:pt x="876" y="920"/>
                  </a:cubicBezTo>
                  <a:lnTo>
                    <a:pt x="876" y="920"/>
                  </a:lnTo>
                  <a:cubicBezTo>
                    <a:pt x="1228" y="853"/>
                    <a:pt x="1497" y="512"/>
                    <a:pt x="1468" y="196"/>
                  </a:cubicBezTo>
                  <a:cubicBezTo>
                    <a:pt x="1468" y="129"/>
                    <a:pt x="1402" y="129"/>
                    <a:pt x="1368" y="129"/>
                  </a:cubicBezTo>
                  <a:cubicBezTo>
                    <a:pt x="1106" y="195"/>
                    <a:pt x="845" y="431"/>
                    <a:pt x="741" y="718"/>
                  </a:cubicBezTo>
                  <a:lnTo>
                    <a:pt x="741" y="718"/>
                  </a:lnTo>
                  <a:cubicBezTo>
                    <a:pt x="566" y="461"/>
                    <a:pt x="375" y="213"/>
                    <a:pt x="167" y="29"/>
                  </a:cubicBezTo>
                  <a:cubicBezTo>
                    <a:pt x="157" y="8"/>
                    <a:pt x="143" y="1"/>
                    <a:pt x="1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9294525" y="1770450"/>
              <a:ext cx="192675" cy="209375"/>
            </a:xfrm>
            <a:custGeom>
              <a:avLst/>
              <a:gdLst/>
              <a:ahLst/>
              <a:cxnLst/>
              <a:rect l="l" t="t" r="r" b="b"/>
              <a:pathLst>
                <a:path w="7707" h="8375" extrusionOk="0">
                  <a:moveTo>
                    <a:pt x="4063" y="1"/>
                  </a:moveTo>
                  <a:cubicBezTo>
                    <a:pt x="1610" y="1"/>
                    <a:pt x="683" y="2921"/>
                    <a:pt x="401" y="4110"/>
                  </a:cubicBezTo>
                  <a:cubicBezTo>
                    <a:pt x="168" y="5411"/>
                    <a:pt x="1" y="7412"/>
                    <a:pt x="3670" y="8280"/>
                  </a:cubicBezTo>
                  <a:cubicBezTo>
                    <a:pt x="3931" y="8344"/>
                    <a:pt x="4173" y="8374"/>
                    <a:pt x="4399" y="8374"/>
                  </a:cubicBezTo>
                  <a:cubicBezTo>
                    <a:pt x="6391" y="8374"/>
                    <a:pt x="7046" y="6004"/>
                    <a:pt x="7406" y="3877"/>
                  </a:cubicBezTo>
                  <a:cubicBezTo>
                    <a:pt x="7706" y="2042"/>
                    <a:pt x="6505" y="341"/>
                    <a:pt x="4671" y="41"/>
                  </a:cubicBezTo>
                  <a:lnTo>
                    <a:pt x="4571" y="41"/>
                  </a:lnTo>
                  <a:cubicBezTo>
                    <a:pt x="4395" y="14"/>
                    <a:pt x="4226" y="1"/>
                    <a:pt x="406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9307875" y="1947400"/>
              <a:ext cx="120950" cy="147525"/>
            </a:xfrm>
            <a:custGeom>
              <a:avLst/>
              <a:gdLst/>
              <a:ahLst/>
              <a:cxnLst/>
              <a:rect l="l" t="t" r="r" b="b"/>
              <a:pathLst>
                <a:path w="4838" h="5901" extrusionOk="0">
                  <a:moveTo>
                    <a:pt x="1101" y="1"/>
                  </a:moveTo>
                  <a:lnTo>
                    <a:pt x="267" y="3603"/>
                  </a:lnTo>
                  <a:cubicBezTo>
                    <a:pt x="1" y="4571"/>
                    <a:pt x="534" y="5505"/>
                    <a:pt x="1468" y="5805"/>
                  </a:cubicBezTo>
                  <a:cubicBezTo>
                    <a:pt x="1668" y="5870"/>
                    <a:pt x="1871" y="5900"/>
                    <a:pt x="2069" y="5900"/>
                  </a:cubicBezTo>
                  <a:cubicBezTo>
                    <a:pt x="2897" y="5900"/>
                    <a:pt x="3655" y="5365"/>
                    <a:pt x="3870" y="4504"/>
                  </a:cubicBezTo>
                  <a:lnTo>
                    <a:pt x="4837" y="968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9452975" y="1886125"/>
              <a:ext cx="43400" cy="57750"/>
            </a:xfrm>
            <a:custGeom>
              <a:avLst/>
              <a:gdLst/>
              <a:ahLst/>
              <a:cxnLst/>
              <a:rect l="l" t="t" r="r" b="b"/>
              <a:pathLst>
                <a:path w="1736" h="2310" extrusionOk="0">
                  <a:moveTo>
                    <a:pt x="925" y="0"/>
                  </a:moveTo>
                  <a:cubicBezTo>
                    <a:pt x="651" y="0"/>
                    <a:pt x="234" y="139"/>
                    <a:pt x="234" y="417"/>
                  </a:cubicBezTo>
                  <a:lnTo>
                    <a:pt x="1" y="2185"/>
                  </a:lnTo>
                  <a:cubicBezTo>
                    <a:pt x="166" y="2271"/>
                    <a:pt x="332" y="2310"/>
                    <a:pt x="493" y="2310"/>
                  </a:cubicBezTo>
                  <a:cubicBezTo>
                    <a:pt x="1145" y="2310"/>
                    <a:pt x="1708" y="1673"/>
                    <a:pt x="1735" y="951"/>
                  </a:cubicBezTo>
                  <a:cubicBezTo>
                    <a:pt x="1735" y="551"/>
                    <a:pt x="1535" y="50"/>
                    <a:pt x="1068" y="17"/>
                  </a:cubicBezTo>
                  <a:cubicBezTo>
                    <a:pt x="1029" y="6"/>
                    <a:pt x="980" y="0"/>
                    <a:pt x="92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9354575" y="1832325"/>
              <a:ext cx="57575" cy="65625"/>
            </a:xfrm>
            <a:custGeom>
              <a:avLst/>
              <a:gdLst/>
              <a:ahLst/>
              <a:cxnLst/>
              <a:rect l="l" t="t" r="r" b="b"/>
              <a:pathLst>
                <a:path w="2303" h="2625" extrusionOk="0">
                  <a:moveTo>
                    <a:pt x="2302" y="1"/>
                  </a:moveTo>
                  <a:cubicBezTo>
                    <a:pt x="2302" y="1"/>
                    <a:pt x="2235" y="1"/>
                    <a:pt x="2235" y="34"/>
                  </a:cubicBezTo>
                  <a:cubicBezTo>
                    <a:pt x="2102" y="334"/>
                    <a:pt x="1535" y="1702"/>
                    <a:pt x="1268" y="1702"/>
                  </a:cubicBezTo>
                  <a:cubicBezTo>
                    <a:pt x="1201" y="1702"/>
                    <a:pt x="1101" y="1435"/>
                    <a:pt x="1001" y="1402"/>
                  </a:cubicBezTo>
                  <a:cubicBezTo>
                    <a:pt x="935" y="1368"/>
                    <a:pt x="834" y="1335"/>
                    <a:pt x="701" y="1335"/>
                  </a:cubicBezTo>
                  <a:cubicBezTo>
                    <a:pt x="1" y="1402"/>
                    <a:pt x="334" y="2336"/>
                    <a:pt x="668" y="2602"/>
                  </a:cubicBezTo>
                  <a:cubicBezTo>
                    <a:pt x="676" y="2618"/>
                    <a:pt x="689" y="2625"/>
                    <a:pt x="705" y="2625"/>
                  </a:cubicBezTo>
                  <a:cubicBezTo>
                    <a:pt x="754" y="2625"/>
                    <a:pt x="818" y="2561"/>
                    <a:pt x="768" y="2536"/>
                  </a:cubicBezTo>
                  <a:cubicBezTo>
                    <a:pt x="601" y="2336"/>
                    <a:pt x="367" y="2102"/>
                    <a:pt x="434" y="1835"/>
                  </a:cubicBezTo>
                  <a:cubicBezTo>
                    <a:pt x="463" y="1587"/>
                    <a:pt x="569" y="1492"/>
                    <a:pt x="696" y="1492"/>
                  </a:cubicBezTo>
                  <a:cubicBezTo>
                    <a:pt x="859" y="1492"/>
                    <a:pt x="1056" y="1648"/>
                    <a:pt x="1168" y="1835"/>
                  </a:cubicBezTo>
                  <a:cubicBezTo>
                    <a:pt x="1185" y="1852"/>
                    <a:pt x="1210" y="1860"/>
                    <a:pt x="1235" y="1860"/>
                  </a:cubicBezTo>
                  <a:cubicBezTo>
                    <a:pt x="1260" y="1860"/>
                    <a:pt x="1285" y="1852"/>
                    <a:pt x="1301" y="1835"/>
                  </a:cubicBezTo>
                  <a:cubicBezTo>
                    <a:pt x="1768" y="1335"/>
                    <a:pt x="2002" y="668"/>
                    <a:pt x="23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9432975" y="1864025"/>
              <a:ext cx="7300" cy="6500"/>
            </a:xfrm>
            <a:custGeom>
              <a:avLst/>
              <a:gdLst/>
              <a:ahLst/>
              <a:cxnLst/>
              <a:rect l="l" t="t" r="r" b="b"/>
              <a:pathLst>
                <a:path w="292" h="260" extrusionOk="0">
                  <a:moveTo>
                    <a:pt x="134" y="0"/>
                  </a:moveTo>
                  <a:cubicBezTo>
                    <a:pt x="33" y="0"/>
                    <a:pt x="0" y="100"/>
                    <a:pt x="0" y="134"/>
                  </a:cubicBezTo>
                  <a:cubicBezTo>
                    <a:pt x="33" y="167"/>
                    <a:pt x="33" y="167"/>
                    <a:pt x="33" y="234"/>
                  </a:cubicBezTo>
                  <a:cubicBezTo>
                    <a:pt x="60" y="252"/>
                    <a:pt x="92" y="260"/>
                    <a:pt x="123" y="260"/>
                  </a:cubicBezTo>
                  <a:cubicBezTo>
                    <a:pt x="209" y="260"/>
                    <a:pt x="291" y="198"/>
                    <a:pt x="267" y="100"/>
                  </a:cubicBezTo>
                  <a:cubicBezTo>
                    <a:pt x="200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9353750" y="1839000"/>
              <a:ext cx="8700" cy="6100"/>
            </a:xfrm>
            <a:custGeom>
              <a:avLst/>
              <a:gdLst/>
              <a:ahLst/>
              <a:cxnLst/>
              <a:rect l="l" t="t" r="r" b="b"/>
              <a:pathLst>
                <a:path w="348" h="244" extrusionOk="0">
                  <a:moveTo>
                    <a:pt x="167" y="0"/>
                  </a:moveTo>
                  <a:cubicBezTo>
                    <a:pt x="34" y="0"/>
                    <a:pt x="0" y="167"/>
                    <a:pt x="134" y="234"/>
                  </a:cubicBezTo>
                  <a:lnTo>
                    <a:pt x="167" y="234"/>
                  </a:lnTo>
                  <a:cubicBezTo>
                    <a:pt x="184" y="241"/>
                    <a:pt x="199" y="244"/>
                    <a:pt x="213" y="244"/>
                  </a:cubicBezTo>
                  <a:cubicBezTo>
                    <a:pt x="338" y="244"/>
                    <a:pt x="347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9362925" y="1904525"/>
              <a:ext cx="58400" cy="15475"/>
            </a:xfrm>
            <a:custGeom>
              <a:avLst/>
              <a:gdLst/>
              <a:ahLst/>
              <a:cxnLst/>
              <a:rect l="l" t="t" r="r" b="b"/>
              <a:pathLst>
                <a:path w="2336" h="619" extrusionOk="0">
                  <a:moveTo>
                    <a:pt x="2297" y="1"/>
                  </a:moveTo>
                  <a:cubicBezTo>
                    <a:pt x="2288" y="1"/>
                    <a:pt x="2278" y="5"/>
                    <a:pt x="2268" y="15"/>
                  </a:cubicBezTo>
                  <a:cubicBezTo>
                    <a:pt x="1901" y="315"/>
                    <a:pt x="1501" y="482"/>
                    <a:pt x="1068" y="482"/>
                  </a:cubicBezTo>
                  <a:cubicBezTo>
                    <a:pt x="767" y="482"/>
                    <a:pt x="334" y="448"/>
                    <a:pt x="134" y="181"/>
                  </a:cubicBezTo>
                  <a:cubicBezTo>
                    <a:pt x="124" y="172"/>
                    <a:pt x="108" y="168"/>
                    <a:pt x="91" y="168"/>
                  </a:cubicBezTo>
                  <a:cubicBezTo>
                    <a:pt x="50" y="168"/>
                    <a:pt x="0" y="191"/>
                    <a:pt x="0" y="215"/>
                  </a:cubicBezTo>
                  <a:cubicBezTo>
                    <a:pt x="100" y="548"/>
                    <a:pt x="734" y="615"/>
                    <a:pt x="1001" y="615"/>
                  </a:cubicBezTo>
                  <a:cubicBezTo>
                    <a:pt x="1042" y="617"/>
                    <a:pt x="1081" y="619"/>
                    <a:pt x="1120" y="619"/>
                  </a:cubicBezTo>
                  <a:cubicBezTo>
                    <a:pt x="1625" y="619"/>
                    <a:pt x="1994" y="420"/>
                    <a:pt x="2335" y="48"/>
                  </a:cubicBezTo>
                  <a:cubicBezTo>
                    <a:pt x="2335" y="24"/>
                    <a:pt x="2318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9413775" y="1898900"/>
              <a:ext cx="13275" cy="18600"/>
            </a:xfrm>
            <a:custGeom>
              <a:avLst/>
              <a:gdLst/>
              <a:ahLst/>
              <a:cxnLst/>
              <a:rect l="l" t="t" r="r" b="b"/>
              <a:pathLst>
                <a:path w="531" h="744" extrusionOk="0">
                  <a:moveTo>
                    <a:pt x="132" y="0"/>
                  </a:moveTo>
                  <a:cubicBezTo>
                    <a:pt x="112" y="0"/>
                    <a:pt x="90" y="2"/>
                    <a:pt x="68" y="6"/>
                  </a:cubicBezTo>
                  <a:cubicBezTo>
                    <a:pt x="1" y="6"/>
                    <a:pt x="1" y="73"/>
                    <a:pt x="68" y="73"/>
                  </a:cubicBezTo>
                  <a:cubicBezTo>
                    <a:pt x="201" y="106"/>
                    <a:pt x="301" y="173"/>
                    <a:pt x="368" y="273"/>
                  </a:cubicBezTo>
                  <a:cubicBezTo>
                    <a:pt x="401" y="406"/>
                    <a:pt x="435" y="540"/>
                    <a:pt x="401" y="673"/>
                  </a:cubicBezTo>
                  <a:cubicBezTo>
                    <a:pt x="401" y="715"/>
                    <a:pt x="427" y="743"/>
                    <a:pt x="446" y="743"/>
                  </a:cubicBezTo>
                  <a:cubicBezTo>
                    <a:pt x="458" y="743"/>
                    <a:pt x="468" y="732"/>
                    <a:pt x="468" y="707"/>
                  </a:cubicBezTo>
                  <a:cubicBezTo>
                    <a:pt x="530" y="456"/>
                    <a:pt x="446" y="0"/>
                    <a:pt x="1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9345400" y="1766825"/>
              <a:ext cx="130125" cy="77050"/>
            </a:xfrm>
            <a:custGeom>
              <a:avLst/>
              <a:gdLst/>
              <a:ahLst/>
              <a:cxnLst/>
              <a:rect l="l" t="t" r="r" b="b"/>
              <a:pathLst>
                <a:path w="5205" h="3082" extrusionOk="0">
                  <a:moveTo>
                    <a:pt x="2150" y="0"/>
                  </a:moveTo>
                  <a:cubicBezTo>
                    <a:pt x="1943" y="0"/>
                    <a:pt x="1737" y="17"/>
                    <a:pt x="1535" y="52"/>
                  </a:cubicBezTo>
                  <a:cubicBezTo>
                    <a:pt x="801" y="186"/>
                    <a:pt x="101" y="719"/>
                    <a:pt x="34" y="1486"/>
                  </a:cubicBezTo>
                  <a:cubicBezTo>
                    <a:pt x="1" y="1820"/>
                    <a:pt x="167" y="2220"/>
                    <a:pt x="501" y="2354"/>
                  </a:cubicBezTo>
                  <a:cubicBezTo>
                    <a:pt x="585" y="2396"/>
                    <a:pt x="675" y="2414"/>
                    <a:pt x="767" y="2414"/>
                  </a:cubicBezTo>
                  <a:cubicBezTo>
                    <a:pt x="967" y="2414"/>
                    <a:pt x="1175" y="2324"/>
                    <a:pt x="1335" y="2187"/>
                  </a:cubicBezTo>
                  <a:cubicBezTo>
                    <a:pt x="1535" y="2020"/>
                    <a:pt x="1702" y="1720"/>
                    <a:pt x="1869" y="1486"/>
                  </a:cubicBezTo>
                  <a:lnTo>
                    <a:pt x="1869" y="1486"/>
                  </a:lnTo>
                  <a:cubicBezTo>
                    <a:pt x="1769" y="1753"/>
                    <a:pt x="1635" y="2120"/>
                    <a:pt x="1802" y="2354"/>
                  </a:cubicBezTo>
                  <a:cubicBezTo>
                    <a:pt x="1897" y="2526"/>
                    <a:pt x="2070" y="2599"/>
                    <a:pt x="2249" y="2599"/>
                  </a:cubicBezTo>
                  <a:cubicBezTo>
                    <a:pt x="2384" y="2599"/>
                    <a:pt x="2522" y="2558"/>
                    <a:pt x="2636" y="2487"/>
                  </a:cubicBezTo>
                  <a:cubicBezTo>
                    <a:pt x="2936" y="2320"/>
                    <a:pt x="3036" y="2020"/>
                    <a:pt x="3203" y="1720"/>
                  </a:cubicBezTo>
                  <a:lnTo>
                    <a:pt x="3203" y="1720"/>
                  </a:lnTo>
                  <a:cubicBezTo>
                    <a:pt x="3136" y="2154"/>
                    <a:pt x="3036" y="2621"/>
                    <a:pt x="3336" y="2887"/>
                  </a:cubicBezTo>
                  <a:cubicBezTo>
                    <a:pt x="3470" y="3021"/>
                    <a:pt x="3650" y="3082"/>
                    <a:pt x="3835" y="3082"/>
                  </a:cubicBezTo>
                  <a:cubicBezTo>
                    <a:pt x="4065" y="3082"/>
                    <a:pt x="4304" y="2987"/>
                    <a:pt x="4470" y="2821"/>
                  </a:cubicBezTo>
                  <a:cubicBezTo>
                    <a:pt x="4804" y="2521"/>
                    <a:pt x="4937" y="2120"/>
                    <a:pt x="5038" y="1720"/>
                  </a:cubicBezTo>
                  <a:lnTo>
                    <a:pt x="5204" y="2020"/>
                  </a:lnTo>
                  <a:cubicBezTo>
                    <a:pt x="5171" y="1653"/>
                    <a:pt x="4971" y="1320"/>
                    <a:pt x="4671" y="1053"/>
                  </a:cubicBezTo>
                  <a:cubicBezTo>
                    <a:pt x="4370" y="819"/>
                    <a:pt x="4170" y="519"/>
                    <a:pt x="3837" y="352"/>
                  </a:cubicBezTo>
                  <a:cubicBezTo>
                    <a:pt x="3320" y="131"/>
                    <a:pt x="2732" y="0"/>
                    <a:pt x="215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9481325" y="1754475"/>
              <a:ext cx="57575" cy="53300"/>
            </a:xfrm>
            <a:custGeom>
              <a:avLst/>
              <a:gdLst/>
              <a:ahLst/>
              <a:cxnLst/>
              <a:rect l="l" t="t" r="r" b="b"/>
              <a:pathLst>
                <a:path w="2303" h="2132" extrusionOk="0">
                  <a:moveTo>
                    <a:pt x="1510" y="0"/>
                  </a:moveTo>
                  <a:cubicBezTo>
                    <a:pt x="1463" y="0"/>
                    <a:pt x="1416" y="4"/>
                    <a:pt x="1368" y="12"/>
                  </a:cubicBezTo>
                  <a:cubicBezTo>
                    <a:pt x="701" y="146"/>
                    <a:pt x="101" y="846"/>
                    <a:pt x="1" y="1647"/>
                  </a:cubicBezTo>
                  <a:lnTo>
                    <a:pt x="101" y="1880"/>
                  </a:lnTo>
                  <a:cubicBezTo>
                    <a:pt x="374" y="2017"/>
                    <a:pt x="693" y="2131"/>
                    <a:pt x="1001" y="2131"/>
                  </a:cubicBezTo>
                  <a:cubicBezTo>
                    <a:pt x="1068" y="2131"/>
                    <a:pt x="1136" y="2126"/>
                    <a:pt x="1202" y="2114"/>
                  </a:cubicBezTo>
                  <a:cubicBezTo>
                    <a:pt x="1569" y="2014"/>
                    <a:pt x="1936" y="1780"/>
                    <a:pt x="2102" y="1347"/>
                  </a:cubicBezTo>
                  <a:cubicBezTo>
                    <a:pt x="2302" y="946"/>
                    <a:pt x="2236" y="379"/>
                    <a:pt x="1936" y="146"/>
                  </a:cubicBezTo>
                  <a:cubicBezTo>
                    <a:pt x="1808" y="44"/>
                    <a:pt x="1661" y="0"/>
                    <a:pt x="151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9125250" y="2184750"/>
              <a:ext cx="61725" cy="22450"/>
            </a:xfrm>
            <a:custGeom>
              <a:avLst/>
              <a:gdLst/>
              <a:ahLst/>
              <a:cxnLst/>
              <a:rect l="l" t="t" r="r" b="b"/>
              <a:pathLst>
                <a:path w="2469" h="898" extrusionOk="0">
                  <a:moveTo>
                    <a:pt x="26" y="1"/>
                  </a:moveTo>
                  <a:cubicBezTo>
                    <a:pt x="0" y="1"/>
                    <a:pt x="0" y="32"/>
                    <a:pt x="0" y="80"/>
                  </a:cubicBezTo>
                  <a:cubicBezTo>
                    <a:pt x="501" y="114"/>
                    <a:pt x="901" y="347"/>
                    <a:pt x="1335" y="514"/>
                  </a:cubicBezTo>
                  <a:cubicBezTo>
                    <a:pt x="1468" y="581"/>
                    <a:pt x="2402" y="814"/>
                    <a:pt x="2402" y="848"/>
                  </a:cubicBezTo>
                  <a:cubicBezTo>
                    <a:pt x="2402" y="881"/>
                    <a:pt x="2419" y="898"/>
                    <a:pt x="2435" y="898"/>
                  </a:cubicBezTo>
                  <a:cubicBezTo>
                    <a:pt x="2452" y="898"/>
                    <a:pt x="2469" y="881"/>
                    <a:pt x="2469" y="848"/>
                  </a:cubicBezTo>
                  <a:lnTo>
                    <a:pt x="2469" y="781"/>
                  </a:lnTo>
                  <a:cubicBezTo>
                    <a:pt x="2469" y="748"/>
                    <a:pt x="2435" y="748"/>
                    <a:pt x="2435" y="748"/>
                  </a:cubicBezTo>
                  <a:cubicBezTo>
                    <a:pt x="1535" y="681"/>
                    <a:pt x="901" y="114"/>
                    <a:pt x="67" y="14"/>
                  </a:cubicBezTo>
                  <a:cubicBezTo>
                    <a:pt x="49" y="5"/>
                    <a:pt x="36" y="1"/>
                    <a:pt x="2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9149525" y="2154675"/>
              <a:ext cx="104175" cy="47100"/>
            </a:xfrm>
            <a:custGeom>
              <a:avLst/>
              <a:gdLst/>
              <a:ahLst/>
              <a:cxnLst/>
              <a:rect l="l" t="t" r="r" b="b"/>
              <a:pathLst>
                <a:path w="4167" h="1884" extrusionOk="0">
                  <a:moveTo>
                    <a:pt x="8" y="1"/>
                  </a:moveTo>
                  <a:cubicBezTo>
                    <a:pt x="0" y="1"/>
                    <a:pt x="8" y="16"/>
                    <a:pt x="30" y="16"/>
                  </a:cubicBezTo>
                  <a:cubicBezTo>
                    <a:pt x="19" y="5"/>
                    <a:pt x="11" y="1"/>
                    <a:pt x="8" y="1"/>
                  </a:cubicBezTo>
                  <a:close/>
                  <a:moveTo>
                    <a:pt x="246" y="5"/>
                  </a:moveTo>
                  <a:cubicBezTo>
                    <a:pt x="175" y="5"/>
                    <a:pt x="103" y="8"/>
                    <a:pt x="30" y="16"/>
                  </a:cubicBezTo>
                  <a:cubicBezTo>
                    <a:pt x="59" y="15"/>
                    <a:pt x="88" y="14"/>
                    <a:pt x="117" y="14"/>
                  </a:cubicBezTo>
                  <a:cubicBezTo>
                    <a:pt x="1695" y="14"/>
                    <a:pt x="2527" y="1786"/>
                    <a:pt x="4100" y="1884"/>
                  </a:cubicBezTo>
                  <a:cubicBezTo>
                    <a:pt x="4166" y="1884"/>
                    <a:pt x="4166" y="1784"/>
                    <a:pt x="4100" y="1784"/>
                  </a:cubicBezTo>
                  <a:cubicBezTo>
                    <a:pt x="2602" y="1624"/>
                    <a:pt x="1744" y="5"/>
                    <a:pt x="246" y="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9182075" y="2114450"/>
              <a:ext cx="65375" cy="30375"/>
            </a:xfrm>
            <a:custGeom>
              <a:avLst/>
              <a:gdLst/>
              <a:ahLst/>
              <a:cxnLst/>
              <a:rect l="l" t="t" r="r" b="b"/>
              <a:pathLst>
                <a:path w="2615" h="1215" extrusionOk="0">
                  <a:moveTo>
                    <a:pt x="363" y="0"/>
                  </a:moveTo>
                  <a:cubicBezTo>
                    <a:pt x="254" y="0"/>
                    <a:pt x="145" y="37"/>
                    <a:pt x="29" y="124"/>
                  </a:cubicBezTo>
                  <a:cubicBezTo>
                    <a:pt x="0" y="152"/>
                    <a:pt x="21" y="231"/>
                    <a:pt x="48" y="231"/>
                  </a:cubicBezTo>
                  <a:cubicBezTo>
                    <a:pt x="53" y="231"/>
                    <a:pt x="58" y="228"/>
                    <a:pt x="62" y="224"/>
                  </a:cubicBezTo>
                  <a:cubicBezTo>
                    <a:pt x="147" y="181"/>
                    <a:pt x="233" y="163"/>
                    <a:pt x="319" y="163"/>
                  </a:cubicBezTo>
                  <a:cubicBezTo>
                    <a:pt x="707" y="163"/>
                    <a:pt x="1096" y="533"/>
                    <a:pt x="1397" y="724"/>
                  </a:cubicBezTo>
                  <a:cubicBezTo>
                    <a:pt x="1764" y="924"/>
                    <a:pt x="2164" y="1091"/>
                    <a:pt x="2531" y="1191"/>
                  </a:cubicBezTo>
                  <a:cubicBezTo>
                    <a:pt x="2539" y="1208"/>
                    <a:pt x="2549" y="1214"/>
                    <a:pt x="2559" y="1214"/>
                  </a:cubicBezTo>
                  <a:cubicBezTo>
                    <a:pt x="2589" y="1214"/>
                    <a:pt x="2614" y="1158"/>
                    <a:pt x="2564" y="1158"/>
                  </a:cubicBezTo>
                  <a:cubicBezTo>
                    <a:pt x="1964" y="924"/>
                    <a:pt x="1363" y="491"/>
                    <a:pt x="796" y="157"/>
                  </a:cubicBezTo>
                  <a:cubicBezTo>
                    <a:pt x="645" y="63"/>
                    <a:pt x="505" y="0"/>
                    <a:pt x="363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9214475" y="2083350"/>
              <a:ext cx="80075" cy="26700"/>
            </a:xfrm>
            <a:custGeom>
              <a:avLst/>
              <a:gdLst/>
              <a:ahLst/>
              <a:cxnLst/>
              <a:rect l="l" t="t" r="r" b="b"/>
              <a:pathLst>
                <a:path w="3203" h="1068" extrusionOk="0">
                  <a:moveTo>
                    <a:pt x="1" y="0"/>
                  </a:moveTo>
                  <a:lnTo>
                    <a:pt x="1" y="0"/>
                  </a:lnTo>
                  <a:cubicBezTo>
                    <a:pt x="1001" y="500"/>
                    <a:pt x="2002" y="834"/>
                    <a:pt x="3069" y="1068"/>
                  </a:cubicBezTo>
                  <a:cubicBezTo>
                    <a:pt x="3169" y="1068"/>
                    <a:pt x="3203" y="967"/>
                    <a:pt x="3103" y="967"/>
                  </a:cubicBezTo>
                  <a:cubicBezTo>
                    <a:pt x="2069" y="701"/>
                    <a:pt x="1035" y="367"/>
                    <a:pt x="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9308700" y="2221875"/>
              <a:ext cx="165975" cy="29375"/>
            </a:xfrm>
            <a:custGeom>
              <a:avLst/>
              <a:gdLst/>
              <a:ahLst/>
              <a:cxnLst/>
              <a:rect l="l" t="t" r="r" b="b"/>
              <a:pathLst>
                <a:path w="6639" h="1175" extrusionOk="0">
                  <a:moveTo>
                    <a:pt x="1733" y="1"/>
                  </a:moveTo>
                  <a:cubicBezTo>
                    <a:pt x="1164" y="1"/>
                    <a:pt x="604" y="105"/>
                    <a:pt x="68" y="363"/>
                  </a:cubicBezTo>
                  <a:cubicBezTo>
                    <a:pt x="1" y="430"/>
                    <a:pt x="1" y="463"/>
                    <a:pt x="68" y="463"/>
                  </a:cubicBezTo>
                  <a:cubicBezTo>
                    <a:pt x="559" y="225"/>
                    <a:pt x="1086" y="128"/>
                    <a:pt x="1626" y="128"/>
                  </a:cubicBezTo>
                  <a:cubicBezTo>
                    <a:pt x="2443" y="128"/>
                    <a:pt x="3287" y="349"/>
                    <a:pt x="4070" y="630"/>
                  </a:cubicBezTo>
                  <a:cubicBezTo>
                    <a:pt x="4779" y="903"/>
                    <a:pt x="5353" y="1175"/>
                    <a:pt x="6067" y="1175"/>
                  </a:cubicBezTo>
                  <a:cubicBezTo>
                    <a:pt x="6227" y="1175"/>
                    <a:pt x="6395" y="1161"/>
                    <a:pt x="6572" y="1131"/>
                  </a:cubicBezTo>
                  <a:cubicBezTo>
                    <a:pt x="6639" y="1131"/>
                    <a:pt x="6639" y="997"/>
                    <a:pt x="6572" y="997"/>
                  </a:cubicBezTo>
                  <a:cubicBezTo>
                    <a:pt x="6461" y="1009"/>
                    <a:pt x="6351" y="1014"/>
                    <a:pt x="6242" y="1014"/>
                  </a:cubicBezTo>
                  <a:cubicBezTo>
                    <a:pt x="5077" y="1014"/>
                    <a:pt x="4032" y="404"/>
                    <a:pt x="2903" y="130"/>
                  </a:cubicBezTo>
                  <a:cubicBezTo>
                    <a:pt x="2512" y="49"/>
                    <a:pt x="2120" y="1"/>
                    <a:pt x="1733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9364575" y="2184250"/>
              <a:ext cx="113450" cy="19200"/>
            </a:xfrm>
            <a:custGeom>
              <a:avLst/>
              <a:gdLst/>
              <a:ahLst/>
              <a:cxnLst/>
              <a:rect l="l" t="t" r="r" b="b"/>
              <a:pathLst>
                <a:path w="4538" h="768" extrusionOk="0">
                  <a:moveTo>
                    <a:pt x="68" y="0"/>
                  </a:moveTo>
                  <a:cubicBezTo>
                    <a:pt x="1" y="0"/>
                    <a:pt x="1" y="34"/>
                    <a:pt x="34" y="34"/>
                  </a:cubicBezTo>
                  <a:cubicBezTo>
                    <a:pt x="1502" y="301"/>
                    <a:pt x="2936" y="534"/>
                    <a:pt x="4404" y="768"/>
                  </a:cubicBezTo>
                  <a:cubicBezTo>
                    <a:pt x="4504" y="768"/>
                    <a:pt x="4537" y="634"/>
                    <a:pt x="4437" y="634"/>
                  </a:cubicBezTo>
                  <a:cubicBezTo>
                    <a:pt x="3003" y="367"/>
                    <a:pt x="1535" y="200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9256350" y="2150025"/>
              <a:ext cx="215000" cy="16725"/>
            </a:xfrm>
            <a:custGeom>
              <a:avLst/>
              <a:gdLst/>
              <a:ahLst/>
              <a:cxnLst/>
              <a:rect l="l" t="t" r="r" b="b"/>
              <a:pathLst>
                <a:path w="8600" h="669" extrusionOk="0">
                  <a:moveTo>
                    <a:pt x="4472" y="1"/>
                  </a:moveTo>
                  <a:cubicBezTo>
                    <a:pt x="3534" y="1"/>
                    <a:pt x="2441" y="331"/>
                    <a:pt x="1439" y="331"/>
                  </a:cubicBezTo>
                  <a:cubicBezTo>
                    <a:pt x="961" y="331"/>
                    <a:pt x="504" y="256"/>
                    <a:pt x="93" y="35"/>
                  </a:cubicBezTo>
                  <a:cubicBezTo>
                    <a:pt x="86" y="31"/>
                    <a:pt x="79" y="30"/>
                    <a:pt x="73" y="30"/>
                  </a:cubicBezTo>
                  <a:cubicBezTo>
                    <a:pt x="21" y="30"/>
                    <a:pt x="1" y="139"/>
                    <a:pt x="60" y="168"/>
                  </a:cubicBezTo>
                  <a:cubicBezTo>
                    <a:pt x="480" y="403"/>
                    <a:pt x="904" y="482"/>
                    <a:pt x="1333" y="482"/>
                  </a:cubicBezTo>
                  <a:cubicBezTo>
                    <a:pt x="2063" y="482"/>
                    <a:pt x="2806" y="253"/>
                    <a:pt x="3563" y="168"/>
                  </a:cubicBezTo>
                  <a:cubicBezTo>
                    <a:pt x="3869" y="138"/>
                    <a:pt x="4176" y="124"/>
                    <a:pt x="4483" y="124"/>
                  </a:cubicBezTo>
                  <a:cubicBezTo>
                    <a:pt x="5853" y="124"/>
                    <a:pt x="7232" y="396"/>
                    <a:pt x="8566" y="669"/>
                  </a:cubicBezTo>
                  <a:cubicBezTo>
                    <a:pt x="8600" y="669"/>
                    <a:pt x="8600" y="569"/>
                    <a:pt x="8566" y="569"/>
                  </a:cubicBezTo>
                  <a:cubicBezTo>
                    <a:pt x="7232" y="302"/>
                    <a:pt x="5931" y="2"/>
                    <a:pt x="4563" y="2"/>
                  </a:cubicBezTo>
                  <a:cubicBezTo>
                    <a:pt x="4533" y="1"/>
                    <a:pt x="4503" y="1"/>
                    <a:pt x="4472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9411275" y="2125875"/>
              <a:ext cx="74250" cy="7525"/>
            </a:xfrm>
            <a:custGeom>
              <a:avLst/>
              <a:gdLst/>
              <a:ahLst/>
              <a:cxnLst/>
              <a:rect l="l" t="t" r="r" b="b"/>
              <a:pathLst>
                <a:path w="2970" h="301" extrusionOk="0">
                  <a:moveTo>
                    <a:pt x="68" y="0"/>
                  </a:moveTo>
                  <a:cubicBezTo>
                    <a:pt x="1" y="0"/>
                    <a:pt x="1" y="34"/>
                    <a:pt x="34" y="100"/>
                  </a:cubicBezTo>
                  <a:cubicBezTo>
                    <a:pt x="1002" y="200"/>
                    <a:pt x="1902" y="301"/>
                    <a:pt x="2870" y="301"/>
                  </a:cubicBezTo>
                  <a:cubicBezTo>
                    <a:pt x="2970" y="301"/>
                    <a:pt x="2970" y="167"/>
                    <a:pt x="2870" y="167"/>
                  </a:cubicBezTo>
                  <a:cubicBezTo>
                    <a:pt x="1902" y="167"/>
                    <a:pt x="1002" y="134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9100300" y="2263025"/>
              <a:ext cx="36650" cy="5475"/>
            </a:xfrm>
            <a:custGeom>
              <a:avLst/>
              <a:gdLst/>
              <a:ahLst/>
              <a:cxnLst/>
              <a:rect l="l" t="t" r="r" b="b"/>
              <a:pathLst>
                <a:path w="1466" h="219" extrusionOk="0">
                  <a:moveTo>
                    <a:pt x="481" y="1"/>
                  </a:moveTo>
                  <a:cubicBezTo>
                    <a:pt x="339" y="1"/>
                    <a:pt x="198" y="8"/>
                    <a:pt x="64" y="18"/>
                  </a:cubicBezTo>
                  <a:cubicBezTo>
                    <a:pt x="51" y="12"/>
                    <a:pt x="40" y="9"/>
                    <a:pt x="32" y="9"/>
                  </a:cubicBezTo>
                  <a:cubicBezTo>
                    <a:pt x="0" y="9"/>
                    <a:pt x="11" y="52"/>
                    <a:pt x="64" y="52"/>
                  </a:cubicBezTo>
                  <a:cubicBezTo>
                    <a:pt x="498" y="52"/>
                    <a:pt x="932" y="152"/>
                    <a:pt x="1399" y="218"/>
                  </a:cubicBezTo>
                  <a:cubicBezTo>
                    <a:pt x="1432" y="218"/>
                    <a:pt x="1465" y="152"/>
                    <a:pt x="1432" y="152"/>
                  </a:cubicBezTo>
                  <a:cubicBezTo>
                    <a:pt x="1132" y="36"/>
                    <a:pt x="801" y="1"/>
                    <a:pt x="481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9114400" y="2226775"/>
              <a:ext cx="81750" cy="19200"/>
            </a:xfrm>
            <a:custGeom>
              <a:avLst/>
              <a:gdLst/>
              <a:ahLst/>
              <a:cxnLst/>
              <a:rect l="l" t="t" r="r" b="b"/>
              <a:pathLst>
                <a:path w="3270" h="768" extrusionOk="0">
                  <a:moveTo>
                    <a:pt x="377" y="1"/>
                  </a:moveTo>
                  <a:cubicBezTo>
                    <a:pt x="253" y="1"/>
                    <a:pt x="127" y="11"/>
                    <a:pt x="1" y="34"/>
                  </a:cubicBezTo>
                  <a:cubicBezTo>
                    <a:pt x="1" y="101"/>
                    <a:pt x="1" y="134"/>
                    <a:pt x="34" y="134"/>
                  </a:cubicBezTo>
                  <a:cubicBezTo>
                    <a:pt x="86" y="131"/>
                    <a:pt x="137" y="129"/>
                    <a:pt x="187" y="129"/>
                  </a:cubicBezTo>
                  <a:cubicBezTo>
                    <a:pt x="1253" y="129"/>
                    <a:pt x="2152" y="768"/>
                    <a:pt x="3203" y="768"/>
                  </a:cubicBezTo>
                  <a:cubicBezTo>
                    <a:pt x="3270" y="768"/>
                    <a:pt x="3270" y="634"/>
                    <a:pt x="3203" y="634"/>
                  </a:cubicBezTo>
                  <a:cubicBezTo>
                    <a:pt x="2229" y="605"/>
                    <a:pt x="1333" y="1"/>
                    <a:pt x="377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9121900" y="2311925"/>
              <a:ext cx="47575" cy="10775"/>
            </a:xfrm>
            <a:custGeom>
              <a:avLst/>
              <a:gdLst/>
              <a:ahLst/>
              <a:cxnLst/>
              <a:rect l="l" t="t" r="r" b="b"/>
              <a:pathLst>
                <a:path w="1903" h="431" extrusionOk="0">
                  <a:moveTo>
                    <a:pt x="1285" y="0"/>
                  </a:moveTo>
                  <a:cubicBezTo>
                    <a:pt x="840" y="0"/>
                    <a:pt x="390" y="111"/>
                    <a:pt x="68" y="364"/>
                  </a:cubicBezTo>
                  <a:cubicBezTo>
                    <a:pt x="1" y="397"/>
                    <a:pt x="68" y="431"/>
                    <a:pt x="101" y="431"/>
                  </a:cubicBezTo>
                  <a:cubicBezTo>
                    <a:pt x="401" y="364"/>
                    <a:pt x="635" y="230"/>
                    <a:pt x="968" y="197"/>
                  </a:cubicBezTo>
                  <a:cubicBezTo>
                    <a:pt x="1118" y="180"/>
                    <a:pt x="1268" y="172"/>
                    <a:pt x="1419" y="172"/>
                  </a:cubicBezTo>
                  <a:cubicBezTo>
                    <a:pt x="1569" y="172"/>
                    <a:pt x="1719" y="180"/>
                    <a:pt x="1869" y="197"/>
                  </a:cubicBezTo>
                  <a:cubicBezTo>
                    <a:pt x="1902" y="164"/>
                    <a:pt x="1902" y="64"/>
                    <a:pt x="1869" y="64"/>
                  </a:cubicBezTo>
                  <a:cubicBezTo>
                    <a:pt x="1683" y="22"/>
                    <a:pt x="1485" y="0"/>
                    <a:pt x="1285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9071475" y="2355700"/>
              <a:ext cx="55400" cy="24550"/>
            </a:xfrm>
            <a:custGeom>
              <a:avLst/>
              <a:gdLst/>
              <a:ahLst/>
              <a:cxnLst/>
              <a:rect l="l" t="t" r="r" b="b"/>
              <a:pathLst>
                <a:path w="2216" h="982" extrusionOk="0">
                  <a:moveTo>
                    <a:pt x="80" y="1"/>
                  </a:moveTo>
                  <a:cubicBezTo>
                    <a:pt x="41" y="1"/>
                    <a:pt x="1" y="32"/>
                    <a:pt x="50" y="81"/>
                  </a:cubicBezTo>
                  <a:cubicBezTo>
                    <a:pt x="150" y="448"/>
                    <a:pt x="383" y="681"/>
                    <a:pt x="717" y="848"/>
                  </a:cubicBezTo>
                  <a:cubicBezTo>
                    <a:pt x="884" y="948"/>
                    <a:pt x="984" y="981"/>
                    <a:pt x="1151" y="981"/>
                  </a:cubicBezTo>
                  <a:cubicBezTo>
                    <a:pt x="1389" y="981"/>
                    <a:pt x="1610" y="896"/>
                    <a:pt x="1839" y="896"/>
                  </a:cubicBezTo>
                  <a:cubicBezTo>
                    <a:pt x="1930" y="896"/>
                    <a:pt x="2023" y="910"/>
                    <a:pt x="2118" y="948"/>
                  </a:cubicBezTo>
                  <a:cubicBezTo>
                    <a:pt x="2136" y="954"/>
                    <a:pt x="2151" y="957"/>
                    <a:pt x="2163" y="957"/>
                  </a:cubicBezTo>
                  <a:cubicBezTo>
                    <a:pt x="2216" y="957"/>
                    <a:pt x="2206" y="902"/>
                    <a:pt x="2151" y="848"/>
                  </a:cubicBezTo>
                  <a:cubicBezTo>
                    <a:pt x="2062" y="792"/>
                    <a:pt x="1970" y="774"/>
                    <a:pt x="1875" y="774"/>
                  </a:cubicBezTo>
                  <a:cubicBezTo>
                    <a:pt x="1684" y="774"/>
                    <a:pt x="1484" y="848"/>
                    <a:pt x="1284" y="848"/>
                  </a:cubicBezTo>
                  <a:cubicBezTo>
                    <a:pt x="1245" y="853"/>
                    <a:pt x="1206" y="855"/>
                    <a:pt x="1167" y="855"/>
                  </a:cubicBezTo>
                  <a:cubicBezTo>
                    <a:pt x="683" y="855"/>
                    <a:pt x="271" y="477"/>
                    <a:pt x="116" y="14"/>
                  </a:cubicBezTo>
                  <a:cubicBezTo>
                    <a:pt x="108" y="5"/>
                    <a:pt x="94" y="1"/>
                    <a:pt x="80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9095275" y="2419625"/>
              <a:ext cx="45000" cy="8725"/>
            </a:xfrm>
            <a:custGeom>
              <a:avLst/>
              <a:gdLst/>
              <a:ahLst/>
              <a:cxnLst/>
              <a:rect l="l" t="t" r="r" b="b"/>
              <a:pathLst>
                <a:path w="1800" h="349" extrusionOk="0">
                  <a:moveTo>
                    <a:pt x="887" y="0"/>
                  </a:moveTo>
                  <a:cubicBezTo>
                    <a:pt x="566" y="0"/>
                    <a:pt x="249" y="75"/>
                    <a:pt x="32" y="259"/>
                  </a:cubicBezTo>
                  <a:cubicBezTo>
                    <a:pt x="6" y="284"/>
                    <a:pt x="0" y="348"/>
                    <a:pt x="43" y="348"/>
                  </a:cubicBezTo>
                  <a:cubicBezTo>
                    <a:pt x="56" y="348"/>
                    <a:pt x="74" y="342"/>
                    <a:pt x="99" y="326"/>
                  </a:cubicBezTo>
                  <a:cubicBezTo>
                    <a:pt x="332" y="292"/>
                    <a:pt x="599" y="159"/>
                    <a:pt x="866" y="159"/>
                  </a:cubicBezTo>
                  <a:cubicBezTo>
                    <a:pt x="908" y="154"/>
                    <a:pt x="950" y="152"/>
                    <a:pt x="991" y="152"/>
                  </a:cubicBezTo>
                  <a:cubicBezTo>
                    <a:pt x="1250" y="152"/>
                    <a:pt x="1508" y="230"/>
                    <a:pt x="1766" y="259"/>
                  </a:cubicBezTo>
                  <a:cubicBezTo>
                    <a:pt x="1766" y="259"/>
                    <a:pt x="1800" y="192"/>
                    <a:pt x="1766" y="192"/>
                  </a:cubicBezTo>
                  <a:cubicBezTo>
                    <a:pt x="1533" y="75"/>
                    <a:pt x="1208" y="0"/>
                    <a:pt x="887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9046500" y="2463750"/>
              <a:ext cx="57925" cy="19275"/>
            </a:xfrm>
            <a:custGeom>
              <a:avLst/>
              <a:gdLst/>
              <a:ahLst/>
              <a:cxnLst/>
              <a:rect l="l" t="t" r="r" b="b"/>
              <a:pathLst>
                <a:path w="2317" h="771" extrusionOk="0">
                  <a:moveTo>
                    <a:pt x="74" y="1"/>
                  </a:moveTo>
                  <a:cubicBezTo>
                    <a:pt x="37" y="1"/>
                    <a:pt x="1" y="48"/>
                    <a:pt x="48" y="95"/>
                  </a:cubicBezTo>
                  <a:cubicBezTo>
                    <a:pt x="501" y="661"/>
                    <a:pt x="1193" y="771"/>
                    <a:pt x="1882" y="771"/>
                  </a:cubicBezTo>
                  <a:cubicBezTo>
                    <a:pt x="2005" y="771"/>
                    <a:pt x="2128" y="767"/>
                    <a:pt x="2250" y="762"/>
                  </a:cubicBezTo>
                  <a:cubicBezTo>
                    <a:pt x="2316" y="762"/>
                    <a:pt x="2316" y="562"/>
                    <a:pt x="2250" y="562"/>
                  </a:cubicBezTo>
                  <a:cubicBezTo>
                    <a:pt x="2110" y="562"/>
                    <a:pt x="1968" y="564"/>
                    <a:pt x="1827" y="564"/>
                  </a:cubicBezTo>
                  <a:cubicBezTo>
                    <a:pt x="1189" y="564"/>
                    <a:pt x="551" y="520"/>
                    <a:pt x="115" y="28"/>
                  </a:cubicBezTo>
                  <a:cubicBezTo>
                    <a:pt x="105" y="9"/>
                    <a:pt x="90" y="1"/>
                    <a:pt x="74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9090225" y="2509475"/>
              <a:ext cx="38375" cy="15875"/>
            </a:xfrm>
            <a:custGeom>
              <a:avLst/>
              <a:gdLst/>
              <a:ahLst/>
              <a:cxnLst/>
              <a:rect l="l" t="t" r="r" b="b"/>
              <a:pathLst>
                <a:path w="1535" h="635" extrusionOk="0">
                  <a:moveTo>
                    <a:pt x="1535" y="1"/>
                  </a:moveTo>
                  <a:cubicBezTo>
                    <a:pt x="1268" y="34"/>
                    <a:pt x="1034" y="134"/>
                    <a:pt x="801" y="267"/>
                  </a:cubicBezTo>
                  <a:cubicBezTo>
                    <a:pt x="534" y="334"/>
                    <a:pt x="234" y="434"/>
                    <a:pt x="34" y="534"/>
                  </a:cubicBezTo>
                  <a:cubicBezTo>
                    <a:pt x="0" y="601"/>
                    <a:pt x="34" y="634"/>
                    <a:pt x="67" y="634"/>
                  </a:cubicBezTo>
                  <a:cubicBezTo>
                    <a:pt x="334" y="634"/>
                    <a:pt x="567" y="468"/>
                    <a:pt x="834" y="368"/>
                  </a:cubicBezTo>
                  <a:cubicBezTo>
                    <a:pt x="1068" y="301"/>
                    <a:pt x="1335" y="167"/>
                    <a:pt x="1535" y="34"/>
                  </a:cubicBezTo>
                  <a:lnTo>
                    <a:pt x="1535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9037675" y="2539500"/>
              <a:ext cx="60900" cy="19525"/>
            </a:xfrm>
            <a:custGeom>
              <a:avLst/>
              <a:gdLst/>
              <a:ahLst/>
              <a:cxnLst/>
              <a:rect l="l" t="t" r="r" b="b"/>
              <a:pathLst>
                <a:path w="2436" h="781" extrusionOk="0">
                  <a:moveTo>
                    <a:pt x="101" y="0"/>
                  </a:moveTo>
                  <a:cubicBezTo>
                    <a:pt x="67" y="0"/>
                    <a:pt x="1" y="67"/>
                    <a:pt x="67" y="67"/>
                  </a:cubicBezTo>
                  <a:cubicBezTo>
                    <a:pt x="565" y="565"/>
                    <a:pt x="1346" y="780"/>
                    <a:pt x="2048" y="780"/>
                  </a:cubicBezTo>
                  <a:cubicBezTo>
                    <a:pt x="2146" y="780"/>
                    <a:pt x="2242" y="776"/>
                    <a:pt x="2336" y="768"/>
                  </a:cubicBezTo>
                  <a:cubicBezTo>
                    <a:pt x="2436" y="768"/>
                    <a:pt x="2436" y="601"/>
                    <a:pt x="2336" y="601"/>
                  </a:cubicBezTo>
                  <a:cubicBezTo>
                    <a:pt x="2281" y="603"/>
                    <a:pt x="2227" y="604"/>
                    <a:pt x="2174" y="604"/>
                  </a:cubicBezTo>
                  <a:cubicBezTo>
                    <a:pt x="1388" y="604"/>
                    <a:pt x="788" y="375"/>
                    <a:pt x="10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9186125" y="2284200"/>
              <a:ext cx="154025" cy="33825"/>
            </a:xfrm>
            <a:custGeom>
              <a:avLst/>
              <a:gdLst/>
              <a:ahLst/>
              <a:cxnLst/>
              <a:rect l="l" t="t" r="r" b="b"/>
              <a:pathLst>
                <a:path w="6161" h="1353" extrusionOk="0">
                  <a:moveTo>
                    <a:pt x="841" y="0"/>
                  </a:moveTo>
                  <a:cubicBezTo>
                    <a:pt x="568" y="0"/>
                    <a:pt x="289" y="41"/>
                    <a:pt x="3" y="138"/>
                  </a:cubicBezTo>
                  <a:lnTo>
                    <a:pt x="3" y="138"/>
                  </a:lnTo>
                  <a:cubicBezTo>
                    <a:pt x="2" y="133"/>
                    <a:pt x="1" y="129"/>
                    <a:pt x="1" y="129"/>
                  </a:cubicBezTo>
                  <a:cubicBezTo>
                    <a:pt x="0" y="129"/>
                    <a:pt x="0" y="132"/>
                    <a:pt x="0" y="139"/>
                  </a:cubicBezTo>
                  <a:cubicBezTo>
                    <a:pt x="1" y="138"/>
                    <a:pt x="2" y="138"/>
                    <a:pt x="3" y="138"/>
                  </a:cubicBezTo>
                  <a:lnTo>
                    <a:pt x="3" y="138"/>
                  </a:lnTo>
                  <a:cubicBezTo>
                    <a:pt x="6" y="150"/>
                    <a:pt x="15" y="172"/>
                    <a:pt x="34" y="172"/>
                  </a:cubicBezTo>
                  <a:cubicBezTo>
                    <a:pt x="257" y="117"/>
                    <a:pt x="476" y="93"/>
                    <a:pt x="691" y="93"/>
                  </a:cubicBezTo>
                  <a:cubicBezTo>
                    <a:pt x="2241" y="93"/>
                    <a:pt x="3585" y="1352"/>
                    <a:pt x="5110" y="1352"/>
                  </a:cubicBezTo>
                  <a:cubicBezTo>
                    <a:pt x="5422" y="1352"/>
                    <a:pt x="5741" y="1300"/>
                    <a:pt x="6071" y="1173"/>
                  </a:cubicBezTo>
                  <a:cubicBezTo>
                    <a:pt x="6160" y="1143"/>
                    <a:pt x="6144" y="1034"/>
                    <a:pt x="6068" y="1034"/>
                  </a:cubicBezTo>
                  <a:cubicBezTo>
                    <a:pt x="6059" y="1034"/>
                    <a:pt x="6049" y="1036"/>
                    <a:pt x="6038" y="1039"/>
                  </a:cubicBezTo>
                  <a:cubicBezTo>
                    <a:pt x="5723" y="1162"/>
                    <a:pt x="5416" y="1214"/>
                    <a:pt x="5115" y="1214"/>
                  </a:cubicBezTo>
                  <a:cubicBezTo>
                    <a:pt x="3650" y="1214"/>
                    <a:pt x="2329" y="0"/>
                    <a:pt x="84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9365425" y="2287700"/>
              <a:ext cx="105100" cy="15825"/>
            </a:xfrm>
            <a:custGeom>
              <a:avLst/>
              <a:gdLst/>
              <a:ahLst/>
              <a:cxnLst/>
              <a:rect l="l" t="t" r="r" b="b"/>
              <a:pathLst>
                <a:path w="4204" h="633" extrusionOk="0">
                  <a:moveTo>
                    <a:pt x="894" y="0"/>
                  </a:moveTo>
                  <a:cubicBezTo>
                    <a:pt x="606" y="0"/>
                    <a:pt x="318" y="11"/>
                    <a:pt x="34" y="32"/>
                  </a:cubicBezTo>
                  <a:cubicBezTo>
                    <a:pt x="0" y="32"/>
                    <a:pt x="0" y="132"/>
                    <a:pt x="34" y="132"/>
                  </a:cubicBezTo>
                  <a:cubicBezTo>
                    <a:pt x="1468" y="132"/>
                    <a:pt x="2802" y="299"/>
                    <a:pt x="4136" y="632"/>
                  </a:cubicBezTo>
                  <a:cubicBezTo>
                    <a:pt x="4203" y="632"/>
                    <a:pt x="4203" y="532"/>
                    <a:pt x="4170" y="499"/>
                  </a:cubicBezTo>
                  <a:cubicBezTo>
                    <a:pt x="3113" y="156"/>
                    <a:pt x="1994" y="0"/>
                    <a:pt x="89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9461325" y="2200925"/>
              <a:ext cx="20025" cy="210375"/>
            </a:xfrm>
            <a:custGeom>
              <a:avLst/>
              <a:gdLst/>
              <a:ahLst/>
              <a:cxnLst/>
              <a:rect l="l" t="t" r="r" b="b"/>
              <a:pathLst>
                <a:path w="801" h="8415" extrusionOk="0">
                  <a:moveTo>
                    <a:pt x="801" y="0"/>
                  </a:moveTo>
                  <a:lnTo>
                    <a:pt x="801" y="0"/>
                  </a:lnTo>
                  <a:cubicBezTo>
                    <a:pt x="801" y="1"/>
                    <a:pt x="801" y="1"/>
                    <a:pt x="801" y="2"/>
                  </a:cubicBezTo>
                  <a:lnTo>
                    <a:pt x="801" y="2"/>
                  </a:lnTo>
                  <a:cubicBezTo>
                    <a:pt x="801" y="1"/>
                    <a:pt x="801" y="1"/>
                    <a:pt x="801" y="0"/>
                  </a:cubicBezTo>
                  <a:close/>
                  <a:moveTo>
                    <a:pt x="801" y="2"/>
                  </a:moveTo>
                  <a:cubicBezTo>
                    <a:pt x="799" y="34"/>
                    <a:pt x="734" y="34"/>
                    <a:pt x="734" y="34"/>
                  </a:cubicBezTo>
                  <a:cubicBezTo>
                    <a:pt x="567" y="2836"/>
                    <a:pt x="367" y="5604"/>
                    <a:pt x="0" y="8340"/>
                  </a:cubicBezTo>
                  <a:cubicBezTo>
                    <a:pt x="0" y="8390"/>
                    <a:pt x="17" y="8415"/>
                    <a:pt x="42" y="8415"/>
                  </a:cubicBezTo>
                  <a:cubicBezTo>
                    <a:pt x="67" y="8415"/>
                    <a:pt x="100" y="8390"/>
                    <a:pt x="134" y="8340"/>
                  </a:cubicBezTo>
                  <a:cubicBezTo>
                    <a:pt x="501" y="5605"/>
                    <a:pt x="734" y="2803"/>
                    <a:pt x="801" y="2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9285625" y="2258925"/>
              <a:ext cx="55625" cy="16975"/>
            </a:xfrm>
            <a:custGeom>
              <a:avLst/>
              <a:gdLst/>
              <a:ahLst/>
              <a:cxnLst/>
              <a:rect l="l" t="t" r="r" b="b"/>
              <a:pathLst>
                <a:path w="2225" h="679" extrusionOk="0">
                  <a:moveTo>
                    <a:pt x="16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20" y="1"/>
                    <a:pt x="16" y="1"/>
                  </a:cubicBezTo>
                  <a:close/>
                  <a:moveTo>
                    <a:pt x="23" y="15"/>
                  </a:moveTo>
                  <a:cubicBezTo>
                    <a:pt x="469" y="409"/>
                    <a:pt x="1059" y="679"/>
                    <a:pt x="1680" y="679"/>
                  </a:cubicBezTo>
                  <a:cubicBezTo>
                    <a:pt x="1849" y="679"/>
                    <a:pt x="2020" y="659"/>
                    <a:pt x="2191" y="616"/>
                  </a:cubicBezTo>
                  <a:cubicBezTo>
                    <a:pt x="2221" y="616"/>
                    <a:pt x="2224" y="510"/>
                    <a:pt x="2178" y="510"/>
                  </a:cubicBezTo>
                  <a:cubicBezTo>
                    <a:pt x="2172" y="510"/>
                    <a:pt x="2165" y="512"/>
                    <a:pt x="2158" y="516"/>
                  </a:cubicBezTo>
                  <a:cubicBezTo>
                    <a:pt x="1975" y="548"/>
                    <a:pt x="1793" y="564"/>
                    <a:pt x="1614" y="564"/>
                  </a:cubicBezTo>
                  <a:cubicBezTo>
                    <a:pt x="1045" y="564"/>
                    <a:pt x="505" y="396"/>
                    <a:pt x="23" y="1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9308700" y="2355725"/>
              <a:ext cx="137425" cy="20350"/>
            </a:xfrm>
            <a:custGeom>
              <a:avLst/>
              <a:gdLst/>
              <a:ahLst/>
              <a:cxnLst/>
              <a:rect l="l" t="t" r="r" b="b"/>
              <a:pathLst>
                <a:path w="5497" h="814" extrusionOk="0">
                  <a:moveTo>
                    <a:pt x="2748" y="1"/>
                  </a:moveTo>
                  <a:cubicBezTo>
                    <a:pt x="2643" y="1"/>
                    <a:pt x="2538" y="5"/>
                    <a:pt x="2436" y="13"/>
                  </a:cubicBezTo>
                  <a:cubicBezTo>
                    <a:pt x="1535" y="80"/>
                    <a:pt x="768" y="313"/>
                    <a:pt x="34" y="780"/>
                  </a:cubicBezTo>
                  <a:cubicBezTo>
                    <a:pt x="1" y="780"/>
                    <a:pt x="68" y="813"/>
                    <a:pt x="101" y="813"/>
                  </a:cubicBezTo>
                  <a:cubicBezTo>
                    <a:pt x="840" y="375"/>
                    <a:pt x="1690" y="128"/>
                    <a:pt x="2564" y="128"/>
                  </a:cubicBezTo>
                  <a:cubicBezTo>
                    <a:pt x="2953" y="128"/>
                    <a:pt x="3346" y="177"/>
                    <a:pt x="3737" y="280"/>
                  </a:cubicBezTo>
                  <a:cubicBezTo>
                    <a:pt x="4146" y="400"/>
                    <a:pt x="4573" y="642"/>
                    <a:pt x="4992" y="642"/>
                  </a:cubicBezTo>
                  <a:cubicBezTo>
                    <a:pt x="5153" y="642"/>
                    <a:pt x="5314" y="606"/>
                    <a:pt x="5471" y="513"/>
                  </a:cubicBezTo>
                  <a:cubicBezTo>
                    <a:pt x="5497" y="488"/>
                    <a:pt x="5484" y="424"/>
                    <a:pt x="5461" y="424"/>
                  </a:cubicBezTo>
                  <a:cubicBezTo>
                    <a:pt x="5454" y="424"/>
                    <a:pt x="5446" y="431"/>
                    <a:pt x="5438" y="447"/>
                  </a:cubicBezTo>
                  <a:cubicBezTo>
                    <a:pt x="5314" y="488"/>
                    <a:pt x="5191" y="505"/>
                    <a:pt x="5070" y="505"/>
                  </a:cubicBezTo>
                  <a:cubicBezTo>
                    <a:pt x="4606" y="505"/>
                    <a:pt x="4167" y="252"/>
                    <a:pt x="3770" y="146"/>
                  </a:cubicBezTo>
                  <a:cubicBezTo>
                    <a:pt x="3439" y="44"/>
                    <a:pt x="3088" y="1"/>
                    <a:pt x="2748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9206125" y="2351925"/>
              <a:ext cx="64075" cy="10100"/>
            </a:xfrm>
            <a:custGeom>
              <a:avLst/>
              <a:gdLst/>
              <a:ahLst/>
              <a:cxnLst/>
              <a:rect l="l" t="t" r="r" b="b"/>
              <a:pathLst>
                <a:path w="2563" h="404" extrusionOk="0">
                  <a:moveTo>
                    <a:pt x="984" y="0"/>
                  </a:moveTo>
                  <a:cubicBezTo>
                    <a:pt x="669" y="0"/>
                    <a:pt x="352" y="35"/>
                    <a:pt x="34" y="98"/>
                  </a:cubicBezTo>
                  <a:cubicBezTo>
                    <a:pt x="1" y="98"/>
                    <a:pt x="1" y="165"/>
                    <a:pt x="68" y="165"/>
                  </a:cubicBezTo>
                  <a:cubicBezTo>
                    <a:pt x="339" y="111"/>
                    <a:pt x="604" y="85"/>
                    <a:pt x="864" y="85"/>
                  </a:cubicBezTo>
                  <a:cubicBezTo>
                    <a:pt x="1401" y="85"/>
                    <a:pt x="1919" y="196"/>
                    <a:pt x="2436" y="398"/>
                  </a:cubicBezTo>
                  <a:cubicBezTo>
                    <a:pt x="2447" y="402"/>
                    <a:pt x="2457" y="404"/>
                    <a:pt x="2467" y="404"/>
                  </a:cubicBezTo>
                  <a:cubicBezTo>
                    <a:pt x="2542" y="404"/>
                    <a:pt x="2562" y="298"/>
                    <a:pt x="2503" y="298"/>
                  </a:cubicBezTo>
                  <a:cubicBezTo>
                    <a:pt x="2007" y="92"/>
                    <a:pt x="1498" y="0"/>
                    <a:pt x="98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9228225" y="2454975"/>
              <a:ext cx="149725" cy="22025"/>
            </a:xfrm>
            <a:custGeom>
              <a:avLst/>
              <a:gdLst/>
              <a:ahLst/>
              <a:cxnLst/>
              <a:rect l="l" t="t" r="r" b="b"/>
              <a:pathLst>
                <a:path w="5989" h="881" extrusionOk="0">
                  <a:moveTo>
                    <a:pt x="1620" y="0"/>
                  </a:moveTo>
                  <a:cubicBezTo>
                    <a:pt x="1080" y="0"/>
                    <a:pt x="554" y="125"/>
                    <a:pt x="51" y="479"/>
                  </a:cubicBezTo>
                  <a:cubicBezTo>
                    <a:pt x="0" y="505"/>
                    <a:pt x="27" y="569"/>
                    <a:pt x="71" y="569"/>
                  </a:cubicBezTo>
                  <a:cubicBezTo>
                    <a:pt x="86" y="569"/>
                    <a:pt x="102" y="562"/>
                    <a:pt x="118" y="546"/>
                  </a:cubicBezTo>
                  <a:cubicBezTo>
                    <a:pt x="586" y="239"/>
                    <a:pt x="1066" y="128"/>
                    <a:pt x="1553" y="128"/>
                  </a:cubicBezTo>
                  <a:cubicBezTo>
                    <a:pt x="2820" y="128"/>
                    <a:pt x="4135" y="881"/>
                    <a:pt x="5429" y="881"/>
                  </a:cubicBezTo>
                  <a:cubicBezTo>
                    <a:pt x="5582" y="881"/>
                    <a:pt x="5736" y="870"/>
                    <a:pt x="5888" y="846"/>
                  </a:cubicBezTo>
                  <a:cubicBezTo>
                    <a:pt x="5989" y="846"/>
                    <a:pt x="5989" y="713"/>
                    <a:pt x="5888" y="713"/>
                  </a:cubicBezTo>
                  <a:cubicBezTo>
                    <a:pt x="5795" y="721"/>
                    <a:pt x="5700" y="725"/>
                    <a:pt x="5606" y="725"/>
                  </a:cubicBezTo>
                  <a:cubicBezTo>
                    <a:pt x="4295" y="725"/>
                    <a:pt x="2919" y="0"/>
                    <a:pt x="1620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9303700" y="2416900"/>
              <a:ext cx="28375" cy="5875"/>
            </a:xfrm>
            <a:custGeom>
              <a:avLst/>
              <a:gdLst/>
              <a:ahLst/>
              <a:cxnLst/>
              <a:rect l="l" t="t" r="r" b="b"/>
              <a:pathLst>
                <a:path w="1135" h="235" extrusionOk="0">
                  <a:moveTo>
                    <a:pt x="34" y="1"/>
                  </a:moveTo>
                  <a:cubicBezTo>
                    <a:pt x="1" y="1"/>
                    <a:pt x="1" y="68"/>
                    <a:pt x="34" y="134"/>
                  </a:cubicBezTo>
                  <a:cubicBezTo>
                    <a:pt x="368" y="168"/>
                    <a:pt x="701" y="234"/>
                    <a:pt x="1035" y="234"/>
                  </a:cubicBezTo>
                  <a:cubicBezTo>
                    <a:pt x="1135" y="234"/>
                    <a:pt x="1135" y="134"/>
                    <a:pt x="1035" y="134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9132750" y="2492300"/>
              <a:ext cx="173075" cy="19025"/>
            </a:xfrm>
            <a:custGeom>
              <a:avLst/>
              <a:gdLst/>
              <a:ahLst/>
              <a:cxnLst/>
              <a:rect l="l" t="t" r="r" b="b"/>
              <a:pathLst>
                <a:path w="6923" h="761" extrusionOk="0">
                  <a:moveTo>
                    <a:pt x="2344" y="0"/>
                  </a:moveTo>
                  <a:cubicBezTo>
                    <a:pt x="1576" y="0"/>
                    <a:pt x="817" y="102"/>
                    <a:pt x="101" y="287"/>
                  </a:cubicBezTo>
                  <a:cubicBezTo>
                    <a:pt x="1" y="287"/>
                    <a:pt x="34" y="354"/>
                    <a:pt x="101" y="354"/>
                  </a:cubicBezTo>
                  <a:cubicBezTo>
                    <a:pt x="784" y="191"/>
                    <a:pt x="1484" y="108"/>
                    <a:pt x="2184" y="108"/>
                  </a:cubicBezTo>
                  <a:cubicBezTo>
                    <a:pt x="2918" y="108"/>
                    <a:pt x="3653" y="200"/>
                    <a:pt x="4370" y="387"/>
                  </a:cubicBezTo>
                  <a:cubicBezTo>
                    <a:pt x="4955" y="539"/>
                    <a:pt x="5484" y="761"/>
                    <a:pt x="6011" y="761"/>
                  </a:cubicBezTo>
                  <a:cubicBezTo>
                    <a:pt x="6295" y="761"/>
                    <a:pt x="6580" y="696"/>
                    <a:pt x="6872" y="521"/>
                  </a:cubicBezTo>
                  <a:cubicBezTo>
                    <a:pt x="6923" y="496"/>
                    <a:pt x="6896" y="432"/>
                    <a:pt x="6866" y="432"/>
                  </a:cubicBezTo>
                  <a:cubicBezTo>
                    <a:pt x="6857" y="432"/>
                    <a:pt x="6847" y="438"/>
                    <a:pt x="6839" y="454"/>
                  </a:cubicBezTo>
                  <a:cubicBezTo>
                    <a:pt x="6568" y="578"/>
                    <a:pt x="6277" y="626"/>
                    <a:pt x="5975" y="626"/>
                  </a:cubicBezTo>
                  <a:cubicBezTo>
                    <a:pt x="4977" y="626"/>
                    <a:pt x="3858" y="97"/>
                    <a:pt x="2936" y="20"/>
                  </a:cubicBezTo>
                  <a:cubicBezTo>
                    <a:pt x="2738" y="7"/>
                    <a:pt x="2541" y="0"/>
                    <a:pt x="234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9490500" y="2410075"/>
              <a:ext cx="120825" cy="16025"/>
            </a:xfrm>
            <a:custGeom>
              <a:avLst/>
              <a:gdLst/>
              <a:ahLst/>
              <a:cxnLst/>
              <a:rect l="l" t="t" r="r" b="b"/>
              <a:pathLst>
                <a:path w="4833" h="641" extrusionOk="0">
                  <a:moveTo>
                    <a:pt x="4721" y="0"/>
                  </a:moveTo>
                  <a:cubicBezTo>
                    <a:pt x="4715" y="0"/>
                    <a:pt x="4709" y="2"/>
                    <a:pt x="4704" y="7"/>
                  </a:cubicBezTo>
                  <a:cubicBezTo>
                    <a:pt x="4421" y="279"/>
                    <a:pt x="4092" y="366"/>
                    <a:pt x="3746" y="366"/>
                  </a:cubicBezTo>
                  <a:cubicBezTo>
                    <a:pt x="3115" y="366"/>
                    <a:pt x="2429" y="74"/>
                    <a:pt x="1869" y="74"/>
                  </a:cubicBezTo>
                  <a:cubicBezTo>
                    <a:pt x="1202" y="74"/>
                    <a:pt x="568" y="274"/>
                    <a:pt x="1" y="574"/>
                  </a:cubicBezTo>
                  <a:cubicBezTo>
                    <a:pt x="1" y="574"/>
                    <a:pt x="1" y="641"/>
                    <a:pt x="34" y="641"/>
                  </a:cubicBezTo>
                  <a:cubicBezTo>
                    <a:pt x="612" y="336"/>
                    <a:pt x="1128" y="232"/>
                    <a:pt x="1645" y="232"/>
                  </a:cubicBezTo>
                  <a:cubicBezTo>
                    <a:pt x="2203" y="232"/>
                    <a:pt x="2763" y="353"/>
                    <a:pt x="3403" y="474"/>
                  </a:cubicBezTo>
                  <a:cubicBezTo>
                    <a:pt x="3553" y="501"/>
                    <a:pt x="3694" y="515"/>
                    <a:pt x="3828" y="515"/>
                  </a:cubicBezTo>
                  <a:cubicBezTo>
                    <a:pt x="4198" y="515"/>
                    <a:pt x="4510" y="401"/>
                    <a:pt x="4804" y="107"/>
                  </a:cubicBezTo>
                  <a:cubicBezTo>
                    <a:pt x="4833" y="78"/>
                    <a:pt x="4763" y="0"/>
                    <a:pt x="472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9498000" y="2375225"/>
              <a:ext cx="134300" cy="9925"/>
            </a:xfrm>
            <a:custGeom>
              <a:avLst/>
              <a:gdLst/>
              <a:ahLst/>
              <a:cxnLst/>
              <a:rect l="l" t="t" r="r" b="b"/>
              <a:pathLst>
                <a:path w="5372" h="397" extrusionOk="0">
                  <a:moveTo>
                    <a:pt x="68" y="0"/>
                  </a:moveTo>
                  <a:cubicBezTo>
                    <a:pt x="34" y="33"/>
                    <a:pt x="1" y="67"/>
                    <a:pt x="34" y="67"/>
                  </a:cubicBezTo>
                  <a:cubicBezTo>
                    <a:pt x="1417" y="253"/>
                    <a:pt x="2821" y="397"/>
                    <a:pt x="4212" y="397"/>
                  </a:cubicBezTo>
                  <a:cubicBezTo>
                    <a:pt x="4566" y="397"/>
                    <a:pt x="4919" y="387"/>
                    <a:pt x="5271" y="367"/>
                  </a:cubicBezTo>
                  <a:cubicBezTo>
                    <a:pt x="5371" y="367"/>
                    <a:pt x="5338" y="234"/>
                    <a:pt x="5271" y="234"/>
                  </a:cubicBezTo>
                  <a:cubicBezTo>
                    <a:pt x="3537" y="234"/>
                    <a:pt x="1769" y="167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9591400" y="2341025"/>
              <a:ext cx="70925" cy="10875"/>
            </a:xfrm>
            <a:custGeom>
              <a:avLst/>
              <a:gdLst/>
              <a:ahLst/>
              <a:cxnLst/>
              <a:rect l="l" t="t" r="r" b="b"/>
              <a:pathLst>
                <a:path w="2837" h="435" extrusionOk="0">
                  <a:moveTo>
                    <a:pt x="34" y="0"/>
                  </a:moveTo>
                  <a:cubicBezTo>
                    <a:pt x="34" y="34"/>
                    <a:pt x="1" y="101"/>
                    <a:pt x="101" y="101"/>
                  </a:cubicBezTo>
                  <a:cubicBezTo>
                    <a:pt x="968" y="234"/>
                    <a:pt x="1869" y="401"/>
                    <a:pt x="2770" y="434"/>
                  </a:cubicBezTo>
                  <a:cubicBezTo>
                    <a:pt x="2836" y="434"/>
                    <a:pt x="2836" y="367"/>
                    <a:pt x="2770" y="334"/>
                  </a:cubicBezTo>
                  <a:cubicBezTo>
                    <a:pt x="1869" y="167"/>
                    <a:pt x="968" y="101"/>
                    <a:pt x="3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9474650" y="2304325"/>
              <a:ext cx="48400" cy="5875"/>
            </a:xfrm>
            <a:custGeom>
              <a:avLst/>
              <a:gdLst/>
              <a:ahLst/>
              <a:cxnLst/>
              <a:rect l="l" t="t" r="r" b="b"/>
              <a:pathLst>
                <a:path w="1936" h="235" extrusionOk="0">
                  <a:moveTo>
                    <a:pt x="1836" y="1"/>
                  </a:moveTo>
                  <a:cubicBezTo>
                    <a:pt x="1269" y="1"/>
                    <a:pt x="668" y="134"/>
                    <a:pt x="101" y="168"/>
                  </a:cubicBezTo>
                  <a:cubicBezTo>
                    <a:pt x="1" y="168"/>
                    <a:pt x="34" y="234"/>
                    <a:pt x="101" y="234"/>
                  </a:cubicBezTo>
                  <a:cubicBezTo>
                    <a:pt x="668" y="201"/>
                    <a:pt x="1269" y="201"/>
                    <a:pt x="1836" y="134"/>
                  </a:cubicBezTo>
                  <a:cubicBezTo>
                    <a:pt x="1936" y="134"/>
                    <a:pt x="1936" y="1"/>
                    <a:pt x="183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2"/>
          <p:cNvGrpSpPr/>
          <p:nvPr/>
        </p:nvGrpSpPr>
        <p:grpSpPr>
          <a:xfrm flipH="1">
            <a:off x="1187575" y="539500"/>
            <a:ext cx="784750" cy="1674700"/>
            <a:chOff x="5909625" y="3402475"/>
            <a:chExt cx="784750" cy="1674700"/>
          </a:xfrm>
        </p:grpSpPr>
        <p:sp>
          <p:nvSpPr>
            <p:cNvPr id="683" name="Google Shape;683;p2"/>
            <p:cNvSpPr/>
            <p:nvPr/>
          </p:nvSpPr>
          <p:spPr>
            <a:xfrm>
              <a:off x="6003850" y="4914525"/>
              <a:ext cx="206000" cy="155975"/>
            </a:xfrm>
            <a:custGeom>
              <a:avLst/>
              <a:gdLst/>
              <a:ahLst/>
              <a:cxnLst/>
              <a:rect l="l" t="t" r="r" b="b"/>
              <a:pathLst>
                <a:path w="8240" h="6239" extrusionOk="0">
                  <a:moveTo>
                    <a:pt x="5171" y="1"/>
                  </a:moveTo>
                  <a:lnTo>
                    <a:pt x="4037" y="2403"/>
                  </a:lnTo>
                  <a:lnTo>
                    <a:pt x="0" y="2636"/>
                  </a:lnTo>
                  <a:lnTo>
                    <a:pt x="6538" y="6239"/>
                  </a:lnTo>
                  <a:lnTo>
                    <a:pt x="8240" y="2403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6538400" y="4892850"/>
              <a:ext cx="155975" cy="184325"/>
            </a:xfrm>
            <a:custGeom>
              <a:avLst/>
              <a:gdLst/>
              <a:ahLst/>
              <a:cxnLst/>
              <a:rect l="l" t="t" r="r" b="b"/>
              <a:pathLst>
                <a:path w="6239" h="7373" extrusionOk="0">
                  <a:moveTo>
                    <a:pt x="3670" y="1"/>
                  </a:moveTo>
                  <a:lnTo>
                    <a:pt x="67" y="1602"/>
                  </a:lnTo>
                  <a:lnTo>
                    <a:pt x="1702" y="3737"/>
                  </a:lnTo>
                  <a:lnTo>
                    <a:pt x="0" y="7372"/>
                  </a:lnTo>
                  <a:lnTo>
                    <a:pt x="6238" y="3336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5909625" y="3873125"/>
              <a:ext cx="134275" cy="92425"/>
            </a:xfrm>
            <a:custGeom>
              <a:avLst/>
              <a:gdLst/>
              <a:ahLst/>
              <a:cxnLst/>
              <a:rect l="l" t="t" r="r" b="b"/>
              <a:pathLst>
                <a:path w="5371" h="3697" extrusionOk="0">
                  <a:moveTo>
                    <a:pt x="983" y="1"/>
                  </a:moveTo>
                  <a:cubicBezTo>
                    <a:pt x="947" y="1"/>
                    <a:pt x="919" y="9"/>
                    <a:pt x="901" y="27"/>
                  </a:cubicBezTo>
                  <a:cubicBezTo>
                    <a:pt x="734" y="227"/>
                    <a:pt x="2202" y="1028"/>
                    <a:pt x="2135" y="1295"/>
                  </a:cubicBezTo>
                  <a:cubicBezTo>
                    <a:pt x="2117" y="1336"/>
                    <a:pt x="2085" y="1355"/>
                    <a:pt x="2043" y="1355"/>
                  </a:cubicBezTo>
                  <a:cubicBezTo>
                    <a:pt x="1851" y="1355"/>
                    <a:pt x="1442" y="968"/>
                    <a:pt x="1168" y="694"/>
                  </a:cubicBezTo>
                  <a:cubicBezTo>
                    <a:pt x="834" y="361"/>
                    <a:pt x="467" y="94"/>
                    <a:pt x="467" y="94"/>
                  </a:cubicBezTo>
                  <a:lnTo>
                    <a:pt x="467" y="94"/>
                  </a:lnTo>
                  <a:cubicBezTo>
                    <a:pt x="0" y="494"/>
                    <a:pt x="1868" y="1628"/>
                    <a:pt x="1701" y="1962"/>
                  </a:cubicBezTo>
                  <a:cubicBezTo>
                    <a:pt x="1684" y="1993"/>
                    <a:pt x="1657" y="2008"/>
                    <a:pt x="1624" y="2008"/>
                  </a:cubicBezTo>
                  <a:cubicBezTo>
                    <a:pt x="1345" y="2008"/>
                    <a:pt x="576" y="991"/>
                    <a:pt x="367" y="961"/>
                  </a:cubicBezTo>
                  <a:cubicBezTo>
                    <a:pt x="167" y="961"/>
                    <a:pt x="500" y="1628"/>
                    <a:pt x="1368" y="2329"/>
                  </a:cubicBezTo>
                  <a:cubicBezTo>
                    <a:pt x="2268" y="2996"/>
                    <a:pt x="4337" y="3696"/>
                    <a:pt x="4337" y="3696"/>
                  </a:cubicBezTo>
                  <a:cubicBezTo>
                    <a:pt x="4337" y="3696"/>
                    <a:pt x="5371" y="2529"/>
                    <a:pt x="5070" y="2462"/>
                  </a:cubicBezTo>
                  <a:cubicBezTo>
                    <a:pt x="4837" y="2362"/>
                    <a:pt x="4503" y="1461"/>
                    <a:pt x="4070" y="1061"/>
                  </a:cubicBezTo>
                  <a:cubicBezTo>
                    <a:pt x="3753" y="744"/>
                    <a:pt x="2913" y="328"/>
                    <a:pt x="2604" y="328"/>
                  </a:cubicBezTo>
                  <a:cubicBezTo>
                    <a:pt x="2556" y="328"/>
                    <a:pt x="2520" y="338"/>
                    <a:pt x="2502" y="361"/>
                  </a:cubicBezTo>
                  <a:cubicBezTo>
                    <a:pt x="2402" y="527"/>
                    <a:pt x="3136" y="928"/>
                    <a:pt x="3302" y="1061"/>
                  </a:cubicBezTo>
                  <a:cubicBezTo>
                    <a:pt x="3401" y="1159"/>
                    <a:pt x="3441" y="1304"/>
                    <a:pt x="3321" y="1304"/>
                  </a:cubicBezTo>
                  <a:cubicBezTo>
                    <a:pt x="3238" y="1304"/>
                    <a:pt x="3076" y="1233"/>
                    <a:pt x="2802" y="1028"/>
                  </a:cubicBezTo>
                  <a:cubicBezTo>
                    <a:pt x="2206" y="581"/>
                    <a:pt x="1291" y="1"/>
                    <a:pt x="98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5989100" y="3900475"/>
              <a:ext cx="12275" cy="43400"/>
            </a:xfrm>
            <a:custGeom>
              <a:avLst/>
              <a:gdLst/>
              <a:ahLst/>
              <a:cxnLst/>
              <a:rect l="l" t="t" r="r" b="b"/>
              <a:pathLst>
                <a:path w="491" h="1736" extrusionOk="0">
                  <a:moveTo>
                    <a:pt x="123" y="0"/>
                  </a:moveTo>
                  <a:lnTo>
                    <a:pt x="250" y="597"/>
                  </a:lnTo>
                  <a:lnTo>
                    <a:pt x="250" y="597"/>
                  </a:lnTo>
                  <a:cubicBezTo>
                    <a:pt x="302" y="531"/>
                    <a:pt x="380" y="475"/>
                    <a:pt x="490" y="434"/>
                  </a:cubicBezTo>
                  <a:cubicBezTo>
                    <a:pt x="390" y="267"/>
                    <a:pt x="290" y="67"/>
                    <a:pt x="123" y="0"/>
                  </a:cubicBezTo>
                  <a:close/>
                  <a:moveTo>
                    <a:pt x="250" y="597"/>
                  </a:moveTo>
                  <a:cubicBezTo>
                    <a:pt x="0" y="911"/>
                    <a:pt x="325" y="1460"/>
                    <a:pt x="490" y="1735"/>
                  </a:cubicBezTo>
                  <a:lnTo>
                    <a:pt x="250" y="597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06350" y="3712575"/>
              <a:ext cx="373625" cy="332950"/>
            </a:xfrm>
            <a:custGeom>
              <a:avLst/>
              <a:gdLst/>
              <a:ahLst/>
              <a:cxnLst/>
              <a:rect l="l" t="t" r="r" b="b"/>
              <a:pathLst>
                <a:path w="14945" h="13318" extrusionOk="0">
                  <a:moveTo>
                    <a:pt x="14176" y="1"/>
                  </a:moveTo>
                  <a:cubicBezTo>
                    <a:pt x="12520" y="1"/>
                    <a:pt x="11092" y="1165"/>
                    <a:pt x="10775" y="2780"/>
                  </a:cubicBezTo>
                  <a:cubicBezTo>
                    <a:pt x="10224" y="5374"/>
                    <a:pt x="9388" y="8726"/>
                    <a:pt x="8423" y="8726"/>
                  </a:cubicBezTo>
                  <a:cubicBezTo>
                    <a:pt x="8395" y="8726"/>
                    <a:pt x="8368" y="8723"/>
                    <a:pt x="8340" y="8717"/>
                  </a:cubicBezTo>
                  <a:cubicBezTo>
                    <a:pt x="4737" y="7950"/>
                    <a:pt x="1535" y="6783"/>
                    <a:pt x="1535" y="6783"/>
                  </a:cubicBezTo>
                  <a:lnTo>
                    <a:pt x="1" y="10385"/>
                  </a:lnTo>
                  <a:cubicBezTo>
                    <a:pt x="1" y="10385"/>
                    <a:pt x="5204" y="12287"/>
                    <a:pt x="6539" y="12754"/>
                  </a:cubicBezTo>
                  <a:cubicBezTo>
                    <a:pt x="7069" y="12944"/>
                    <a:pt x="8216" y="13318"/>
                    <a:pt x="9462" y="13318"/>
                  </a:cubicBezTo>
                  <a:cubicBezTo>
                    <a:pt x="11272" y="13318"/>
                    <a:pt x="13292" y="12530"/>
                    <a:pt x="13944" y="9251"/>
                  </a:cubicBezTo>
                  <a:cubicBezTo>
                    <a:pt x="14945" y="3714"/>
                    <a:pt x="14444" y="11"/>
                    <a:pt x="14444" y="11"/>
                  </a:cubicBezTo>
                  <a:cubicBezTo>
                    <a:pt x="14354" y="4"/>
                    <a:pt x="14265" y="1"/>
                    <a:pt x="14176" y="1"/>
                  </a:cubicBezTo>
                  <a:close/>
                </a:path>
              </a:pathLst>
            </a:custGeom>
            <a:solidFill>
              <a:srgbClr val="E9C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260700" y="4123975"/>
              <a:ext cx="412825" cy="868975"/>
            </a:xfrm>
            <a:custGeom>
              <a:avLst/>
              <a:gdLst/>
              <a:ahLst/>
              <a:cxnLst/>
              <a:rect l="l" t="t" r="r" b="b"/>
              <a:pathLst>
                <a:path w="16513" h="34759" extrusionOk="0">
                  <a:moveTo>
                    <a:pt x="5071" y="0"/>
                  </a:moveTo>
                  <a:lnTo>
                    <a:pt x="0" y="767"/>
                  </a:lnTo>
                  <a:cubicBezTo>
                    <a:pt x="0" y="767"/>
                    <a:pt x="968" y="13343"/>
                    <a:pt x="11842" y="34758"/>
                  </a:cubicBezTo>
                  <a:lnTo>
                    <a:pt x="16512" y="31923"/>
                  </a:lnTo>
                  <a:cubicBezTo>
                    <a:pt x="16512" y="31923"/>
                    <a:pt x="8106" y="14010"/>
                    <a:pt x="5071" y="0"/>
                  </a:cubicBezTo>
                  <a:close/>
                </a:path>
              </a:pathLst>
            </a:custGeom>
            <a:solidFill>
              <a:srgbClr val="756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099750" y="4088950"/>
              <a:ext cx="450350" cy="926525"/>
            </a:xfrm>
            <a:custGeom>
              <a:avLst/>
              <a:gdLst/>
              <a:ahLst/>
              <a:cxnLst/>
              <a:rect l="l" t="t" r="r" b="b"/>
              <a:pathLst>
                <a:path w="18014" h="37061" extrusionOk="0">
                  <a:moveTo>
                    <a:pt x="10708" y="0"/>
                  </a:moveTo>
                  <a:lnTo>
                    <a:pt x="10708" y="0"/>
                  </a:lnTo>
                  <a:cubicBezTo>
                    <a:pt x="11075" y="11575"/>
                    <a:pt x="1" y="34825"/>
                    <a:pt x="1" y="34825"/>
                  </a:cubicBezTo>
                  <a:lnTo>
                    <a:pt x="4204" y="37060"/>
                  </a:lnTo>
                  <a:cubicBezTo>
                    <a:pt x="13944" y="21082"/>
                    <a:pt x="18013" y="2402"/>
                    <a:pt x="18013" y="2402"/>
                  </a:cubicBezTo>
                  <a:lnTo>
                    <a:pt x="10708" y="0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259875" y="3698675"/>
              <a:ext cx="286875" cy="461175"/>
            </a:xfrm>
            <a:custGeom>
              <a:avLst/>
              <a:gdLst/>
              <a:ahLst/>
              <a:cxnLst/>
              <a:rect l="l" t="t" r="r" b="b"/>
              <a:pathLst>
                <a:path w="11475" h="18447" extrusionOk="0">
                  <a:moveTo>
                    <a:pt x="5070" y="0"/>
                  </a:moveTo>
                  <a:cubicBezTo>
                    <a:pt x="2268" y="67"/>
                    <a:pt x="0" y="2468"/>
                    <a:pt x="0" y="5304"/>
                  </a:cubicBezTo>
                  <a:lnTo>
                    <a:pt x="0" y="17746"/>
                  </a:lnTo>
                  <a:lnTo>
                    <a:pt x="11475" y="18447"/>
                  </a:lnTo>
                  <a:cubicBezTo>
                    <a:pt x="11475" y="18447"/>
                    <a:pt x="11275" y="11241"/>
                    <a:pt x="11175" y="5671"/>
                  </a:cubicBezTo>
                  <a:cubicBezTo>
                    <a:pt x="11108" y="167"/>
                    <a:pt x="5437" y="67"/>
                    <a:pt x="5437" y="67"/>
                  </a:cubicBezTo>
                  <a:cubicBezTo>
                    <a:pt x="5304" y="67"/>
                    <a:pt x="5204" y="67"/>
                    <a:pt x="5070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55625" y="4215700"/>
              <a:ext cx="305250" cy="760900"/>
            </a:xfrm>
            <a:custGeom>
              <a:avLst/>
              <a:gdLst/>
              <a:ahLst/>
              <a:cxnLst/>
              <a:rect l="l" t="t" r="r" b="b"/>
              <a:pathLst>
                <a:path w="12210" h="30436" extrusionOk="0">
                  <a:moveTo>
                    <a:pt x="12176" y="0"/>
                  </a:moveTo>
                  <a:cubicBezTo>
                    <a:pt x="8507" y="10275"/>
                    <a:pt x="4637" y="20482"/>
                    <a:pt x="0" y="30356"/>
                  </a:cubicBezTo>
                  <a:cubicBezTo>
                    <a:pt x="0" y="30404"/>
                    <a:pt x="18" y="30435"/>
                    <a:pt x="54" y="30435"/>
                  </a:cubicBezTo>
                  <a:cubicBezTo>
                    <a:pt x="67" y="30435"/>
                    <a:pt x="83" y="30431"/>
                    <a:pt x="101" y="30422"/>
                  </a:cubicBezTo>
                  <a:cubicBezTo>
                    <a:pt x="4504" y="20448"/>
                    <a:pt x="8707" y="10341"/>
                    <a:pt x="122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091600" y="4971525"/>
              <a:ext cx="41525" cy="29750"/>
            </a:xfrm>
            <a:custGeom>
              <a:avLst/>
              <a:gdLst/>
              <a:ahLst/>
              <a:cxnLst/>
              <a:rect l="l" t="t" r="r" b="b"/>
              <a:pathLst>
                <a:path w="1661" h="1190" extrusionOk="0">
                  <a:moveTo>
                    <a:pt x="65" y="0"/>
                  </a:moveTo>
                  <a:cubicBezTo>
                    <a:pt x="33" y="0"/>
                    <a:pt x="1" y="64"/>
                    <a:pt x="26" y="89"/>
                  </a:cubicBezTo>
                  <a:cubicBezTo>
                    <a:pt x="427" y="489"/>
                    <a:pt x="1027" y="856"/>
                    <a:pt x="1527" y="1190"/>
                  </a:cubicBezTo>
                  <a:cubicBezTo>
                    <a:pt x="1594" y="1190"/>
                    <a:pt x="1661" y="1090"/>
                    <a:pt x="1594" y="1090"/>
                  </a:cubicBezTo>
                  <a:cubicBezTo>
                    <a:pt x="1160" y="723"/>
                    <a:pt x="660" y="289"/>
                    <a:pt x="93" y="22"/>
                  </a:cubicBezTo>
                  <a:cubicBezTo>
                    <a:pt x="85" y="6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087450" y="4975675"/>
              <a:ext cx="34000" cy="30625"/>
            </a:xfrm>
            <a:custGeom>
              <a:avLst/>
              <a:gdLst/>
              <a:ahLst/>
              <a:cxnLst/>
              <a:rect l="l" t="t" r="r" b="b"/>
              <a:pathLst>
                <a:path w="1360" h="1225" extrusionOk="0">
                  <a:moveTo>
                    <a:pt x="35" y="0"/>
                  </a:moveTo>
                  <a:cubicBezTo>
                    <a:pt x="13" y="0"/>
                    <a:pt x="1" y="57"/>
                    <a:pt x="26" y="57"/>
                  </a:cubicBezTo>
                  <a:cubicBezTo>
                    <a:pt x="392" y="457"/>
                    <a:pt x="859" y="857"/>
                    <a:pt x="1360" y="1224"/>
                  </a:cubicBezTo>
                  <a:cubicBezTo>
                    <a:pt x="926" y="790"/>
                    <a:pt x="493" y="424"/>
                    <a:pt x="59" y="23"/>
                  </a:cubicBezTo>
                  <a:cubicBezTo>
                    <a:pt x="51" y="7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076175" y="4932250"/>
              <a:ext cx="56125" cy="48525"/>
            </a:xfrm>
            <a:custGeom>
              <a:avLst/>
              <a:gdLst/>
              <a:ahLst/>
              <a:cxnLst/>
              <a:rect l="l" t="t" r="r" b="b"/>
              <a:pathLst>
                <a:path w="2245" h="1941" extrusionOk="0">
                  <a:moveTo>
                    <a:pt x="494" y="191"/>
                  </a:moveTo>
                  <a:cubicBezTo>
                    <a:pt x="499" y="191"/>
                    <a:pt x="505" y="191"/>
                    <a:pt x="510" y="192"/>
                  </a:cubicBezTo>
                  <a:cubicBezTo>
                    <a:pt x="643" y="192"/>
                    <a:pt x="710" y="993"/>
                    <a:pt x="710" y="1093"/>
                  </a:cubicBezTo>
                  <a:cubicBezTo>
                    <a:pt x="710" y="1204"/>
                    <a:pt x="710" y="1324"/>
                    <a:pt x="704" y="1450"/>
                  </a:cubicBezTo>
                  <a:lnTo>
                    <a:pt x="704" y="1450"/>
                  </a:lnTo>
                  <a:cubicBezTo>
                    <a:pt x="657" y="1424"/>
                    <a:pt x="614" y="1394"/>
                    <a:pt x="577" y="1360"/>
                  </a:cubicBezTo>
                  <a:cubicBezTo>
                    <a:pt x="410" y="1193"/>
                    <a:pt x="310" y="960"/>
                    <a:pt x="310" y="760"/>
                  </a:cubicBezTo>
                  <a:cubicBezTo>
                    <a:pt x="310" y="663"/>
                    <a:pt x="341" y="191"/>
                    <a:pt x="494" y="191"/>
                  </a:cubicBezTo>
                  <a:close/>
                  <a:moveTo>
                    <a:pt x="1710" y="1020"/>
                  </a:moveTo>
                  <a:cubicBezTo>
                    <a:pt x="1966" y="1020"/>
                    <a:pt x="2022" y="1107"/>
                    <a:pt x="1878" y="1193"/>
                  </a:cubicBezTo>
                  <a:cubicBezTo>
                    <a:pt x="1766" y="1452"/>
                    <a:pt x="1481" y="1568"/>
                    <a:pt x="1191" y="1568"/>
                  </a:cubicBezTo>
                  <a:cubicBezTo>
                    <a:pt x="1165" y="1568"/>
                    <a:pt x="1139" y="1567"/>
                    <a:pt x="1114" y="1565"/>
                  </a:cubicBezTo>
                  <a:lnTo>
                    <a:pt x="1114" y="1565"/>
                  </a:lnTo>
                  <a:cubicBezTo>
                    <a:pt x="1150" y="1519"/>
                    <a:pt x="1183" y="1473"/>
                    <a:pt x="1210" y="1427"/>
                  </a:cubicBezTo>
                  <a:cubicBezTo>
                    <a:pt x="1310" y="1327"/>
                    <a:pt x="1377" y="1160"/>
                    <a:pt x="1511" y="1126"/>
                  </a:cubicBezTo>
                  <a:lnTo>
                    <a:pt x="1577" y="1026"/>
                  </a:lnTo>
                  <a:cubicBezTo>
                    <a:pt x="1626" y="1022"/>
                    <a:pt x="1671" y="1020"/>
                    <a:pt x="1710" y="1020"/>
                  </a:cubicBezTo>
                  <a:close/>
                  <a:moveTo>
                    <a:pt x="774" y="1640"/>
                  </a:moveTo>
                  <a:lnTo>
                    <a:pt x="774" y="1640"/>
                  </a:lnTo>
                  <a:cubicBezTo>
                    <a:pt x="783" y="1644"/>
                    <a:pt x="792" y="1648"/>
                    <a:pt x="801" y="1652"/>
                  </a:cubicBezTo>
                  <a:lnTo>
                    <a:pt x="801" y="1652"/>
                  </a:lnTo>
                  <a:cubicBezTo>
                    <a:pt x="787" y="1671"/>
                    <a:pt x="772" y="1690"/>
                    <a:pt x="758" y="1709"/>
                  </a:cubicBezTo>
                  <a:lnTo>
                    <a:pt x="758" y="1709"/>
                  </a:lnTo>
                  <a:cubicBezTo>
                    <a:pt x="764" y="1686"/>
                    <a:pt x="769" y="1663"/>
                    <a:pt x="774" y="1640"/>
                  </a:cubicBezTo>
                  <a:close/>
                  <a:moveTo>
                    <a:pt x="510" y="1"/>
                  </a:moveTo>
                  <a:cubicBezTo>
                    <a:pt x="493" y="1"/>
                    <a:pt x="477" y="9"/>
                    <a:pt x="477" y="26"/>
                  </a:cubicBezTo>
                  <a:cubicBezTo>
                    <a:pt x="0" y="570"/>
                    <a:pt x="202" y="1314"/>
                    <a:pt x="695" y="1599"/>
                  </a:cubicBezTo>
                  <a:lnTo>
                    <a:pt x="695" y="1599"/>
                  </a:lnTo>
                  <a:cubicBezTo>
                    <a:pt x="690" y="1653"/>
                    <a:pt x="684" y="1706"/>
                    <a:pt x="677" y="1760"/>
                  </a:cubicBezTo>
                  <a:cubicBezTo>
                    <a:pt x="677" y="1772"/>
                    <a:pt x="685" y="1784"/>
                    <a:pt x="695" y="1791"/>
                  </a:cubicBezTo>
                  <a:lnTo>
                    <a:pt x="695" y="1791"/>
                  </a:lnTo>
                  <a:cubicBezTo>
                    <a:pt x="677" y="1815"/>
                    <a:pt x="660" y="1838"/>
                    <a:pt x="643" y="1860"/>
                  </a:cubicBezTo>
                  <a:cubicBezTo>
                    <a:pt x="668" y="1909"/>
                    <a:pt x="692" y="1940"/>
                    <a:pt x="730" y="1940"/>
                  </a:cubicBezTo>
                  <a:cubicBezTo>
                    <a:pt x="743" y="1940"/>
                    <a:pt x="759" y="1936"/>
                    <a:pt x="777" y="1927"/>
                  </a:cubicBezTo>
                  <a:cubicBezTo>
                    <a:pt x="851" y="1853"/>
                    <a:pt x="924" y="1779"/>
                    <a:pt x="992" y="1706"/>
                  </a:cubicBezTo>
                  <a:lnTo>
                    <a:pt x="992" y="1706"/>
                  </a:lnTo>
                  <a:cubicBezTo>
                    <a:pt x="1038" y="1713"/>
                    <a:pt x="1085" y="1717"/>
                    <a:pt x="1133" y="1717"/>
                  </a:cubicBezTo>
                  <a:cubicBezTo>
                    <a:pt x="1263" y="1717"/>
                    <a:pt x="1401" y="1689"/>
                    <a:pt x="1544" y="1627"/>
                  </a:cubicBezTo>
                  <a:cubicBezTo>
                    <a:pt x="1744" y="1527"/>
                    <a:pt x="2244" y="1093"/>
                    <a:pt x="1878" y="826"/>
                  </a:cubicBezTo>
                  <a:cubicBezTo>
                    <a:pt x="1833" y="808"/>
                    <a:pt x="1788" y="800"/>
                    <a:pt x="1745" y="800"/>
                  </a:cubicBezTo>
                  <a:cubicBezTo>
                    <a:pt x="1626" y="800"/>
                    <a:pt x="1517" y="862"/>
                    <a:pt x="1444" y="960"/>
                  </a:cubicBezTo>
                  <a:cubicBezTo>
                    <a:pt x="1254" y="1108"/>
                    <a:pt x="1063" y="1323"/>
                    <a:pt x="899" y="1528"/>
                  </a:cubicBezTo>
                  <a:lnTo>
                    <a:pt x="899" y="1528"/>
                  </a:lnTo>
                  <a:cubicBezTo>
                    <a:pt x="865" y="1519"/>
                    <a:pt x="833" y="1508"/>
                    <a:pt x="801" y="1495"/>
                  </a:cubicBezTo>
                  <a:lnTo>
                    <a:pt x="801" y="1495"/>
                  </a:lnTo>
                  <a:cubicBezTo>
                    <a:pt x="876" y="994"/>
                    <a:pt x="769" y="450"/>
                    <a:pt x="543" y="26"/>
                  </a:cubicBezTo>
                  <a:cubicBezTo>
                    <a:pt x="543" y="9"/>
                    <a:pt x="527" y="1"/>
                    <a:pt x="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550300" y="4969575"/>
              <a:ext cx="143225" cy="90425"/>
            </a:xfrm>
            <a:custGeom>
              <a:avLst/>
              <a:gdLst/>
              <a:ahLst/>
              <a:cxnLst/>
              <a:rect l="l" t="t" r="r" b="b"/>
              <a:pathLst>
                <a:path w="5729" h="3617" extrusionOk="0">
                  <a:moveTo>
                    <a:pt x="5662" y="0"/>
                  </a:moveTo>
                  <a:cubicBezTo>
                    <a:pt x="3494" y="634"/>
                    <a:pt x="1526" y="1935"/>
                    <a:pt x="25" y="3536"/>
                  </a:cubicBezTo>
                  <a:cubicBezTo>
                    <a:pt x="0" y="3585"/>
                    <a:pt x="12" y="3616"/>
                    <a:pt x="33" y="3616"/>
                  </a:cubicBezTo>
                  <a:cubicBezTo>
                    <a:pt x="40" y="3616"/>
                    <a:pt x="49" y="3612"/>
                    <a:pt x="58" y="3603"/>
                  </a:cubicBezTo>
                  <a:cubicBezTo>
                    <a:pt x="1659" y="1968"/>
                    <a:pt x="3461" y="834"/>
                    <a:pt x="5662" y="100"/>
                  </a:cubicBezTo>
                  <a:cubicBezTo>
                    <a:pt x="5729" y="100"/>
                    <a:pt x="5695" y="0"/>
                    <a:pt x="56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566800" y="4984025"/>
              <a:ext cx="38125" cy="24500"/>
            </a:xfrm>
            <a:custGeom>
              <a:avLst/>
              <a:gdLst/>
              <a:ahLst/>
              <a:cxnLst/>
              <a:rect l="l" t="t" r="r" b="b"/>
              <a:pathLst>
                <a:path w="1525" h="980" extrusionOk="0">
                  <a:moveTo>
                    <a:pt x="1460" y="0"/>
                  </a:moveTo>
                  <a:cubicBezTo>
                    <a:pt x="1444" y="0"/>
                    <a:pt x="1424" y="7"/>
                    <a:pt x="1400" y="23"/>
                  </a:cubicBezTo>
                  <a:cubicBezTo>
                    <a:pt x="999" y="356"/>
                    <a:pt x="532" y="690"/>
                    <a:pt x="32" y="890"/>
                  </a:cubicBezTo>
                  <a:cubicBezTo>
                    <a:pt x="7" y="915"/>
                    <a:pt x="0" y="979"/>
                    <a:pt x="28" y="979"/>
                  </a:cubicBezTo>
                  <a:cubicBezTo>
                    <a:pt x="37" y="979"/>
                    <a:pt x="49" y="973"/>
                    <a:pt x="65" y="957"/>
                  </a:cubicBezTo>
                  <a:cubicBezTo>
                    <a:pt x="599" y="790"/>
                    <a:pt x="1099" y="523"/>
                    <a:pt x="1500" y="90"/>
                  </a:cubicBezTo>
                  <a:cubicBezTo>
                    <a:pt x="1525" y="64"/>
                    <a:pt x="1512" y="0"/>
                    <a:pt x="14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579250" y="4978450"/>
              <a:ext cx="23200" cy="16175"/>
            </a:xfrm>
            <a:custGeom>
              <a:avLst/>
              <a:gdLst/>
              <a:ahLst/>
              <a:cxnLst/>
              <a:rect l="l" t="t" r="r" b="b"/>
              <a:pathLst>
                <a:path w="928" h="647" extrusionOk="0">
                  <a:moveTo>
                    <a:pt x="877" y="0"/>
                  </a:moveTo>
                  <a:cubicBezTo>
                    <a:pt x="872" y="0"/>
                    <a:pt x="868" y="4"/>
                    <a:pt x="868" y="12"/>
                  </a:cubicBezTo>
                  <a:cubicBezTo>
                    <a:pt x="735" y="146"/>
                    <a:pt x="601" y="279"/>
                    <a:pt x="435" y="346"/>
                  </a:cubicBezTo>
                  <a:cubicBezTo>
                    <a:pt x="334" y="446"/>
                    <a:pt x="168" y="446"/>
                    <a:pt x="34" y="579"/>
                  </a:cubicBezTo>
                  <a:cubicBezTo>
                    <a:pt x="1" y="613"/>
                    <a:pt x="34" y="646"/>
                    <a:pt x="68" y="646"/>
                  </a:cubicBezTo>
                  <a:cubicBezTo>
                    <a:pt x="234" y="646"/>
                    <a:pt x="401" y="513"/>
                    <a:pt x="535" y="479"/>
                  </a:cubicBezTo>
                  <a:cubicBezTo>
                    <a:pt x="701" y="413"/>
                    <a:pt x="835" y="279"/>
                    <a:pt x="902" y="146"/>
                  </a:cubicBezTo>
                  <a:cubicBezTo>
                    <a:pt x="927" y="44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564625" y="4961775"/>
              <a:ext cx="37175" cy="29375"/>
            </a:xfrm>
            <a:custGeom>
              <a:avLst/>
              <a:gdLst/>
              <a:ahLst/>
              <a:cxnLst/>
              <a:rect l="l" t="t" r="r" b="b"/>
              <a:pathLst>
                <a:path w="1487" h="1175" extrusionOk="0">
                  <a:moveTo>
                    <a:pt x="1275" y="166"/>
                  </a:moveTo>
                  <a:cubicBezTo>
                    <a:pt x="1295" y="166"/>
                    <a:pt x="1311" y="170"/>
                    <a:pt x="1320" y="179"/>
                  </a:cubicBezTo>
                  <a:cubicBezTo>
                    <a:pt x="1320" y="246"/>
                    <a:pt x="1286" y="346"/>
                    <a:pt x="1286" y="412"/>
                  </a:cubicBezTo>
                  <a:cubicBezTo>
                    <a:pt x="1253" y="546"/>
                    <a:pt x="1153" y="679"/>
                    <a:pt x="1020" y="813"/>
                  </a:cubicBezTo>
                  <a:cubicBezTo>
                    <a:pt x="974" y="858"/>
                    <a:pt x="920" y="897"/>
                    <a:pt x="861" y="926"/>
                  </a:cubicBezTo>
                  <a:lnTo>
                    <a:pt x="861" y="926"/>
                  </a:lnTo>
                  <a:cubicBezTo>
                    <a:pt x="847" y="900"/>
                    <a:pt x="831" y="873"/>
                    <a:pt x="815" y="846"/>
                  </a:cubicBezTo>
                  <a:lnTo>
                    <a:pt x="815" y="846"/>
                  </a:lnTo>
                  <a:cubicBezTo>
                    <a:pt x="832" y="608"/>
                    <a:pt x="920" y="371"/>
                    <a:pt x="1120" y="246"/>
                  </a:cubicBezTo>
                  <a:cubicBezTo>
                    <a:pt x="1144" y="197"/>
                    <a:pt x="1222" y="166"/>
                    <a:pt x="1275" y="166"/>
                  </a:cubicBezTo>
                  <a:close/>
                  <a:moveTo>
                    <a:pt x="199" y="520"/>
                  </a:moveTo>
                  <a:cubicBezTo>
                    <a:pt x="221" y="520"/>
                    <a:pt x="250" y="528"/>
                    <a:pt x="286" y="546"/>
                  </a:cubicBezTo>
                  <a:cubicBezTo>
                    <a:pt x="452" y="546"/>
                    <a:pt x="452" y="613"/>
                    <a:pt x="586" y="779"/>
                  </a:cubicBezTo>
                  <a:lnTo>
                    <a:pt x="712" y="978"/>
                  </a:lnTo>
                  <a:lnTo>
                    <a:pt x="712" y="978"/>
                  </a:lnTo>
                  <a:cubicBezTo>
                    <a:pt x="677" y="985"/>
                    <a:pt x="641" y="989"/>
                    <a:pt x="606" y="989"/>
                  </a:cubicBezTo>
                  <a:cubicBezTo>
                    <a:pt x="474" y="989"/>
                    <a:pt x="345" y="937"/>
                    <a:pt x="252" y="813"/>
                  </a:cubicBezTo>
                  <a:cubicBezTo>
                    <a:pt x="186" y="779"/>
                    <a:pt x="186" y="746"/>
                    <a:pt x="152" y="679"/>
                  </a:cubicBezTo>
                  <a:cubicBezTo>
                    <a:pt x="128" y="582"/>
                    <a:pt x="139" y="520"/>
                    <a:pt x="199" y="520"/>
                  </a:cubicBezTo>
                  <a:close/>
                  <a:moveTo>
                    <a:pt x="1292" y="0"/>
                  </a:moveTo>
                  <a:cubicBezTo>
                    <a:pt x="1147" y="0"/>
                    <a:pt x="1011" y="191"/>
                    <a:pt x="953" y="279"/>
                  </a:cubicBezTo>
                  <a:cubicBezTo>
                    <a:pt x="852" y="420"/>
                    <a:pt x="776" y="573"/>
                    <a:pt x="746" y="739"/>
                  </a:cubicBezTo>
                  <a:lnTo>
                    <a:pt x="746" y="739"/>
                  </a:lnTo>
                  <a:cubicBezTo>
                    <a:pt x="636" y="580"/>
                    <a:pt x="499" y="434"/>
                    <a:pt x="352" y="379"/>
                  </a:cubicBezTo>
                  <a:cubicBezTo>
                    <a:pt x="335" y="376"/>
                    <a:pt x="318" y="374"/>
                    <a:pt x="302" y="374"/>
                  </a:cubicBezTo>
                  <a:cubicBezTo>
                    <a:pt x="166" y="374"/>
                    <a:pt x="86" y="497"/>
                    <a:pt x="86" y="646"/>
                  </a:cubicBezTo>
                  <a:cubicBezTo>
                    <a:pt x="0" y="931"/>
                    <a:pt x="426" y="1094"/>
                    <a:pt x="697" y="1094"/>
                  </a:cubicBezTo>
                  <a:cubicBezTo>
                    <a:pt x="718" y="1094"/>
                    <a:pt x="737" y="1093"/>
                    <a:pt x="756" y="1091"/>
                  </a:cubicBezTo>
                  <a:lnTo>
                    <a:pt x="756" y="1091"/>
                  </a:lnTo>
                  <a:cubicBezTo>
                    <a:pt x="762" y="1100"/>
                    <a:pt x="774" y="1105"/>
                    <a:pt x="786" y="1105"/>
                  </a:cubicBezTo>
                  <a:cubicBezTo>
                    <a:pt x="788" y="1105"/>
                    <a:pt x="790" y="1104"/>
                    <a:pt x="793" y="1104"/>
                  </a:cubicBezTo>
                  <a:lnTo>
                    <a:pt x="793" y="1104"/>
                  </a:lnTo>
                  <a:lnTo>
                    <a:pt x="819" y="1146"/>
                  </a:lnTo>
                  <a:cubicBezTo>
                    <a:pt x="830" y="1167"/>
                    <a:pt x="846" y="1175"/>
                    <a:pt x="865" y="1175"/>
                  </a:cubicBezTo>
                  <a:cubicBezTo>
                    <a:pt x="905" y="1175"/>
                    <a:pt x="953" y="1136"/>
                    <a:pt x="953" y="1113"/>
                  </a:cubicBezTo>
                  <a:cubicBezTo>
                    <a:pt x="941" y="1086"/>
                    <a:pt x="928" y="1058"/>
                    <a:pt x="914" y="1027"/>
                  </a:cubicBezTo>
                  <a:lnTo>
                    <a:pt x="914" y="1027"/>
                  </a:lnTo>
                  <a:cubicBezTo>
                    <a:pt x="1126" y="896"/>
                    <a:pt x="1261" y="717"/>
                    <a:pt x="1320" y="513"/>
                  </a:cubicBezTo>
                  <a:cubicBezTo>
                    <a:pt x="1353" y="412"/>
                    <a:pt x="1487" y="112"/>
                    <a:pt x="1353" y="12"/>
                  </a:cubicBezTo>
                  <a:cubicBezTo>
                    <a:pt x="1333" y="4"/>
                    <a:pt x="1312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012200" y="4981250"/>
              <a:ext cx="155950" cy="85075"/>
            </a:xfrm>
            <a:custGeom>
              <a:avLst/>
              <a:gdLst/>
              <a:ahLst/>
              <a:cxnLst/>
              <a:rect l="l" t="t" r="r" b="b"/>
              <a:pathLst>
                <a:path w="6238" h="3403" extrusionOk="0">
                  <a:moveTo>
                    <a:pt x="67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2168" y="1034"/>
                    <a:pt x="4170" y="2202"/>
                    <a:pt x="6171" y="3403"/>
                  </a:cubicBezTo>
                  <a:cubicBezTo>
                    <a:pt x="6204" y="3403"/>
                    <a:pt x="6238" y="3336"/>
                    <a:pt x="6204" y="3336"/>
                  </a:cubicBezTo>
                  <a:cubicBezTo>
                    <a:pt x="4270" y="2035"/>
                    <a:pt x="2168" y="1001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434150" y="4545250"/>
              <a:ext cx="183500" cy="412175"/>
            </a:xfrm>
            <a:custGeom>
              <a:avLst/>
              <a:gdLst/>
              <a:ahLst/>
              <a:cxnLst/>
              <a:rect l="l" t="t" r="r" b="b"/>
              <a:pathLst>
                <a:path w="7340" h="16487" extrusionOk="0">
                  <a:moveTo>
                    <a:pt x="55" y="1"/>
                  </a:moveTo>
                  <a:cubicBezTo>
                    <a:pt x="23" y="1"/>
                    <a:pt x="1" y="37"/>
                    <a:pt x="1" y="95"/>
                  </a:cubicBezTo>
                  <a:cubicBezTo>
                    <a:pt x="1635" y="5899"/>
                    <a:pt x="5371" y="10769"/>
                    <a:pt x="7239" y="16473"/>
                  </a:cubicBezTo>
                  <a:cubicBezTo>
                    <a:pt x="7239" y="16483"/>
                    <a:pt x="7248" y="16487"/>
                    <a:pt x="7260" y="16487"/>
                  </a:cubicBezTo>
                  <a:cubicBezTo>
                    <a:pt x="7289" y="16487"/>
                    <a:pt x="7339" y="16463"/>
                    <a:pt x="7339" y="16440"/>
                  </a:cubicBezTo>
                  <a:cubicBezTo>
                    <a:pt x="5505" y="10736"/>
                    <a:pt x="1735" y="5832"/>
                    <a:pt x="134" y="61"/>
                  </a:cubicBezTo>
                  <a:cubicBezTo>
                    <a:pt x="106" y="19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429375" y="4177850"/>
              <a:ext cx="68175" cy="52875"/>
            </a:xfrm>
            <a:custGeom>
              <a:avLst/>
              <a:gdLst/>
              <a:ahLst/>
              <a:cxnLst/>
              <a:rect l="l" t="t" r="r" b="b"/>
              <a:pathLst>
                <a:path w="2727" h="2115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525" y="1081"/>
                    <a:pt x="1526" y="1915"/>
                    <a:pt x="2660" y="2115"/>
                  </a:cubicBezTo>
                  <a:cubicBezTo>
                    <a:pt x="2727" y="2115"/>
                    <a:pt x="2727" y="2015"/>
                    <a:pt x="2694" y="2015"/>
                  </a:cubicBezTo>
                  <a:cubicBezTo>
                    <a:pt x="1559" y="1648"/>
                    <a:pt x="725" y="1014"/>
                    <a:pt x="92" y="13"/>
                  </a:cubicBezTo>
                  <a:cubicBezTo>
                    <a:pt x="83" y="4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218425" y="3925275"/>
              <a:ext cx="29800" cy="55275"/>
            </a:xfrm>
            <a:custGeom>
              <a:avLst/>
              <a:gdLst/>
              <a:ahLst/>
              <a:cxnLst/>
              <a:rect l="l" t="t" r="r" b="b"/>
              <a:pathLst>
                <a:path w="1192" h="2211" extrusionOk="0">
                  <a:moveTo>
                    <a:pt x="106" y="0"/>
                  </a:moveTo>
                  <a:cubicBezTo>
                    <a:pt x="58" y="0"/>
                    <a:pt x="0" y="63"/>
                    <a:pt x="24" y="109"/>
                  </a:cubicBezTo>
                  <a:cubicBezTo>
                    <a:pt x="457" y="776"/>
                    <a:pt x="791" y="1477"/>
                    <a:pt x="1124" y="2211"/>
                  </a:cubicBezTo>
                  <a:cubicBezTo>
                    <a:pt x="1158" y="2211"/>
                    <a:pt x="1191" y="2211"/>
                    <a:pt x="1191" y="2177"/>
                  </a:cubicBezTo>
                  <a:cubicBezTo>
                    <a:pt x="958" y="1410"/>
                    <a:pt x="591" y="710"/>
                    <a:pt x="157" y="43"/>
                  </a:cubicBezTo>
                  <a:cubicBezTo>
                    <a:pt x="147" y="12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252350" y="3402475"/>
              <a:ext cx="175150" cy="166950"/>
            </a:xfrm>
            <a:custGeom>
              <a:avLst/>
              <a:gdLst/>
              <a:ahLst/>
              <a:cxnLst/>
              <a:rect l="l" t="t" r="r" b="b"/>
              <a:pathLst>
                <a:path w="7006" h="6678" extrusionOk="0">
                  <a:moveTo>
                    <a:pt x="4390" y="1"/>
                  </a:moveTo>
                  <a:cubicBezTo>
                    <a:pt x="4361" y="1"/>
                    <a:pt x="4332" y="3"/>
                    <a:pt x="4304" y="6"/>
                  </a:cubicBezTo>
                  <a:cubicBezTo>
                    <a:pt x="4004" y="73"/>
                    <a:pt x="3770" y="206"/>
                    <a:pt x="3670" y="473"/>
                  </a:cubicBezTo>
                  <a:cubicBezTo>
                    <a:pt x="3621" y="669"/>
                    <a:pt x="3716" y="882"/>
                    <a:pt x="3874" y="1008"/>
                  </a:cubicBezTo>
                  <a:lnTo>
                    <a:pt x="3874" y="1008"/>
                  </a:lnTo>
                  <a:cubicBezTo>
                    <a:pt x="3372" y="769"/>
                    <a:pt x="2867" y="625"/>
                    <a:pt x="2336" y="507"/>
                  </a:cubicBezTo>
                  <a:cubicBezTo>
                    <a:pt x="2266" y="498"/>
                    <a:pt x="2192" y="491"/>
                    <a:pt x="2117" y="491"/>
                  </a:cubicBezTo>
                  <a:cubicBezTo>
                    <a:pt x="1906" y="491"/>
                    <a:pt x="1692" y="543"/>
                    <a:pt x="1569" y="740"/>
                  </a:cubicBezTo>
                  <a:cubicBezTo>
                    <a:pt x="1435" y="907"/>
                    <a:pt x="1469" y="1140"/>
                    <a:pt x="1602" y="1307"/>
                  </a:cubicBezTo>
                  <a:cubicBezTo>
                    <a:pt x="1735" y="1474"/>
                    <a:pt x="1902" y="1607"/>
                    <a:pt x="2069" y="1741"/>
                  </a:cubicBezTo>
                  <a:cubicBezTo>
                    <a:pt x="1711" y="1591"/>
                    <a:pt x="1379" y="1469"/>
                    <a:pt x="1050" y="1469"/>
                  </a:cubicBezTo>
                  <a:cubicBezTo>
                    <a:pt x="1011" y="1469"/>
                    <a:pt x="973" y="1470"/>
                    <a:pt x="935" y="1474"/>
                  </a:cubicBezTo>
                  <a:cubicBezTo>
                    <a:pt x="568" y="1541"/>
                    <a:pt x="234" y="1974"/>
                    <a:pt x="401" y="2308"/>
                  </a:cubicBezTo>
                  <a:cubicBezTo>
                    <a:pt x="501" y="2608"/>
                    <a:pt x="835" y="2675"/>
                    <a:pt x="1135" y="2775"/>
                  </a:cubicBezTo>
                  <a:cubicBezTo>
                    <a:pt x="935" y="2775"/>
                    <a:pt x="668" y="2808"/>
                    <a:pt x="468" y="2908"/>
                  </a:cubicBezTo>
                  <a:cubicBezTo>
                    <a:pt x="268" y="3008"/>
                    <a:pt x="1" y="3108"/>
                    <a:pt x="1" y="3475"/>
                  </a:cubicBezTo>
                  <a:cubicBezTo>
                    <a:pt x="1" y="3742"/>
                    <a:pt x="134" y="3976"/>
                    <a:pt x="601" y="4143"/>
                  </a:cubicBezTo>
                  <a:cubicBezTo>
                    <a:pt x="1302" y="4443"/>
                    <a:pt x="902" y="5343"/>
                    <a:pt x="1168" y="6678"/>
                  </a:cubicBezTo>
                  <a:lnTo>
                    <a:pt x="6806" y="6311"/>
                  </a:lnTo>
                  <a:cubicBezTo>
                    <a:pt x="6973" y="5177"/>
                    <a:pt x="7006" y="4076"/>
                    <a:pt x="6839" y="2975"/>
                  </a:cubicBezTo>
                  <a:cubicBezTo>
                    <a:pt x="6672" y="1841"/>
                    <a:pt x="6105" y="773"/>
                    <a:pt x="5105" y="206"/>
                  </a:cubicBezTo>
                  <a:cubicBezTo>
                    <a:pt x="4866" y="117"/>
                    <a:pt x="4628" y="1"/>
                    <a:pt x="4390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274875" y="3459725"/>
              <a:ext cx="156800" cy="219625"/>
            </a:xfrm>
            <a:custGeom>
              <a:avLst/>
              <a:gdLst/>
              <a:ahLst/>
              <a:cxnLst/>
              <a:rect l="l" t="t" r="r" b="b"/>
              <a:pathLst>
                <a:path w="6272" h="8785" extrusionOk="0">
                  <a:moveTo>
                    <a:pt x="2768" y="1"/>
                  </a:moveTo>
                  <a:cubicBezTo>
                    <a:pt x="2691" y="1"/>
                    <a:pt x="2613" y="6"/>
                    <a:pt x="2536" y="18"/>
                  </a:cubicBezTo>
                  <a:lnTo>
                    <a:pt x="2436" y="18"/>
                  </a:lnTo>
                  <a:cubicBezTo>
                    <a:pt x="1" y="452"/>
                    <a:pt x="67" y="2386"/>
                    <a:pt x="167" y="5488"/>
                  </a:cubicBezTo>
                  <a:cubicBezTo>
                    <a:pt x="196" y="6483"/>
                    <a:pt x="684" y="8785"/>
                    <a:pt x="2808" y="8785"/>
                  </a:cubicBezTo>
                  <a:cubicBezTo>
                    <a:pt x="3177" y="8785"/>
                    <a:pt x="3596" y="8715"/>
                    <a:pt x="4070" y="8557"/>
                  </a:cubicBezTo>
                  <a:cubicBezTo>
                    <a:pt x="6272" y="7857"/>
                    <a:pt x="6172" y="5655"/>
                    <a:pt x="5838" y="3554"/>
                  </a:cubicBezTo>
                  <a:cubicBezTo>
                    <a:pt x="5584" y="2064"/>
                    <a:pt x="4246" y="1"/>
                    <a:pt x="276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298350" y="3549775"/>
              <a:ext cx="4600" cy="4800"/>
            </a:xfrm>
            <a:custGeom>
              <a:avLst/>
              <a:gdLst/>
              <a:ahLst/>
              <a:cxnLst/>
              <a:rect l="l" t="t" r="r" b="b"/>
              <a:pathLst>
                <a:path w="184" h="192" extrusionOk="0">
                  <a:moveTo>
                    <a:pt x="108" y="1"/>
                  </a:moveTo>
                  <a:cubicBezTo>
                    <a:pt x="82" y="1"/>
                    <a:pt x="53" y="15"/>
                    <a:pt x="29" y="52"/>
                  </a:cubicBezTo>
                  <a:lnTo>
                    <a:pt x="29" y="85"/>
                  </a:lnTo>
                  <a:cubicBezTo>
                    <a:pt x="0" y="114"/>
                    <a:pt x="46" y="192"/>
                    <a:pt x="101" y="192"/>
                  </a:cubicBezTo>
                  <a:cubicBezTo>
                    <a:pt x="110" y="192"/>
                    <a:pt x="120" y="190"/>
                    <a:pt x="129" y="185"/>
                  </a:cubicBezTo>
                  <a:cubicBezTo>
                    <a:pt x="162" y="185"/>
                    <a:pt x="162" y="119"/>
                    <a:pt x="162" y="85"/>
                  </a:cubicBezTo>
                  <a:cubicBezTo>
                    <a:pt x="183" y="43"/>
                    <a:pt x="151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365225" y="3539525"/>
              <a:ext cx="6425" cy="4275"/>
            </a:xfrm>
            <a:custGeom>
              <a:avLst/>
              <a:gdLst/>
              <a:ahLst/>
              <a:cxnLst/>
              <a:rect l="l" t="t" r="r" b="b"/>
              <a:pathLst>
                <a:path w="257" h="171" extrusionOk="0">
                  <a:moveTo>
                    <a:pt x="104" y="0"/>
                  </a:moveTo>
                  <a:cubicBezTo>
                    <a:pt x="86" y="0"/>
                    <a:pt x="69" y="8"/>
                    <a:pt x="56" y="28"/>
                  </a:cubicBezTo>
                  <a:cubicBezTo>
                    <a:pt x="1" y="110"/>
                    <a:pt x="36" y="170"/>
                    <a:pt x="88" y="170"/>
                  </a:cubicBezTo>
                  <a:cubicBezTo>
                    <a:pt x="99" y="170"/>
                    <a:pt x="111" y="167"/>
                    <a:pt x="123" y="162"/>
                  </a:cubicBezTo>
                  <a:cubicBezTo>
                    <a:pt x="256" y="135"/>
                    <a:pt x="175" y="0"/>
                    <a:pt x="10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6321575" y="3651125"/>
              <a:ext cx="91750" cy="125125"/>
            </a:xfrm>
            <a:custGeom>
              <a:avLst/>
              <a:gdLst/>
              <a:ahLst/>
              <a:cxnLst/>
              <a:rect l="l" t="t" r="r" b="b"/>
              <a:pathLst>
                <a:path w="3670" h="5005" extrusionOk="0">
                  <a:moveTo>
                    <a:pt x="3403" y="1"/>
                  </a:moveTo>
                  <a:lnTo>
                    <a:pt x="1" y="301"/>
                  </a:lnTo>
                  <a:lnTo>
                    <a:pt x="334" y="3503"/>
                  </a:lnTo>
                  <a:cubicBezTo>
                    <a:pt x="401" y="4337"/>
                    <a:pt x="1135" y="5004"/>
                    <a:pt x="1969" y="5004"/>
                  </a:cubicBezTo>
                  <a:cubicBezTo>
                    <a:pt x="2903" y="5004"/>
                    <a:pt x="3670" y="4204"/>
                    <a:pt x="3636" y="3236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6314075" y="3584900"/>
              <a:ext cx="58400" cy="35650"/>
            </a:xfrm>
            <a:custGeom>
              <a:avLst/>
              <a:gdLst/>
              <a:ahLst/>
              <a:cxnLst/>
              <a:rect l="l" t="t" r="r" b="b"/>
              <a:pathLst>
                <a:path w="2336" h="1426" extrusionOk="0">
                  <a:moveTo>
                    <a:pt x="2016" y="1"/>
                  </a:moveTo>
                  <a:cubicBezTo>
                    <a:pt x="1896" y="1"/>
                    <a:pt x="1759" y="68"/>
                    <a:pt x="1668" y="181"/>
                  </a:cubicBezTo>
                  <a:cubicBezTo>
                    <a:pt x="1501" y="315"/>
                    <a:pt x="1468" y="515"/>
                    <a:pt x="1301" y="648"/>
                  </a:cubicBezTo>
                  <a:cubicBezTo>
                    <a:pt x="1179" y="743"/>
                    <a:pt x="1029" y="789"/>
                    <a:pt x="881" y="789"/>
                  </a:cubicBezTo>
                  <a:cubicBezTo>
                    <a:pt x="665" y="789"/>
                    <a:pt x="453" y="693"/>
                    <a:pt x="334" y="515"/>
                  </a:cubicBezTo>
                  <a:cubicBezTo>
                    <a:pt x="301" y="481"/>
                    <a:pt x="242" y="465"/>
                    <a:pt x="184" y="465"/>
                  </a:cubicBezTo>
                  <a:cubicBezTo>
                    <a:pt x="125" y="465"/>
                    <a:pt x="67" y="481"/>
                    <a:pt x="34" y="515"/>
                  </a:cubicBezTo>
                  <a:cubicBezTo>
                    <a:pt x="0" y="582"/>
                    <a:pt x="0" y="715"/>
                    <a:pt x="34" y="815"/>
                  </a:cubicBezTo>
                  <a:cubicBezTo>
                    <a:pt x="183" y="1174"/>
                    <a:pt x="601" y="1426"/>
                    <a:pt x="1023" y="1426"/>
                  </a:cubicBezTo>
                  <a:cubicBezTo>
                    <a:pt x="1071" y="1426"/>
                    <a:pt x="1120" y="1422"/>
                    <a:pt x="1168" y="1415"/>
                  </a:cubicBezTo>
                  <a:cubicBezTo>
                    <a:pt x="1635" y="1382"/>
                    <a:pt x="2002" y="1049"/>
                    <a:pt x="2202" y="648"/>
                  </a:cubicBezTo>
                  <a:cubicBezTo>
                    <a:pt x="2302" y="448"/>
                    <a:pt x="2335" y="181"/>
                    <a:pt x="2169" y="48"/>
                  </a:cubicBezTo>
                  <a:cubicBezTo>
                    <a:pt x="2126" y="16"/>
                    <a:pt x="2073" y="1"/>
                    <a:pt x="2016" y="1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6317400" y="3530500"/>
              <a:ext cx="25050" cy="53550"/>
            </a:xfrm>
            <a:custGeom>
              <a:avLst/>
              <a:gdLst/>
              <a:ahLst/>
              <a:cxnLst/>
              <a:rect l="l" t="t" r="r" b="b"/>
              <a:pathLst>
                <a:path w="1002" h="2142" extrusionOk="0">
                  <a:moveTo>
                    <a:pt x="732" y="0"/>
                  </a:moveTo>
                  <a:cubicBezTo>
                    <a:pt x="697" y="0"/>
                    <a:pt x="682" y="16"/>
                    <a:pt x="701" y="56"/>
                  </a:cubicBezTo>
                  <a:lnTo>
                    <a:pt x="822" y="1536"/>
                  </a:lnTo>
                  <a:lnTo>
                    <a:pt x="822" y="1536"/>
                  </a:lnTo>
                  <a:cubicBezTo>
                    <a:pt x="668" y="1447"/>
                    <a:pt x="459" y="1340"/>
                    <a:pt x="307" y="1340"/>
                  </a:cubicBezTo>
                  <a:cubicBezTo>
                    <a:pt x="251" y="1340"/>
                    <a:pt x="203" y="1355"/>
                    <a:pt x="168" y="1390"/>
                  </a:cubicBezTo>
                  <a:cubicBezTo>
                    <a:pt x="1" y="1623"/>
                    <a:pt x="501" y="1990"/>
                    <a:pt x="568" y="2124"/>
                  </a:cubicBezTo>
                  <a:cubicBezTo>
                    <a:pt x="587" y="2136"/>
                    <a:pt x="605" y="2142"/>
                    <a:pt x="621" y="2142"/>
                  </a:cubicBezTo>
                  <a:cubicBezTo>
                    <a:pt x="690" y="2142"/>
                    <a:pt x="728" y="2044"/>
                    <a:pt x="701" y="1990"/>
                  </a:cubicBezTo>
                  <a:cubicBezTo>
                    <a:pt x="635" y="1890"/>
                    <a:pt x="368" y="1690"/>
                    <a:pt x="468" y="1623"/>
                  </a:cubicBezTo>
                  <a:cubicBezTo>
                    <a:pt x="485" y="1598"/>
                    <a:pt x="511" y="1587"/>
                    <a:pt x="542" y="1587"/>
                  </a:cubicBezTo>
                  <a:cubicBezTo>
                    <a:pt x="633" y="1587"/>
                    <a:pt x="769" y="1674"/>
                    <a:pt x="868" y="1723"/>
                  </a:cubicBezTo>
                  <a:cubicBezTo>
                    <a:pt x="901" y="1723"/>
                    <a:pt x="1001" y="1723"/>
                    <a:pt x="1001" y="1657"/>
                  </a:cubicBezTo>
                  <a:cubicBezTo>
                    <a:pt x="968" y="1123"/>
                    <a:pt x="868" y="556"/>
                    <a:pt x="835" y="22"/>
                  </a:cubicBezTo>
                  <a:cubicBezTo>
                    <a:pt x="793" y="8"/>
                    <a:pt x="757" y="0"/>
                    <a:pt x="7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356600" y="3650775"/>
              <a:ext cx="52325" cy="27075"/>
            </a:xfrm>
            <a:custGeom>
              <a:avLst/>
              <a:gdLst/>
              <a:ahLst/>
              <a:cxnLst/>
              <a:rect l="l" t="t" r="r" b="b"/>
              <a:pathLst>
                <a:path w="2093" h="1083" extrusionOk="0">
                  <a:moveTo>
                    <a:pt x="2051" y="1"/>
                  </a:moveTo>
                  <a:cubicBezTo>
                    <a:pt x="2038" y="1"/>
                    <a:pt x="2021" y="5"/>
                    <a:pt x="2002" y="15"/>
                  </a:cubicBezTo>
                  <a:cubicBezTo>
                    <a:pt x="1468" y="548"/>
                    <a:pt x="801" y="849"/>
                    <a:pt x="67" y="1015"/>
                  </a:cubicBezTo>
                  <a:cubicBezTo>
                    <a:pt x="1" y="1015"/>
                    <a:pt x="1" y="1082"/>
                    <a:pt x="101" y="1082"/>
                  </a:cubicBezTo>
                  <a:cubicBezTo>
                    <a:pt x="901" y="949"/>
                    <a:pt x="1502" y="582"/>
                    <a:pt x="2069" y="48"/>
                  </a:cubicBezTo>
                  <a:cubicBezTo>
                    <a:pt x="2092" y="24"/>
                    <a:pt x="2082" y="1"/>
                    <a:pt x="20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275700" y="3450150"/>
              <a:ext cx="147650" cy="120975"/>
            </a:xfrm>
            <a:custGeom>
              <a:avLst/>
              <a:gdLst/>
              <a:ahLst/>
              <a:cxnLst/>
              <a:rect l="l" t="t" r="r" b="b"/>
              <a:pathLst>
                <a:path w="5906" h="4839" extrusionOk="0">
                  <a:moveTo>
                    <a:pt x="3103" y="1"/>
                  </a:moveTo>
                  <a:cubicBezTo>
                    <a:pt x="2403" y="1"/>
                    <a:pt x="1669" y="67"/>
                    <a:pt x="1035" y="434"/>
                  </a:cubicBezTo>
                  <a:cubicBezTo>
                    <a:pt x="401" y="835"/>
                    <a:pt x="1" y="1568"/>
                    <a:pt x="101" y="2269"/>
                  </a:cubicBezTo>
                  <a:cubicBezTo>
                    <a:pt x="668" y="1869"/>
                    <a:pt x="1369" y="1668"/>
                    <a:pt x="2036" y="1602"/>
                  </a:cubicBezTo>
                  <a:cubicBezTo>
                    <a:pt x="2127" y="1597"/>
                    <a:pt x="2219" y="1595"/>
                    <a:pt x="2311" y="1595"/>
                  </a:cubicBezTo>
                  <a:cubicBezTo>
                    <a:pt x="2894" y="1595"/>
                    <a:pt x="3494" y="1678"/>
                    <a:pt x="4070" y="1735"/>
                  </a:cubicBezTo>
                  <a:cubicBezTo>
                    <a:pt x="4237" y="1735"/>
                    <a:pt x="4437" y="1769"/>
                    <a:pt x="4638" y="1902"/>
                  </a:cubicBezTo>
                  <a:cubicBezTo>
                    <a:pt x="4804" y="2035"/>
                    <a:pt x="4838" y="2269"/>
                    <a:pt x="4871" y="2502"/>
                  </a:cubicBezTo>
                  <a:cubicBezTo>
                    <a:pt x="5004" y="3236"/>
                    <a:pt x="5105" y="4037"/>
                    <a:pt x="5238" y="4771"/>
                  </a:cubicBezTo>
                  <a:cubicBezTo>
                    <a:pt x="5305" y="4819"/>
                    <a:pt x="5375" y="4839"/>
                    <a:pt x="5443" y="4839"/>
                  </a:cubicBezTo>
                  <a:cubicBezTo>
                    <a:pt x="5611" y="4839"/>
                    <a:pt x="5767" y="4713"/>
                    <a:pt x="5838" y="4571"/>
                  </a:cubicBezTo>
                  <a:cubicBezTo>
                    <a:pt x="5905" y="4337"/>
                    <a:pt x="5872" y="4070"/>
                    <a:pt x="5805" y="3870"/>
                  </a:cubicBezTo>
                  <a:cubicBezTo>
                    <a:pt x="5672" y="3203"/>
                    <a:pt x="5705" y="2769"/>
                    <a:pt x="5538" y="2169"/>
                  </a:cubicBezTo>
                  <a:cubicBezTo>
                    <a:pt x="5438" y="1535"/>
                    <a:pt x="5271" y="868"/>
                    <a:pt x="4771" y="434"/>
                  </a:cubicBezTo>
                  <a:cubicBezTo>
                    <a:pt x="4337" y="67"/>
                    <a:pt x="3704" y="1"/>
                    <a:pt x="31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410800" y="3545600"/>
              <a:ext cx="43000" cy="53350"/>
            </a:xfrm>
            <a:custGeom>
              <a:avLst/>
              <a:gdLst/>
              <a:ahLst/>
              <a:cxnLst/>
              <a:rect l="l" t="t" r="r" b="b"/>
              <a:pathLst>
                <a:path w="1720" h="2134" extrusionOk="0">
                  <a:moveTo>
                    <a:pt x="821" y="1"/>
                  </a:moveTo>
                  <a:cubicBezTo>
                    <a:pt x="772" y="1"/>
                    <a:pt x="721" y="6"/>
                    <a:pt x="668" y="19"/>
                  </a:cubicBezTo>
                  <a:cubicBezTo>
                    <a:pt x="434" y="52"/>
                    <a:pt x="1" y="286"/>
                    <a:pt x="101" y="586"/>
                  </a:cubicBezTo>
                  <a:lnTo>
                    <a:pt x="401" y="2120"/>
                  </a:lnTo>
                  <a:cubicBezTo>
                    <a:pt x="459" y="2129"/>
                    <a:pt x="515" y="2134"/>
                    <a:pt x="569" y="2134"/>
                  </a:cubicBezTo>
                  <a:cubicBezTo>
                    <a:pt x="1301" y="2134"/>
                    <a:pt x="1719" y="1333"/>
                    <a:pt x="1502" y="619"/>
                  </a:cubicBezTo>
                  <a:cubicBezTo>
                    <a:pt x="1414" y="297"/>
                    <a:pt x="1172" y="1"/>
                    <a:pt x="82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344850" y="3632450"/>
              <a:ext cx="5950" cy="17775"/>
            </a:xfrm>
            <a:custGeom>
              <a:avLst/>
              <a:gdLst/>
              <a:ahLst/>
              <a:cxnLst/>
              <a:rect l="l" t="t" r="r" b="b"/>
              <a:pathLst>
                <a:path w="238" h="711" extrusionOk="0">
                  <a:moveTo>
                    <a:pt x="39" y="1"/>
                  </a:moveTo>
                  <a:cubicBezTo>
                    <a:pt x="14" y="1"/>
                    <a:pt x="0" y="25"/>
                    <a:pt x="37" y="81"/>
                  </a:cubicBezTo>
                  <a:cubicBezTo>
                    <a:pt x="104" y="281"/>
                    <a:pt x="70" y="447"/>
                    <a:pt x="104" y="648"/>
                  </a:cubicBezTo>
                  <a:cubicBezTo>
                    <a:pt x="104" y="684"/>
                    <a:pt x="134" y="711"/>
                    <a:pt x="161" y="711"/>
                  </a:cubicBezTo>
                  <a:cubicBezTo>
                    <a:pt x="183" y="711"/>
                    <a:pt x="204" y="693"/>
                    <a:pt x="204" y="648"/>
                  </a:cubicBezTo>
                  <a:cubicBezTo>
                    <a:pt x="237" y="447"/>
                    <a:pt x="204" y="247"/>
                    <a:pt x="104" y="47"/>
                  </a:cubicBezTo>
                  <a:cubicBezTo>
                    <a:pt x="89" y="17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339100" y="3633825"/>
              <a:ext cx="4175" cy="16075"/>
            </a:xfrm>
            <a:custGeom>
              <a:avLst/>
              <a:gdLst/>
              <a:ahLst/>
              <a:cxnLst/>
              <a:rect l="l" t="t" r="r" b="b"/>
              <a:pathLst>
                <a:path w="167" h="643" extrusionOk="0">
                  <a:moveTo>
                    <a:pt x="79" y="0"/>
                  </a:moveTo>
                  <a:cubicBezTo>
                    <a:pt x="58" y="0"/>
                    <a:pt x="33" y="9"/>
                    <a:pt x="33" y="26"/>
                  </a:cubicBezTo>
                  <a:lnTo>
                    <a:pt x="33" y="326"/>
                  </a:lnTo>
                  <a:cubicBezTo>
                    <a:pt x="33" y="392"/>
                    <a:pt x="0" y="526"/>
                    <a:pt x="0" y="593"/>
                  </a:cubicBezTo>
                  <a:cubicBezTo>
                    <a:pt x="0" y="626"/>
                    <a:pt x="25" y="643"/>
                    <a:pt x="50" y="643"/>
                  </a:cubicBezTo>
                  <a:cubicBezTo>
                    <a:pt x="75" y="643"/>
                    <a:pt x="100" y="626"/>
                    <a:pt x="100" y="593"/>
                  </a:cubicBezTo>
                  <a:cubicBezTo>
                    <a:pt x="167" y="426"/>
                    <a:pt x="133" y="192"/>
                    <a:pt x="100" y="26"/>
                  </a:cubicBezTo>
                  <a:cubicBezTo>
                    <a:pt x="117" y="9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334075" y="3631625"/>
              <a:ext cx="4200" cy="19025"/>
            </a:xfrm>
            <a:custGeom>
              <a:avLst/>
              <a:gdLst/>
              <a:ahLst/>
              <a:cxnLst/>
              <a:rect l="l" t="t" r="r" b="b"/>
              <a:pathLst>
                <a:path w="168" h="761" extrusionOk="0">
                  <a:moveTo>
                    <a:pt x="90" y="0"/>
                  </a:moveTo>
                  <a:cubicBezTo>
                    <a:pt x="90" y="0"/>
                    <a:pt x="84" y="3"/>
                    <a:pt x="76" y="9"/>
                  </a:cubicBezTo>
                  <a:lnTo>
                    <a:pt x="76" y="9"/>
                  </a:lnTo>
                  <a:cubicBezTo>
                    <a:pt x="87" y="3"/>
                    <a:pt x="91" y="0"/>
                    <a:pt x="90" y="0"/>
                  </a:cubicBezTo>
                  <a:close/>
                  <a:moveTo>
                    <a:pt x="76" y="9"/>
                  </a:moveTo>
                  <a:cubicBezTo>
                    <a:pt x="74" y="10"/>
                    <a:pt x="71" y="12"/>
                    <a:pt x="68" y="13"/>
                  </a:cubicBezTo>
                  <a:cubicBezTo>
                    <a:pt x="68" y="14"/>
                    <a:pt x="68" y="15"/>
                    <a:pt x="68" y="16"/>
                  </a:cubicBezTo>
                  <a:lnTo>
                    <a:pt x="68" y="16"/>
                  </a:lnTo>
                  <a:cubicBezTo>
                    <a:pt x="71" y="13"/>
                    <a:pt x="74" y="11"/>
                    <a:pt x="76" y="9"/>
                  </a:cubicBezTo>
                  <a:close/>
                  <a:moveTo>
                    <a:pt x="68" y="16"/>
                  </a:moveTo>
                  <a:cubicBezTo>
                    <a:pt x="52" y="29"/>
                    <a:pt x="34" y="52"/>
                    <a:pt x="34" y="80"/>
                  </a:cubicBezTo>
                  <a:lnTo>
                    <a:pt x="34" y="414"/>
                  </a:lnTo>
                  <a:cubicBezTo>
                    <a:pt x="34" y="480"/>
                    <a:pt x="1" y="614"/>
                    <a:pt x="1" y="681"/>
                  </a:cubicBezTo>
                  <a:cubicBezTo>
                    <a:pt x="1" y="729"/>
                    <a:pt x="37" y="760"/>
                    <a:pt x="56" y="760"/>
                  </a:cubicBezTo>
                  <a:cubicBezTo>
                    <a:pt x="63" y="760"/>
                    <a:pt x="68" y="756"/>
                    <a:pt x="68" y="747"/>
                  </a:cubicBezTo>
                  <a:cubicBezTo>
                    <a:pt x="167" y="515"/>
                    <a:pt x="135" y="249"/>
                    <a:pt x="68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83150" y="3759550"/>
              <a:ext cx="344425" cy="396125"/>
            </a:xfrm>
            <a:custGeom>
              <a:avLst/>
              <a:gdLst/>
              <a:ahLst/>
              <a:cxnLst/>
              <a:rect l="l" t="t" r="r" b="b"/>
              <a:pathLst>
                <a:path w="13777" h="15845" extrusionOk="0">
                  <a:moveTo>
                    <a:pt x="9874" y="0"/>
                  </a:moveTo>
                  <a:cubicBezTo>
                    <a:pt x="9874" y="0"/>
                    <a:pt x="8873" y="8740"/>
                    <a:pt x="8540" y="9040"/>
                  </a:cubicBezTo>
                  <a:cubicBezTo>
                    <a:pt x="7772" y="9707"/>
                    <a:pt x="0" y="12409"/>
                    <a:pt x="0" y="12409"/>
                  </a:cubicBezTo>
                  <a:lnTo>
                    <a:pt x="1034" y="15845"/>
                  </a:lnTo>
                  <a:cubicBezTo>
                    <a:pt x="1034" y="15845"/>
                    <a:pt x="12209" y="13009"/>
                    <a:pt x="12743" y="11175"/>
                  </a:cubicBezTo>
                  <a:cubicBezTo>
                    <a:pt x="13276" y="9373"/>
                    <a:pt x="13777" y="1301"/>
                    <a:pt x="13777" y="1301"/>
                  </a:cubicBezTo>
                  <a:lnTo>
                    <a:pt x="9874" y="0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98150" y="3818325"/>
              <a:ext cx="337775" cy="338200"/>
            </a:xfrm>
            <a:custGeom>
              <a:avLst/>
              <a:gdLst/>
              <a:ahLst/>
              <a:cxnLst/>
              <a:rect l="l" t="t" r="r" b="b"/>
              <a:pathLst>
                <a:path w="13511" h="13528" extrusionOk="0">
                  <a:moveTo>
                    <a:pt x="13460" y="1"/>
                  </a:moveTo>
                  <a:cubicBezTo>
                    <a:pt x="13435" y="1"/>
                    <a:pt x="13410" y="17"/>
                    <a:pt x="13410" y="51"/>
                  </a:cubicBezTo>
                  <a:cubicBezTo>
                    <a:pt x="13243" y="1852"/>
                    <a:pt x="13077" y="3620"/>
                    <a:pt x="12910" y="5388"/>
                  </a:cubicBezTo>
                  <a:cubicBezTo>
                    <a:pt x="12810" y="6289"/>
                    <a:pt x="12776" y="7289"/>
                    <a:pt x="12343" y="8057"/>
                  </a:cubicBezTo>
                  <a:cubicBezTo>
                    <a:pt x="11909" y="8957"/>
                    <a:pt x="11075" y="9357"/>
                    <a:pt x="10241" y="9791"/>
                  </a:cubicBezTo>
                  <a:cubicBezTo>
                    <a:pt x="6939" y="11326"/>
                    <a:pt x="3470" y="12393"/>
                    <a:pt x="1" y="13527"/>
                  </a:cubicBezTo>
                  <a:cubicBezTo>
                    <a:pt x="3737" y="12393"/>
                    <a:pt x="7673" y="11359"/>
                    <a:pt x="11075" y="9391"/>
                  </a:cubicBezTo>
                  <a:cubicBezTo>
                    <a:pt x="12276" y="8724"/>
                    <a:pt x="12743" y="7690"/>
                    <a:pt x="12910" y="6355"/>
                  </a:cubicBezTo>
                  <a:cubicBezTo>
                    <a:pt x="13177" y="4287"/>
                    <a:pt x="13310" y="2152"/>
                    <a:pt x="13510" y="51"/>
                  </a:cubicBezTo>
                  <a:cubicBezTo>
                    <a:pt x="13510" y="17"/>
                    <a:pt x="13485" y="1"/>
                    <a:pt x="134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59875" y="3776425"/>
              <a:ext cx="173475" cy="266675"/>
            </a:xfrm>
            <a:custGeom>
              <a:avLst/>
              <a:gdLst/>
              <a:ahLst/>
              <a:cxnLst/>
              <a:rect l="l" t="t" r="r" b="b"/>
              <a:pathLst>
                <a:path w="6939" h="10667" extrusionOk="0">
                  <a:moveTo>
                    <a:pt x="6888" y="1"/>
                  </a:moveTo>
                  <a:cubicBezTo>
                    <a:pt x="6863" y="1"/>
                    <a:pt x="6838" y="9"/>
                    <a:pt x="6838" y="26"/>
                  </a:cubicBezTo>
                  <a:cubicBezTo>
                    <a:pt x="6471" y="2327"/>
                    <a:pt x="6138" y="4629"/>
                    <a:pt x="5804" y="6964"/>
                  </a:cubicBezTo>
                  <a:cubicBezTo>
                    <a:pt x="5704" y="7631"/>
                    <a:pt x="5504" y="8165"/>
                    <a:pt x="4937" y="8532"/>
                  </a:cubicBezTo>
                  <a:cubicBezTo>
                    <a:pt x="4437" y="8865"/>
                    <a:pt x="3669" y="9065"/>
                    <a:pt x="3102" y="9332"/>
                  </a:cubicBezTo>
                  <a:cubicBezTo>
                    <a:pt x="2102" y="9733"/>
                    <a:pt x="1034" y="10166"/>
                    <a:pt x="33" y="10633"/>
                  </a:cubicBezTo>
                  <a:cubicBezTo>
                    <a:pt x="0" y="10633"/>
                    <a:pt x="0" y="10667"/>
                    <a:pt x="33" y="10667"/>
                  </a:cubicBezTo>
                  <a:cubicBezTo>
                    <a:pt x="1368" y="10166"/>
                    <a:pt x="2669" y="9566"/>
                    <a:pt x="3970" y="9032"/>
                  </a:cubicBezTo>
                  <a:cubicBezTo>
                    <a:pt x="4637" y="8799"/>
                    <a:pt x="5471" y="8565"/>
                    <a:pt x="5771" y="7865"/>
                  </a:cubicBezTo>
                  <a:cubicBezTo>
                    <a:pt x="5971" y="7364"/>
                    <a:pt x="5971" y="6730"/>
                    <a:pt x="6038" y="6197"/>
                  </a:cubicBezTo>
                  <a:cubicBezTo>
                    <a:pt x="6171" y="5463"/>
                    <a:pt x="6305" y="4662"/>
                    <a:pt x="6371" y="3895"/>
                  </a:cubicBezTo>
                  <a:cubicBezTo>
                    <a:pt x="6605" y="2627"/>
                    <a:pt x="6772" y="1327"/>
                    <a:pt x="6938" y="26"/>
                  </a:cubicBezTo>
                  <a:cubicBezTo>
                    <a:pt x="6938" y="9"/>
                    <a:pt x="6913" y="1"/>
                    <a:pt x="68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122275" y="4093950"/>
              <a:ext cx="81750" cy="70900"/>
            </a:xfrm>
            <a:custGeom>
              <a:avLst/>
              <a:gdLst/>
              <a:ahLst/>
              <a:cxnLst/>
              <a:rect l="l" t="t" r="r" b="b"/>
              <a:pathLst>
                <a:path w="3270" h="2836" extrusionOk="0">
                  <a:moveTo>
                    <a:pt x="2769" y="0"/>
                  </a:moveTo>
                  <a:cubicBezTo>
                    <a:pt x="2769" y="0"/>
                    <a:pt x="0" y="1301"/>
                    <a:pt x="634" y="2502"/>
                  </a:cubicBezTo>
                  <a:lnTo>
                    <a:pt x="2102" y="2836"/>
                  </a:lnTo>
                  <a:lnTo>
                    <a:pt x="3269" y="1768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2"/>
          <p:cNvGrpSpPr/>
          <p:nvPr/>
        </p:nvGrpSpPr>
        <p:grpSpPr>
          <a:xfrm flipH="1">
            <a:off x="325125" y="3373125"/>
            <a:ext cx="932350" cy="1637175"/>
            <a:chOff x="8451425" y="3510050"/>
            <a:chExt cx="932350" cy="1637175"/>
          </a:xfrm>
        </p:grpSpPr>
        <p:sp>
          <p:nvSpPr>
            <p:cNvPr id="721" name="Google Shape;721;p2"/>
            <p:cNvSpPr/>
            <p:nvPr/>
          </p:nvSpPr>
          <p:spPr>
            <a:xfrm>
              <a:off x="8753300" y="4018900"/>
              <a:ext cx="95100" cy="363600"/>
            </a:xfrm>
            <a:custGeom>
              <a:avLst/>
              <a:gdLst/>
              <a:ahLst/>
              <a:cxnLst/>
              <a:rect l="l" t="t" r="r" b="b"/>
              <a:pathLst>
                <a:path w="3804" h="14544" extrusionOk="0">
                  <a:moveTo>
                    <a:pt x="1" y="0"/>
                  </a:moveTo>
                  <a:lnTo>
                    <a:pt x="34" y="300"/>
                  </a:lnTo>
                  <a:lnTo>
                    <a:pt x="1535" y="14544"/>
                  </a:lnTo>
                  <a:lnTo>
                    <a:pt x="3503" y="13977"/>
                  </a:lnTo>
                  <a:cubicBezTo>
                    <a:pt x="3503" y="13977"/>
                    <a:pt x="3804" y="4970"/>
                    <a:pt x="3036" y="20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8865050" y="4973750"/>
              <a:ext cx="250200" cy="142625"/>
            </a:xfrm>
            <a:custGeom>
              <a:avLst/>
              <a:gdLst/>
              <a:ahLst/>
              <a:cxnLst/>
              <a:rect l="l" t="t" r="r" b="b"/>
              <a:pathLst>
                <a:path w="10008" h="5705" extrusionOk="0">
                  <a:moveTo>
                    <a:pt x="8507" y="0"/>
                  </a:moveTo>
                  <a:lnTo>
                    <a:pt x="4637" y="367"/>
                  </a:lnTo>
                  <a:lnTo>
                    <a:pt x="5238" y="3169"/>
                  </a:lnTo>
                  <a:lnTo>
                    <a:pt x="1" y="5704"/>
                  </a:lnTo>
                  <a:lnTo>
                    <a:pt x="10008" y="5037"/>
                  </a:lnTo>
                  <a:lnTo>
                    <a:pt x="8307" y="100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8782500" y="4366350"/>
              <a:ext cx="74250" cy="143225"/>
            </a:xfrm>
            <a:custGeom>
              <a:avLst/>
              <a:gdLst/>
              <a:ahLst/>
              <a:cxnLst/>
              <a:rect l="l" t="t" r="r" b="b"/>
              <a:pathLst>
                <a:path w="2970" h="5729" extrusionOk="0">
                  <a:moveTo>
                    <a:pt x="2032" y="1"/>
                  </a:moveTo>
                  <a:cubicBezTo>
                    <a:pt x="1461" y="1"/>
                    <a:pt x="367" y="212"/>
                    <a:pt x="367" y="212"/>
                  </a:cubicBezTo>
                  <a:cubicBezTo>
                    <a:pt x="367" y="212"/>
                    <a:pt x="0" y="2547"/>
                    <a:pt x="267" y="3715"/>
                  </a:cubicBezTo>
                  <a:cubicBezTo>
                    <a:pt x="443" y="4739"/>
                    <a:pt x="850" y="5353"/>
                    <a:pt x="992" y="5353"/>
                  </a:cubicBezTo>
                  <a:cubicBezTo>
                    <a:pt x="1012" y="5353"/>
                    <a:pt x="1026" y="5341"/>
                    <a:pt x="1035" y="5316"/>
                  </a:cubicBezTo>
                  <a:cubicBezTo>
                    <a:pt x="1135" y="5116"/>
                    <a:pt x="367" y="3581"/>
                    <a:pt x="768" y="3581"/>
                  </a:cubicBezTo>
                  <a:cubicBezTo>
                    <a:pt x="1120" y="3581"/>
                    <a:pt x="1287" y="5728"/>
                    <a:pt x="1859" y="5728"/>
                  </a:cubicBezTo>
                  <a:cubicBezTo>
                    <a:pt x="1884" y="5728"/>
                    <a:pt x="1909" y="5724"/>
                    <a:pt x="1935" y="5716"/>
                  </a:cubicBezTo>
                  <a:cubicBezTo>
                    <a:pt x="1935" y="5716"/>
                    <a:pt x="1835" y="5216"/>
                    <a:pt x="1668" y="4749"/>
                  </a:cubicBezTo>
                  <a:cubicBezTo>
                    <a:pt x="1508" y="4269"/>
                    <a:pt x="1318" y="3544"/>
                    <a:pt x="1567" y="3544"/>
                  </a:cubicBezTo>
                  <a:cubicBezTo>
                    <a:pt x="1578" y="3544"/>
                    <a:pt x="1589" y="3545"/>
                    <a:pt x="1602" y="3548"/>
                  </a:cubicBezTo>
                  <a:cubicBezTo>
                    <a:pt x="1861" y="3580"/>
                    <a:pt x="1931" y="5287"/>
                    <a:pt x="2150" y="5287"/>
                  </a:cubicBezTo>
                  <a:cubicBezTo>
                    <a:pt x="2156" y="5287"/>
                    <a:pt x="2162" y="5285"/>
                    <a:pt x="2169" y="5283"/>
                  </a:cubicBezTo>
                  <a:cubicBezTo>
                    <a:pt x="2436" y="5216"/>
                    <a:pt x="2302" y="3915"/>
                    <a:pt x="2169" y="3048"/>
                  </a:cubicBezTo>
                  <a:cubicBezTo>
                    <a:pt x="2088" y="2543"/>
                    <a:pt x="2154" y="2368"/>
                    <a:pt x="2233" y="2368"/>
                  </a:cubicBezTo>
                  <a:cubicBezTo>
                    <a:pt x="2285" y="2368"/>
                    <a:pt x="2343" y="2442"/>
                    <a:pt x="2369" y="2547"/>
                  </a:cubicBezTo>
                  <a:cubicBezTo>
                    <a:pt x="2467" y="2776"/>
                    <a:pt x="2469" y="3616"/>
                    <a:pt x="2658" y="3616"/>
                  </a:cubicBezTo>
                  <a:cubicBezTo>
                    <a:pt x="2662" y="3616"/>
                    <a:pt x="2665" y="3615"/>
                    <a:pt x="2669" y="3615"/>
                  </a:cubicBezTo>
                  <a:cubicBezTo>
                    <a:pt x="2869" y="3581"/>
                    <a:pt x="2969" y="2314"/>
                    <a:pt x="2802" y="1780"/>
                  </a:cubicBezTo>
                  <a:cubicBezTo>
                    <a:pt x="2636" y="1213"/>
                    <a:pt x="2335" y="412"/>
                    <a:pt x="2369" y="112"/>
                  </a:cubicBezTo>
                  <a:cubicBezTo>
                    <a:pt x="2387" y="30"/>
                    <a:pt x="2246" y="1"/>
                    <a:pt x="2032" y="1"/>
                  </a:cubicBez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8789175" y="3779325"/>
              <a:ext cx="326075" cy="507275"/>
            </a:xfrm>
            <a:custGeom>
              <a:avLst/>
              <a:gdLst/>
              <a:ahLst/>
              <a:cxnLst/>
              <a:rect l="l" t="t" r="r" b="b"/>
              <a:pathLst>
                <a:path w="13043" h="20291" extrusionOk="0">
                  <a:moveTo>
                    <a:pt x="7867" y="0"/>
                  </a:moveTo>
                  <a:cubicBezTo>
                    <a:pt x="6848" y="0"/>
                    <a:pt x="5573" y="174"/>
                    <a:pt x="3870" y="610"/>
                  </a:cubicBezTo>
                  <a:cubicBezTo>
                    <a:pt x="3870" y="610"/>
                    <a:pt x="0" y="677"/>
                    <a:pt x="1068" y="10384"/>
                  </a:cubicBezTo>
                  <a:lnTo>
                    <a:pt x="1735" y="20291"/>
                  </a:lnTo>
                  <a:lnTo>
                    <a:pt x="13043" y="19223"/>
                  </a:lnTo>
                  <a:cubicBezTo>
                    <a:pt x="13043" y="19223"/>
                    <a:pt x="13010" y="1744"/>
                    <a:pt x="11375" y="910"/>
                  </a:cubicBezTo>
                  <a:cubicBezTo>
                    <a:pt x="10388" y="406"/>
                    <a:pt x="9424" y="0"/>
                    <a:pt x="7867" y="0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8711625" y="3802900"/>
              <a:ext cx="144275" cy="266875"/>
            </a:xfrm>
            <a:custGeom>
              <a:avLst/>
              <a:gdLst/>
              <a:ahLst/>
              <a:cxnLst/>
              <a:rect l="l" t="t" r="r" b="b"/>
              <a:pathLst>
                <a:path w="5771" h="10675" extrusionOk="0">
                  <a:moveTo>
                    <a:pt x="5771" y="1"/>
                  </a:moveTo>
                  <a:lnTo>
                    <a:pt x="5771" y="1"/>
                  </a:lnTo>
                  <a:cubicBezTo>
                    <a:pt x="5770" y="1"/>
                    <a:pt x="0" y="2469"/>
                    <a:pt x="867" y="9274"/>
                  </a:cubicBezTo>
                  <a:lnTo>
                    <a:pt x="4470" y="10675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8855875" y="3567725"/>
              <a:ext cx="150975" cy="211450"/>
            </a:xfrm>
            <a:custGeom>
              <a:avLst/>
              <a:gdLst/>
              <a:ahLst/>
              <a:cxnLst/>
              <a:rect l="l" t="t" r="r" b="b"/>
              <a:pathLst>
                <a:path w="6039" h="8458" extrusionOk="0">
                  <a:moveTo>
                    <a:pt x="2669" y="1"/>
                  </a:moveTo>
                  <a:lnTo>
                    <a:pt x="1" y="1302"/>
                  </a:lnTo>
                  <a:cubicBezTo>
                    <a:pt x="1" y="1302"/>
                    <a:pt x="168" y="2803"/>
                    <a:pt x="334" y="4337"/>
                  </a:cubicBezTo>
                  <a:cubicBezTo>
                    <a:pt x="501" y="5872"/>
                    <a:pt x="701" y="7406"/>
                    <a:pt x="768" y="7540"/>
                  </a:cubicBezTo>
                  <a:cubicBezTo>
                    <a:pt x="960" y="7704"/>
                    <a:pt x="1786" y="8457"/>
                    <a:pt x="2816" y="8457"/>
                  </a:cubicBezTo>
                  <a:cubicBezTo>
                    <a:pt x="3037" y="8457"/>
                    <a:pt x="3268" y="8423"/>
                    <a:pt x="3503" y="8340"/>
                  </a:cubicBezTo>
                  <a:cubicBezTo>
                    <a:pt x="4838" y="7873"/>
                    <a:pt x="6039" y="7139"/>
                    <a:pt x="6005" y="6506"/>
                  </a:cubicBezTo>
                  <a:lnTo>
                    <a:pt x="5605" y="868"/>
                  </a:lnTo>
                  <a:lnTo>
                    <a:pt x="2669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8860900" y="3731175"/>
              <a:ext cx="175150" cy="232700"/>
            </a:xfrm>
            <a:custGeom>
              <a:avLst/>
              <a:gdLst/>
              <a:ahLst/>
              <a:cxnLst/>
              <a:rect l="l" t="t" r="r" b="b"/>
              <a:pathLst>
                <a:path w="7006" h="9308" extrusionOk="0">
                  <a:moveTo>
                    <a:pt x="5471" y="1"/>
                  </a:moveTo>
                  <a:lnTo>
                    <a:pt x="634" y="335"/>
                  </a:lnTo>
                  <a:lnTo>
                    <a:pt x="1001" y="2536"/>
                  </a:lnTo>
                  <a:lnTo>
                    <a:pt x="0" y="2836"/>
                  </a:lnTo>
                  <a:lnTo>
                    <a:pt x="4370" y="9308"/>
                  </a:lnTo>
                  <a:lnTo>
                    <a:pt x="7005" y="2203"/>
                  </a:lnTo>
                  <a:lnTo>
                    <a:pt x="5904" y="1836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8779525" y="3510050"/>
              <a:ext cx="223750" cy="133600"/>
            </a:xfrm>
            <a:custGeom>
              <a:avLst/>
              <a:gdLst/>
              <a:ahLst/>
              <a:cxnLst/>
              <a:rect l="l" t="t" r="r" b="b"/>
              <a:pathLst>
                <a:path w="8950" h="5344" extrusionOk="0">
                  <a:moveTo>
                    <a:pt x="1361" y="1"/>
                  </a:moveTo>
                  <a:cubicBezTo>
                    <a:pt x="960" y="1"/>
                    <a:pt x="592" y="187"/>
                    <a:pt x="286" y="707"/>
                  </a:cubicBezTo>
                  <a:lnTo>
                    <a:pt x="417" y="544"/>
                  </a:lnTo>
                  <a:lnTo>
                    <a:pt x="417" y="544"/>
                  </a:lnTo>
                  <a:cubicBezTo>
                    <a:pt x="0" y="1132"/>
                    <a:pt x="82" y="1776"/>
                    <a:pt x="386" y="2475"/>
                  </a:cubicBezTo>
                  <a:cubicBezTo>
                    <a:pt x="721" y="3283"/>
                    <a:pt x="1126" y="3766"/>
                    <a:pt x="1892" y="3766"/>
                  </a:cubicBezTo>
                  <a:cubicBezTo>
                    <a:pt x="2043" y="3766"/>
                    <a:pt x="2207" y="3747"/>
                    <a:pt x="2388" y="3709"/>
                  </a:cubicBezTo>
                  <a:cubicBezTo>
                    <a:pt x="2755" y="3642"/>
                    <a:pt x="3122" y="3375"/>
                    <a:pt x="3489" y="3275"/>
                  </a:cubicBezTo>
                  <a:cubicBezTo>
                    <a:pt x="3717" y="3212"/>
                    <a:pt x="3859" y="3177"/>
                    <a:pt x="3974" y="3177"/>
                  </a:cubicBezTo>
                  <a:cubicBezTo>
                    <a:pt x="4161" y="3177"/>
                    <a:pt x="4279" y="3269"/>
                    <a:pt x="4589" y="3475"/>
                  </a:cubicBezTo>
                  <a:cubicBezTo>
                    <a:pt x="5125" y="3845"/>
                    <a:pt x="5517" y="4010"/>
                    <a:pt x="5919" y="4010"/>
                  </a:cubicBezTo>
                  <a:cubicBezTo>
                    <a:pt x="6244" y="4010"/>
                    <a:pt x="6574" y="3903"/>
                    <a:pt x="6991" y="3709"/>
                  </a:cubicBezTo>
                  <a:cubicBezTo>
                    <a:pt x="7211" y="3617"/>
                    <a:pt x="7382" y="3577"/>
                    <a:pt x="7517" y="3577"/>
                  </a:cubicBezTo>
                  <a:cubicBezTo>
                    <a:pt x="8265" y="3577"/>
                    <a:pt x="7914" y="4807"/>
                    <a:pt x="8592" y="5343"/>
                  </a:cubicBezTo>
                  <a:cubicBezTo>
                    <a:pt x="8892" y="4744"/>
                    <a:pt x="8949" y="2691"/>
                    <a:pt x="7966" y="2691"/>
                  </a:cubicBezTo>
                  <a:cubicBezTo>
                    <a:pt x="7855" y="2691"/>
                    <a:pt x="7731" y="2717"/>
                    <a:pt x="7591" y="2775"/>
                  </a:cubicBezTo>
                  <a:cubicBezTo>
                    <a:pt x="7558" y="2008"/>
                    <a:pt x="7258" y="807"/>
                    <a:pt x="6324" y="774"/>
                  </a:cubicBezTo>
                  <a:cubicBezTo>
                    <a:pt x="6285" y="770"/>
                    <a:pt x="6248" y="769"/>
                    <a:pt x="6211" y="769"/>
                  </a:cubicBezTo>
                  <a:cubicBezTo>
                    <a:pt x="5598" y="769"/>
                    <a:pt x="5190" y="1202"/>
                    <a:pt x="4544" y="1202"/>
                  </a:cubicBezTo>
                  <a:cubicBezTo>
                    <a:pt x="4453" y="1202"/>
                    <a:pt x="4357" y="1193"/>
                    <a:pt x="4256" y="1174"/>
                  </a:cubicBezTo>
                  <a:cubicBezTo>
                    <a:pt x="3352" y="965"/>
                    <a:pt x="2272" y="1"/>
                    <a:pt x="136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8832525" y="4259900"/>
              <a:ext cx="472050" cy="781425"/>
            </a:xfrm>
            <a:custGeom>
              <a:avLst/>
              <a:gdLst/>
              <a:ahLst/>
              <a:cxnLst/>
              <a:rect l="l" t="t" r="r" b="b"/>
              <a:pathLst>
                <a:path w="18882" h="31257" extrusionOk="0">
                  <a:moveTo>
                    <a:pt x="11276" y="0"/>
                  </a:moveTo>
                  <a:lnTo>
                    <a:pt x="1" y="1068"/>
                  </a:lnTo>
                  <a:lnTo>
                    <a:pt x="6305" y="31256"/>
                  </a:lnTo>
                  <a:lnTo>
                    <a:pt x="10508" y="30989"/>
                  </a:lnTo>
                  <a:cubicBezTo>
                    <a:pt x="10508" y="30989"/>
                    <a:pt x="6135" y="4060"/>
                    <a:pt x="6750" y="4060"/>
                  </a:cubicBezTo>
                  <a:cubicBezTo>
                    <a:pt x="6757" y="4060"/>
                    <a:pt x="6765" y="4064"/>
                    <a:pt x="6772" y="4070"/>
                  </a:cubicBezTo>
                  <a:cubicBezTo>
                    <a:pt x="7473" y="4704"/>
                    <a:pt x="14812" y="30522"/>
                    <a:pt x="14812" y="30522"/>
                  </a:cubicBezTo>
                  <a:lnTo>
                    <a:pt x="18881" y="30222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9202800" y="5003775"/>
              <a:ext cx="180975" cy="143450"/>
            </a:xfrm>
            <a:custGeom>
              <a:avLst/>
              <a:gdLst/>
              <a:ahLst/>
              <a:cxnLst/>
              <a:rect l="l" t="t" r="r" b="b"/>
              <a:pathLst>
                <a:path w="7239" h="5738" extrusionOk="0">
                  <a:moveTo>
                    <a:pt x="4070" y="0"/>
                  </a:moveTo>
                  <a:lnTo>
                    <a:pt x="1" y="801"/>
                  </a:lnTo>
                  <a:lnTo>
                    <a:pt x="1468" y="3503"/>
                  </a:lnTo>
                  <a:lnTo>
                    <a:pt x="6305" y="5671"/>
                  </a:lnTo>
                  <a:cubicBezTo>
                    <a:pt x="6405" y="5737"/>
                    <a:pt x="6539" y="5737"/>
                    <a:pt x="6672" y="5737"/>
                  </a:cubicBezTo>
                  <a:cubicBezTo>
                    <a:pt x="7072" y="5604"/>
                    <a:pt x="7239" y="5070"/>
                    <a:pt x="6905" y="4770"/>
                  </a:cubicBezTo>
                  <a:cubicBezTo>
                    <a:pt x="6238" y="4136"/>
                    <a:pt x="5371" y="3269"/>
                    <a:pt x="5071" y="2569"/>
                  </a:cubicBezTo>
                  <a:cubicBezTo>
                    <a:pt x="4570" y="1401"/>
                    <a:pt x="4070" y="0"/>
                    <a:pt x="4070" y="0"/>
                  </a:cubicBez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8987650" y="3638300"/>
              <a:ext cx="28375" cy="38625"/>
            </a:xfrm>
            <a:custGeom>
              <a:avLst/>
              <a:gdLst/>
              <a:ahLst/>
              <a:cxnLst/>
              <a:rect l="l" t="t" r="r" b="b"/>
              <a:pathLst>
                <a:path w="1135" h="1545" extrusionOk="0">
                  <a:moveTo>
                    <a:pt x="583" y="1"/>
                  </a:moveTo>
                  <a:cubicBezTo>
                    <a:pt x="381" y="1"/>
                    <a:pt x="152" y="176"/>
                    <a:pt x="0" y="514"/>
                  </a:cubicBezTo>
                  <a:lnTo>
                    <a:pt x="267" y="1414"/>
                  </a:lnTo>
                  <a:cubicBezTo>
                    <a:pt x="405" y="1473"/>
                    <a:pt x="543" y="1544"/>
                    <a:pt x="674" y="1544"/>
                  </a:cubicBezTo>
                  <a:cubicBezTo>
                    <a:pt x="765" y="1544"/>
                    <a:pt x="852" y="1510"/>
                    <a:pt x="934" y="1414"/>
                  </a:cubicBezTo>
                  <a:cubicBezTo>
                    <a:pt x="1134" y="1214"/>
                    <a:pt x="1101" y="747"/>
                    <a:pt x="1001" y="514"/>
                  </a:cubicBezTo>
                  <a:cubicBezTo>
                    <a:pt x="952" y="168"/>
                    <a:pt x="780" y="1"/>
                    <a:pt x="583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8842550" y="3656300"/>
              <a:ext cx="25875" cy="39725"/>
            </a:xfrm>
            <a:custGeom>
              <a:avLst/>
              <a:gdLst/>
              <a:ahLst/>
              <a:cxnLst/>
              <a:rect l="l" t="t" r="r" b="b"/>
              <a:pathLst>
                <a:path w="1035" h="1589" extrusionOk="0">
                  <a:moveTo>
                    <a:pt x="466" y="1"/>
                  </a:moveTo>
                  <a:cubicBezTo>
                    <a:pt x="257" y="1"/>
                    <a:pt x="84" y="192"/>
                    <a:pt x="67" y="594"/>
                  </a:cubicBezTo>
                  <a:cubicBezTo>
                    <a:pt x="0" y="828"/>
                    <a:pt x="0" y="1328"/>
                    <a:pt x="267" y="1495"/>
                  </a:cubicBezTo>
                  <a:cubicBezTo>
                    <a:pt x="358" y="1563"/>
                    <a:pt x="438" y="1589"/>
                    <a:pt x="512" y="1589"/>
                  </a:cubicBezTo>
                  <a:cubicBezTo>
                    <a:pt x="656" y="1589"/>
                    <a:pt x="781" y="1494"/>
                    <a:pt x="934" y="1428"/>
                  </a:cubicBezTo>
                  <a:lnTo>
                    <a:pt x="1034" y="461"/>
                  </a:lnTo>
                  <a:cubicBezTo>
                    <a:pt x="875" y="159"/>
                    <a:pt x="656" y="1"/>
                    <a:pt x="466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8862550" y="3666975"/>
              <a:ext cx="143475" cy="113850"/>
            </a:xfrm>
            <a:custGeom>
              <a:avLst/>
              <a:gdLst/>
              <a:ahLst/>
              <a:cxnLst/>
              <a:rect l="l" t="t" r="r" b="b"/>
              <a:pathLst>
                <a:path w="5739" h="4554" extrusionOk="0">
                  <a:moveTo>
                    <a:pt x="5571" y="0"/>
                  </a:moveTo>
                  <a:cubicBezTo>
                    <a:pt x="5571" y="0"/>
                    <a:pt x="4304" y="668"/>
                    <a:pt x="2503" y="868"/>
                  </a:cubicBezTo>
                  <a:cubicBezTo>
                    <a:pt x="2282" y="893"/>
                    <a:pt x="2077" y="904"/>
                    <a:pt x="1887" y="904"/>
                  </a:cubicBezTo>
                  <a:cubicBezTo>
                    <a:pt x="563" y="904"/>
                    <a:pt x="1" y="368"/>
                    <a:pt x="1" y="367"/>
                  </a:cubicBezTo>
                  <a:lnTo>
                    <a:pt x="1" y="367"/>
                  </a:lnTo>
                  <a:lnTo>
                    <a:pt x="134" y="2402"/>
                  </a:lnTo>
                  <a:cubicBezTo>
                    <a:pt x="234" y="3370"/>
                    <a:pt x="401" y="4203"/>
                    <a:pt x="1302" y="4504"/>
                  </a:cubicBezTo>
                  <a:cubicBezTo>
                    <a:pt x="1430" y="4539"/>
                    <a:pt x="1667" y="4553"/>
                    <a:pt x="1939" y="4553"/>
                  </a:cubicBezTo>
                  <a:cubicBezTo>
                    <a:pt x="2447" y="4553"/>
                    <a:pt x="3076" y="4502"/>
                    <a:pt x="3336" y="4437"/>
                  </a:cubicBezTo>
                  <a:cubicBezTo>
                    <a:pt x="4604" y="4270"/>
                    <a:pt x="5638" y="3837"/>
                    <a:pt x="5671" y="2569"/>
                  </a:cubicBezTo>
                  <a:cubicBezTo>
                    <a:pt x="5738" y="1335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8906900" y="3639450"/>
              <a:ext cx="24900" cy="46300"/>
            </a:xfrm>
            <a:custGeom>
              <a:avLst/>
              <a:gdLst/>
              <a:ahLst/>
              <a:cxnLst/>
              <a:rect l="l" t="t" r="r" b="b"/>
              <a:pathLst>
                <a:path w="996" h="1852" extrusionOk="0">
                  <a:moveTo>
                    <a:pt x="61" y="1"/>
                  </a:moveTo>
                  <a:cubicBezTo>
                    <a:pt x="286" y="417"/>
                    <a:pt x="632" y="741"/>
                    <a:pt x="837" y="1149"/>
                  </a:cubicBezTo>
                  <a:lnTo>
                    <a:pt x="837" y="1149"/>
                  </a:lnTo>
                  <a:cubicBezTo>
                    <a:pt x="586" y="1199"/>
                    <a:pt x="0" y="1206"/>
                    <a:pt x="61" y="1635"/>
                  </a:cubicBezTo>
                  <a:cubicBezTo>
                    <a:pt x="110" y="1805"/>
                    <a:pt x="352" y="1851"/>
                    <a:pt x="544" y="1851"/>
                  </a:cubicBezTo>
                  <a:cubicBezTo>
                    <a:pt x="617" y="1851"/>
                    <a:pt x="683" y="1844"/>
                    <a:pt x="729" y="1835"/>
                  </a:cubicBezTo>
                  <a:cubicBezTo>
                    <a:pt x="829" y="1835"/>
                    <a:pt x="829" y="1702"/>
                    <a:pt x="729" y="1702"/>
                  </a:cubicBezTo>
                  <a:cubicBezTo>
                    <a:pt x="662" y="1702"/>
                    <a:pt x="328" y="1702"/>
                    <a:pt x="295" y="1635"/>
                  </a:cubicBezTo>
                  <a:cubicBezTo>
                    <a:pt x="128" y="1368"/>
                    <a:pt x="829" y="1335"/>
                    <a:pt x="895" y="1302"/>
                  </a:cubicBezTo>
                  <a:cubicBezTo>
                    <a:pt x="962" y="1302"/>
                    <a:pt x="995" y="1235"/>
                    <a:pt x="962" y="1202"/>
                  </a:cubicBezTo>
                  <a:cubicBezTo>
                    <a:pt x="729" y="768"/>
                    <a:pt x="328" y="468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8952975" y="3644625"/>
              <a:ext cx="4525" cy="3425"/>
            </a:xfrm>
            <a:custGeom>
              <a:avLst/>
              <a:gdLst/>
              <a:ahLst/>
              <a:cxnLst/>
              <a:rect l="l" t="t" r="r" b="b"/>
              <a:pathLst>
                <a:path w="181" h="137" extrusionOk="0">
                  <a:moveTo>
                    <a:pt x="50" y="0"/>
                  </a:moveTo>
                  <a:cubicBezTo>
                    <a:pt x="15" y="0"/>
                    <a:pt x="0" y="36"/>
                    <a:pt x="20" y="94"/>
                  </a:cubicBezTo>
                  <a:cubicBezTo>
                    <a:pt x="20" y="127"/>
                    <a:pt x="53" y="127"/>
                    <a:pt x="86" y="127"/>
                  </a:cubicBezTo>
                  <a:cubicBezTo>
                    <a:pt x="99" y="134"/>
                    <a:pt x="111" y="136"/>
                    <a:pt x="121" y="136"/>
                  </a:cubicBezTo>
                  <a:cubicBezTo>
                    <a:pt x="163" y="136"/>
                    <a:pt x="180" y="88"/>
                    <a:pt x="153" y="61"/>
                  </a:cubicBezTo>
                  <a:cubicBezTo>
                    <a:pt x="111" y="19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8882475" y="3652175"/>
              <a:ext cx="5125" cy="3975"/>
            </a:xfrm>
            <a:custGeom>
              <a:avLst/>
              <a:gdLst/>
              <a:ahLst/>
              <a:cxnLst/>
              <a:rect l="l" t="t" r="r" b="b"/>
              <a:pathLst>
                <a:path w="205" h="159" extrusionOk="0">
                  <a:moveTo>
                    <a:pt x="150" y="0"/>
                  </a:moveTo>
                  <a:cubicBezTo>
                    <a:pt x="67" y="0"/>
                    <a:pt x="0" y="159"/>
                    <a:pt x="138" y="159"/>
                  </a:cubicBezTo>
                  <a:cubicBezTo>
                    <a:pt x="204" y="159"/>
                    <a:pt x="204" y="92"/>
                    <a:pt x="204" y="25"/>
                  </a:cubicBezTo>
                  <a:cubicBezTo>
                    <a:pt x="187" y="8"/>
                    <a:pt x="168" y="0"/>
                    <a:pt x="1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8904050" y="3694125"/>
              <a:ext cx="57350" cy="28975"/>
            </a:xfrm>
            <a:custGeom>
              <a:avLst/>
              <a:gdLst/>
              <a:ahLst/>
              <a:cxnLst/>
              <a:rect l="l" t="t" r="r" b="b"/>
              <a:pathLst>
                <a:path w="2294" h="1159" extrusionOk="0">
                  <a:moveTo>
                    <a:pt x="1948" y="0"/>
                  </a:moveTo>
                  <a:cubicBezTo>
                    <a:pt x="1862" y="0"/>
                    <a:pt x="1766" y="35"/>
                    <a:pt x="1676" y="115"/>
                  </a:cubicBezTo>
                  <a:lnTo>
                    <a:pt x="1576" y="249"/>
                  </a:lnTo>
                  <a:cubicBezTo>
                    <a:pt x="1443" y="349"/>
                    <a:pt x="1276" y="516"/>
                    <a:pt x="1076" y="516"/>
                  </a:cubicBezTo>
                  <a:cubicBezTo>
                    <a:pt x="909" y="516"/>
                    <a:pt x="776" y="449"/>
                    <a:pt x="642" y="416"/>
                  </a:cubicBezTo>
                  <a:cubicBezTo>
                    <a:pt x="591" y="390"/>
                    <a:pt x="523" y="377"/>
                    <a:pt x="451" y="377"/>
                  </a:cubicBezTo>
                  <a:cubicBezTo>
                    <a:pt x="241" y="377"/>
                    <a:pt x="1" y="484"/>
                    <a:pt x="75" y="682"/>
                  </a:cubicBezTo>
                  <a:cubicBezTo>
                    <a:pt x="122" y="1011"/>
                    <a:pt x="632" y="1158"/>
                    <a:pt x="1046" y="1158"/>
                  </a:cubicBezTo>
                  <a:cubicBezTo>
                    <a:pt x="1220" y="1158"/>
                    <a:pt x="1378" y="1132"/>
                    <a:pt x="1476" y="1083"/>
                  </a:cubicBezTo>
                  <a:cubicBezTo>
                    <a:pt x="1777" y="949"/>
                    <a:pt x="2077" y="716"/>
                    <a:pt x="2177" y="449"/>
                  </a:cubicBezTo>
                  <a:cubicBezTo>
                    <a:pt x="2294" y="192"/>
                    <a:pt x="2149" y="0"/>
                    <a:pt x="1948" y="0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9133575" y="4675575"/>
              <a:ext cx="65075" cy="22500"/>
            </a:xfrm>
            <a:custGeom>
              <a:avLst/>
              <a:gdLst/>
              <a:ahLst/>
              <a:cxnLst/>
              <a:rect l="l" t="t" r="r" b="b"/>
              <a:pathLst>
                <a:path w="2603" h="900" extrusionOk="0">
                  <a:moveTo>
                    <a:pt x="2510" y="1"/>
                  </a:moveTo>
                  <a:cubicBezTo>
                    <a:pt x="2487" y="1"/>
                    <a:pt x="2469" y="15"/>
                    <a:pt x="2469" y="52"/>
                  </a:cubicBezTo>
                  <a:cubicBezTo>
                    <a:pt x="2325" y="599"/>
                    <a:pt x="1963" y="766"/>
                    <a:pt x="1537" y="766"/>
                  </a:cubicBezTo>
                  <a:cubicBezTo>
                    <a:pt x="1080" y="766"/>
                    <a:pt x="549" y="573"/>
                    <a:pt x="134" y="452"/>
                  </a:cubicBezTo>
                  <a:cubicBezTo>
                    <a:pt x="68" y="452"/>
                    <a:pt x="1" y="586"/>
                    <a:pt x="101" y="586"/>
                  </a:cubicBezTo>
                  <a:cubicBezTo>
                    <a:pt x="531" y="689"/>
                    <a:pt x="1131" y="899"/>
                    <a:pt x="1638" y="899"/>
                  </a:cubicBezTo>
                  <a:cubicBezTo>
                    <a:pt x="2112" y="899"/>
                    <a:pt x="2506" y="715"/>
                    <a:pt x="2603" y="85"/>
                  </a:cubicBezTo>
                  <a:cubicBezTo>
                    <a:pt x="2603" y="43"/>
                    <a:pt x="2549" y="1"/>
                    <a:pt x="2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8952800" y="4710925"/>
              <a:ext cx="63225" cy="18525"/>
            </a:xfrm>
            <a:custGeom>
              <a:avLst/>
              <a:gdLst/>
              <a:ahLst/>
              <a:cxnLst/>
              <a:rect l="l" t="t" r="r" b="b"/>
              <a:pathLst>
                <a:path w="2529" h="741" extrusionOk="0">
                  <a:moveTo>
                    <a:pt x="58" y="0"/>
                  </a:moveTo>
                  <a:cubicBezTo>
                    <a:pt x="47" y="0"/>
                    <a:pt x="1" y="106"/>
                    <a:pt x="60" y="106"/>
                  </a:cubicBezTo>
                  <a:cubicBezTo>
                    <a:pt x="437" y="261"/>
                    <a:pt x="1301" y="741"/>
                    <a:pt x="1906" y="741"/>
                  </a:cubicBezTo>
                  <a:cubicBezTo>
                    <a:pt x="2211" y="741"/>
                    <a:pt x="2450" y="619"/>
                    <a:pt x="2528" y="273"/>
                  </a:cubicBezTo>
                  <a:cubicBezTo>
                    <a:pt x="2528" y="209"/>
                    <a:pt x="2502" y="186"/>
                    <a:pt x="2465" y="186"/>
                  </a:cubicBezTo>
                  <a:cubicBezTo>
                    <a:pt x="2444" y="186"/>
                    <a:pt x="2419" y="194"/>
                    <a:pt x="2395" y="206"/>
                  </a:cubicBezTo>
                  <a:cubicBezTo>
                    <a:pt x="2225" y="478"/>
                    <a:pt x="1974" y="577"/>
                    <a:pt x="1692" y="577"/>
                  </a:cubicBezTo>
                  <a:cubicBezTo>
                    <a:pt x="1144" y="577"/>
                    <a:pt x="479" y="204"/>
                    <a:pt x="60" y="6"/>
                  </a:cubicBezTo>
                  <a:cubicBezTo>
                    <a:pt x="60" y="2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8960950" y="4277375"/>
              <a:ext cx="46725" cy="87825"/>
            </a:xfrm>
            <a:custGeom>
              <a:avLst/>
              <a:gdLst/>
              <a:ahLst/>
              <a:cxnLst/>
              <a:rect l="l" t="t" r="r" b="b"/>
              <a:pathLst>
                <a:path w="1869" h="3513" extrusionOk="0">
                  <a:moveTo>
                    <a:pt x="120" y="1"/>
                  </a:moveTo>
                  <a:cubicBezTo>
                    <a:pt x="70" y="1"/>
                    <a:pt x="1" y="37"/>
                    <a:pt x="1" y="102"/>
                  </a:cubicBezTo>
                  <a:cubicBezTo>
                    <a:pt x="34" y="536"/>
                    <a:pt x="201" y="1003"/>
                    <a:pt x="334" y="1436"/>
                  </a:cubicBezTo>
                  <a:cubicBezTo>
                    <a:pt x="468" y="1870"/>
                    <a:pt x="568" y="2370"/>
                    <a:pt x="801" y="2837"/>
                  </a:cubicBezTo>
                  <a:cubicBezTo>
                    <a:pt x="996" y="3198"/>
                    <a:pt x="1259" y="3512"/>
                    <a:pt x="1630" y="3512"/>
                  </a:cubicBezTo>
                  <a:cubicBezTo>
                    <a:pt x="1705" y="3512"/>
                    <a:pt x="1785" y="3499"/>
                    <a:pt x="1869" y="3471"/>
                  </a:cubicBezTo>
                  <a:cubicBezTo>
                    <a:pt x="1035" y="3304"/>
                    <a:pt x="868" y="2504"/>
                    <a:pt x="668" y="1803"/>
                  </a:cubicBezTo>
                  <a:cubicBezTo>
                    <a:pt x="501" y="1203"/>
                    <a:pt x="301" y="636"/>
                    <a:pt x="168" y="35"/>
                  </a:cubicBezTo>
                  <a:cubicBezTo>
                    <a:pt x="168" y="12"/>
                    <a:pt x="147" y="1"/>
                    <a:pt x="12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8894250" y="5077975"/>
              <a:ext cx="208500" cy="25875"/>
            </a:xfrm>
            <a:custGeom>
              <a:avLst/>
              <a:gdLst/>
              <a:ahLst/>
              <a:cxnLst/>
              <a:rect l="l" t="t" r="r" b="b"/>
              <a:pathLst>
                <a:path w="8340" h="1035" extrusionOk="0">
                  <a:moveTo>
                    <a:pt x="8306" y="1"/>
                  </a:moveTo>
                  <a:cubicBezTo>
                    <a:pt x="5538" y="201"/>
                    <a:pt x="2736" y="668"/>
                    <a:pt x="0" y="968"/>
                  </a:cubicBezTo>
                  <a:cubicBezTo>
                    <a:pt x="34" y="968"/>
                    <a:pt x="34" y="1035"/>
                    <a:pt x="34" y="1035"/>
                  </a:cubicBezTo>
                  <a:cubicBezTo>
                    <a:pt x="1401" y="968"/>
                    <a:pt x="2736" y="701"/>
                    <a:pt x="4070" y="601"/>
                  </a:cubicBezTo>
                  <a:cubicBezTo>
                    <a:pt x="5504" y="468"/>
                    <a:pt x="6872" y="201"/>
                    <a:pt x="8306" y="101"/>
                  </a:cubicBezTo>
                  <a:cubicBezTo>
                    <a:pt x="8340" y="101"/>
                    <a:pt x="8340" y="1"/>
                    <a:pt x="830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8966800" y="5068475"/>
              <a:ext cx="12525" cy="16200"/>
            </a:xfrm>
            <a:custGeom>
              <a:avLst/>
              <a:gdLst/>
              <a:ahLst/>
              <a:cxnLst/>
              <a:rect l="l" t="t" r="r" b="b"/>
              <a:pathLst>
                <a:path w="501" h="648" extrusionOk="0">
                  <a:moveTo>
                    <a:pt x="53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00" y="181"/>
                    <a:pt x="134" y="314"/>
                    <a:pt x="234" y="381"/>
                  </a:cubicBezTo>
                  <a:cubicBezTo>
                    <a:pt x="301" y="481"/>
                    <a:pt x="334" y="581"/>
                    <a:pt x="467" y="648"/>
                  </a:cubicBezTo>
                  <a:cubicBezTo>
                    <a:pt x="501" y="648"/>
                    <a:pt x="501" y="648"/>
                    <a:pt x="501" y="581"/>
                  </a:cubicBezTo>
                  <a:cubicBezTo>
                    <a:pt x="434" y="514"/>
                    <a:pt x="334" y="414"/>
                    <a:pt x="267" y="314"/>
                  </a:cubicBezTo>
                  <a:cubicBezTo>
                    <a:pt x="167" y="214"/>
                    <a:pt x="134" y="81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8973475" y="5064500"/>
              <a:ext cx="14200" cy="14350"/>
            </a:xfrm>
            <a:custGeom>
              <a:avLst/>
              <a:gdLst/>
              <a:ahLst/>
              <a:cxnLst/>
              <a:rect l="l" t="t" r="r" b="b"/>
              <a:pathLst>
                <a:path w="568" h="574" extrusionOk="0">
                  <a:moveTo>
                    <a:pt x="21" y="1"/>
                  </a:moveTo>
                  <a:cubicBezTo>
                    <a:pt x="11" y="1"/>
                    <a:pt x="0" y="20"/>
                    <a:pt x="0" y="39"/>
                  </a:cubicBezTo>
                  <a:cubicBezTo>
                    <a:pt x="34" y="173"/>
                    <a:pt x="134" y="240"/>
                    <a:pt x="200" y="340"/>
                  </a:cubicBezTo>
                  <a:cubicBezTo>
                    <a:pt x="300" y="406"/>
                    <a:pt x="367" y="540"/>
                    <a:pt x="501" y="573"/>
                  </a:cubicBezTo>
                  <a:cubicBezTo>
                    <a:pt x="534" y="573"/>
                    <a:pt x="567" y="540"/>
                    <a:pt x="534" y="540"/>
                  </a:cubicBezTo>
                  <a:cubicBezTo>
                    <a:pt x="467" y="473"/>
                    <a:pt x="367" y="406"/>
                    <a:pt x="300" y="340"/>
                  </a:cubicBezTo>
                  <a:cubicBezTo>
                    <a:pt x="200" y="240"/>
                    <a:pt x="134" y="173"/>
                    <a:pt x="34" y="39"/>
                  </a:cubicBezTo>
                  <a:cubicBezTo>
                    <a:pt x="34" y="11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8982650" y="505892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26" y="0"/>
                  </a:moveTo>
                  <a:cubicBezTo>
                    <a:pt x="16" y="0"/>
                    <a:pt x="0" y="39"/>
                    <a:pt x="0" y="62"/>
                  </a:cubicBezTo>
                  <a:cubicBezTo>
                    <a:pt x="134" y="196"/>
                    <a:pt x="200" y="262"/>
                    <a:pt x="300" y="396"/>
                  </a:cubicBezTo>
                  <a:cubicBezTo>
                    <a:pt x="367" y="463"/>
                    <a:pt x="467" y="596"/>
                    <a:pt x="534" y="629"/>
                  </a:cubicBezTo>
                  <a:cubicBezTo>
                    <a:pt x="601" y="629"/>
                    <a:pt x="634" y="629"/>
                    <a:pt x="601" y="596"/>
                  </a:cubicBezTo>
                  <a:cubicBezTo>
                    <a:pt x="534" y="463"/>
                    <a:pt x="434" y="396"/>
                    <a:pt x="334" y="296"/>
                  </a:cubicBezTo>
                  <a:cubicBezTo>
                    <a:pt x="267" y="229"/>
                    <a:pt x="167" y="96"/>
                    <a:pt x="34" y="29"/>
                  </a:cubicBezTo>
                  <a:cubicBezTo>
                    <a:pt x="34" y="8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8949275" y="5019825"/>
              <a:ext cx="39700" cy="38625"/>
            </a:xfrm>
            <a:custGeom>
              <a:avLst/>
              <a:gdLst/>
              <a:ahLst/>
              <a:cxnLst/>
              <a:rect l="l" t="t" r="r" b="b"/>
              <a:pathLst>
                <a:path w="1588" h="1545" extrusionOk="0">
                  <a:moveTo>
                    <a:pt x="930" y="181"/>
                  </a:moveTo>
                  <a:cubicBezTo>
                    <a:pt x="1114" y="455"/>
                    <a:pt x="1421" y="991"/>
                    <a:pt x="1222" y="1267"/>
                  </a:cubicBezTo>
                  <a:lnTo>
                    <a:pt x="1222" y="1267"/>
                  </a:lnTo>
                  <a:cubicBezTo>
                    <a:pt x="1216" y="1265"/>
                    <a:pt x="1209" y="1262"/>
                    <a:pt x="1202" y="1259"/>
                  </a:cubicBezTo>
                  <a:cubicBezTo>
                    <a:pt x="1129" y="1213"/>
                    <a:pt x="1058" y="1166"/>
                    <a:pt x="987" y="1119"/>
                  </a:cubicBezTo>
                  <a:lnTo>
                    <a:pt x="987" y="1119"/>
                  </a:lnTo>
                  <a:cubicBezTo>
                    <a:pt x="835" y="835"/>
                    <a:pt x="825" y="462"/>
                    <a:pt x="930" y="181"/>
                  </a:cubicBezTo>
                  <a:close/>
                  <a:moveTo>
                    <a:pt x="1088" y="1270"/>
                  </a:moveTo>
                  <a:cubicBezTo>
                    <a:pt x="1118" y="1286"/>
                    <a:pt x="1148" y="1301"/>
                    <a:pt x="1178" y="1315"/>
                  </a:cubicBezTo>
                  <a:lnTo>
                    <a:pt x="1178" y="1315"/>
                  </a:lnTo>
                  <a:cubicBezTo>
                    <a:pt x="1169" y="1322"/>
                    <a:pt x="1159" y="1328"/>
                    <a:pt x="1148" y="1334"/>
                  </a:cubicBezTo>
                  <a:lnTo>
                    <a:pt x="1148" y="1334"/>
                  </a:lnTo>
                  <a:cubicBezTo>
                    <a:pt x="1127" y="1314"/>
                    <a:pt x="1107" y="1292"/>
                    <a:pt x="1088" y="1270"/>
                  </a:cubicBezTo>
                  <a:close/>
                  <a:moveTo>
                    <a:pt x="154" y="861"/>
                  </a:moveTo>
                  <a:cubicBezTo>
                    <a:pt x="398" y="877"/>
                    <a:pt x="617" y="1000"/>
                    <a:pt x="837" y="1128"/>
                  </a:cubicBezTo>
                  <a:lnTo>
                    <a:pt x="837" y="1128"/>
                  </a:lnTo>
                  <a:cubicBezTo>
                    <a:pt x="874" y="1213"/>
                    <a:pt x="921" y="1291"/>
                    <a:pt x="979" y="1358"/>
                  </a:cubicBezTo>
                  <a:lnTo>
                    <a:pt x="979" y="1358"/>
                  </a:lnTo>
                  <a:cubicBezTo>
                    <a:pt x="690" y="1335"/>
                    <a:pt x="254" y="1080"/>
                    <a:pt x="154" y="861"/>
                  </a:cubicBezTo>
                  <a:close/>
                  <a:moveTo>
                    <a:pt x="906" y="0"/>
                  </a:moveTo>
                  <a:cubicBezTo>
                    <a:pt x="885" y="0"/>
                    <a:pt x="868" y="9"/>
                    <a:pt x="868" y="25"/>
                  </a:cubicBezTo>
                  <a:cubicBezTo>
                    <a:pt x="733" y="295"/>
                    <a:pt x="699" y="677"/>
                    <a:pt x="790" y="996"/>
                  </a:cubicBezTo>
                  <a:lnTo>
                    <a:pt x="790" y="996"/>
                  </a:lnTo>
                  <a:cubicBezTo>
                    <a:pt x="563" y="862"/>
                    <a:pt x="324" y="759"/>
                    <a:pt x="34" y="759"/>
                  </a:cubicBezTo>
                  <a:cubicBezTo>
                    <a:pt x="1" y="759"/>
                    <a:pt x="1" y="792"/>
                    <a:pt x="1" y="826"/>
                  </a:cubicBezTo>
                  <a:cubicBezTo>
                    <a:pt x="29" y="1140"/>
                    <a:pt x="621" y="1528"/>
                    <a:pt x="1000" y="1528"/>
                  </a:cubicBezTo>
                  <a:cubicBezTo>
                    <a:pt x="1056" y="1528"/>
                    <a:pt x="1108" y="1519"/>
                    <a:pt x="1152" y="1500"/>
                  </a:cubicBezTo>
                  <a:lnTo>
                    <a:pt x="1152" y="1500"/>
                  </a:lnTo>
                  <a:cubicBezTo>
                    <a:pt x="1168" y="1510"/>
                    <a:pt x="1185" y="1518"/>
                    <a:pt x="1202" y="1526"/>
                  </a:cubicBezTo>
                  <a:cubicBezTo>
                    <a:pt x="1221" y="1539"/>
                    <a:pt x="1238" y="1545"/>
                    <a:pt x="1253" y="1545"/>
                  </a:cubicBezTo>
                  <a:cubicBezTo>
                    <a:pt x="1311" y="1545"/>
                    <a:pt x="1322" y="1453"/>
                    <a:pt x="1268" y="1426"/>
                  </a:cubicBezTo>
                  <a:cubicBezTo>
                    <a:pt x="1268" y="1426"/>
                    <a:pt x="1268" y="1426"/>
                    <a:pt x="1268" y="1426"/>
                  </a:cubicBezTo>
                  <a:lnTo>
                    <a:pt x="1268" y="1426"/>
                  </a:lnTo>
                  <a:cubicBezTo>
                    <a:pt x="1587" y="1117"/>
                    <a:pt x="1122" y="302"/>
                    <a:pt x="968" y="25"/>
                  </a:cubicBezTo>
                  <a:cubicBezTo>
                    <a:pt x="952" y="9"/>
                    <a:pt x="927" y="0"/>
                    <a:pt x="9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9307425" y="5088825"/>
              <a:ext cx="26325" cy="15575"/>
            </a:xfrm>
            <a:custGeom>
              <a:avLst/>
              <a:gdLst/>
              <a:ahLst/>
              <a:cxnLst/>
              <a:rect l="l" t="t" r="r" b="b"/>
              <a:pathLst>
                <a:path w="1053" h="623" extrusionOk="0">
                  <a:moveTo>
                    <a:pt x="986" y="0"/>
                  </a:moveTo>
                  <a:cubicBezTo>
                    <a:pt x="852" y="167"/>
                    <a:pt x="719" y="234"/>
                    <a:pt x="519" y="267"/>
                  </a:cubicBezTo>
                  <a:cubicBezTo>
                    <a:pt x="352" y="334"/>
                    <a:pt x="185" y="401"/>
                    <a:pt x="52" y="501"/>
                  </a:cubicBezTo>
                  <a:cubicBezTo>
                    <a:pt x="1" y="552"/>
                    <a:pt x="28" y="623"/>
                    <a:pt x="74" y="623"/>
                  </a:cubicBezTo>
                  <a:cubicBezTo>
                    <a:pt x="88" y="623"/>
                    <a:pt x="103" y="616"/>
                    <a:pt x="119" y="601"/>
                  </a:cubicBezTo>
                  <a:cubicBezTo>
                    <a:pt x="319" y="501"/>
                    <a:pt x="1053" y="401"/>
                    <a:pt x="1053" y="34"/>
                  </a:cubicBezTo>
                  <a:cubicBezTo>
                    <a:pt x="1053" y="0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9293900" y="5079325"/>
              <a:ext cx="31300" cy="20925"/>
            </a:xfrm>
            <a:custGeom>
              <a:avLst/>
              <a:gdLst/>
              <a:ahLst/>
              <a:cxnLst/>
              <a:rect l="l" t="t" r="r" b="b"/>
              <a:pathLst>
                <a:path w="1252" h="837" extrusionOk="0">
                  <a:moveTo>
                    <a:pt x="1191" y="0"/>
                  </a:moveTo>
                  <a:cubicBezTo>
                    <a:pt x="1180" y="0"/>
                    <a:pt x="1169" y="5"/>
                    <a:pt x="1160" y="14"/>
                  </a:cubicBezTo>
                  <a:cubicBezTo>
                    <a:pt x="926" y="147"/>
                    <a:pt x="760" y="314"/>
                    <a:pt x="593" y="414"/>
                  </a:cubicBezTo>
                  <a:cubicBezTo>
                    <a:pt x="393" y="514"/>
                    <a:pt x="193" y="614"/>
                    <a:pt x="26" y="747"/>
                  </a:cubicBezTo>
                  <a:cubicBezTo>
                    <a:pt x="0" y="773"/>
                    <a:pt x="14" y="837"/>
                    <a:pt x="36" y="837"/>
                  </a:cubicBezTo>
                  <a:cubicBezTo>
                    <a:pt x="43" y="837"/>
                    <a:pt x="51" y="830"/>
                    <a:pt x="59" y="814"/>
                  </a:cubicBezTo>
                  <a:cubicBezTo>
                    <a:pt x="426" y="614"/>
                    <a:pt x="1027" y="447"/>
                    <a:pt x="1227" y="80"/>
                  </a:cubicBezTo>
                  <a:cubicBezTo>
                    <a:pt x="1251" y="31"/>
                    <a:pt x="1222" y="0"/>
                    <a:pt x="119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9282350" y="5071575"/>
              <a:ext cx="28475" cy="15000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082" y="1"/>
                  </a:moveTo>
                  <a:cubicBezTo>
                    <a:pt x="1073" y="1"/>
                    <a:pt x="1063" y="7"/>
                    <a:pt x="1055" y="23"/>
                  </a:cubicBezTo>
                  <a:cubicBezTo>
                    <a:pt x="721" y="123"/>
                    <a:pt x="388" y="357"/>
                    <a:pt x="54" y="557"/>
                  </a:cubicBezTo>
                  <a:cubicBezTo>
                    <a:pt x="1" y="557"/>
                    <a:pt x="33" y="600"/>
                    <a:pt x="82" y="600"/>
                  </a:cubicBezTo>
                  <a:cubicBezTo>
                    <a:pt x="94" y="600"/>
                    <a:pt x="108" y="597"/>
                    <a:pt x="121" y="590"/>
                  </a:cubicBezTo>
                  <a:cubicBezTo>
                    <a:pt x="388" y="424"/>
                    <a:pt x="821" y="290"/>
                    <a:pt x="1088" y="90"/>
                  </a:cubicBezTo>
                  <a:cubicBezTo>
                    <a:pt x="1139" y="65"/>
                    <a:pt x="1113" y="1"/>
                    <a:pt x="108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9257100" y="5034200"/>
              <a:ext cx="39125" cy="38800"/>
            </a:xfrm>
            <a:custGeom>
              <a:avLst/>
              <a:gdLst/>
              <a:ahLst/>
              <a:cxnLst/>
              <a:rect l="l" t="t" r="r" b="b"/>
              <a:pathLst>
                <a:path w="1565" h="1552" extrusionOk="0">
                  <a:moveTo>
                    <a:pt x="1273" y="137"/>
                  </a:moveTo>
                  <a:cubicBezTo>
                    <a:pt x="1341" y="137"/>
                    <a:pt x="1398" y="253"/>
                    <a:pt x="1398" y="384"/>
                  </a:cubicBezTo>
                  <a:cubicBezTo>
                    <a:pt x="1464" y="618"/>
                    <a:pt x="1398" y="885"/>
                    <a:pt x="1264" y="1085"/>
                  </a:cubicBezTo>
                  <a:cubicBezTo>
                    <a:pt x="1215" y="1150"/>
                    <a:pt x="1154" y="1205"/>
                    <a:pt x="1085" y="1250"/>
                  </a:cubicBezTo>
                  <a:lnTo>
                    <a:pt x="1085" y="1250"/>
                  </a:lnTo>
                  <a:cubicBezTo>
                    <a:pt x="935" y="940"/>
                    <a:pt x="961" y="570"/>
                    <a:pt x="1164" y="251"/>
                  </a:cubicBezTo>
                  <a:cubicBezTo>
                    <a:pt x="1199" y="170"/>
                    <a:pt x="1238" y="137"/>
                    <a:pt x="1273" y="137"/>
                  </a:cubicBezTo>
                  <a:close/>
                  <a:moveTo>
                    <a:pt x="183" y="1091"/>
                  </a:moveTo>
                  <a:cubicBezTo>
                    <a:pt x="221" y="1091"/>
                    <a:pt x="276" y="1104"/>
                    <a:pt x="330" y="1118"/>
                  </a:cubicBezTo>
                  <a:cubicBezTo>
                    <a:pt x="524" y="1157"/>
                    <a:pt x="717" y="1240"/>
                    <a:pt x="910" y="1336"/>
                  </a:cubicBezTo>
                  <a:lnTo>
                    <a:pt x="910" y="1336"/>
                  </a:lnTo>
                  <a:cubicBezTo>
                    <a:pt x="810" y="1371"/>
                    <a:pt x="702" y="1390"/>
                    <a:pt x="595" y="1390"/>
                  </a:cubicBezTo>
                  <a:cubicBezTo>
                    <a:pt x="505" y="1390"/>
                    <a:pt x="415" y="1377"/>
                    <a:pt x="330" y="1352"/>
                  </a:cubicBezTo>
                  <a:cubicBezTo>
                    <a:pt x="230" y="1285"/>
                    <a:pt x="197" y="1251"/>
                    <a:pt x="164" y="1218"/>
                  </a:cubicBezTo>
                  <a:cubicBezTo>
                    <a:pt x="104" y="1119"/>
                    <a:pt x="127" y="1091"/>
                    <a:pt x="183" y="1091"/>
                  </a:cubicBezTo>
                  <a:close/>
                  <a:moveTo>
                    <a:pt x="1292" y="0"/>
                  </a:moveTo>
                  <a:cubicBezTo>
                    <a:pt x="1226" y="0"/>
                    <a:pt x="1149" y="52"/>
                    <a:pt x="1064" y="184"/>
                  </a:cubicBezTo>
                  <a:cubicBezTo>
                    <a:pt x="915" y="433"/>
                    <a:pt x="803" y="885"/>
                    <a:pt x="894" y="1196"/>
                  </a:cubicBezTo>
                  <a:lnTo>
                    <a:pt x="894" y="1196"/>
                  </a:lnTo>
                  <a:cubicBezTo>
                    <a:pt x="698" y="1103"/>
                    <a:pt x="489" y="1031"/>
                    <a:pt x="265" y="1031"/>
                  </a:cubicBezTo>
                  <a:cubicBezTo>
                    <a:pt x="199" y="1031"/>
                    <a:pt x="132" y="1038"/>
                    <a:pt x="63" y="1051"/>
                  </a:cubicBezTo>
                  <a:cubicBezTo>
                    <a:pt x="30" y="1051"/>
                    <a:pt x="30" y="1085"/>
                    <a:pt x="30" y="1085"/>
                  </a:cubicBezTo>
                  <a:cubicBezTo>
                    <a:pt x="1" y="1408"/>
                    <a:pt x="386" y="1524"/>
                    <a:pt x="684" y="1524"/>
                  </a:cubicBezTo>
                  <a:cubicBezTo>
                    <a:pt x="724" y="1524"/>
                    <a:pt x="762" y="1522"/>
                    <a:pt x="797" y="1518"/>
                  </a:cubicBezTo>
                  <a:cubicBezTo>
                    <a:pt x="885" y="1500"/>
                    <a:pt x="967" y="1471"/>
                    <a:pt x="1042" y="1435"/>
                  </a:cubicBezTo>
                  <a:lnTo>
                    <a:pt x="1042" y="1435"/>
                  </a:lnTo>
                  <a:cubicBezTo>
                    <a:pt x="1049" y="1441"/>
                    <a:pt x="1056" y="1446"/>
                    <a:pt x="1064" y="1452"/>
                  </a:cubicBezTo>
                  <a:cubicBezTo>
                    <a:pt x="1084" y="1471"/>
                    <a:pt x="1103" y="1479"/>
                    <a:pt x="1120" y="1479"/>
                  </a:cubicBezTo>
                  <a:cubicBezTo>
                    <a:pt x="1135" y="1479"/>
                    <a:pt x="1148" y="1473"/>
                    <a:pt x="1158" y="1463"/>
                  </a:cubicBezTo>
                  <a:lnTo>
                    <a:pt x="1158" y="1463"/>
                  </a:lnTo>
                  <a:cubicBezTo>
                    <a:pt x="1215" y="1493"/>
                    <a:pt x="1273" y="1523"/>
                    <a:pt x="1331" y="1552"/>
                  </a:cubicBezTo>
                  <a:cubicBezTo>
                    <a:pt x="1364" y="1552"/>
                    <a:pt x="1398" y="1452"/>
                    <a:pt x="1364" y="1452"/>
                  </a:cubicBezTo>
                  <a:cubicBezTo>
                    <a:pt x="1306" y="1420"/>
                    <a:pt x="1245" y="1385"/>
                    <a:pt x="1183" y="1350"/>
                  </a:cubicBezTo>
                  <a:lnTo>
                    <a:pt x="1183" y="1350"/>
                  </a:lnTo>
                  <a:cubicBezTo>
                    <a:pt x="1423" y="1175"/>
                    <a:pt x="1565" y="895"/>
                    <a:pt x="1565" y="551"/>
                  </a:cubicBezTo>
                  <a:cubicBezTo>
                    <a:pt x="1565" y="336"/>
                    <a:pt x="1461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9235600" y="5085950"/>
              <a:ext cx="139325" cy="51600"/>
            </a:xfrm>
            <a:custGeom>
              <a:avLst/>
              <a:gdLst/>
              <a:ahLst/>
              <a:cxnLst/>
              <a:rect l="l" t="t" r="r" b="b"/>
              <a:pathLst>
                <a:path w="5573" h="2064" extrusionOk="0">
                  <a:moveTo>
                    <a:pt x="15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19" y="1"/>
                    <a:pt x="15" y="1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257" y="816"/>
                    <a:pt x="2658" y="1450"/>
                    <a:pt x="4092" y="1850"/>
                  </a:cubicBezTo>
                  <a:cubicBezTo>
                    <a:pt x="4302" y="1920"/>
                    <a:pt x="4724" y="2064"/>
                    <a:pt x="5053" y="2064"/>
                  </a:cubicBezTo>
                  <a:cubicBezTo>
                    <a:pt x="5351" y="2064"/>
                    <a:pt x="5573" y="1946"/>
                    <a:pt x="5493" y="1550"/>
                  </a:cubicBezTo>
                  <a:cubicBezTo>
                    <a:pt x="5493" y="1533"/>
                    <a:pt x="5468" y="1525"/>
                    <a:pt x="5443" y="1525"/>
                  </a:cubicBezTo>
                  <a:cubicBezTo>
                    <a:pt x="5418" y="1525"/>
                    <a:pt x="5393" y="1533"/>
                    <a:pt x="5393" y="1550"/>
                  </a:cubicBezTo>
                  <a:cubicBezTo>
                    <a:pt x="5421" y="1817"/>
                    <a:pt x="5219" y="1916"/>
                    <a:pt x="4906" y="1916"/>
                  </a:cubicBezTo>
                  <a:cubicBezTo>
                    <a:pt x="4085" y="1916"/>
                    <a:pt x="2499" y="1237"/>
                    <a:pt x="2258" y="1116"/>
                  </a:cubicBezTo>
                  <a:cubicBezTo>
                    <a:pt x="1491" y="816"/>
                    <a:pt x="757" y="382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8632400" y="3604300"/>
              <a:ext cx="276050" cy="357200"/>
            </a:xfrm>
            <a:custGeom>
              <a:avLst/>
              <a:gdLst/>
              <a:ahLst/>
              <a:cxnLst/>
              <a:rect l="l" t="t" r="r" b="b"/>
              <a:pathLst>
                <a:path w="11042" h="14288" extrusionOk="0">
                  <a:moveTo>
                    <a:pt x="6159" y="1"/>
                  </a:moveTo>
                  <a:cubicBezTo>
                    <a:pt x="5581" y="1"/>
                    <a:pt x="4992" y="227"/>
                    <a:pt x="4537" y="606"/>
                  </a:cubicBezTo>
                  <a:cubicBezTo>
                    <a:pt x="4006" y="1043"/>
                    <a:pt x="3592" y="1685"/>
                    <a:pt x="3377" y="2395"/>
                  </a:cubicBezTo>
                  <a:lnTo>
                    <a:pt x="3377" y="2395"/>
                  </a:lnTo>
                  <a:cubicBezTo>
                    <a:pt x="3145" y="2290"/>
                    <a:pt x="2895" y="2242"/>
                    <a:pt x="2641" y="2242"/>
                  </a:cubicBezTo>
                  <a:cubicBezTo>
                    <a:pt x="1807" y="2242"/>
                    <a:pt x="931" y="2764"/>
                    <a:pt x="534" y="3508"/>
                  </a:cubicBezTo>
                  <a:cubicBezTo>
                    <a:pt x="0" y="4509"/>
                    <a:pt x="134" y="5743"/>
                    <a:pt x="534" y="6844"/>
                  </a:cubicBezTo>
                  <a:cubicBezTo>
                    <a:pt x="734" y="7411"/>
                    <a:pt x="1068" y="7945"/>
                    <a:pt x="1168" y="8578"/>
                  </a:cubicBezTo>
                  <a:cubicBezTo>
                    <a:pt x="1334" y="9379"/>
                    <a:pt x="1068" y="10213"/>
                    <a:pt x="1001" y="11014"/>
                  </a:cubicBezTo>
                  <a:cubicBezTo>
                    <a:pt x="901" y="11847"/>
                    <a:pt x="1068" y="12748"/>
                    <a:pt x="1735" y="13215"/>
                  </a:cubicBezTo>
                  <a:cubicBezTo>
                    <a:pt x="2017" y="13422"/>
                    <a:pt x="2374" y="13502"/>
                    <a:pt x="2734" y="13502"/>
                  </a:cubicBezTo>
                  <a:cubicBezTo>
                    <a:pt x="3011" y="13502"/>
                    <a:pt x="3289" y="13455"/>
                    <a:pt x="3536" y="13382"/>
                  </a:cubicBezTo>
                  <a:cubicBezTo>
                    <a:pt x="4470" y="13115"/>
                    <a:pt x="5304" y="12581"/>
                    <a:pt x="5871" y="11881"/>
                  </a:cubicBezTo>
                  <a:cubicBezTo>
                    <a:pt x="5871" y="12348"/>
                    <a:pt x="5871" y="12781"/>
                    <a:pt x="6004" y="13248"/>
                  </a:cubicBezTo>
                  <a:cubicBezTo>
                    <a:pt x="6171" y="13715"/>
                    <a:pt x="6471" y="14116"/>
                    <a:pt x="6905" y="14249"/>
                  </a:cubicBezTo>
                  <a:cubicBezTo>
                    <a:pt x="7006" y="14276"/>
                    <a:pt x="7107" y="14288"/>
                    <a:pt x="7207" y="14288"/>
                  </a:cubicBezTo>
                  <a:cubicBezTo>
                    <a:pt x="7736" y="14288"/>
                    <a:pt x="8247" y="13947"/>
                    <a:pt x="8640" y="13582"/>
                  </a:cubicBezTo>
                  <a:cubicBezTo>
                    <a:pt x="9240" y="13015"/>
                    <a:pt x="9841" y="12281"/>
                    <a:pt x="10308" y="11514"/>
                  </a:cubicBezTo>
                  <a:cubicBezTo>
                    <a:pt x="10775" y="10747"/>
                    <a:pt x="11041" y="9713"/>
                    <a:pt x="10508" y="9045"/>
                  </a:cubicBezTo>
                  <a:cubicBezTo>
                    <a:pt x="10041" y="8512"/>
                    <a:pt x="9140" y="8245"/>
                    <a:pt x="9107" y="7544"/>
                  </a:cubicBezTo>
                  <a:cubicBezTo>
                    <a:pt x="9040" y="6744"/>
                    <a:pt x="10308" y="6243"/>
                    <a:pt x="10174" y="5443"/>
                  </a:cubicBezTo>
                  <a:cubicBezTo>
                    <a:pt x="10141" y="4943"/>
                    <a:pt x="9607" y="4709"/>
                    <a:pt x="9140" y="4576"/>
                  </a:cubicBezTo>
                  <a:cubicBezTo>
                    <a:pt x="8673" y="4442"/>
                    <a:pt x="8139" y="4309"/>
                    <a:pt x="7872" y="3908"/>
                  </a:cubicBezTo>
                  <a:cubicBezTo>
                    <a:pt x="7506" y="3275"/>
                    <a:pt x="8039" y="2507"/>
                    <a:pt x="8039" y="1740"/>
                  </a:cubicBezTo>
                  <a:cubicBezTo>
                    <a:pt x="8039" y="973"/>
                    <a:pt x="7472" y="273"/>
                    <a:pt x="6705" y="72"/>
                  </a:cubicBezTo>
                  <a:cubicBezTo>
                    <a:pt x="6527" y="24"/>
                    <a:pt x="6344" y="1"/>
                    <a:pt x="6159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8451425" y="3890475"/>
              <a:ext cx="269400" cy="480350"/>
            </a:xfrm>
            <a:custGeom>
              <a:avLst/>
              <a:gdLst/>
              <a:ahLst/>
              <a:cxnLst/>
              <a:rect l="l" t="t" r="r" b="b"/>
              <a:pathLst>
                <a:path w="10776" h="19214" extrusionOk="0">
                  <a:moveTo>
                    <a:pt x="10775" y="0"/>
                  </a:moveTo>
                  <a:cubicBezTo>
                    <a:pt x="10775" y="0"/>
                    <a:pt x="4104" y="2602"/>
                    <a:pt x="735" y="10107"/>
                  </a:cubicBezTo>
                  <a:cubicBezTo>
                    <a:pt x="1" y="11809"/>
                    <a:pt x="7873" y="19214"/>
                    <a:pt x="7873" y="19214"/>
                  </a:cubicBezTo>
                  <a:lnTo>
                    <a:pt x="9407" y="18280"/>
                  </a:lnTo>
                  <a:cubicBezTo>
                    <a:pt x="9374" y="18080"/>
                    <a:pt x="4771" y="10441"/>
                    <a:pt x="4771" y="10441"/>
                  </a:cubicBezTo>
                  <a:cubicBezTo>
                    <a:pt x="5138" y="9340"/>
                    <a:pt x="9407" y="3836"/>
                    <a:pt x="9407" y="3836"/>
                  </a:cubicBezTo>
                  <a:lnTo>
                    <a:pt x="10775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8641575" y="4338050"/>
              <a:ext cx="135950" cy="110125"/>
            </a:xfrm>
            <a:custGeom>
              <a:avLst/>
              <a:gdLst/>
              <a:ahLst/>
              <a:cxnLst/>
              <a:rect l="l" t="t" r="r" b="b"/>
              <a:pathLst>
                <a:path w="5438" h="4405" extrusionOk="0">
                  <a:moveTo>
                    <a:pt x="893" y="0"/>
                  </a:moveTo>
                  <a:cubicBezTo>
                    <a:pt x="623" y="0"/>
                    <a:pt x="0" y="1111"/>
                    <a:pt x="0" y="1111"/>
                  </a:cubicBezTo>
                  <a:cubicBezTo>
                    <a:pt x="0" y="1111"/>
                    <a:pt x="1601" y="3212"/>
                    <a:pt x="2669" y="3846"/>
                  </a:cubicBezTo>
                  <a:cubicBezTo>
                    <a:pt x="3392" y="4240"/>
                    <a:pt x="4014" y="4405"/>
                    <a:pt x="4318" y="4405"/>
                  </a:cubicBezTo>
                  <a:cubicBezTo>
                    <a:pt x="4477" y="4405"/>
                    <a:pt x="4549" y="4360"/>
                    <a:pt x="4503" y="4280"/>
                  </a:cubicBezTo>
                  <a:cubicBezTo>
                    <a:pt x="4370" y="4080"/>
                    <a:pt x="2635" y="3613"/>
                    <a:pt x="2936" y="3346"/>
                  </a:cubicBezTo>
                  <a:cubicBezTo>
                    <a:pt x="2958" y="3317"/>
                    <a:pt x="2996" y="3305"/>
                    <a:pt x="3047" y="3305"/>
                  </a:cubicBezTo>
                  <a:cubicBezTo>
                    <a:pt x="3436" y="3305"/>
                    <a:pt x="4578" y="4040"/>
                    <a:pt x="5143" y="4040"/>
                  </a:cubicBezTo>
                  <a:cubicBezTo>
                    <a:pt x="5284" y="4040"/>
                    <a:pt x="5389" y="3994"/>
                    <a:pt x="5437" y="3879"/>
                  </a:cubicBezTo>
                  <a:cubicBezTo>
                    <a:pt x="5437" y="3879"/>
                    <a:pt x="4970" y="3613"/>
                    <a:pt x="4470" y="3412"/>
                  </a:cubicBezTo>
                  <a:cubicBezTo>
                    <a:pt x="3970" y="3212"/>
                    <a:pt x="3202" y="2879"/>
                    <a:pt x="3436" y="2679"/>
                  </a:cubicBezTo>
                  <a:cubicBezTo>
                    <a:pt x="3456" y="2658"/>
                    <a:pt x="3486" y="2649"/>
                    <a:pt x="3523" y="2649"/>
                  </a:cubicBezTo>
                  <a:cubicBezTo>
                    <a:pt x="3868" y="2649"/>
                    <a:pt x="4862" y="3450"/>
                    <a:pt x="5138" y="3450"/>
                  </a:cubicBezTo>
                  <a:cubicBezTo>
                    <a:pt x="5171" y="3450"/>
                    <a:pt x="5194" y="3439"/>
                    <a:pt x="5204" y="3412"/>
                  </a:cubicBezTo>
                  <a:cubicBezTo>
                    <a:pt x="5337" y="3179"/>
                    <a:pt x="4170" y="2345"/>
                    <a:pt x="3436" y="1878"/>
                  </a:cubicBezTo>
                  <a:cubicBezTo>
                    <a:pt x="2813" y="1515"/>
                    <a:pt x="2816" y="1333"/>
                    <a:pt x="2989" y="1333"/>
                  </a:cubicBezTo>
                  <a:cubicBezTo>
                    <a:pt x="3039" y="1333"/>
                    <a:pt x="3102" y="1348"/>
                    <a:pt x="3169" y="1378"/>
                  </a:cubicBezTo>
                  <a:cubicBezTo>
                    <a:pt x="3402" y="1494"/>
                    <a:pt x="3966" y="1942"/>
                    <a:pt x="4150" y="1942"/>
                  </a:cubicBezTo>
                  <a:cubicBezTo>
                    <a:pt x="4176" y="1942"/>
                    <a:pt x="4195" y="1932"/>
                    <a:pt x="4203" y="1911"/>
                  </a:cubicBezTo>
                  <a:cubicBezTo>
                    <a:pt x="4303" y="1711"/>
                    <a:pt x="3369" y="777"/>
                    <a:pt x="2835" y="544"/>
                  </a:cubicBezTo>
                  <a:cubicBezTo>
                    <a:pt x="2302" y="277"/>
                    <a:pt x="1168" y="277"/>
                    <a:pt x="967" y="43"/>
                  </a:cubicBezTo>
                  <a:cubicBezTo>
                    <a:pt x="948" y="14"/>
                    <a:pt x="922" y="0"/>
                    <a:pt x="893" y="0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8629050" y="3883650"/>
              <a:ext cx="264375" cy="342925"/>
            </a:xfrm>
            <a:custGeom>
              <a:avLst/>
              <a:gdLst/>
              <a:ahLst/>
              <a:cxnLst/>
              <a:rect l="l" t="t" r="r" b="b"/>
              <a:pathLst>
                <a:path w="10575" h="13717" extrusionOk="0">
                  <a:moveTo>
                    <a:pt x="5315" y="1"/>
                  </a:moveTo>
                  <a:cubicBezTo>
                    <a:pt x="5234" y="1"/>
                    <a:pt x="5153" y="3"/>
                    <a:pt x="5071" y="6"/>
                  </a:cubicBezTo>
                  <a:cubicBezTo>
                    <a:pt x="4971" y="40"/>
                    <a:pt x="4904" y="40"/>
                    <a:pt x="4804" y="40"/>
                  </a:cubicBezTo>
                  <a:cubicBezTo>
                    <a:pt x="4804" y="40"/>
                    <a:pt x="1" y="507"/>
                    <a:pt x="301" y="6077"/>
                  </a:cubicBezTo>
                  <a:cubicBezTo>
                    <a:pt x="601" y="11681"/>
                    <a:pt x="2402" y="13716"/>
                    <a:pt x="2402" y="13716"/>
                  </a:cubicBezTo>
                  <a:lnTo>
                    <a:pt x="8974" y="13249"/>
                  </a:lnTo>
                  <a:lnTo>
                    <a:pt x="10575" y="5010"/>
                  </a:lnTo>
                  <a:cubicBezTo>
                    <a:pt x="10348" y="2190"/>
                    <a:pt x="8075" y="1"/>
                    <a:pt x="531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8697450" y="5007100"/>
              <a:ext cx="152625" cy="109275"/>
            </a:xfrm>
            <a:custGeom>
              <a:avLst/>
              <a:gdLst/>
              <a:ahLst/>
              <a:cxnLst/>
              <a:rect l="l" t="t" r="r" b="b"/>
              <a:pathLst>
                <a:path w="6105" h="4371" extrusionOk="0">
                  <a:moveTo>
                    <a:pt x="3102" y="0"/>
                  </a:moveTo>
                  <a:lnTo>
                    <a:pt x="0" y="868"/>
                  </a:lnTo>
                  <a:lnTo>
                    <a:pt x="500" y="4370"/>
                  </a:lnTo>
                  <a:lnTo>
                    <a:pt x="6104" y="3770"/>
                  </a:lnTo>
                  <a:lnTo>
                    <a:pt x="3102" y="2202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8864225" y="4967900"/>
              <a:ext cx="131775" cy="118450"/>
            </a:xfrm>
            <a:custGeom>
              <a:avLst/>
              <a:gdLst/>
              <a:ahLst/>
              <a:cxnLst/>
              <a:rect l="l" t="t" r="r" b="b"/>
              <a:pathLst>
                <a:path w="5271" h="4738" extrusionOk="0">
                  <a:moveTo>
                    <a:pt x="3336" y="1"/>
                  </a:moveTo>
                  <a:lnTo>
                    <a:pt x="601" y="67"/>
                  </a:lnTo>
                  <a:lnTo>
                    <a:pt x="0" y="3403"/>
                  </a:lnTo>
                  <a:lnTo>
                    <a:pt x="5271" y="4737"/>
                  </a:lnTo>
                  <a:lnTo>
                    <a:pt x="3036" y="2269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8586525" y="4226550"/>
              <a:ext cx="453675" cy="859800"/>
            </a:xfrm>
            <a:custGeom>
              <a:avLst/>
              <a:gdLst/>
              <a:ahLst/>
              <a:cxnLst/>
              <a:rect l="l" t="t" r="r" b="b"/>
              <a:pathLst>
                <a:path w="18147" h="34392" extrusionOk="0">
                  <a:moveTo>
                    <a:pt x="4103" y="0"/>
                  </a:moveTo>
                  <a:cubicBezTo>
                    <a:pt x="3937" y="0"/>
                    <a:pt x="1" y="3669"/>
                    <a:pt x="468" y="6171"/>
                  </a:cubicBezTo>
                  <a:cubicBezTo>
                    <a:pt x="935" y="8673"/>
                    <a:pt x="4704" y="34391"/>
                    <a:pt x="4704" y="34391"/>
                  </a:cubicBezTo>
                  <a:lnTo>
                    <a:pt x="7539" y="33391"/>
                  </a:lnTo>
                  <a:cubicBezTo>
                    <a:pt x="7539" y="33391"/>
                    <a:pt x="6038" y="8039"/>
                    <a:pt x="7039" y="7706"/>
                  </a:cubicBezTo>
                  <a:cubicBezTo>
                    <a:pt x="7089" y="7688"/>
                    <a:pt x="7143" y="7680"/>
                    <a:pt x="7199" y="7680"/>
                  </a:cubicBezTo>
                  <a:cubicBezTo>
                    <a:pt x="8777" y="7680"/>
                    <a:pt x="12522" y="14292"/>
                    <a:pt x="12876" y="16579"/>
                  </a:cubicBezTo>
                  <a:cubicBezTo>
                    <a:pt x="13210" y="18580"/>
                    <a:pt x="11175" y="31089"/>
                    <a:pt x="11709" y="31222"/>
                  </a:cubicBezTo>
                  <a:lnTo>
                    <a:pt x="14211" y="31356"/>
                  </a:lnTo>
                  <a:cubicBezTo>
                    <a:pt x="14211" y="31356"/>
                    <a:pt x="18147" y="16712"/>
                    <a:pt x="17213" y="14811"/>
                  </a:cubicBezTo>
                  <a:cubicBezTo>
                    <a:pt x="16312" y="12876"/>
                    <a:pt x="10708" y="967"/>
                    <a:pt x="10708" y="967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8661575" y="3668525"/>
              <a:ext cx="165150" cy="190350"/>
            </a:xfrm>
            <a:custGeom>
              <a:avLst/>
              <a:gdLst/>
              <a:ahLst/>
              <a:cxnLst/>
              <a:rect l="l" t="t" r="r" b="b"/>
              <a:pathLst>
                <a:path w="6606" h="7614" extrusionOk="0">
                  <a:moveTo>
                    <a:pt x="3205" y="1"/>
                  </a:moveTo>
                  <a:cubicBezTo>
                    <a:pt x="3149" y="1"/>
                    <a:pt x="3093" y="2"/>
                    <a:pt x="3036" y="5"/>
                  </a:cubicBezTo>
                  <a:cubicBezTo>
                    <a:pt x="3003" y="5"/>
                    <a:pt x="3003" y="39"/>
                    <a:pt x="2969" y="39"/>
                  </a:cubicBezTo>
                  <a:cubicBezTo>
                    <a:pt x="1302" y="139"/>
                    <a:pt x="1" y="1606"/>
                    <a:pt x="134" y="3274"/>
                  </a:cubicBezTo>
                  <a:cubicBezTo>
                    <a:pt x="259" y="5328"/>
                    <a:pt x="702" y="7614"/>
                    <a:pt x="2684" y="7614"/>
                  </a:cubicBezTo>
                  <a:cubicBezTo>
                    <a:pt x="2827" y="7614"/>
                    <a:pt x="2977" y="7602"/>
                    <a:pt x="3136" y="7577"/>
                  </a:cubicBezTo>
                  <a:cubicBezTo>
                    <a:pt x="6539" y="7144"/>
                    <a:pt x="6605" y="5309"/>
                    <a:pt x="6472" y="4108"/>
                  </a:cubicBezTo>
                  <a:cubicBezTo>
                    <a:pt x="6341" y="2901"/>
                    <a:pt x="5700" y="1"/>
                    <a:pt x="320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8701600" y="3837925"/>
              <a:ext cx="100950" cy="130450"/>
            </a:xfrm>
            <a:custGeom>
              <a:avLst/>
              <a:gdLst/>
              <a:ahLst/>
              <a:cxnLst/>
              <a:rect l="l" t="t" r="r" b="b"/>
              <a:pathLst>
                <a:path w="4038" h="5218" extrusionOk="0">
                  <a:moveTo>
                    <a:pt x="3503" y="1"/>
                  </a:moveTo>
                  <a:lnTo>
                    <a:pt x="1" y="434"/>
                  </a:lnTo>
                  <a:lnTo>
                    <a:pt x="535" y="3770"/>
                  </a:lnTo>
                  <a:cubicBezTo>
                    <a:pt x="679" y="4606"/>
                    <a:pt x="1421" y="5218"/>
                    <a:pt x="2223" y="5218"/>
                  </a:cubicBezTo>
                  <a:cubicBezTo>
                    <a:pt x="2348" y="5218"/>
                    <a:pt x="2476" y="5203"/>
                    <a:pt x="2603" y="5171"/>
                  </a:cubicBezTo>
                  <a:cubicBezTo>
                    <a:pt x="3503" y="4938"/>
                    <a:pt x="4037" y="4170"/>
                    <a:pt x="3904" y="3270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8644200" y="3765375"/>
              <a:ext cx="38250" cy="54500"/>
            </a:xfrm>
            <a:custGeom>
              <a:avLst/>
              <a:gdLst/>
              <a:ahLst/>
              <a:cxnLst/>
              <a:rect l="l" t="t" r="r" b="b"/>
              <a:pathLst>
                <a:path w="1530" h="2180" extrusionOk="0">
                  <a:moveTo>
                    <a:pt x="729" y="1"/>
                  </a:moveTo>
                  <a:cubicBezTo>
                    <a:pt x="329" y="1"/>
                    <a:pt x="62" y="434"/>
                    <a:pt x="29" y="835"/>
                  </a:cubicBezTo>
                  <a:cubicBezTo>
                    <a:pt x="1" y="1507"/>
                    <a:pt x="491" y="2180"/>
                    <a:pt x="1142" y="2180"/>
                  </a:cubicBezTo>
                  <a:cubicBezTo>
                    <a:pt x="1266" y="2180"/>
                    <a:pt x="1396" y="2155"/>
                    <a:pt x="1530" y="2102"/>
                  </a:cubicBezTo>
                  <a:lnTo>
                    <a:pt x="1463" y="468"/>
                  </a:lnTo>
                  <a:cubicBezTo>
                    <a:pt x="1496" y="134"/>
                    <a:pt x="996" y="1"/>
                    <a:pt x="729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8729125" y="3723775"/>
              <a:ext cx="49225" cy="64600"/>
            </a:xfrm>
            <a:custGeom>
              <a:avLst/>
              <a:gdLst/>
              <a:ahLst/>
              <a:cxnLst/>
              <a:rect l="l" t="t" r="r" b="b"/>
              <a:pathLst>
                <a:path w="1969" h="2584" extrusionOk="0">
                  <a:moveTo>
                    <a:pt x="63" y="0"/>
                  </a:moveTo>
                  <a:cubicBezTo>
                    <a:pt x="31" y="0"/>
                    <a:pt x="1" y="27"/>
                    <a:pt x="1" y="63"/>
                  </a:cubicBezTo>
                  <a:cubicBezTo>
                    <a:pt x="234" y="631"/>
                    <a:pt x="334" y="1264"/>
                    <a:pt x="734" y="1798"/>
                  </a:cubicBezTo>
                  <a:cubicBezTo>
                    <a:pt x="751" y="1815"/>
                    <a:pt x="768" y="1823"/>
                    <a:pt x="785" y="1823"/>
                  </a:cubicBezTo>
                  <a:cubicBezTo>
                    <a:pt x="801" y="1823"/>
                    <a:pt x="818" y="1815"/>
                    <a:pt x="835" y="1798"/>
                  </a:cubicBezTo>
                  <a:cubicBezTo>
                    <a:pt x="957" y="1641"/>
                    <a:pt x="1124" y="1539"/>
                    <a:pt x="1261" y="1539"/>
                  </a:cubicBezTo>
                  <a:cubicBezTo>
                    <a:pt x="1386" y="1539"/>
                    <a:pt x="1486" y="1624"/>
                    <a:pt x="1502" y="1831"/>
                  </a:cubicBezTo>
                  <a:cubicBezTo>
                    <a:pt x="1502" y="2098"/>
                    <a:pt x="1335" y="2298"/>
                    <a:pt x="1168" y="2465"/>
                  </a:cubicBezTo>
                  <a:cubicBezTo>
                    <a:pt x="1141" y="2492"/>
                    <a:pt x="1201" y="2584"/>
                    <a:pt x="1243" y="2584"/>
                  </a:cubicBezTo>
                  <a:cubicBezTo>
                    <a:pt x="1253" y="2584"/>
                    <a:pt x="1262" y="2578"/>
                    <a:pt x="1268" y="2565"/>
                  </a:cubicBezTo>
                  <a:cubicBezTo>
                    <a:pt x="1602" y="2298"/>
                    <a:pt x="1969" y="1498"/>
                    <a:pt x="1335" y="1331"/>
                  </a:cubicBezTo>
                  <a:cubicBezTo>
                    <a:pt x="1317" y="1322"/>
                    <a:pt x="1297" y="1318"/>
                    <a:pt x="1275" y="1318"/>
                  </a:cubicBezTo>
                  <a:cubicBezTo>
                    <a:pt x="1217" y="1318"/>
                    <a:pt x="1150" y="1349"/>
                    <a:pt x="1101" y="1398"/>
                  </a:cubicBezTo>
                  <a:cubicBezTo>
                    <a:pt x="1001" y="1431"/>
                    <a:pt x="901" y="1598"/>
                    <a:pt x="835" y="1631"/>
                  </a:cubicBezTo>
                  <a:cubicBezTo>
                    <a:pt x="832" y="1632"/>
                    <a:pt x="829" y="1632"/>
                    <a:pt x="826" y="1632"/>
                  </a:cubicBezTo>
                  <a:cubicBezTo>
                    <a:pt x="592" y="1632"/>
                    <a:pt x="233" y="261"/>
                    <a:pt x="134" y="63"/>
                  </a:cubicBezTo>
                  <a:cubicBezTo>
                    <a:pt x="119" y="18"/>
                    <a:pt x="90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8699850" y="3751000"/>
              <a:ext cx="7475" cy="5800"/>
            </a:xfrm>
            <a:custGeom>
              <a:avLst/>
              <a:gdLst/>
              <a:ahLst/>
              <a:cxnLst/>
              <a:rect l="l" t="t" r="r" b="b"/>
              <a:pathLst>
                <a:path w="299" h="232" extrusionOk="0">
                  <a:moveTo>
                    <a:pt x="217" y="0"/>
                  </a:moveTo>
                  <a:cubicBezTo>
                    <a:pt x="203" y="0"/>
                    <a:pt x="188" y="3"/>
                    <a:pt x="171" y="9"/>
                  </a:cubicBezTo>
                  <a:cubicBezTo>
                    <a:pt x="138" y="9"/>
                    <a:pt x="104" y="42"/>
                    <a:pt x="71" y="75"/>
                  </a:cubicBezTo>
                  <a:cubicBezTo>
                    <a:pt x="1" y="145"/>
                    <a:pt x="110" y="231"/>
                    <a:pt x="194" y="231"/>
                  </a:cubicBezTo>
                  <a:cubicBezTo>
                    <a:pt x="230" y="231"/>
                    <a:pt x="261" y="215"/>
                    <a:pt x="271" y="175"/>
                  </a:cubicBezTo>
                  <a:cubicBezTo>
                    <a:pt x="299" y="65"/>
                    <a:pt x="280" y="0"/>
                    <a:pt x="2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8773525" y="3735300"/>
              <a:ext cx="7325" cy="5550"/>
            </a:xfrm>
            <a:custGeom>
              <a:avLst/>
              <a:gdLst/>
              <a:ahLst/>
              <a:cxnLst/>
              <a:rect l="l" t="t" r="r" b="b"/>
              <a:pathLst>
                <a:path w="293" h="222" extrusionOk="0">
                  <a:moveTo>
                    <a:pt x="108" y="0"/>
                  </a:moveTo>
                  <a:cubicBezTo>
                    <a:pt x="9" y="0"/>
                    <a:pt x="1" y="222"/>
                    <a:pt x="102" y="222"/>
                  </a:cubicBezTo>
                  <a:cubicBezTo>
                    <a:pt x="118" y="222"/>
                    <a:pt x="137" y="216"/>
                    <a:pt x="159" y="203"/>
                  </a:cubicBezTo>
                  <a:cubicBezTo>
                    <a:pt x="293" y="170"/>
                    <a:pt x="293" y="3"/>
                    <a:pt x="159" y="3"/>
                  </a:cubicBezTo>
                  <a:lnTo>
                    <a:pt x="126" y="3"/>
                  </a:lnTo>
                  <a:cubicBezTo>
                    <a:pt x="120" y="1"/>
                    <a:pt x="114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8714375" y="3788850"/>
              <a:ext cx="54550" cy="16600"/>
            </a:xfrm>
            <a:custGeom>
              <a:avLst/>
              <a:gdLst/>
              <a:ahLst/>
              <a:cxnLst/>
              <a:rect l="l" t="t" r="r" b="b"/>
              <a:pathLst>
                <a:path w="2182" h="664" extrusionOk="0">
                  <a:moveTo>
                    <a:pt x="61" y="0"/>
                  </a:moveTo>
                  <a:cubicBezTo>
                    <a:pt x="9" y="0"/>
                    <a:pt x="1" y="39"/>
                    <a:pt x="24" y="62"/>
                  </a:cubicBezTo>
                  <a:cubicBezTo>
                    <a:pt x="324" y="463"/>
                    <a:pt x="691" y="663"/>
                    <a:pt x="1191" y="663"/>
                  </a:cubicBezTo>
                  <a:cubicBezTo>
                    <a:pt x="1234" y="663"/>
                    <a:pt x="1288" y="664"/>
                    <a:pt x="1350" y="664"/>
                  </a:cubicBezTo>
                  <a:cubicBezTo>
                    <a:pt x="1627" y="664"/>
                    <a:pt x="2049" y="642"/>
                    <a:pt x="2158" y="396"/>
                  </a:cubicBezTo>
                  <a:cubicBezTo>
                    <a:pt x="2182" y="349"/>
                    <a:pt x="2139" y="302"/>
                    <a:pt x="2100" y="302"/>
                  </a:cubicBezTo>
                  <a:cubicBezTo>
                    <a:pt x="2084" y="302"/>
                    <a:pt x="2068" y="310"/>
                    <a:pt x="2058" y="329"/>
                  </a:cubicBezTo>
                  <a:cubicBezTo>
                    <a:pt x="1858" y="529"/>
                    <a:pt x="1491" y="529"/>
                    <a:pt x="1224" y="529"/>
                  </a:cubicBezTo>
                  <a:cubicBezTo>
                    <a:pt x="824" y="529"/>
                    <a:pt x="424" y="329"/>
                    <a:pt x="157" y="29"/>
                  </a:cubicBezTo>
                  <a:cubicBezTo>
                    <a:pt x="116" y="8"/>
                    <a:pt x="84" y="0"/>
                    <a:pt x="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8709950" y="3784350"/>
              <a:ext cx="12525" cy="16000"/>
            </a:xfrm>
            <a:custGeom>
              <a:avLst/>
              <a:gdLst/>
              <a:ahLst/>
              <a:cxnLst/>
              <a:rect l="l" t="t" r="r" b="b"/>
              <a:pathLst>
                <a:path w="501" h="640" extrusionOk="0">
                  <a:moveTo>
                    <a:pt x="366" y="0"/>
                  </a:moveTo>
                  <a:cubicBezTo>
                    <a:pt x="256" y="0"/>
                    <a:pt x="150" y="65"/>
                    <a:pt x="67" y="176"/>
                  </a:cubicBezTo>
                  <a:cubicBezTo>
                    <a:pt x="0" y="309"/>
                    <a:pt x="0" y="476"/>
                    <a:pt x="0" y="576"/>
                  </a:cubicBezTo>
                  <a:cubicBezTo>
                    <a:pt x="0" y="621"/>
                    <a:pt x="14" y="639"/>
                    <a:pt x="29" y="639"/>
                  </a:cubicBezTo>
                  <a:cubicBezTo>
                    <a:pt x="47" y="639"/>
                    <a:pt x="67" y="612"/>
                    <a:pt x="67" y="576"/>
                  </a:cubicBezTo>
                  <a:cubicBezTo>
                    <a:pt x="67" y="476"/>
                    <a:pt x="100" y="342"/>
                    <a:pt x="167" y="242"/>
                  </a:cubicBezTo>
                  <a:cubicBezTo>
                    <a:pt x="234" y="142"/>
                    <a:pt x="301" y="142"/>
                    <a:pt x="434" y="76"/>
                  </a:cubicBezTo>
                  <a:cubicBezTo>
                    <a:pt x="501" y="76"/>
                    <a:pt x="501" y="9"/>
                    <a:pt x="434" y="9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8698275" y="3847925"/>
              <a:ext cx="79250" cy="16950"/>
            </a:xfrm>
            <a:custGeom>
              <a:avLst/>
              <a:gdLst/>
              <a:ahLst/>
              <a:cxnLst/>
              <a:rect l="l" t="t" r="r" b="b"/>
              <a:pathLst>
                <a:path w="3170" h="678" extrusionOk="0">
                  <a:moveTo>
                    <a:pt x="3136" y="1"/>
                  </a:moveTo>
                  <a:cubicBezTo>
                    <a:pt x="2669" y="101"/>
                    <a:pt x="2235" y="368"/>
                    <a:pt x="1802" y="468"/>
                  </a:cubicBezTo>
                  <a:cubicBezTo>
                    <a:pt x="1653" y="503"/>
                    <a:pt x="1497" y="520"/>
                    <a:pt x="1340" y="520"/>
                  </a:cubicBezTo>
                  <a:cubicBezTo>
                    <a:pt x="900" y="520"/>
                    <a:pt x="453" y="389"/>
                    <a:pt x="134" y="168"/>
                  </a:cubicBezTo>
                  <a:cubicBezTo>
                    <a:pt x="34" y="168"/>
                    <a:pt x="0" y="201"/>
                    <a:pt x="34" y="268"/>
                  </a:cubicBezTo>
                  <a:cubicBezTo>
                    <a:pt x="358" y="569"/>
                    <a:pt x="715" y="677"/>
                    <a:pt x="1084" y="677"/>
                  </a:cubicBezTo>
                  <a:cubicBezTo>
                    <a:pt x="1774" y="677"/>
                    <a:pt x="2505" y="297"/>
                    <a:pt x="3136" y="101"/>
                  </a:cubicBezTo>
                  <a:cubicBezTo>
                    <a:pt x="3169" y="101"/>
                    <a:pt x="3169" y="1"/>
                    <a:pt x="31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8712450" y="3663025"/>
              <a:ext cx="103425" cy="52350"/>
            </a:xfrm>
            <a:custGeom>
              <a:avLst/>
              <a:gdLst/>
              <a:ahLst/>
              <a:cxnLst/>
              <a:rect l="l" t="t" r="r" b="b"/>
              <a:pathLst>
                <a:path w="4137" h="2094" extrusionOk="0">
                  <a:moveTo>
                    <a:pt x="1653" y="0"/>
                  </a:moveTo>
                  <a:cubicBezTo>
                    <a:pt x="1067" y="0"/>
                    <a:pt x="428" y="113"/>
                    <a:pt x="0" y="225"/>
                  </a:cubicBezTo>
                  <a:cubicBezTo>
                    <a:pt x="234" y="392"/>
                    <a:pt x="434" y="692"/>
                    <a:pt x="734" y="859"/>
                  </a:cubicBezTo>
                  <a:cubicBezTo>
                    <a:pt x="1235" y="1193"/>
                    <a:pt x="1768" y="1259"/>
                    <a:pt x="2302" y="1493"/>
                  </a:cubicBezTo>
                  <a:cubicBezTo>
                    <a:pt x="2836" y="1693"/>
                    <a:pt x="3436" y="1893"/>
                    <a:pt x="4003" y="2093"/>
                  </a:cubicBezTo>
                  <a:cubicBezTo>
                    <a:pt x="4137" y="1359"/>
                    <a:pt x="3069" y="359"/>
                    <a:pt x="2436" y="92"/>
                  </a:cubicBezTo>
                  <a:cubicBezTo>
                    <a:pt x="2207" y="27"/>
                    <a:pt x="1937" y="0"/>
                    <a:pt x="1653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8590700" y="3994400"/>
              <a:ext cx="303575" cy="1082775"/>
            </a:xfrm>
            <a:custGeom>
              <a:avLst/>
              <a:gdLst/>
              <a:ahLst/>
              <a:cxnLst/>
              <a:rect l="l" t="t" r="r" b="b"/>
              <a:pathLst>
                <a:path w="12143" h="43311" extrusionOk="0">
                  <a:moveTo>
                    <a:pt x="9796" y="0"/>
                  </a:moveTo>
                  <a:cubicBezTo>
                    <a:pt x="8008" y="0"/>
                    <a:pt x="6472" y="2415"/>
                    <a:pt x="6472" y="2415"/>
                  </a:cubicBezTo>
                  <a:cubicBezTo>
                    <a:pt x="5854" y="870"/>
                    <a:pt x="4736" y="456"/>
                    <a:pt x="3713" y="456"/>
                  </a:cubicBezTo>
                  <a:cubicBezTo>
                    <a:pt x="2526" y="456"/>
                    <a:pt x="1468" y="1014"/>
                    <a:pt x="1468" y="1014"/>
                  </a:cubicBezTo>
                  <a:cubicBezTo>
                    <a:pt x="2087" y="7792"/>
                    <a:pt x="3853" y="9222"/>
                    <a:pt x="3965" y="9222"/>
                  </a:cubicBezTo>
                  <a:cubicBezTo>
                    <a:pt x="3965" y="9222"/>
                    <a:pt x="3965" y="9222"/>
                    <a:pt x="3965" y="9222"/>
                  </a:cubicBezTo>
                  <a:lnTo>
                    <a:pt x="3965" y="9222"/>
                  </a:lnTo>
                  <a:cubicBezTo>
                    <a:pt x="2967" y="9722"/>
                    <a:pt x="2268" y="10455"/>
                    <a:pt x="1702" y="11221"/>
                  </a:cubicBezTo>
                  <a:cubicBezTo>
                    <a:pt x="667" y="12789"/>
                    <a:pt x="0" y="13856"/>
                    <a:pt x="534" y="16491"/>
                  </a:cubicBezTo>
                  <a:lnTo>
                    <a:pt x="4537" y="43310"/>
                  </a:lnTo>
                  <a:lnTo>
                    <a:pt x="10708" y="38774"/>
                  </a:lnTo>
                  <a:lnTo>
                    <a:pt x="12142" y="12789"/>
                  </a:lnTo>
                  <a:lnTo>
                    <a:pt x="10508" y="8819"/>
                  </a:lnTo>
                  <a:lnTo>
                    <a:pt x="12009" y="1514"/>
                  </a:lnTo>
                  <a:cubicBezTo>
                    <a:pt x="11287" y="397"/>
                    <a:pt x="10521" y="0"/>
                    <a:pt x="9796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8764200" y="4143975"/>
              <a:ext cx="5825" cy="5325"/>
            </a:xfrm>
            <a:custGeom>
              <a:avLst/>
              <a:gdLst/>
              <a:ahLst/>
              <a:cxnLst/>
              <a:rect l="l" t="t" r="r" b="b"/>
              <a:pathLst>
                <a:path w="233" h="213" extrusionOk="0">
                  <a:moveTo>
                    <a:pt x="99" y="1"/>
                  </a:moveTo>
                  <a:cubicBezTo>
                    <a:pt x="11" y="30"/>
                    <a:pt x="0" y="213"/>
                    <a:pt x="66" y="213"/>
                  </a:cubicBezTo>
                  <a:cubicBezTo>
                    <a:pt x="75" y="213"/>
                    <a:pt x="86" y="209"/>
                    <a:pt x="99" y="201"/>
                  </a:cubicBezTo>
                  <a:cubicBezTo>
                    <a:pt x="232" y="201"/>
                    <a:pt x="232" y="1"/>
                    <a:pt x="9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8804175" y="409060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168" y="1"/>
                  </a:moveTo>
                  <a:cubicBezTo>
                    <a:pt x="1" y="1"/>
                    <a:pt x="67" y="234"/>
                    <a:pt x="168" y="234"/>
                  </a:cubicBezTo>
                  <a:cubicBezTo>
                    <a:pt x="301" y="234"/>
                    <a:pt x="301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8694325" y="4121300"/>
              <a:ext cx="12725" cy="9425"/>
            </a:xfrm>
            <a:custGeom>
              <a:avLst/>
              <a:gdLst/>
              <a:ahLst/>
              <a:cxnLst/>
              <a:rect l="l" t="t" r="r" b="b"/>
              <a:pathLst>
                <a:path w="509" h="377" extrusionOk="0">
                  <a:moveTo>
                    <a:pt x="279" y="0"/>
                  </a:moveTo>
                  <a:cubicBezTo>
                    <a:pt x="262" y="0"/>
                    <a:pt x="244" y="2"/>
                    <a:pt x="225" y="7"/>
                  </a:cubicBezTo>
                  <a:cubicBezTo>
                    <a:pt x="1" y="7"/>
                    <a:pt x="23" y="376"/>
                    <a:pt x="261" y="376"/>
                  </a:cubicBezTo>
                  <a:cubicBezTo>
                    <a:pt x="271" y="376"/>
                    <a:pt x="281" y="375"/>
                    <a:pt x="292" y="374"/>
                  </a:cubicBezTo>
                  <a:cubicBezTo>
                    <a:pt x="509" y="374"/>
                    <a:pt x="495" y="0"/>
                    <a:pt x="27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8695000" y="4062825"/>
              <a:ext cx="7850" cy="5300"/>
            </a:xfrm>
            <a:custGeom>
              <a:avLst/>
              <a:gdLst/>
              <a:ahLst/>
              <a:cxnLst/>
              <a:rect l="l" t="t" r="r" b="b"/>
              <a:pathLst>
                <a:path w="314" h="212" extrusionOk="0">
                  <a:moveTo>
                    <a:pt x="115" y="0"/>
                  </a:moveTo>
                  <a:cubicBezTo>
                    <a:pt x="0" y="0"/>
                    <a:pt x="17" y="211"/>
                    <a:pt x="165" y="211"/>
                  </a:cubicBezTo>
                  <a:cubicBezTo>
                    <a:pt x="313" y="211"/>
                    <a:pt x="303" y="0"/>
                    <a:pt x="205" y="0"/>
                  </a:cubicBezTo>
                  <a:cubicBezTo>
                    <a:pt x="193" y="0"/>
                    <a:pt x="180" y="4"/>
                    <a:pt x="165" y="11"/>
                  </a:cubicBezTo>
                  <a:cubicBezTo>
                    <a:pt x="146" y="4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8745800" y="4075600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8" y="0"/>
                  </a:moveTo>
                  <a:cubicBezTo>
                    <a:pt x="1" y="0"/>
                    <a:pt x="67" y="401"/>
                    <a:pt x="301" y="401"/>
                  </a:cubicBezTo>
                  <a:cubicBezTo>
                    <a:pt x="568" y="401"/>
                    <a:pt x="568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8737475" y="41148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34"/>
                    <a:pt x="67" y="367"/>
                    <a:pt x="267" y="367"/>
                  </a:cubicBezTo>
                  <a:cubicBezTo>
                    <a:pt x="501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8726625" y="4174000"/>
              <a:ext cx="5875" cy="587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01" y="1"/>
                  </a:moveTo>
                  <a:cubicBezTo>
                    <a:pt x="1" y="1"/>
                    <a:pt x="1" y="234"/>
                    <a:pt x="101" y="234"/>
                  </a:cubicBezTo>
                  <a:cubicBezTo>
                    <a:pt x="234" y="234"/>
                    <a:pt x="234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8660925" y="4093550"/>
              <a:ext cx="8175" cy="7250"/>
            </a:xfrm>
            <a:custGeom>
              <a:avLst/>
              <a:gdLst/>
              <a:ahLst/>
              <a:cxnLst/>
              <a:rect l="l" t="t" r="r" b="b"/>
              <a:pathLst>
                <a:path w="327" h="290" extrusionOk="0">
                  <a:moveTo>
                    <a:pt x="204" y="0"/>
                  </a:moveTo>
                  <a:cubicBezTo>
                    <a:pt x="108" y="0"/>
                    <a:pt x="0" y="96"/>
                    <a:pt x="60" y="216"/>
                  </a:cubicBezTo>
                  <a:cubicBezTo>
                    <a:pt x="98" y="267"/>
                    <a:pt x="146" y="289"/>
                    <a:pt x="191" y="289"/>
                  </a:cubicBezTo>
                  <a:cubicBezTo>
                    <a:pt x="263" y="289"/>
                    <a:pt x="327" y="232"/>
                    <a:pt x="327" y="150"/>
                  </a:cubicBezTo>
                  <a:cubicBezTo>
                    <a:pt x="327" y="43"/>
                    <a:pt x="268" y="0"/>
                    <a:pt x="2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8703600" y="408727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8" y="0"/>
                  </a:moveTo>
                  <a:cubicBezTo>
                    <a:pt x="1" y="63"/>
                    <a:pt x="18" y="271"/>
                    <a:pt x="156" y="271"/>
                  </a:cubicBezTo>
                  <a:cubicBezTo>
                    <a:pt x="166" y="271"/>
                    <a:pt x="177" y="270"/>
                    <a:pt x="188" y="267"/>
                  </a:cubicBezTo>
                  <a:cubicBezTo>
                    <a:pt x="354" y="267"/>
                    <a:pt x="321" y="0"/>
                    <a:pt x="1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8718750" y="4037850"/>
              <a:ext cx="9950" cy="7150"/>
            </a:xfrm>
            <a:custGeom>
              <a:avLst/>
              <a:gdLst/>
              <a:ahLst/>
              <a:cxnLst/>
              <a:rect l="l" t="t" r="r" b="b"/>
              <a:pathLst>
                <a:path w="398" h="286" extrusionOk="0">
                  <a:moveTo>
                    <a:pt x="233" y="1"/>
                  </a:moveTo>
                  <a:cubicBezTo>
                    <a:pt x="217" y="1"/>
                    <a:pt x="200" y="3"/>
                    <a:pt x="182" y="9"/>
                  </a:cubicBezTo>
                  <a:cubicBezTo>
                    <a:pt x="0" y="9"/>
                    <a:pt x="11" y="285"/>
                    <a:pt x="165" y="285"/>
                  </a:cubicBezTo>
                  <a:cubicBezTo>
                    <a:pt x="180" y="285"/>
                    <a:pt x="197" y="282"/>
                    <a:pt x="215" y="276"/>
                  </a:cubicBezTo>
                  <a:cubicBezTo>
                    <a:pt x="397" y="276"/>
                    <a:pt x="386" y="1"/>
                    <a:pt x="2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8652400" y="4056425"/>
              <a:ext cx="8375" cy="6700"/>
            </a:xfrm>
            <a:custGeom>
              <a:avLst/>
              <a:gdLst/>
              <a:ahLst/>
              <a:cxnLst/>
              <a:rect l="l" t="t" r="r" b="b"/>
              <a:pathLst>
                <a:path w="335" h="268" extrusionOk="0">
                  <a:moveTo>
                    <a:pt x="168" y="0"/>
                  </a:moveTo>
                  <a:cubicBezTo>
                    <a:pt x="1" y="34"/>
                    <a:pt x="1" y="267"/>
                    <a:pt x="168" y="267"/>
                  </a:cubicBezTo>
                  <a:cubicBezTo>
                    <a:pt x="334" y="267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8678250" y="4023825"/>
              <a:ext cx="6700" cy="5925"/>
            </a:xfrm>
            <a:custGeom>
              <a:avLst/>
              <a:gdLst/>
              <a:ahLst/>
              <a:cxnLst/>
              <a:rect l="l" t="t" r="r" b="b"/>
              <a:pathLst>
                <a:path w="268" h="237" extrusionOk="0">
                  <a:moveTo>
                    <a:pt x="156" y="0"/>
                  </a:moveTo>
                  <a:cubicBezTo>
                    <a:pt x="150" y="0"/>
                    <a:pt x="142" y="1"/>
                    <a:pt x="134" y="3"/>
                  </a:cubicBezTo>
                  <a:cubicBezTo>
                    <a:pt x="1" y="3"/>
                    <a:pt x="1" y="237"/>
                    <a:pt x="134" y="237"/>
                  </a:cubicBezTo>
                  <a:cubicBezTo>
                    <a:pt x="260" y="237"/>
                    <a:pt x="267" y="0"/>
                    <a:pt x="15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8652675" y="4023900"/>
              <a:ext cx="8925" cy="6750"/>
            </a:xfrm>
            <a:custGeom>
              <a:avLst/>
              <a:gdLst/>
              <a:ahLst/>
              <a:cxnLst/>
              <a:rect l="l" t="t" r="r" b="b"/>
              <a:pathLst>
                <a:path w="357" h="270" extrusionOk="0">
                  <a:moveTo>
                    <a:pt x="190" y="0"/>
                  </a:moveTo>
                  <a:cubicBezTo>
                    <a:pt x="0" y="0"/>
                    <a:pt x="20" y="270"/>
                    <a:pt x="165" y="270"/>
                  </a:cubicBezTo>
                  <a:cubicBezTo>
                    <a:pt x="173" y="270"/>
                    <a:pt x="181" y="269"/>
                    <a:pt x="190" y="267"/>
                  </a:cubicBezTo>
                  <a:lnTo>
                    <a:pt x="223" y="267"/>
                  </a:lnTo>
                  <a:cubicBezTo>
                    <a:pt x="357" y="267"/>
                    <a:pt x="357" y="0"/>
                    <a:pt x="1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8665750" y="4143925"/>
              <a:ext cx="11700" cy="8425"/>
            </a:xfrm>
            <a:custGeom>
              <a:avLst/>
              <a:gdLst/>
              <a:ahLst/>
              <a:cxnLst/>
              <a:rect l="l" t="t" r="r" b="b"/>
              <a:pathLst>
                <a:path w="468" h="337" extrusionOk="0">
                  <a:moveTo>
                    <a:pt x="234" y="1"/>
                  </a:moveTo>
                  <a:cubicBezTo>
                    <a:pt x="223" y="1"/>
                    <a:pt x="212" y="1"/>
                    <a:pt x="201" y="3"/>
                  </a:cubicBezTo>
                  <a:cubicBezTo>
                    <a:pt x="0" y="3"/>
                    <a:pt x="34" y="336"/>
                    <a:pt x="267" y="336"/>
                  </a:cubicBezTo>
                  <a:cubicBezTo>
                    <a:pt x="459" y="336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8689925" y="419067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1"/>
                    <a:pt x="34" y="334"/>
                    <a:pt x="234" y="334"/>
                  </a:cubicBezTo>
                  <a:cubicBezTo>
                    <a:pt x="468" y="334"/>
                    <a:pt x="468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8712450" y="4143150"/>
              <a:ext cx="8375" cy="5850"/>
            </a:xfrm>
            <a:custGeom>
              <a:avLst/>
              <a:gdLst/>
              <a:ahLst/>
              <a:cxnLst/>
              <a:rect l="l" t="t" r="r" b="b"/>
              <a:pathLst>
                <a:path w="335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334" y="2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8741625" y="4203200"/>
              <a:ext cx="14225" cy="10025"/>
            </a:xfrm>
            <a:custGeom>
              <a:avLst/>
              <a:gdLst/>
              <a:ahLst/>
              <a:cxnLst/>
              <a:rect l="l" t="t" r="r" b="b"/>
              <a:pathLst>
                <a:path w="569" h="401" extrusionOk="0">
                  <a:moveTo>
                    <a:pt x="268" y="0"/>
                  </a:moveTo>
                  <a:cubicBezTo>
                    <a:pt x="1" y="0"/>
                    <a:pt x="68" y="400"/>
                    <a:pt x="301" y="400"/>
                  </a:cubicBezTo>
                  <a:cubicBezTo>
                    <a:pt x="568" y="400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8781250" y="41848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04" y="408"/>
                  </a:cubicBezTo>
                  <a:cubicBezTo>
                    <a:pt x="218" y="408"/>
                    <a:pt x="234" y="405"/>
                    <a:pt x="251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8755825" y="4171500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00" y="1"/>
                  </a:moveTo>
                  <a:cubicBezTo>
                    <a:pt x="0" y="34"/>
                    <a:pt x="0" y="401"/>
                    <a:pt x="234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8810225" y="4138150"/>
              <a:ext cx="16500" cy="12575"/>
            </a:xfrm>
            <a:custGeom>
              <a:avLst/>
              <a:gdLst/>
              <a:ahLst/>
              <a:cxnLst/>
              <a:rect l="l" t="t" r="r" b="b"/>
              <a:pathLst>
                <a:path w="660" h="503" extrusionOk="0">
                  <a:moveTo>
                    <a:pt x="259" y="0"/>
                  </a:moveTo>
                  <a:cubicBezTo>
                    <a:pt x="1" y="33"/>
                    <a:pt x="24" y="502"/>
                    <a:pt x="298" y="502"/>
                  </a:cubicBezTo>
                  <a:cubicBezTo>
                    <a:pt x="307" y="502"/>
                    <a:pt x="316" y="502"/>
                    <a:pt x="326" y="501"/>
                  </a:cubicBezTo>
                  <a:cubicBezTo>
                    <a:pt x="659" y="434"/>
                    <a:pt x="593" y="0"/>
                    <a:pt x="25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8777775" y="4103125"/>
              <a:ext cx="15600" cy="11750"/>
            </a:xfrm>
            <a:custGeom>
              <a:avLst/>
              <a:gdLst/>
              <a:ahLst/>
              <a:cxnLst/>
              <a:rect l="l" t="t" r="r" b="b"/>
              <a:pathLst>
                <a:path w="624" h="470" extrusionOk="0">
                  <a:moveTo>
                    <a:pt x="290" y="0"/>
                  </a:moveTo>
                  <a:cubicBezTo>
                    <a:pt x="0" y="65"/>
                    <a:pt x="21" y="469"/>
                    <a:pt x="291" y="469"/>
                  </a:cubicBezTo>
                  <a:cubicBezTo>
                    <a:pt x="301" y="469"/>
                    <a:pt x="312" y="468"/>
                    <a:pt x="323" y="467"/>
                  </a:cubicBezTo>
                  <a:cubicBezTo>
                    <a:pt x="623" y="467"/>
                    <a:pt x="556" y="0"/>
                    <a:pt x="2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8799175" y="404640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34"/>
                    <a:pt x="34" y="335"/>
                    <a:pt x="267" y="335"/>
                  </a:cubicBezTo>
                  <a:cubicBezTo>
                    <a:pt x="468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8779175" y="4044675"/>
              <a:ext cx="10625" cy="7600"/>
            </a:xfrm>
            <a:custGeom>
              <a:avLst/>
              <a:gdLst/>
              <a:ahLst/>
              <a:cxnLst/>
              <a:rect l="l" t="t" r="r" b="b"/>
              <a:pathLst>
                <a:path w="425" h="304" extrusionOk="0">
                  <a:moveTo>
                    <a:pt x="252" y="1"/>
                  </a:moveTo>
                  <a:cubicBezTo>
                    <a:pt x="246" y="1"/>
                    <a:pt x="240" y="2"/>
                    <a:pt x="234" y="3"/>
                  </a:cubicBezTo>
                  <a:cubicBezTo>
                    <a:pt x="0" y="3"/>
                    <a:pt x="0" y="303"/>
                    <a:pt x="234" y="303"/>
                  </a:cubicBezTo>
                  <a:cubicBezTo>
                    <a:pt x="424" y="303"/>
                    <a:pt x="373" y="1"/>
                    <a:pt x="25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8819200" y="4011375"/>
              <a:ext cx="10025" cy="7625"/>
            </a:xfrm>
            <a:custGeom>
              <a:avLst/>
              <a:gdLst/>
              <a:ahLst/>
              <a:cxnLst/>
              <a:rect l="l" t="t" r="r" b="b"/>
              <a:pathLst>
                <a:path w="401" h="305" extrusionOk="0">
                  <a:moveTo>
                    <a:pt x="200" y="1"/>
                  </a:moveTo>
                  <a:cubicBezTo>
                    <a:pt x="12" y="64"/>
                    <a:pt x="1" y="304"/>
                    <a:pt x="167" y="304"/>
                  </a:cubicBezTo>
                  <a:cubicBezTo>
                    <a:pt x="178" y="304"/>
                    <a:pt x="189" y="303"/>
                    <a:pt x="200" y="301"/>
                  </a:cubicBezTo>
                  <a:cubicBezTo>
                    <a:pt x="400" y="301"/>
                    <a:pt x="367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8861975" y="4035575"/>
              <a:ext cx="8950" cy="7600"/>
            </a:xfrm>
            <a:custGeom>
              <a:avLst/>
              <a:gdLst/>
              <a:ahLst/>
              <a:cxnLst/>
              <a:rect l="l" t="t" r="r" b="b"/>
              <a:pathLst>
                <a:path w="358" h="304" extrusionOk="0">
                  <a:moveTo>
                    <a:pt x="191" y="0"/>
                  </a:moveTo>
                  <a:cubicBezTo>
                    <a:pt x="1" y="32"/>
                    <a:pt x="21" y="303"/>
                    <a:pt x="165" y="303"/>
                  </a:cubicBezTo>
                  <a:cubicBezTo>
                    <a:pt x="173" y="303"/>
                    <a:pt x="182" y="302"/>
                    <a:pt x="191" y="301"/>
                  </a:cubicBezTo>
                  <a:cubicBezTo>
                    <a:pt x="357" y="301"/>
                    <a:pt x="357" y="0"/>
                    <a:pt x="1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8849225" y="4094250"/>
              <a:ext cx="11825" cy="9650"/>
            </a:xfrm>
            <a:custGeom>
              <a:avLst/>
              <a:gdLst/>
              <a:ahLst/>
              <a:cxnLst/>
              <a:rect l="l" t="t" r="r" b="b"/>
              <a:pathLst>
                <a:path w="473" h="386" extrusionOk="0">
                  <a:moveTo>
                    <a:pt x="185" y="0"/>
                  </a:moveTo>
                  <a:cubicBezTo>
                    <a:pt x="134" y="0"/>
                    <a:pt x="80" y="26"/>
                    <a:pt x="33" y="88"/>
                  </a:cubicBezTo>
                  <a:cubicBezTo>
                    <a:pt x="0" y="188"/>
                    <a:pt x="33" y="322"/>
                    <a:pt x="133" y="355"/>
                  </a:cubicBezTo>
                  <a:cubicBezTo>
                    <a:pt x="133" y="355"/>
                    <a:pt x="133" y="355"/>
                    <a:pt x="133" y="355"/>
                  </a:cubicBezTo>
                  <a:lnTo>
                    <a:pt x="133" y="355"/>
                  </a:lnTo>
                  <a:cubicBezTo>
                    <a:pt x="175" y="376"/>
                    <a:pt x="216" y="385"/>
                    <a:pt x="252" y="385"/>
                  </a:cubicBezTo>
                  <a:cubicBezTo>
                    <a:pt x="390" y="385"/>
                    <a:pt x="472" y="254"/>
                    <a:pt x="367" y="122"/>
                  </a:cubicBezTo>
                  <a:cubicBezTo>
                    <a:pt x="367" y="122"/>
                    <a:pt x="367" y="88"/>
                    <a:pt x="334" y="88"/>
                  </a:cubicBezTo>
                  <a:cubicBezTo>
                    <a:pt x="298" y="35"/>
                    <a:pt x="243" y="0"/>
                    <a:pt x="18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8827525" y="407560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34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4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8862550" y="406975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1" y="1"/>
                    <a:pt x="1" y="335"/>
                    <a:pt x="268" y="335"/>
                  </a:cubicBezTo>
                  <a:cubicBezTo>
                    <a:pt x="468" y="335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8828575" y="4044700"/>
              <a:ext cx="12100" cy="10125"/>
            </a:xfrm>
            <a:custGeom>
              <a:avLst/>
              <a:gdLst/>
              <a:ahLst/>
              <a:cxnLst/>
              <a:rect l="l" t="t" r="r" b="b"/>
              <a:pathLst>
                <a:path w="484" h="405" extrusionOk="0">
                  <a:moveTo>
                    <a:pt x="221" y="0"/>
                  </a:moveTo>
                  <a:cubicBezTo>
                    <a:pt x="212" y="0"/>
                    <a:pt x="202" y="1"/>
                    <a:pt x="192" y="2"/>
                  </a:cubicBezTo>
                  <a:cubicBezTo>
                    <a:pt x="1" y="66"/>
                    <a:pt x="23" y="405"/>
                    <a:pt x="230" y="405"/>
                  </a:cubicBezTo>
                  <a:cubicBezTo>
                    <a:pt x="239" y="405"/>
                    <a:pt x="249" y="404"/>
                    <a:pt x="259" y="403"/>
                  </a:cubicBezTo>
                  <a:cubicBezTo>
                    <a:pt x="484" y="403"/>
                    <a:pt x="461" y="0"/>
                    <a:pt x="22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8851950" y="4008875"/>
              <a:ext cx="13125" cy="10100"/>
            </a:xfrm>
            <a:custGeom>
              <a:avLst/>
              <a:gdLst/>
              <a:ahLst/>
              <a:cxnLst/>
              <a:rect l="l" t="t" r="r" b="b"/>
              <a:pathLst>
                <a:path w="525" h="404" extrusionOk="0">
                  <a:moveTo>
                    <a:pt x="225" y="1"/>
                  </a:moveTo>
                  <a:cubicBezTo>
                    <a:pt x="0" y="33"/>
                    <a:pt x="22" y="403"/>
                    <a:pt x="231" y="403"/>
                  </a:cubicBezTo>
                  <a:cubicBezTo>
                    <a:pt x="240" y="403"/>
                    <a:pt x="249" y="403"/>
                    <a:pt x="258" y="401"/>
                  </a:cubicBezTo>
                  <a:cubicBezTo>
                    <a:pt x="525" y="401"/>
                    <a:pt x="525" y="1"/>
                    <a:pt x="22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8844200" y="4125075"/>
              <a:ext cx="10875" cy="11225"/>
            </a:xfrm>
            <a:custGeom>
              <a:avLst/>
              <a:gdLst/>
              <a:ahLst/>
              <a:cxnLst/>
              <a:rect l="l" t="t" r="r" b="b"/>
              <a:pathLst>
                <a:path w="435" h="449" extrusionOk="0">
                  <a:moveTo>
                    <a:pt x="228" y="0"/>
                  </a:moveTo>
                  <a:cubicBezTo>
                    <a:pt x="128" y="0"/>
                    <a:pt x="19" y="76"/>
                    <a:pt x="1" y="223"/>
                  </a:cubicBezTo>
                  <a:cubicBezTo>
                    <a:pt x="1" y="373"/>
                    <a:pt x="118" y="448"/>
                    <a:pt x="226" y="448"/>
                  </a:cubicBezTo>
                  <a:cubicBezTo>
                    <a:pt x="334" y="448"/>
                    <a:pt x="435" y="373"/>
                    <a:pt x="401" y="223"/>
                  </a:cubicBezTo>
                  <a:lnTo>
                    <a:pt x="401" y="156"/>
                  </a:lnTo>
                  <a:cubicBezTo>
                    <a:pt x="386" y="51"/>
                    <a:pt x="310" y="0"/>
                    <a:pt x="22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8833550" y="4181150"/>
              <a:ext cx="1500" cy="375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16" y="0"/>
                  </a:moveTo>
                  <a:cubicBezTo>
                    <a:pt x="1" y="0"/>
                    <a:pt x="16" y="15"/>
                    <a:pt x="60" y="15"/>
                  </a:cubicBezTo>
                  <a:cubicBezTo>
                    <a:pt x="38" y="4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8811675" y="4225700"/>
              <a:ext cx="20050" cy="14200"/>
            </a:xfrm>
            <a:custGeom>
              <a:avLst/>
              <a:gdLst/>
              <a:ahLst/>
              <a:cxnLst/>
              <a:rect l="l" t="t" r="r" b="b"/>
              <a:pathLst>
                <a:path w="802" h="568" extrusionOk="0">
                  <a:moveTo>
                    <a:pt x="368" y="1"/>
                  </a:moveTo>
                  <a:cubicBezTo>
                    <a:pt x="1" y="1"/>
                    <a:pt x="34" y="568"/>
                    <a:pt x="435" y="568"/>
                  </a:cubicBezTo>
                  <a:cubicBezTo>
                    <a:pt x="802" y="534"/>
                    <a:pt x="768" y="1"/>
                    <a:pt x="3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8811675" y="418985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68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5" y="367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8776650" y="424822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01" y="0"/>
                  </a:moveTo>
                  <a:cubicBezTo>
                    <a:pt x="1" y="0"/>
                    <a:pt x="34" y="334"/>
                    <a:pt x="234" y="334"/>
                  </a:cubicBezTo>
                  <a:cubicBezTo>
                    <a:pt x="435" y="334"/>
                    <a:pt x="435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8727450" y="4276425"/>
              <a:ext cx="13775" cy="10175"/>
            </a:xfrm>
            <a:custGeom>
              <a:avLst/>
              <a:gdLst/>
              <a:ahLst/>
              <a:cxnLst/>
              <a:rect l="l" t="t" r="r" b="b"/>
              <a:pathLst>
                <a:path w="551" h="407" extrusionOk="0">
                  <a:moveTo>
                    <a:pt x="291" y="0"/>
                  </a:moveTo>
                  <a:cubicBezTo>
                    <a:pt x="273" y="0"/>
                    <a:pt x="254" y="2"/>
                    <a:pt x="234" y="7"/>
                  </a:cubicBezTo>
                  <a:cubicBezTo>
                    <a:pt x="1" y="7"/>
                    <a:pt x="34" y="407"/>
                    <a:pt x="301" y="407"/>
                  </a:cubicBezTo>
                  <a:cubicBezTo>
                    <a:pt x="550" y="407"/>
                    <a:pt x="538" y="0"/>
                    <a:pt x="2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8711025" y="4246375"/>
              <a:ext cx="12700" cy="9425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78" y="1"/>
                  </a:moveTo>
                  <a:cubicBezTo>
                    <a:pt x="261" y="1"/>
                    <a:pt x="243" y="3"/>
                    <a:pt x="224" y="8"/>
                  </a:cubicBezTo>
                  <a:cubicBezTo>
                    <a:pt x="0" y="8"/>
                    <a:pt x="22" y="377"/>
                    <a:pt x="260" y="377"/>
                  </a:cubicBezTo>
                  <a:cubicBezTo>
                    <a:pt x="270" y="377"/>
                    <a:pt x="280" y="376"/>
                    <a:pt x="291" y="375"/>
                  </a:cubicBezTo>
                  <a:cubicBezTo>
                    <a:pt x="508" y="375"/>
                    <a:pt x="495" y="1"/>
                    <a:pt x="27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8703275" y="4221525"/>
              <a:ext cx="4200" cy="2550"/>
            </a:xfrm>
            <a:custGeom>
              <a:avLst/>
              <a:gdLst/>
              <a:ahLst/>
              <a:cxnLst/>
              <a:rect l="l" t="t" r="r" b="b"/>
              <a:pathLst>
                <a:path w="168" h="102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8741225" y="42390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30" y="408"/>
                  </a:cubicBezTo>
                  <a:cubicBezTo>
                    <a:pt x="247" y="408"/>
                    <a:pt x="265" y="406"/>
                    <a:pt x="284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8785500" y="4209025"/>
              <a:ext cx="9525" cy="6950"/>
            </a:xfrm>
            <a:custGeom>
              <a:avLst/>
              <a:gdLst/>
              <a:ahLst/>
              <a:cxnLst/>
              <a:rect l="l" t="t" r="r" b="b"/>
              <a:pathLst>
                <a:path w="381" h="278" extrusionOk="0">
                  <a:moveTo>
                    <a:pt x="181" y="1"/>
                  </a:moveTo>
                  <a:cubicBezTo>
                    <a:pt x="0" y="31"/>
                    <a:pt x="10" y="277"/>
                    <a:pt x="135" y="277"/>
                  </a:cubicBezTo>
                  <a:cubicBezTo>
                    <a:pt x="149" y="277"/>
                    <a:pt x="164" y="274"/>
                    <a:pt x="181" y="267"/>
                  </a:cubicBezTo>
                  <a:cubicBezTo>
                    <a:pt x="381" y="267"/>
                    <a:pt x="347" y="1"/>
                    <a:pt x="18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8816700" y="4257350"/>
              <a:ext cx="18100" cy="12575"/>
            </a:xfrm>
            <a:custGeom>
              <a:avLst/>
              <a:gdLst/>
              <a:ahLst/>
              <a:cxnLst/>
              <a:rect l="l" t="t" r="r" b="b"/>
              <a:pathLst>
                <a:path w="724" h="503" extrusionOk="0">
                  <a:moveTo>
                    <a:pt x="365" y="1"/>
                  </a:moveTo>
                  <a:cubicBezTo>
                    <a:pt x="355" y="1"/>
                    <a:pt x="344" y="1"/>
                    <a:pt x="334" y="2"/>
                  </a:cubicBezTo>
                  <a:cubicBezTo>
                    <a:pt x="0" y="2"/>
                    <a:pt x="67" y="503"/>
                    <a:pt x="400" y="503"/>
                  </a:cubicBezTo>
                  <a:cubicBezTo>
                    <a:pt x="723" y="470"/>
                    <a:pt x="671" y="1"/>
                    <a:pt x="36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8848375" y="4238050"/>
              <a:ext cx="12050" cy="9375"/>
            </a:xfrm>
            <a:custGeom>
              <a:avLst/>
              <a:gdLst/>
              <a:ahLst/>
              <a:cxnLst/>
              <a:rect l="l" t="t" r="r" b="b"/>
              <a:pathLst>
                <a:path w="482" h="375" extrusionOk="0">
                  <a:moveTo>
                    <a:pt x="254" y="0"/>
                  </a:moveTo>
                  <a:cubicBezTo>
                    <a:pt x="238" y="0"/>
                    <a:pt x="220" y="2"/>
                    <a:pt x="201" y="7"/>
                  </a:cubicBezTo>
                  <a:cubicBezTo>
                    <a:pt x="1" y="7"/>
                    <a:pt x="1" y="374"/>
                    <a:pt x="234" y="374"/>
                  </a:cubicBezTo>
                  <a:cubicBezTo>
                    <a:pt x="482" y="374"/>
                    <a:pt x="471" y="0"/>
                    <a:pt x="25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8779175" y="4274075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7" y="0"/>
                  </a:moveTo>
                  <a:cubicBezTo>
                    <a:pt x="0" y="0"/>
                    <a:pt x="67" y="401"/>
                    <a:pt x="300" y="401"/>
                  </a:cubicBezTo>
                  <a:cubicBezTo>
                    <a:pt x="567" y="401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8674925" y="4244000"/>
              <a:ext cx="10625" cy="7575"/>
            </a:xfrm>
            <a:custGeom>
              <a:avLst/>
              <a:gdLst/>
              <a:ahLst/>
              <a:cxnLst/>
              <a:rect l="l" t="t" r="r" b="b"/>
              <a:pathLst>
                <a:path w="425" h="303" extrusionOk="0">
                  <a:moveTo>
                    <a:pt x="253" y="0"/>
                  </a:moveTo>
                  <a:cubicBezTo>
                    <a:pt x="246" y="0"/>
                    <a:pt x="240" y="1"/>
                    <a:pt x="234" y="3"/>
                  </a:cubicBezTo>
                  <a:cubicBezTo>
                    <a:pt x="0" y="3"/>
                    <a:pt x="67" y="303"/>
                    <a:pt x="234" y="303"/>
                  </a:cubicBezTo>
                  <a:cubicBezTo>
                    <a:pt x="425" y="303"/>
                    <a:pt x="373" y="0"/>
                    <a:pt x="25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8837550" y="4154825"/>
              <a:ext cx="15850" cy="10875"/>
            </a:xfrm>
            <a:custGeom>
              <a:avLst/>
              <a:gdLst/>
              <a:ahLst/>
              <a:cxnLst/>
              <a:rect l="l" t="t" r="r" b="b"/>
              <a:pathLst>
                <a:path w="634" h="435" extrusionOk="0">
                  <a:moveTo>
                    <a:pt x="300" y="0"/>
                  </a:moveTo>
                  <a:cubicBezTo>
                    <a:pt x="0" y="34"/>
                    <a:pt x="67" y="434"/>
                    <a:pt x="334" y="434"/>
                  </a:cubicBezTo>
                  <a:cubicBezTo>
                    <a:pt x="634" y="434"/>
                    <a:pt x="600" y="0"/>
                    <a:pt x="3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8707475" y="5102000"/>
              <a:ext cx="140575" cy="16025"/>
            </a:xfrm>
            <a:custGeom>
              <a:avLst/>
              <a:gdLst/>
              <a:ahLst/>
              <a:cxnLst/>
              <a:rect l="l" t="t" r="r" b="b"/>
              <a:pathLst>
                <a:path w="5623" h="641" extrusionOk="0">
                  <a:moveTo>
                    <a:pt x="5563" y="0"/>
                  </a:moveTo>
                  <a:cubicBezTo>
                    <a:pt x="5555" y="0"/>
                    <a:pt x="5546" y="2"/>
                    <a:pt x="5537" y="7"/>
                  </a:cubicBezTo>
                  <a:cubicBezTo>
                    <a:pt x="3702" y="241"/>
                    <a:pt x="1867" y="374"/>
                    <a:pt x="33" y="574"/>
                  </a:cubicBezTo>
                  <a:cubicBezTo>
                    <a:pt x="28" y="570"/>
                    <a:pt x="24" y="567"/>
                    <a:pt x="20" y="567"/>
                  </a:cubicBezTo>
                  <a:cubicBezTo>
                    <a:pt x="0" y="567"/>
                    <a:pt x="4" y="641"/>
                    <a:pt x="33" y="641"/>
                  </a:cubicBezTo>
                  <a:cubicBezTo>
                    <a:pt x="1867" y="574"/>
                    <a:pt x="3702" y="307"/>
                    <a:pt x="5537" y="74"/>
                  </a:cubicBezTo>
                  <a:cubicBezTo>
                    <a:pt x="5622" y="74"/>
                    <a:pt x="5610" y="0"/>
                    <a:pt x="5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8790850" y="5072575"/>
              <a:ext cx="10850" cy="38450"/>
            </a:xfrm>
            <a:custGeom>
              <a:avLst/>
              <a:gdLst/>
              <a:ahLst/>
              <a:cxnLst/>
              <a:rect l="l" t="t" r="r" b="b"/>
              <a:pathLst>
                <a:path w="434" h="1538" extrusionOk="0">
                  <a:moveTo>
                    <a:pt x="380" y="0"/>
                  </a:moveTo>
                  <a:cubicBezTo>
                    <a:pt x="350" y="0"/>
                    <a:pt x="317" y="17"/>
                    <a:pt x="300" y="50"/>
                  </a:cubicBezTo>
                  <a:cubicBezTo>
                    <a:pt x="167" y="517"/>
                    <a:pt x="133" y="1017"/>
                    <a:pt x="0" y="1451"/>
                  </a:cubicBezTo>
                  <a:cubicBezTo>
                    <a:pt x="0" y="1515"/>
                    <a:pt x="40" y="1538"/>
                    <a:pt x="70" y="1538"/>
                  </a:cubicBezTo>
                  <a:cubicBezTo>
                    <a:pt x="87" y="1538"/>
                    <a:pt x="100" y="1530"/>
                    <a:pt x="100" y="1518"/>
                  </a:cubicBezTo>
                  <a:cubicBezTo>
                    <a:pt x="267" y="1051"/>
                    <a:pt x="434" y="550"/>
                    <a:pt x="434" y="50"/>
                  </a:cubicBezTo>
                  <a:cubicBezTo>
                    <a:pt x="434" y="17"/>
                    <a:pt x="409" y="0"/>
                    <a:pt x="38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8864225" y="5051300"/>
              <a:ext cx="133025" cy="36275"/>
            </a:xfrm>
            <a:custGeom>
              <a:avLst/>
              <a:gdLst/>
              <a:ahLst/>
              <a:cxnLst/>
              <a:rect l="l" t="t" r="r" b="b"/>
              <a:pathLst>
                <a:path w="5321" h="1451" extrusionOk="0">
                  <a:moveTo>
                    <a:pt x="67" y="0"/>
                  </a:moveTo>
                  <a:cubicBezTo>
                    <a:pt x="0" y="34"/>
                    <a:pt x="0" y="67"/>
                    <a:pt x="34" y="67"/>
                  </a:cubicBezTo>
                  <a:cubicBezTo>
                    <a:pt x="1735" y="534"/>
                    <a:pt x="3503" y="934"/>
                    <a:pt x="5204" y="1435"/>
                  </a:cubicBezTo>
                  <a:cubicBezTo>
                    <a:pt x="5215" y="1446"/>
                    <a:pt x="5226" y="1451"/>
                    <a:pt x="5237" y="1451"/>
                  </a:cubicBezTo>
                  <a:cubicBezTo>
                    <a:pt x="5289" y="1451"/>
                    <a:pt x="5321" y="1335"/>
                    <a:pt x="5238" y="1335"/>
                  </a:cubicBezTo>
                  <a:cubicBezTo>
                    <a:pt x="3536" y="834"/>
                    <a:pt x="1835" y="334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8931775" y="5040300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983" y="0"/>
                  </a:moveTo>
                  <a:cubicBezTo>
                    <a:pt x="978" y="0"/>
                    <a:pt x="972" y="2"/>
                    <a:pt x="968" y="7"/>
                  </a:cubicBezTo>
                  <a:cubicBezTo>
                    <a:pt x="801" y="140"/>
                    <a:pt x="634" y="307"/>
                    <a:pt x="501" y="474"/>
                  </a:cubicBezTo>
                  <a:cubicBezTo>
                    <a:pt x="334" y="641"/>
                    <a:pt x="167" y="807"/>
                    <a:pt x="0" y="1007"/>
                  </a:cubicBezTo>
                  <a:cubicBezTo>
                    <a:pt x="0" y="1090"/>
                    <a:pt x="23" y="1150"/>
                    <a:pt x="50" y="1150"/>
                  </a:cubicBezTo>
                  <a:cubicBezTo>
                    <a:pt x="55" y="1150"/>
                    <a:pt x="61" y="1147"/>
                    <a:pt x="67" y="1141"/>
                  </a:cubicBezTo>
                  <a:cubicBezTo>
                    <a:pt x="234" y="1007"/>
                    <a:pt x="401" y="841"/>
                    <a:pt x="534" y="674"/>
                  </a:cubicBezTo>
                  <a:cubicBezTo>
                    <a:pt x="701" y="507"/>
                    <a:pt x="901" y="340"/>
                    <a:pt x="1034" y="140"/>
                  </a:cubicBezTo>
                  <a:cubicBezTo>
                    <a:pt x="1063" y="83"/>
                    <a:pt x="1018" y="0"/>
                    <a:pt x="9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8826700" y="3912975"/>
              <a:ext cx="206000" cy="381975"/>
            </a:xfrm>
            <a:custGeom>
              <a:avLst/>
              <a:gdLst/>
              <a:ahLst/>
              <a:cxnLst/>
              <a:rect l="l" t="t" r="r" b="b"/>
              <a:pathLst>
                <a:path w="8240" h="15279" extrusionOk="0">
                  <a:moveTo>
                    <a:pt x="668" y="1"/>
                  </a:moveTo>
                  <a:lnTo>
                    <a:pt x="2569" y="4771"/>
                  </a:lnTo>
                  <a:lnTo>
                    <a:pt x="4237" y="8507"/>
                  </a:lnTo>
                  <a:lnTo>
                    <a:pt x="0" y="14011"/>
                  </a:lnTo>
                  <a:lnTo>
                    <a:pt x="701" y="15278"/>
                  </a:lnTo>
                  <a:cubicBezTo>
                    <a:pt x="701" y="15278"/>
                    <a:pt x="8240" y="11509"/>
                    <a:pt x="7773" y="8107"/>
                  </a:cubicBezTo>
                  <a:cubicBezTo>
                    <a:pt x="7039" y="2870"/>
                    <a:pt x="668" y="1"/>
                    <a:pt x="668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8701600" y="4261100"/>
              <a:ext cx="144300" cy="100550"/>
            </a:xfrm>
            <a:custGeom>
              <a:avLst/>
              <a:gdLst/>
              <a:ahLst/>
              <a:cxnLst/>
              <a:rect l="l" t="t" r="r" b="b"/>
              <a:pathLst>
                <a:path w="5772" h="4022" extrusionOk="0">
                  <a:moveTo>
                    <a:pt x="4991" y="1"/>
                  </a:moveTo>
                  <a:cubicBezTo>
                    <a:pt x="4972" y="1"/>
                    <a:pt x="4954" y="7"/>
                    <a:pt x="4938" y="19"/>
                  </a:cubicBezTo>
                  <a:cubicBezTo>
                    <a:pt x="4704" y="219"/>
                    <a:pt x="3603" y="86"/>
                    <a:pt x="3036" y="286"/>
                  </a:cubicBezTo>
                  <a:cubicBezTo>
                    <a:pt x="2403" y="486"/>
                    <a:pt x="1368" y="1287"/>
                    <a:pt x="1435" y="1487"/>
                  </a:cubicBezTo>
                  <a:cubicBezTo>
                    <a:pt x="1452" y="1520"/>
                    <a:pt x="1486" y="1534"/>
                    <a:pt x="1534" y="1534"/>
                  </a:cubicBezTo>
                  <a:cubicBezTo>
                    <a:pt x="1775" y="1534"/>
                    <a:pt x="2346" y="1176"/>
                    <a:pt x="2569" y="1120"/>
                  </a:cubicBezTo>
                  <a:cubicBezTo>
                    <a:pt x="2614" y="1101"/>
                    <a:pt x="2659" y="1092"/>
                    <a:pt x="2698" y="1092"/>
                  </a:cubicBezTo>
                  <a:cubicBezTo>
                    <a:pt x="2864" y="1092"/>
                    <a:pt x="2911" y="1263"/>
                    <a:pt x="2236" y="1587"/>
                  </a:cubicBezTo>
                  <a:cubicBezTo>
                    <a:pt x="1402" y="1954"/>
                    <a:pt x="134" y="2621"/>
                    <a:pt x="234" y="2854"/>
                  </a:cubicBezTo>
                  <a:cubicBezTo>
                    <a:pt x="242" y="2886"/>
                    <a:pt x="272" y="2900"/>
                    <a:pt x="319" y="2900"/>
                  </a:cubicBezTo>
                  <a:cubicBezTo>
                    <a:pt x="622" y="2900"/>
                    <a:pt x="1635" y="2319"/>
                    <a:pt x="1995" y="2319"/>
                  </a:cubicBezTo>
                  <a:cubicBezTo>
                    <a:pt x="2044" y="2319"/>
                    <a:pt x="2081" y="2329"/>
                    <a:pt x="2102" y="2354"/>
                  </a:cubicBezTo>
                  <a:cubicBezTo>
                    <a:pt x="2302" y="2621"/>
                    <a:pt x="1469" y="2821"/>
                    <a:pt x="968" y="2988"/>
                  </a:cubicBezTo>
                  <a:cubicBezTo>
                    <a:pt x="501" y="3121"/>
                    <a:pt x="1" y="3322"/>
                    <a:pt x="1" y="3322"/>
                  </a:cubicBezTo>
                  <a:cubicBezTo>
                    <a:pt x="38" y="3471"/>
                    <a:pt x="177" y="3527"/>
                    <a:pt x="371" y="3527"/>
                  </a:cubicBezTo>
                  <a:cubicBezTo>
                    <a:pt x="932" y="3527"/>
                    <a:pt x="1962" y="3062"/>
                    <a:pt x="2374" y="3062"/>
                  </a:cubicBezTo>
                  <a:cubicBezTo>
                    <a:pt x="2454" y="3062"/>
                    <a:pt x="2511" y="3079"/>
                    <a:pt x="2536" y="3121"/>
                  </a:cubicBezTo>
                  <a:cubicBezTo>
                    <a:pt x="2736" y="3455"/>
                    <a:pt x="935" y="3688"/>
                    <a:pt x="835" y="3855"/>
                  </a:cubicBezTo>
                  <a:cubicBezTo>
                    <a:pt x="776" y="3958"/>
                    <a:pt x="910" y="4022"/>
                    <a:pt x="1178" y="4022"/>
                  </a:cubicBezTo>
                  <a:cubicBezTo>
                    <a:pt x="1520" y="4022"/>
                    <a:pt x="2081" y="3917"/>
                    <a:pt x="2736" y="3655"/>
                  </a:cubicBezTo>
                  <a:cubicBezTo>
                    <a:pt x="3904" y="3155"/>
                    <a:pt x="5772" y="1320"/>
                    <a:pt x="5772" y="1320"/>
                  </a:cubicBezTo>
                  <a:cubicBezTo>
                    <a:pt x="5772" y="1320"/>
                    <a:pt x="5273" y="1"/>
                    <a:pt x="4991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8995975" y="3797900"/>
              <a:ext cx="240150" cy="444525"/>
            </a:xfrm>
            <a:custGeom>
              <a:avLst/>
              <a:gdLst/>
              <a:ahLst/>
              <a:cxnLst/>
              <a:rect l="l" t="t" r="r" b="b"/>
              <a:pathLst>
                <a:path w="9606" h="17781" extrusionOk="0">
                  <a:moveTo>
                    <a:pt x="2169" y="1"/>
                  </a:moveTo>
                  <a:lnTo>
                    <a:pt x="3003" y="5638"/>
                  </a:lnTo>
                  <a:lnTo>
                    <a:pt x="4938" y="9874"/>
                  </a:lnTo>
                  <a:lnTo>
                    <a:pt x="1" y="16279"/>
                  </a:lnTo>
                  <a:lnTo>
                    <a:pt x="835" y="17780"/>
                  </a:lnTo>
                  <a:cubicBezTo>
                    <a:pt x="835" y="17780"/>
                    <a:pt x="835" y="17780"/>
                    <a:pt x="836" y="17780"/>
                  </a:cubicBezTo>
                  <a:cubicBezTo>
                    <a:pt x="967" y="17780"/>
                    <a:pt x="9606" y="13362"/>
                    <a:pt x="9074" y="9474"/>
                  </a:cubicBezTo>
                  <a:cubicBezTo>
                    <a:pt x="8240" y="3437"/>
                    <a:pt x="2170" y="1"/>
                    <a:pt x="2169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8853375" y="4204150"/>
              <a:ext cx="166825" cy="115125"/>
            </a:xfrm>
            <a:custGeom>
              <a:avLst/>
              <a:gdLst/>
              <a:ahLst/>
              <a:cxnLst/>
              <a:rect l="l" t="t" r="r" b="b"/>
              <a:pathLst>
                <a:path w="6673" h="4605" extrusionOk="0">
                  <a:moveTo>
                    <a:pt x="5749" y="0"/>
                  </a:moveTo>
                  <a:cubicBezTo>
                    <a:pt x="5722" y="0"/>
                    <a:pt x="5696" y="9"/>
                    <a:pt x="5672" y="29"/>
                  </a:cubicBezTo>
                  <a:cubicBezTo>
                    <a:pt x="5371" y="262"/>
                    <a:pt x="4137" y="96"/>
                    <a:pt x="3470" y="296"/>
                  </a:cubicBezTo>
                  <a:cubicBezTo>
                    <a:pt x="2803" y="529"/>
                    <a:pt x="1602" y="1430"/>
                    <a:pt x="1669" y="1697"/>
                  </a:cubicBezTo>
                  <a:cubicBezTo>
                    <a:pt x="1683" y="1725"/>
                    <a:pt x="1713" y="1737"/>
                    <a:pt x="1756" y="1737"/>
                  </a:cubicBezTo>
                  <a:cubicBezTo>
                    <a:pt x="2012" y="1737"/>
                    <a:pt x="2712" y="1287"/>
                    <a:pt x="2970" y="1230"/>
                  </a:cubicBezTo>
                  <a:cubicBezTo>
                    <a:pt x="3022" y="1214"/>
                    <a:pt x="3071" y="1207"/>
                    <a:pt x="3114" y="1207"/>
                  </a:cubicBezTo>
                  <a:cubicBezTo>
                    <a:pt x="3348" y="1207"/>
                    <a:pt x="3391" y="1426"/>
                    <a:pt x="2603" y="1763"/>
                  </a:cubicBezTo>
                  <a:cubicBezTo>
                    <a:pt x="1635" y="2197"/>
                    <a:pt x="201" y="2964"/>
                    <a:pt x="301" y="3264"/>
                  </a:cubicBezTo>
                  <a:cubicBezTo>
                    <a:pt x="309" y="3299"/>
                    <a:pt x="340" y="3314"/>
                    <a:pt x="390" y="3314"/>
                  </a:cubicBezTo>
                  <a:cubicBezTo>
                    <a:pt x="721" y="3314"/>
                    <a:pt x="1869" y="2648"/>
                    <a:pt x="2319" y="2648"/>
                  </a:cubicBezTo>
                  <a:cubicBezTo>
                    <a:pt x="2387" y="2648"/>
                    <a:pt x="2438" y="2663"/>
                    <a:pt x="2469" y="2697"/>
                  </a:cubicBezTo>
                  <a:cubicBezTo>
                    <a:pt x="2703" y="2931"/>
                    <a:pt x="1769" y="3231"/>
                    <a:pt x="1168" y="3398"/>
                  </a:cubicBezTo>
                  <a:cubicBezTo>
                    <a:pt x="535" y="3565"/>
                    <a:pt x="1" y="3798"/>
                    <a:pt x="1" y="3798"/>
                  </a:cubicBezTo>
                  <a:cubicBezTo>
                    <a:pt x="39" y="3972"/>
                    <a:pt x="195" y="4036"/>
                    <a:pt x="419" y="4036"/>
                  </a:cubicBezTo>
                  <a:cubicBezTo>
                    <a:pt x="1063" y="4036"/>
                    <a:pt x="2260" y="3501"/>
                    <a:pt x="2746" y="3501"/>
                  </a:cubicBezTo>
                  <a:cubicBezTo>
                    <a:pt x="2837" y="3501"/>
                    <a:pt x="2904" y="3520"/>
                    <a:pt x="2936" y="3565"/>
                  </a:cubicBezTo>
                  <a:cubicBezTo>
                    <a:pt x="3203" y="3932"/>
                    <a:pt x="1135" y="4232"/>
                    <a:pt x="968" y="4432"/>
                  </a:cubicBezTo>
                  <a:cubicBezTo>
                    <a:pt x="890" y="4525"/>
                    <a:pt x="1074" y="4604"/>
                    <a:pt x="1427" y="4604"/>
                  </a:cubicBezTo>
                  <a:cubicBezTo>
                    <a:pt x="1831" y="4604"/>
                    <a:pt x="2458" y="4501"/>
                    <a:pt x="3170" y="4198"/>
                  </a:cubicBezTo>
                  <a:cubicBezTo>
                    <a:pt x="4504" y="3598"/>
                    <a:pt x="6672" y="1463"/>
                    <a:pt x="6672" y="1463"/>
                  </a:cubicBezTo>
                  <a:cubicBezTo>
                    <a:pt x="6672" y="1463"/>
                    <a:pt x="6099" y="0"/>
                    <a:pt x="5749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9036025" y="3784550"/>
              <a:ext cx="183475" cy="266050"/>
            </a:xfrm>
            <a:custGeom>
              <a:avLst/>
              <a:gdLst/>
              <a:ahLst/>
              <a:cxnLst/>
              <a:rect l="l" t="t" r="r" b="b"/>
              <a:pathLst>
                <a:path w="7339" h="10642" extrusionOk="0">
                  <a:moveTo>
                    <a:pt x="0" y="1"/>
                  </a:moveTo>
                  <a:lnTo>
                    <a:pt x="2535" y="10642"/>
                  </a:lnTo>
                  <a:lnTo>
                    <a:pt x="7339" y="7573"/>
                  </a:lnTo>
                  <a:cubicBezTo>
                    <a:pt x="4203" y="5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9083550" y="3893800"/>
              <a:ext cx="27125" cy="167225"/>
            </a:xfrm>
            <a:custGeom>
              <a:avLst/>
              <a:gdLst/>
              <a:ahLst/>
              <a:cxnLst/>
              <a:rect l="l" t="t" r="r" b="b"/>
              <a:pathLst>
                <a:path w="1085" h="6689" extrusionOk="0">
                  <a:moveTo>
                    <a:pt x="0" y="1"/>
                  </a:moveTo>
                  <a:cubicBezTo>
                    <a:pt x="301" y="2202"/>
                    <a:pt x="601" y="4437"/>
                    <a:pt x="934" y="6639"/>
                  </a:cubicBezTo>
                  <a:cubicBezTo>
                    <a:pt x="968" y="6672"/>
                    <a:pt x="1009" y="6689"/>
                    <a:pt x="1039" y="6689"/>
                  </a:cubicBezTo>
                  <a:cubicBezTo>
                    <a:pt x="1068" y="6689"/>
                    <a:pt x="1085" y="6672"/>
                    <a:pt x="1068" y="6639"/>
                  </a:cubicBezTo>
                  <a:cubicBezTo>
                    <a:pt x="801" y="4437"/>
                    <a:pt x="568" y="2169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8974300" y="3965350"/>
              <a:ext cx="13275" cy="10325"/>
            </a:xfrm>
            <a:custGeom>
              <a:avLst/>
              <a:gdLst/>
              <a:ahLst/>
              <a:cxnLst/>
              <a:rect l="l" t="t" r="r" b="b"/>
              <a:pathLst>
                <a:path w="531" h="413" extrusionOk="0">
                  <a:moveTo>
                    <a:pt x="298" y="1"/>
                  </a:moveTo>
                  <a:cubicBezTo>
                    <a:pt x="287" y="1"/>
                    <a:pt x="276" y="3"/>
                    <a:pt x="267" y="7"/>
                  </a:cubicBezTo>
                  <a:cubicBezTo>
                    <a:pt x="201" y="7"/>
                    <a:pt x="201" y="7"/>
                    <a:pt x="167" y="74"/>
                  </a:cubicBezTo>
                  <a:cubicBezTo>
                    <a:pt x="1" y="107"/>
                    <a:pt x="34" y="341"/>
                    <a:pt x="201" y="408"/>
                  </a:cubicBezTo>
                  <a:lnTo>
                    <a:pt x="301" y="408"/>
                  </a:lnTo>
                  <a:cubicBezTo>
                    <a:pt x="315" y="411"/>
                    <a:pt x="329" y="413"/>
                    <a:pt x="342" y="413"/>
                  </a:cubicBezTo>
                  <a:cubicBezTo>
                    <a:pt x="454" y="413"/>
                    <a:pt x="531" y="293"/>
                    <a:pt x="501" y="174"/>
                  </a:cubicBezTo>
                  <a:cubicBezTo>
                    <a:pt x="472" y="87"/>
                    <a:pt x="368" y="1"/>
                    <a:pt x="29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8993500" y="3912975"/>
              <a:ext cx="12525" cy="10100"/>
            </a:xfrm>
            <a:custGeom>
              <a:avLst/>
              <a:gdLst/>
              <a:ahLst/>
              <a:cxnLst/>
              <a:rect l="l" t="t" r="r" b="b"/>
              <a:pathLst>
                <a:path w="501" h="404" extrusionOk="0">
                  <a:moveTo>
                    <a:pt x="200" y="1"/>
                  </a:moveTo>
                  <a:cubicBezTo>
                    <a:pt x="8" y="33"/>
                    <a:pt x="0" y="403"/>
                    <a:pt x="206" y="403"/>
                  </a:cubicBezTo>
                  <a:cubicBezTo>
                    <a:pt x="215" y="403"/>
                    <a:pt x="224" y="402"/>
                    <a:pt x="233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8980975" y="3940500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0" y="67"/>
                    <a:pt x="34" y="501"/>
                    <a:pt x="367" y="501"/>
                  </a:cubicBezTo>
                  <a:cubicBezTo>
                    <a:pt x="668" y="468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9006825" y="3930925"/>
              <a:ext cx="5875" cy="6900"/>
            </a:xfrm>
            <a:custGeom>
              <a:avLst/>
              <a:gdLst/>
              <a:ahLst/>
              <a:cxnLst/>
              <a:rect l="l" t="t" r="r" b="b"/>
              <a:pathLst>
                <a:path w="235" h="276" extrusionOk="0">
                  <a:moveTo>
                    <a:pt x="88" y="0"/>
                  </a:moveTo>
                  <a:cubicBezTo>
                    <a:pt x="42" y="0"/>
                    <a:pt x="1" y="17"/>
                    <a:pt x="1" y="50"/>
                  </a:cubicBezTo>
                  <a:lnTo>
                    <a:pt x="1" y="150"/>
                  </a:lnTo>
                  <a:cubicBezTo>
                    <a:pt x="1" y="234"/>
                    <a:pt x="59" y="275"/>
                    <a:pt x="117" y="275"/>
                  </a:cubicBezTo>
                  <a:cubicBezTo>
                    <a:pt x="176" y="275"/>
                    <a:pt x="234" y="234"/>
                    <a:pt x="234" y="150"/>
                  </a:cubicBezTo>
                  <a:cubicBezTo>
                    <a:pt x="234" y="117"/>
                    <a:pt x="234" y="50"/>
                    <a:pt x="201" y="50"/>
                  </a:cubicBezTo>
                  <a:cubicBezTo>
                    <a:pt x="184" y="17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9008500" y="38888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234" y="0"/>
                  </a:moveTo>
                  <a:cubicBezTo>
                    <a:pt x="0" y="0"/>
                    <a:pt x="67" y="301"/>
                    <a:pt x="234" y="301"/>
                  </a:cubicBezTo>
                  <a:cubicBezTo>
                    <a:pt x="367" y="301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9015175" y="38671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00" y="0"/>
                  </a:moveTo>
                  <a:cubicBezTo>
                    <a:pt x="0" y="0"/>
                    <a:pt x="33" y="334"/>
                    <a:pt x="234" y="334"/>
                  </a:cubicBezTo>
                  <a:cubicBezTo>
                    <a:pt x="467" y="334"/>
                    <a:pt x="467" y="0"/>
                    <a:pt x="2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9036025" y="38354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33" y="1"/>
                  </a:moveTo>
                  <a:cubicBezTo>
                    <a:pt x="0" y="1"/>
                    <a:pt x="0" y="167"/>
                    <a:pt x="133" y="167"/>
                  </a:cubicBezTo>
                  <a:cubicBezTo>
                    <a:pt x="200" y="1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9032250" y="3860550"/>
              <a:ext cx="7950" cy="9750"/>
            </a:xfrm>
            <a:custGeom>
              <a:avLst/>
              <a:gdLst/>
              <a:ahLst/>
              <a:cxnLst/>
              <a:rect l="l" t="t" r="r" b="b"/>
              <a:pathLst>
                <a:path w="318" h="390" extrusionOk="0">
                  <a:moveTo>
                    <a:pt x="164" y="0"/>
                  </a:moveTo>
                  <a:cubicBezTo>
                    <a:pt x="82" y="0"/>
                    <a:pt x="0" y="59"/>
                    <a:pt x="18" y="163"/>
                  </a:cubicBezTo>
                  <a:lnTo>
                    <a:pt x="18" y="263"/>
                  </a:lnTo>
                  <a:cubicBezTo>
                    <a:pt x="33" y="354"/>
                    <a:pt x="95" y="389"/>
                    <a:pt x="160" y="389"/>
                  </a:cubicBezTo>
                  <a:cubicBezTo>
                    <a:pt x="238" y="389"/>
                    <a:pt x="318" y="336"/>
                    <a:pt x="318" y="263"/>
                  </a:cubicBezTo>
                  <a:lnTo>
                    <a:pt x="318" y="163"/>
                  </a:lnTo>
                  <a:cubicBezTo>
                    <a:pt x="318" y="51"/>
                    <a:pt x="241" y="0"/>
                    <a:pt x="1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9023550" y="3837100"/>
              <a:ext cx="11650" cy="7750"/>
            </a:xfrm>
            <a:custGeom>
              <a:avLst/>
              <a:gdLst/>
              <a:ahLst/>
              <a:cxnLst/>
              <a:rect l="l" t="t" r="r" b="b"/>
              <a:pathLst>
                <a:path w="466" h="310" extrusionOk="0">
                  <a:moveTo>
                    <a:pt x="232" y="0"/>
                  </a:moveTo>
                  <a:cubicBezTo>
                    <a:pt x="20" y="31"/>
                    <a:pt x="1" y="309"/>
                    <a:pt x="175" y="309"/>
                  </a:cubicBezTo>
                  <a:cubicBezTo>
                    <a:pt x="192" y="309"/>
                    <a:pt x="211" y="307"/>
                    <a:pt x="232" y="301"/>
                  </a:cubicBezTo>
                  <a:cubicBezTo>
                    <a:pt x="299" y="301"/>
                    <a:pt x="299" y="301"/>
                    <a:pt x="332" y="267"/>
                  </a:cubicBezTo>
                  <a:cubicBezTo>
                    <a:pt x="466" y="234"/>
                    <a:pt x="399" y="67"/>
                    <a:pt x="33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9041850" y="3806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267" y="200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9044625" y="3818700"/>
              <a:ext cx="11150" cy="7650"/>
            </a:xfrm>
            <a:custGeom>
              <a:avLst/>
              <a:gdLst/>
              <a:ahLst/>
              <a:cxnLst/>
              <a:rect l="l" t="t" r="r" b="b"/>
              <a:pathLst>
                <a:path w="446" h="306" extrusionOk="0">
                  <a:moveTo>
                    <a:pt x="246" y="0"/>
                  </a:moveTo>
                  <a:cubicBezTo>
                    <a:pt x="239" y="0"/>
                    <a:pt x="231" y="1"/>
                    <a:pt x="223" y="2"/>
                  </a:cubicBezTo>
                  <a:cubicBezTo>
                    <a:pt x="1" y="2"/>
                    <a:pt x="20" y="305"/>
                    <a:pt x="196" y="305"/>
                  </a:cubicBezTo>
                  <a:cubicBezTo>
                    <a:pt x="204" y="305"/>
                    <a:pt x="214" y="304"/>
                    <a:pt x="223" y="303"/>
                  </a:cubicBezTo>
                  <a:cubicBezTo>
                    <a:pt x="446" y="303"/>
                    <a:pt x="396" y="0"/>
                    <a:pt x="24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9008825" y="3902675"/>
              <a:ext cx="13875" cy="10575"/>
            </a:xfrm>
            <a:custGeom>
              <a:avLst/>
              <a:gdLst/>
              <a:ahLst/>
              <a:cxnLst/>
              <a:rect l="l" t="t" r="r" b="b"/>
              <a:pathLst>
                <a:path w="555" h="423" extrusionOk="0">
                  <a:moveTo>
                    <a:pt x="304" y="0"/>
                  </a:moveTo>
                  <a:cubicBezTo>
                    <a:pt x="233" y="0"/>
                    <a:pt x="196" y="38"/>
                    <a:pt x="121" y="113"/>
                  </a:cubicBezTo>
                  <a:cubicBezTo>
                    <a:pt x="0" y="173"/>
                    <a:pt x="70" y="422"/>
                    <a:pt x="231" y="422"/>
                  </a:cubicBezTo>
                  <a:cubicBezTo>
                    <a:pt x="249" y="422"/>
                    <a:pt x="268" y="419"/>
                    <a:pt x="287" y="413"/>
                  </a:cubicBezTo>
                  <a:cubicBezTo>
                    <a:pt x="321" y="346"/>
                    <a:pt x="421" y="346"/>
                    <a:pt x="454" y="313"/>
                  </a:cubicBezTo>
                  <a:cubicBezTo>
                    <a:pt x="488" y="279"/>
                    <a:pt x="488" y="246"/>
                    <a:pt x="488" y="179"/>
                  </a:cubicBezTo>
                  <a:cubicBezTo>
                    <a:pt x="554" y="113"/>
                    <a:pt x="454" y="79"/>
                    <a:pt x="388" y="13"/>
                  </a:cubicBezTo>
                  <a:cubicBezTo>
                    <a:pt x="354" y="4"/>
                    <a:pt x="327" y="0"/>
                    <a:pt x="3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9027175" y="388212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7" y="1"/>
                  </a:moveTo>
                  <a:cubicBezTo>
                    <a:pt x="0" y="63"/>
                    <a:pt x="17" y="271"/>
                    <a:pt x="156" y="271"/>
                  </a:cubicBezTo>
                  <a:cubicBezTo>
                    <a:pt x="166" y="271"/>
                    <a:pt x="176" y="270"/>
                    <a:pt x="187" y="267"/>
                  </a:cubicBezTo>
                  <a:cubicBezTo>
                    <a:pt x="354" y="267"/>
                    <a:pt x="321" y="1"/>
                    <a:pt x="18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8995975" y="3965450"/>
              <a:ext cx="10650" cy="7600"/>
            </a:xfrm>
            <a:custGeom>
              <a:avLst/>
              <a:gdLst/>
              <a:ahLst/>
              <a:cxnLst/>
              <a:rect l="l" t="t" r="r" b="b"/>
              <a:pathLst>
                <a:path w="426" h="304" extrusionOk="0">
                  <a:moveTo>
                    <a:pt x="257" y="1"/>
                  </a:moveTo>
                  <a:cubicBezTo>
                    <a:pt x="250" y="1"/>
                    <a:pt x="242" y="2"/>
                    <a:pt x="234" y="3"/>
                  </a:cubicBezTo>
                  <a:cubicBezTo>
                    <a:pt x="1" y="3"/>
                    <a:pt x="1" y="304"/>
                    <a:pt x="234" y="304"/>
                  </a:cubicBezTo>
                  <a:cubicBezTo>
                    <a:pt x="425" y="304"/>
                    <a:pt x="404" y="1"/>
                    <a:pt x="25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8990150" y="3985500"/>
              <a:ext cx="13975" cy="10900"/>
            </a:xfrm>
            <a:custGeom>
              <a:avLst/>
              <a:gdLst/>
              <a:ahLst/>
              <a:cxnLst/>
              <a:rect l="l" t="t" r="r" b="b"/>
              <a:pathLst>
                <a:path w="559" h="436" extrusionOk="0">
                  <a:moveTo>
                    <a:pt x="264" y="0"/>
                  </a:moveTo>
                  <a:cubicBezTo>
                    <a:pt x="254" y="0"/>
                    <a:pt x="244" y="1"/>
                    <a:pt x="234" y="2"/>
                  </a:cubicBezTo>
                  <a:cubicBezTo>
                    <a:pt x="0" y="2"/>
                    <a:pt x="34" y="436"/>
                    <a:pt x="301" y="436"/>
                  </a:cubicBezTo>
                  <a:cubicBezTo>
                    <a:pt x="558" y="436"/>
                    <a:pt x="536" y="0"/>
                    <a:pt x="2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8943450" y="3948850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267" y="234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8910100" y="3923775"/>
              <a:ext cx="9775" cy="7575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223" y="0"/>
                  </a:moveTo>
                  <a:cubicBezTo>
                    <a:pt x="216" y="0"/>
                    <a:pt x="208" y="1"/>
                    <a:pt x="200" y="2"/>
                  </a:cubicBezTo>
                  <a:cubicBezTo>
                    <a:pt x="0" y="2"/>
                    <a:pt x="33" y="303"/>
                    <a:pt x="200" y="303"/>
                  </a:cubicBezTo>
                  <a:cubicBezTo>
                    <a:pt x="391" y="303"/>
                    <a:pt x="370" y="0"/>
                    <a:pt x="22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8908425" y="3897150"/>
              <a:ext cx="7525" cy="5650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34" y="0"/>
                  </a:moveTo>
                  <a:cubicBezTo>
                    <a:pt x="0" y="0"/>
                    <a:pt x="0" y="67"/>
                    <a:pt x="67" y="167"/>
                  </a:cubicBezTo>
                  <a:lnTo>
                    <a:pt x="100" y="200"/>
                  </a:lnTo>
                  <a:cubicBezTo>
                    <a:pt x="117" y="217"/>
                    <a:pt x="151" y="225"/>
                    <a:pt x="180" y="225"/>
                  </a:cubicBezTo>
                  <a:cubicBezTo>
                    <a:pt x="209" y="225"/>
                    <a:pt x="234" y="217"/>
                    <a:pt x="234" y="200"/>
                  </a:cubicBezTo>
                  <a:cubicBezTo>
                    <a:pt x="234" y="200"/>
                    <a:pt x="234" y="167"/>
                    <a:pt x="267" y="167"/>
                  </a:cubicBezTo>
                  <a:cubicBezTo>
                    <a:pt x="301" y="67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8891950" y="3918775"/>
              <a:ext cx="11725" cy="8200"/>
            </a:xfrm>
            <a:custGeom>
              <a:avLst/>
              <a:gdLst/>
              <a:ahLst/>
              <a:cxnLst/>
              <a:rect l="l" t="t" r="r" b="b"/>
              <a:pathLst>
                <a:path w="469" h="328" extrusionOk="0">
                  <a:moveTo>
                    <a:pt x="263" y="1"/>
                  </a:moveTo>
                  <a:cubicBezTo>
                    <a:pt x="228" y="1"/>
                    <a:pt x="192" y="11"/>
                    <a:pt x="159" y="36"/>
                  </a:cubicBezTo>
                  <a:lnTo>
                    <a:pt x="126" y="102"/>
                  </a:lnTo>
                  <a:cubicBezTo>
                    <a:pt x="1" y="177"/>
                    <a:pt x="119" y="328"/>
                    <a:pt x="229" y="328"/>
                  </a:cubicBezTo>
                  <a:cubicBezTo>
                    <a:pt x="265" y="328"/>
                    <a:pt x="301" y="311"/>
                    <a:pt x="326" y="269"/>
                  </a:cubicBezTo>
                  <a:lnTo>
                    <a:pt x="393" y="202"/>
                  </a:lnTo>
                  <a:cubicBezTo>
                    <a:pt x="468" y="102"/>
                    <a:pt x="372" y="1"/>
                    <a:pt x="26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8912175" y="3906525"/>
              <a:ext cx="7125" cy="7650"/>
            </a:xfrm>
            <a:custGeom>
              <a:avLst/>
              <a:gdLst/>
              <a:ahLst/>
              <a:cxnLst/>
              <a:rect l="l" t="t" r="r" b="b"/>
              <a:pathLst>
                <a:path w="285" h="306" extrusionOk="0">
                  <a:moveTo>
                    <a:pt x="138" y="0"/>
                  </a:moveTo>
                  <a:cubicBezTo>
                    <a:pt x="67" y="0"/>
                    <a:pt x="1" y="42"/>
                    <a:pt x="17" y="125"/>
                  </a:cubicBezTo>
                  <a:lnTo>
                    <a:pt x="17" y="192"/>
                  </a:lnTo>
                  <a:cubicBezTo>
                    <a:pt x="49" y="271"/>
                    <a:pt x="110" y="305"/>
                    <a:pt x="166" y="305"/>
                  </a:cubicBezTo>
                  <a:cubicBezTo>
                    <a:pt x="228" y="305"/>
                    <a:pt x="284" y="262"/>
                    <a:pt x="284" y="192"/>
                  </a:cubicBezTo>
                  <a:lnTo>
                    <a:pt x="284" y="125"/>
                  </a:lnTo>
                  <a:cubicBezTo>
                    <a:pt x="284" y="42"/>
                    <a:pt x="209" y="0"/>
                    <a:pt x="13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8927625" y="3940400"/>
              <a:ext cx="5825" cy="4300"/>
            </a:xfrm>
            <a:custGeom>
              <a:avLst/>
              <a:gdLst/>
              <a:ahLst/>
              <a:cxnLst/>
              <a:rect l="l" t="t" r="r" b="b"/>
              <a:pathLst>
                <a:path w="233" h="172" extrusionOk="0">
                  <a:moveTo>
                    <a:pt x="105" y="1"/>
                  </a:moveTo>
                  <a:cubicBezTo>
                    <a:pt x="0" y="1"/>
                    <a:pt x="10" y="171"/>
                    <a:pt x="133" y="171"/>
                  </a:cubicBezTo>
                  <a:cubicBezTo>
                    <a:pt x="225" y="171"/>
                    <a:pt x="233" y="1"/>
                    <a:pt x="154" y="1"/>
                  </a:cubicBezTo>
                  <a:cubicBezTo>
                    <a:pt x="148" y="1"/>
                    <a:pt x="141" y="2"/>
                    <a:pt x="133" y="5"/>
                  </a:cubicBezTo>
                  <a:cubicBezTo>
                    <a:pt x="123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8952625" y="3970825"/>
              <a:ext cx="14200" cy="9725"/>
            </a:xfrm>
            <a:custGeom>
              <a:avLst/>
              <a:gdLst/>
              <a:ahLst/>
              <a:cxnLst/>
              <a:rect l="l" t="t" r="r" b="b"/>
              <a:pathLst>
                <a:path w="568" h="389" extrusionOk="0">
                  <a:moveTo>
                    <a:pt x="324" y="1"/>
                  </a:moveTo>
                  <a:cubicBezTo>
                    <a:pt x="294" y="1"/>
                    <a:pt x="263" y="7"/>
                    <a:pt x="234" y="22"/>
                  </a:cubicBezTo>
                  <a:cubicBezTo>
                    <a:pt x="0" y="22"/>
                    <a:pt x="34" y="389"/>
                    <a:pt x="301" y="389"/>
                  </a:cubicBezTo>
                  <a:cubicBezTo>
                    <a:pt x="401" y="389"/>
                    <a:pt x="567" y="289"/>
                    <a:pt x="534" y="189"/>
                  </a:cubicBezTo>
                  <a:cubicBezTo>
                    <a:pt x="534" y="84"/>
                    <a:pt x="432" y="1"/>
                    <a:pt x="32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8885900" y="3897050"/>
              <a:ext cx="15725" cy="12650"/>
            </a:xfrm>
            <a:custGeom>
              <a:avLst/>
              <a:gdLst/>
              <a:ahLst/>
              <a:cxnLst/>
              <a:rect l="l" t="t" r="r" b="b"/>
              <a:pathLst>
                <a:path w="629" h="506" extrusionOk="0">
                  <a:moveTo>
                    <a:pt x="400" y="1"/>
                  </a:moveTo>
                  <a:cubicBezTo>
                    <a:pt x="389" y="1"/>
                    <a:pt x="379" y="2"/>
                    <a:pt x="368" y="4"/>
                  </a:cubicBezTo>
                  <a:cubicBezTo>
                    <a:pt x="301" y="4"/>
                    <a:pt x="201" y="37"/>
                    <a:pt x="134" y="71"/>
                  </a:cubicBezTo>
                  <a:cubicBezTo>
                    <a:pt x="34" y="171"/>
                    <a:pt x="1" y="304"/>
                    <a:pt x="67" y="404"/>
                  </a:cubicBezTo>
                  <a:cubicBezTo>
                    <a:pt x="132" y="469"/>
                    <a:pt x="211" y="506"/>
                    <a:pt x="276" y="506"/>
                  </a:cubicBezTo>
                  <a:cubicBezTo>
                    <a:pt x="312" y="506"/>
                    <a:pt x="344" y="495"/>
                    <a:pt x="368" y="471"/>
                  </a:cubicBezTo>
                  <a:cubicBezTo>
                    <a:pt x="468" y="404"/>
                    <a:pt x="501" y="371"/>
                    <a:pt x="534" y="338"/>
                  </a:cubicBezTo>
                  <a:cubicBezTo>
                    <a:pt x="628" y="213"/>
                    <a:pt x="547" y="1"/>
                    <a:pt x="4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9108575" y="4018850"/>
              <a:ext cx="15850" cy="11750"/>
            </a:xfrm>
            <a:custGeom>
              <a:avLst/>
              <a:gdLst/>
              <a:ahLst/>
              <a:cxnLst/>
              <a:rect l="l" t="t" r="r" b="b"/>
              <a:pathLst>
                <a:path w="634" h="470" extrusionOk="0">
                  <a:moveTo>
                    <a:pt x="332" y="1"/>
                  </a:moveTo>
                  <a:cubicBezTo>
                    <a:pt x="322" y="1"/>
                    <a:pt x="311" y="1"/>
                    <a:pt x="300" y="2"/>
                  </a:cubicBezTo>
                  <a:cubicBezTo>
                    <a:pt x="0" y="2"/>
                    <a:pt x="67" y="469"/>
                    <a:pt x="334" y="469"/>
                  </a:cubicBezTo>
                  <a:cubicBezTo>
                    <a:pt x="624" y="469"/>
                    <a:pt x="634" y="1"/>
                    <a:pt x="33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9126925" y="39988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34" y="1"/>
                  </a:moveTo>
                  <a:cubicBezTo>
                    <a:pt x="0" y="1"/>
                    <a:pt x="33" y="434"/>
                    <a:pt x="267" y="434"/>
                  </a:cubicBezTo>
                  <a:cubicBezTo>
                    <a:pt x="534" y="434"/>
                    <a:pt x="534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9135250" y="4010700"/>
              <a:ext cx="10025" cy="8975"/>
            </a:xfrm>
            <a:custGeom>
              <a:avLst/>
              <a:gdLst/>
              <a:ahLst/>
              <a:cxnLst/>
              <a:rect l="l" t="t" r="r" b="b"/>
              <a:pathLst>
                <a:path w="401" h="359" extrusionOk="0">
                  <a:moveTo>
                    <a:pt x="186" y="0"/>
                  </a:moveTo>
                  <a:cubicBezTo>
                    <a:pt x="88" y="0"/>
                    <a:pt x="1" y="73"/>
                    <a:pt x="1" y="195"/>
                  </a:cubicBezTo>
                  <a:cubicBezTo>
                    <a:pt x="1" y="294"/>
                    <a:pt x="95" y="358"/>
                    <a:pt x="193" y="358"/>
                  </a:cubicBezTo>
                  <a:cubicBezTo>
                    <a:pt x="260" y="358"/>
                    <a:pt x="327" y="329"/>
                    <a:pt x="368" y="261"/>
                  </a:cubicBezTo>
                  <a:cubicBezTo>
                    <a:pt x="401" y="161"/>
                    <a:pt x="401" y="128"/>
                    <a:pt x="368" y="95"/>
                  </a:cubicBezTo>
                  <a:cubicBezTo>
                    <a:pt x="316" y="30"/>
                    <a:pt x="248" y="0"/>
                    <a:pt x="18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9106075" y="3998825"/>
              <a:ext cx="10850" cy="8425"/>
            </a:xfrm>
            <a:custGeom>
              <a:avLst/>
              <a:gdLst/>
              <a:ahLst/>
              <a:cxnLst/>
              <a:rect l="l" t="t" r="r" b="b"/>
              <a:pathLst>
                <a:path w="434" h="337" extrusionOk="0">
                  <a:moveTo>
                    <a:pt x="229" y="0"/>
                  </a:moveTo>
                  <a:cubicBezTo>
                    <a:pt x="220" y="0"/>
                    <a:pt x="210" y="1"/>
                    <a:pt x="200" y="3"/>
                  </a:cubicBezTo>
                  <a:cubicBezTo>
                    <a:pt x="0" y="3"/>
                    <a:pt x="33" y="336"/>
                    <a:pt x="234" y="336"/>
                  </a:cubicBezTo>
                  <a:cubicBezTo>
                    <a:pt x="425" y="336"/>
                    <a:pt x="433" y="0"/>
                    <a:pt x="22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9140650" y="3984375"/>
              <a:ext cx="9625" cy="10475"/>
            </a:xfrm>
            <a:custGeom>
              <a:avLst/>
              <a:gdLst/>
              <a:ahLst/>
              <a:cxnLst/>
              <a:rect l="l" t="t" r="r" b="b"/>
              <a:pathLst>
                <a:path w="385" h="419" extrusionOk="0">
                  <a:moveTo>
                    <a:pt x="197" y="1"/>
                  </a:moveTo>
                  <a:cubicBezTo>
                    <a:pt x="99" y="1"/>
                    <a:pt x="1" y="76"/>
                    <a:pt x="18" y="214"/>
                  </a:cubicBezTo>
                  <a:lnTo>
                    <a:pt x="18" y="247"/>
                  </a:lnTo>
                  <a:cubicBezTo>
                    <a:pt x="34" y="360"/>
                    <a:pt x="120" y="418"/>
                    <a:pt x="205" y="418"/>
                  </a:cubicBezTo>
                  <a:cubicBezTo>
                    <a:pt x="296" y="418"/>
                    <a:pt x="385" y="352"/>
                    <a:pt x="385" y="214"/>
                  </a:cubicBezTo>
                  <a:cubicBezTo>
                    <a:pt x="385" y="68"/>
                    <a:pt x="291" y="1"/>
                    <a:pt x="19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9151925" y="3998050"/>
              <a:ext cx="8375" cy="752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8" y="0"/>
                  </a:moveTo>
                  <a:cubicBezTo>
                    <a:pt x="1" y="34"/>
                    <a:pt x="1" y="300"/>
                    <a:pt x="168" y="300"/>
                  </a:cubicBezTo>
                  <a:cubicBezTo>
                    <a:pt x="334" y="300"/>
                    <a:pt x="334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9178625" y="3986375"/>
              <a:ext cx="6675" cy="4200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67" y="1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9154075" y="3986175"/>
              <a:ext cx="11225" cy="7075"/>
            </a:xfrm>
            <a:custGeom>
              <a:avLst/>
              <a:gdLst/>
              <a:ahLst/>
              <a:cxnLst/>
              <a:rect l="l" t="t" r="r" b="b"/>
              <a:pathLst>
                <a:path w="449" h="283" extrusionOk="0">
                  <a:moveTo>
                    <a:pt x="191" y="1"/>
                  </a:moveTo>
                  <a:cubicBezTo>
                    <a:pt x="0" y="1"/>
                    <a:pt x="0" y="283"/>
                    <a:pt x="191" y="283"/>
                  </a:cubicBezTo>
                  <a:cubicBezTo>
                    <a:pt x="209" y="283"/>
                    <a:pt x="228" y="280"/>
                    <a:pt x="248" y="275"/>
                  </a:cubicBezTo>
                  <a:lnTo>
                    <a:pt x="315" y="275"/>
                  </a:lnTo>
                  <a:cubicBezTo>
                    <a:pt x="448" y="242"/>
                    <a:pt x="448" y="8"/>
                    <a:pt x="315" y="8"/>
                  </a:cubicBezTo>
                  <a:lnTo>
                    <a:pt x="248" y="8"/>
                  </a:ln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9169450" y="3961250"/>
              <a:ext cx="4175" cy="3450"/>
            </a:xfrm>
            <a:custGeom>
              <a:avLst/>
              <a:gdLst/>
              <a:ahLst/>
              <a:cxnLst/>
              <a:rect l="l" t="t" r="r" b="b"/>
              <a:pathLst>
                <a:path w="167" h="138" extrusionOk="0">
                  <a:moveTo>
                    <a:pt x="92" y="0"/>
                  </a:moveTo>
                  <a:cubicBezTo>
                    <a:pt x="84" y="0"/>
                    <a:pt x="76" y="2"/>
                    <a:pt x="67" y="5"/>
                  </a:cubicBezTo>
                  <a:cubicBezTo>
                    <a:pt x="0" y="5"/>
                    <a:pt x="0" y="138"/>
                    <a:pt x="67" y="138"/>
                  </a:cubicBezTo>
                  <a:cubicBezTo>
                    <a:pt x="158" y="138"/>
                    <a:pt x="166" y="0"/>
                    <a:pt x="9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9168600" y="3975350"/>
              <a:ext cx="10850" cy="8550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251" y="0"/>
                  </a:moveTo>
                  <a:cubicBezTo>
                    <a:pt x="236" y="0"/>
                    <a:pt x="219" y="2"/>
                    <a:pt x="201" y="8"/>
                  </a:cubicBezTo>
                  <a:cubicBezTo>
                    <a:pt x="1" y="8"/>
                    <a:pt x="34" y="341"/>
                    <a:pt x="234" y="341"/>
                  </a:cubicBezTo>
                  <a:cubicBezTo>
                    <a:pt x="419" y="341"/>
                    <a:pt x="433" y="0"/>
                    <a:pt x="25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9194450" y="3971175"/>
              <a:ext cx="12950" cy="9375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88" y="1"/>
                  </a:moveTo>
                  <a:cubicBezTo>
                    <a:pt x="271" y="1"/>
                    <a:pt x="253" y="3"/>
                    <a:pt x="234" y="8"/>
                  </a:cubicBezTo>
                  <a:cubicBezTo>
                    <a:pt x="1" y="8"/>
                    <a:pt x="34" y="375"/>
                    <a:pt x="301" y="375"/>
                  </a:cubicBezTo>
                  <a:cubicBezTo>
                    <a:pt x="518" y="375"/>
                    <a:pt x="505" y="1"/>
                    <a:pt x="28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9183625" y="3956350"/>
              <a:ext cx="14200" cy="10875"/>
            </a:xfrm>
            <a:custGeom>
              <a:avLst/>
              <a:gdLst/>
              <a:ahLst/>
              <a:cxnLst/>
              <a:rect l="l" t="t" r="r" b="b"/>
              <a:pathLst>
                <a:path w="568" h="435" extrusionOk="0">
                  <a:moveTo>
                    <a:pt x="267" y="0"/>
                  </a:moveTo>
                  <a:cubicBezTo>
                    <a:pt x="0" y="34"/>
                    <a:pt x="67" y="434"/>
                    <a:pt x="301" y="434"/>
                  </a:cubicBezTo>
                  <a:cubicBezTo>
                    <a:pt x="567" y="434"/>
                    <a:pt x="5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9186125" y="3982125"/>
              <a:ext cx="8125" cy="5925"/>
            </a:xfrm>
            <a:custGeom>
              <a:avLst/>
              <a:gdLst/>
              <a:ahLst/>
              <a:cxnLst/>
              <a:rect l="l" t="t" r="r" b="b"/>
              <a:pathLst>
                <a:path w="325" h="237" extrusionOk="0">
                  <a:moveTo>
                    <a:pt x="139" y="1"/>
                  </a:moveTo>
                  <a:cubicBezTo>
                    <a:pt x="1" y="1"/>
                    <a:pt x="10" y="237"/>
                    <a:pt x="167" y="237"/>
                  </a:cubicBezTo>
                  <a:cubicBezTo>
                    <a:pt x="324" y="237"/>
                    <a:pt x="304" y="1"/>
                    <a:pt x="190" y="1"/>
                  </a:cubicBezTo>
                  <a:cubicBezTo>
                    <a:pt x="182" y="1"/>
                    <a:pt x="175" y="2"/>
                    <a:pt x="167" y="3"/>
                  </a:cubicBezTo>
                  <a:cubicBezTo>
                    <a:pt x="157" y="2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9200625" y="3950500"/>
              <a:ext cx="7200" cy="5125"/>
            </a:xfrm>
            <a:custGeom>
              <a:avLst/>
              <a:gdLst/>
              <a:ahLst/>
              <a:cxnLst/>
              <a:rect l="l" t="t" r="r" b="b"/>
              <a:pathLst>
                <a:path w="288" h="205" extrusionOk="0">
                  <a:moveTo>
                    <a:pt x="154" y="1"/>
                  </a:moveTo>
                  <a:cubicBezTo>
                    <a:pt x="0" y="32"/>
                    <a:pt x="45" y="205"/>
                    <a:pt x="132" y="205"/>
                  </a:cubicBezTo>
                  <a:cubicBezTo>
                    <a:pt x="139" y="205"/>
                    <a:pt x="147" y="204"/>
                    <a:pt x="154" y="201"/>
                  </a:cubicBezTo>
                  <a:cubicBezTo>
                    <a:pt x="288" y="201"/>
                    <a:pt x="288" y="1"/>
                    <a:pt x="15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9123575" y="3975075"/>
              <a:ext cx="11700" cy="10700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177" y="1"/>
                  </a:moveTo>
                  <a:cubicBezTo>
                    <a:pt x="90" y="1"/>
                    <a:pt x="1" y="110"/>
                    <a:pt x="1" y="219"/>
                  </a:cubicBezTo>
                  <a:cubicBezTo>
                    <a:pt x="1" y="358"/>
                    <a:pt x="116" y="427"/>
                    <a:pt x="232" y="427"/>
                  </a:cubicBezTo>
                  <a:cubicBezTo>
                    <a:pt x="255" y="427"/>
                    <a:pt x="279" y="424"/>
                    <a:pt x="301" y="419"/>
                  </a:cubicBezTo>
                  <a:cubicBezTo>
                    <a:pt x="334" y="419"/>
                    <a:pt x="368" y="386"/>
                    <a:pt x="401" y="352"/>
                  </a:cubicBezTo>
                  <a:cubicBezTo>
                    <a:pt x="468" y="252"/>
                    <a:pt x="468" y="185"/>
                    <a:pt x="401" y="85"/>
                  </a:cubicBezTo>
                  <a:cubicBezTo>
                    <a:pt x="368" y="52"/>
                    <a:pt x="334" y="52"/>
                    <a:pt x="234" y="19"/>
                  </a:cubicBezTo>
                  <a:cubicBezTo>
                    <a:pt x="216" y="6"/>
                    <a:pt x="196" y="1"/>
                    <a:pt x="17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9143600" y="3959675"/>
              <a:ext cx="8350" cy="7600"/>
            </a:xfrm>
            <a:custGeom>
              <a:avLst/>
              <a:gdLst/>
              <a:ahLst/>
              <a:cxnLst/>
              <a:rect l="l" t="t" r="r" b="b"/>
              <a:pathLst>
                <a:path w="334" h="304" extrusionOk="0">
                  <a:moveTo>
                    <a:pt x="167" y="1"/>
                  </a:moveTo>
                  <a:cubicBezTo>
                    <a:pt x="9" y="32"/>
                    <a:pt x="1" y="304"/>
                    <a:pt x="142" y="304"/>
                  </a:cubicBezTo>
                  <a:cubicBezTo>
                    <a:pt x="150" y="304"/>
                    <a:pt x="158" y="303"/>
                    <a:pt x="167" y="301"/>
                  </a:cubicBezTo>
                  <a:cubicBezTo>
                    <a:pt x="334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8665750" y="3801650"/>
              <a:ext cx="16275" cy="83625"/>
            </a:xfrm>
            <a:custGeom>
              <a:avLst/>
              <a:gdLst/>
              <a:ahLst/>
              <a:cxnLst/>
              <a:rect l="l" t="t" r="r" b="b"/>
              <a:pathLst>
                <a:path w="651" h="3345" extrusionOk="0">
                  <a:moveTo>
                    <a:pt x="51" y="1"/>
                  </a:moveTo>
                  <a:cubicBezTo>
                    <a:pt x="26" y="1"/>
                    <a:pt x="0" y="17"/>
                    <a:pt x="0" y="51"/>
                  </a:cubicBezTo>
                  <a:cubicBezTo>
                    <a:pt x="167" y="1151"/>
                    <a:pt x="301" y="2286"/>
                    <a:pt x="534" y="3320"/>
                  </a:cubicBezTo>
                  <a:cubicBezTo>
                    <a:pt x="534" y="3336"/>
                    <a:pt x="568" y="3345"/>
                    <a:pt x="597" y="3345"/>
                  </a:cubicBezTo>
                  <a:cubicBezTo>
                    <a:pt x="626" y="3345"/>
                    <a:pt x="651" y="3336"/>
                    <a:pt x="634" y="3320"/>
                  </a:cubicBezTo>
                  <a:cubicBezTo>
                    <a:pt x="501" y="2219"/>
                    <a:pt x="267" y="1151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" name="Google Shape;864;p2"/>
          <p:cNvGrpSpPr/>
          <p:nvPr/>
        </p:nvGrpSpPr>
        <p:grpSpPr>
          <a:xfrm rot="-670505" flipH="1">
            <a:off x="1626452" y="3960952"/>
            <a:ext cx="811267" cy="1615185"/>
            <a:chOff x="7198025" y="3729625"/>
            <a:chExt cx="811300" cy="1615250"/>
          </a:xfrm>
        </p:grpSpPr>
        <p:sp>
          <p:nvSpPr>
            <p:cNvPr id="865" name="Google Shape;865;p2"/>
            <p:cNvSpPr/>
            <p:nvPr/>
          </p:nvSpPr>
          <p:spPr>
            <a:xfrm>
              <a:off x="7480725" y="3926900"/>
              <a:ext cx="324425" cy="381450"/>
            </a:xfrm>
            <a:custGeom>
              <a:avLst/>
              <a:gdLst/>
              <a:ahLst/>
              <a:cxnLst/>
              <a:rect l="l" t="t" r="r" b="b"/>
              <a:pathLst>
                <a:path w="12977" h="15258" extrusionOk="0">
                  <a:moveTo>
                    <a:pt x="4145" y="0"/>
                  </a:moveTo>
                  <a:cubicBezTo>
                    <a:pt x="4064" y="0"/>
                    <a:pt x="3984" y="4"/>
                    <a:pt x="3904" y="11"/>
                  </a:cubicBezTo>
                  <a:cubicBezTo>
                    <a:pt x="2387" y="110"/>
                    <a:pt x="1065" y="1318"/>
                    <a:pt x="681" y="2763"/>
                  </a:cubicBezTo>
                  <a:lnTo>
                    <a:pt x="681" y="2763"/>
                  </a:lnTo>
                  <a:cubicBezTo>
                    <a:pt x="449" y="3351"/>
                    <a:pt x="791" y="3888"/>
                    <a:pt x="635" y="4514"/>
                  </a:cubicBezTo>
                  <a:cubicBezTo>
                    <a:pt x="301" y="5682"/>
                    <a:pt x="1" y="6949"/>
                    <a:pt x="301" y="8117"/>
                  </a:cubicBezTo>
                  <a:cubicBezTo>
                    <a:pt x="535" y="9017"/>
                    <a:pt x="1135" y="9818"/>
                    <a:pt x="1836" y="10485"/>
                  </a:cubicBezTo>
                  <a:cubicBezTo>
                    <a:pt x="2536" y="11119"/>
                    <a:pt x="3337" y="11653"/>
                    <a:pt x="4071" y="12220"/>
                  </a:cubicBezTo>
                  <a:cubicBezTo>
                    <a:pt x="5171" y="13054"/>
                    <a:pt x="6172" y="14054"/>
                    <a:pt x="7406" y="14688"/>
                  </a:cubicBezTo>
                  <a:cubicBezTo>
                    <a:pt x="8090" y="15039"/>
                    <a:pt x="8876" y="15257"/>
                    <a:pt x="9639" y="15257"/>
                  </a:cubicBezTo>
                  <a:cubicBezTo>
                    <a:pt x="10254" y="15257"/>
                    <a:pt x="10855" y="15116"/>
                    <a:pt x="11376" y="14788"/>
                  </a:cubicBezTo>
                  <a:cubicBezTo>
                    <a:pt x="12076" y="14321"/>
                    <a:pt x="12543" y="13621"/>
                    <a:pt x="12743" y="12820"/>
                  </a:cubicBezTo>
                  <a:cubicBezTo>
                    <a:pt x="12977" y="12019"/>
                    <a:pt x="12877" y="11052"/>
                    <a:pt x="12343" y="10385"/>
                  </a:cubicBezTo>
                  <a:cubicBezTo>
                    <a:pt x="11576" y="9484"/>
                    <a:pt x="10242" y="9318"/>
                    <a:pt x="9141" y="8851"/>
                  </a:cubicBezTo>
                  <a:cubicBezTo>
                    <a:pt x="8907" y="8784"/>
                    <a:pt x="8674" y="8650"/>
                    <a:pt x="8640" y="8384"/>
                  </a:cubicBezTo>
                  <a:cubicBezTo>
                    <a:pt x="8540" y="8017"/>
                    <a:pt x="8974" y="7716"/>
                    <a:pt x="9208" y="7450"/>
                  </a:cubicBezTo>
                  <a:cubicBezTo>
                    <a:pt x="9574" y="6983"/>
                    <a:pt x="9541" y="6282"/>
                    <a:pt x="9174" y="5848"/>
                  </a:cubicBezTo>
                  <a:cubicBezTo>
                    <a:pt x="8741" y="5381"/>
                    <a:pt x="8073" y="5315"/>
                    <a:pt x="7673" y="4881"/>
                  </a:cubicBezTo>
                  <a:cubicBezTo>
                    <a:pt x="7106" y="4281"/>
                    <a:pt x="7340" y="3347"/>
                    <a:pt x="7206" y="2546"/>
                  </a:cubicBezTo>
                  <a:cubicBezTo>
                    <a:pt x="7016" y="1123"/>
                    <a:pt x="5598" y="0"/>
                    <a:pt x="4145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7569125" y="5070475"/>
              <a:ext cx="121775" cy="170975"/>
            </a:xfrm>
            <a:custGeom>
              <a:avLst/>
              <a:gdLst/>
              <a:ahLst/>
              <a:cxnLst/>
              <a:rect l="l" t="t" r="r" b="b"/>
              <a:pathLst>
                <a:path w="4871" h="6839" extrusionOk="0">
                  <a:moveTo>
                    <a:pt x="2469" y="1"/>
                  </a:moveTo>
                  <a:lnTo>
                    <a:pt x="1" y="2302"/>
                  </a:lnTo>
                  <a:lnTo>
                    <a:pt x="1435" y="3670"/>
                  </a:lnTo>
                  <a:lnTo>
                    <a:pt x="768" y="6839"/>
                  </a:lnTo>
                  <a:lnTo>
                    <a:pt x="768" y="6839"/>
                  </a:lnTo>
                  <a:lnTo>
                    <a:pt x="4871" y="2569"/>
                  </a:lnTo>
                  <a:lnTo>
                    <a:pt x="2469" y="1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7400675" y="5249775"/>
              <a:ext cx="155150" cy="95100"/>
            </a:xfrm>
            <a:custGeom>
              <a:avLst/>
              <a:gdLst/>
              <a:ahLst/>
              <a:cxnLst/>
              <a:rect l="l" t="t" r="r" b="b"/>
              <a:pathLst>
                <a:path w="6206" h="3804" extrusionOk="0">
                  <a:moveTo>
                    <a:pt x="2803" y="0"/>
                  </a:moveTo>
                  <a:lnTo>
                    <a:pt x="2769" y="1969"/>
                  </a:lnTo>
                  <a:lnTo>
                    <a:pt x="1" y="3670"/>
                  </a:lnTo>
                  <a:lnTo>
                    <a:pt x="5938" y="3803"/>
                  </a:lnTo>
                  <a:lnTo>
                    <a:pt x="6205" y="301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7293925" y="4204850"/>
              <a:ext cx="475375" cy="580450"/>
            </a:xfrm>
            <a:custGeom>
              <a:avLst/>
              <a:gdLst/>
              <a:ahLst/>
              <a:cxnLst/>
              <a:rect l="l" t="t" r="r" b="b"/>
              <a:pathLst>
                <a:path w="19015" h="23218" extrusionOk="0">
                  <a:moveTo>
                    <a:pt x="5305" y="1"/>
                  </a:moveTo>
                  <a:lnTo>
                    <a:pt x="1" y="21716"/>
                  </a:lnTo>
                  <a:cubicBezTo>
                    <a:pt x="1" y="21716"/>
                    <a:pt x="4167" y="23198"/>
                    <a:pt x="7140" y="23198"/>
                  </a:cubicBezTo>
                  <a:cubicBezTo>
                    <a:pt x="7873" y="23198"/>
                    <a:pt x="8533" y="23108"/>
                    <a:pt x="9041" y="22884"/>
                  </a:cubicBezTo>
                  <a:cubicBezTo>
                    <a:pt x="9775" y="22568"/>
                    <a:pt x="10738" y="22454"/>
                    <a:pt x="11744" y="22454"/>
                  </a:cubicBezTo>
                  <a:cubicBezTo>
                    <a:pt x="14348" y="22454"/>
                    <a:pt x="17247" y="23217"/>
                    <a:pt x="17247" y="23217"/>
                  </a:cubicBezTo>
                  <a:lnTo>
                    <a:pt x="19015" y="20249"/>
                  </a:lnTo>
                  <a:lnTo>
                    <a:pt x="13411" y="601"/>
                  </a:lnTo>
                  <a:lnTo>
                    <a:pt x="5305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7251400" y="3729625"/>
              <a:ext cx="93425" cy="143975"/>
            </a:xfrm>
            <a:custGeom>
              <a:avLst/>
              <a:gdLst/>
              <a:ahLst/>
              <a:cxnLst/>
              <a:rect l="l" t="t" r="r" b="b"/>
              <a:pathLst>
                <a:path w="3737" h="5759" extrusionOk="0">
                  <a:moveTo>
                    <a:pt x="3245" y="0"/>
                  </a:moveTo>
                  <a:cubicBezTo>
                    <a:pt x="2713" y="0"/>
                    <a:pt x="1919" y="1770"/>
                    <a:pt x="1568" y="1770"/>
                  </a:cubicBezTo>
                  <a:cubicBezTo>
                    <a:pt x="1556" y="1770"/>
                    <a:pt x="1546" y="1768"/>
                    <a:pt x="1535" y="1764"/>
                  </a:cubicBezTo>
                  <a:cubicBezTo>
                    <a:pt x="1168" y="1664"/>
                    <a:pt x="2469" y="397"/>
                    <a:pt x="2402" y="163"/>
                  </a:cubicBezTo>
                  <a:cubicBezTo>
                    <a:pt x="2397" y="116"/>
                    <a:pt x="2370" y="93"/>
                    <a:pt x="2326" y="93"/>
                  </a:cubicBezTo>
                  <a:cubicBezTo>
                    <a:pt x="2123" y="93"/>
                    <a:pt x="1556" y="592"/>
                    <a:pt x="1035" y="1497"/>
                  </a:cubicBezTo>
                  <a:cubicBezTo>
                    <a:pt x="401" y="2565"/>
                    <a:pt x="1" y="5033"/>
                    <a:pt x="1" y="5033"/>
                  </a:cubicBezTo>
                  <a:cubicBezTo>
                    <a:pt x="1" y="5033"/>
                    <a:pt x="1126" y="5758"/>
                    <a:pt x="1428" y="5758"/>
                  </a:cubicBezTo>
                  <a:cubicBezTo>
                    <a:pt x="1475" y="5758"/>
                    <a:pt x="1502" y="5741"/>
                    <a:pt x="1502" y="5700"/>
                  </a:cubicBezTo>
                  <a:cubicBezTo>
                    <a:pt x="1569" y="5367"/>
                    <a:pt x="2536" y="4833"/>
                    <a:pt x="2869" y="4333"/>
                  </a:cubicBezTo>
                  <a:cubicBezTo>
                    <a:pt x="3203" y="3766"/>
                    <a:pt x="3537" y="2531"/>
                    <a:pt x="3370" y="2398"/>
                  </a:cubicBezTo>
                  <a:cubicBezTo>
                    <a:pt x="3360" y="2392"/>
                    <a:pt x="3351" y="2390"/>
                    <a:pt x="3341" y="2390"/>
                  </a:cubicBezTo>
                  <a:cubicBezTo>
                    <a:pt x="3170" y="2390"/>
                    <a:pt x="2893" y="3147"/>
                    <a:pt x="2736" y="3399"/>
                  </a:cubicBezTo>
                  <a:cubicBezTo>
                    <a:pt x="2680" y="3466"/>
                    <a:pt x="2612" y="3511"/>
                    <a:pt x="2562" y="3511"/>
                  </a:cubicBezTo>
                  <a:cubicBezTo>
                    <a:pt x="2465" y="3511"/>
                    <a:pt x="2438" y="3339"/>
                    <a:pt x="2703" y="2832"/>
                  </a:cubicBezTo>
                  <a:cubicBezTo>
                    <a:pt x="3170" y="2031"/>
                    <a:pt x="3737" y="730"/>
                    <a:pt x="3503" y="563"/>
                  </a:cubicBezTo>
                  <a:cubicBezTo>
                    <a:pt x="3494" y="556"/>
                    <a:pt x="3484" y="552"/>
                    <a:pt x="3473" y="552"/>
                  </a:cubicBezTo>
                  <a:cubicBezTo>
                    <a:pt x="3248" y="552"/>
                    <a:pt x="2646" y="2100"/>
                    <a:pt x="2353" y="2100"/>
                  </a:cubicBezTo>
                  <a:cubicBezTo>
                    <a:pt x="2347" y="2100"/>
                    <a:pt x="2341" y="2099"/>
                    <a:pt x="2336" y="2098"/>
                  </a:cubicBezTo>
                  <a:cubicBezTo>
                    <a:pt x="2036" y="2064"/>
                    <a:pt x="2536" y="1364"/>
                    <a:pt x="2836" y="930"/>
                  </a:cubicBezTo>
                  <a:cubicBezTo>
                    <a:pt x="3170" y="530"/>
                    <a:pt x="3403" y="63"/>
                    <a:pt x="3403" y="63"/>
                  </a:cubicBezTo>
                  <a:cubicBezTo>
                    <a:pt x="3354" y="20"/>
                    <a:pt x="3301" y="0"/>
                    <a:pt x="3245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7929400" y="3806200"/>
              <a:ext cx="79925" cy="150175"/>
            </a:xfrm>
            <a:custGeom>
              <a:avLst/>
              <a:gdLst/>
              <a:ahLst/>
              <a:cxnLst/>
              <a:rect l="l" t="t" r="r" b="b"/>
              <a:pathLst>
                <a:path w="3197" h="6007" extrusionOk="0">
                  <a:moveTo>
                    <a:pt x="1961" y="1"/>
                  </a:moveTo>
                  <a:cubicBezTo>
                    <a:pt x="1953" y="1"/>
                    <a:pt x="1944" y="1"/>
                    <a:pt x="1935" y="2"/>
                  </a:cubicBezTo>
                  <a:cubicBezTo>
                    <a:pt x="1935" y="2"/>
                    <a:pt x="1901" y="502"/>
                    <a:pt x="1935" y="1036"/>
                  </a:cubicBezTo>
                  <a:cubicBezTo>
                    <a:pt x="1966" y="1562"/>
                    <a:pt x="1997" y="2318"/>
                    <a:pt x="1788" y="2318"/>
                  </a:cubicBezTo>
                  <a:cubicBezTo>
                    <a:pt x="1772" y="2318"/>
                    <a:pt x="1754" y="2313"/>
                    <a:pt x="1735" y="2304"/>
                  </a:cubicBezTo>
                  <a:cubicBezTo>
                    <a:pt x="1434" y="2170"/>
                    <a:pt x="1835" y="336"/>
                    <a:pt x="1568" y="336"/>
                  </a:cubicBezTo>
                  <a:cubicBezTo>
                    <a:pt x="1268" y="336"/>
                    <a:pt x="1101" y="1770"/>
                    <a:pt x="1001" y="2671"/>
                  </a:cubicBezTo>
                  <a:cubicBezTo>
                    <a:pt x="982" y="3197"/>
                    <a:pt x="900" y="3374"/>
                    <a:pt x="819" y="3374"/>
                  </a:cubicBezTo>
                  <a:cubicBezTo>
                    <a:pt x="757" y="3374"/>
                    <a:pt x="696" y="3269"/>
                    <a:pt x="667" y="3138"/>
                  </a:cubicBezTo>
                  <a:cubicBezTo>
                    <a:pt x="667" y="2837"/>
                    <a:pt x="901" y="1970"/>
                    <a:pt x="634" y="1970"/>
                  </a:cubicBezTo>
                  <a:cubicBezTo>
                    <a:pt x="434" y="1970"/>
                    <a:pt x="0" y="3204"/>
                    <a:pt x="67" y="3838"/>
                  </a:cubicBezTo>
                  <a:cubicBezTo>
                    <a:pt x="100" y="4472"/>
                    <a:pt x="601" y="5439"/>
                    <a:pt x="467" y="5706"/>
                  </a:cubicBezTo>
                  <a:cubicBezTo>
                    <a:pt x="400" y="6006"/>
                    <a:pt x="2135" y="6006"/>
                    <a:pt x="2135" y="6006"/>
                  </a:cubicBezTo>
                  <a:cubicBezTo>
                    <a:pt x="2135" y="6006"/>
                    <a:pt x="3069" y="3705"/>
                    <a:pt x="3136" y="2471"/>
                  </a:cubicBezTo>
                  <a:cubicBezTo>
                    <a:pt x="3196" y="1319"/>
                    <a:pt x="2926" y="580"/>
                    <a:pt x="2776" y="580"/>
                  </a:cubicBezTo>
                  <a:cubicBezTo>
                    <a:pt x="2761" y="580"/>
                    <a:pt x="2748" y="587"/>
                    <a:pt x="2735" y="603"/>
                  </a:cubicBezTo>
                  <a:cubicBezTo>
                    <a:pt x="2604" y="799"/>
                    <a:pt x="2955" y="2472"/>
                    <a:pt x="2622" y="2472"/>
                  </a:cubicBezTo>
                  <a:cubicBezTo>
                    <a:pt x="2616" y="2472"/>
                    <a:pt x="2609" y="2472"/>
                    <a:pt x="2602" y="2471"/>
                  </a:cubicBezTo>
                  <a:cubicBezTo>
                    <a:pt x="2240" y="2372"/>
                    <a:pt x="2592" y="1"/>
                    <a:pt x="1961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7401525" y="4153150"/>
              <a:ext cx="271875" cy="382800"/>
            </a:xfrm>
            <a:custGeom>
              <a:avLst/>
              <a:gdLst/>
              <a:ahLst/>
              <a:cxnLst/>
              <a:rect l="l" t="t" r="r" b="b"/>
              <a:pathLst>
                <a:path w="10875" h="15312" extrusionOk="0">
                  <a:moveTo>
                    <a:pt x="5637" y="1"/>
                  </a:moveTo>
                  <a:cubicBezTo>
                    <a:pt x="5637" y="1"/>
                    <a:pt x="734" y="67"/>
                    <a:pt x="467" y="5571"/>
                  </a:cubicBezTo>
                  <a:cubicBezTo>
                    <a:pt x="334" y="7673"/>
                    <a:pt x="2135" y="9074"/>
                    <a:pt x="2035" y="10742"/>
                  </a:cubicBezTo>
                  <a:lnTo>
                    <a:pt x="0" y="15145"/>
                  </a:lnTo>
                  <a:lnTo>
                    <a:pt x="10407" y="15312"/>
                  </a:lnTo>
                  <a:lnTo>
                    <a:pt x="10874" y="2969"/>
                  </a:lnTo>
                  <a:cubicBezTo>
                    <a:pt x="10874" y="2669"/>
                    <a:pt x="8740" y="234"/>
                    <a:pt x="5904" y="67"/>
                  </a:cubicBezTo>
                  <a:cubicBezTo>
                    <a:pt x="5804" y="67"/>
                    <a:pt x="5704" y="1"/>
                    <a:pt x="5637" y="1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7198025" y="3833750"/>
              <a:ext cx="278575" cy="413675"/>
            </a:xfrm>
            <a:custGeom>
              <a:avLst/>
              <a:gdLst/>
              <a:ahLst/>
              <a:cxnLst/>
              <a:rect l="l" t="t" r="r" b="b"/>
              <a:pathLst>
                <a:path w="11143" h="16547" extrusionOk="0">
                  <a:moveTo>
                    <a:pt x="2036" y="1"/>
                  </a:moveTo>
                  <a:cubicBezTo>
                    <a:pt x="2036" y="1"/>
                    <a:pt x="1" y="8774"/>
                    <a:pt x="1702" y="10108"/>
                  </a:cubicBezTo>
                  <a:cubicBezTo>
                    <a:pt x="5805" y="13344"/>
                    <a:pt x="9441" y="16546"/>
                    <a:pt x="9441" y="16546"/>
                  </a:cubicBezTo>
                  <a:lnTo>
                    <a:pt x="11142" y="12643"/>
                  </a:lnTo>
                  <a:lnTo>
                    <a:pt x="4771" y="7440"/>
                  </a:lnTo>
                  <a:lnTo>
                    <a:pt x="4504" y="1235"/>
                  </a:lnTo>
                  <a:lnTo>
                    <a:pt x="2036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7679200" y="3933825"/>
              <a:ext cx="314425" cy="355275"/>
            </a:xfrm>
            <a:custGeom>
              <a:avLst/>
              <a:gdLst/>
              <a:ahLst/>
              <a:cxnLst/>
              <a:rect l="l" t="t" r="r" b="b"/>
              <a:pathLst>
                <a:path w="12577" h="14211" extrusionOk="0">
                  <a:moveTo>
                    <a:pt x="9741" y="1"/>
                  </a:moveTo>
                  <a:cubicBezTo>
                    <a:pt x="9641" y="168"/>
                    <a:pt x="8707" y="8940"/>
                    <a:pt x="8707" y="8940"/>
                  </a:cubicBezTo>
                  <a:cubicBezTo>
                    <a:pt x="7706" y="9441"/>
                    <a:pt x="902" y="10442"/>
                    <a:pt x="902" y="10442"/>
                  </a:cubicBezTo>
                  <a:lnTo>
                    <a:pt x="1" y="14211"/>
                  </a:lnTo>
                  <a:cubicBezTo>
                    <a:pt x="1" y="14211"/>
                    <a:pt x="10308" y="13444"/>
                    <a:pt x="11409" y="11943"/>
                  </a:cubicBezTo>
                  <a:cubicBezTo>
                    <a:pt x="12443" y="10442"/>
                    <a:pt x="12577" y="568"/>
                    <a:pt x="12577" y="568"/>
                  </a:cubicBezTo>
                  <a:lnTo>
                    <a:pt x="9741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7327300" y="4531750"/>
              <a:ext cx="342775" cy="630200"/>
            </a:xfrm>
            <a:custGeom>
              <a:avLst/>
              <a:gdLst/>
              <a:ahLst/>
              <a:cxnLst/>
              <a:rect l="l" t="t" r="r" b="b"/>
              <a:pathLst>
                <a:path w="13711" h="25208" extrusionOk="0">
                  <a:moveTo>
                    <a:pt x="2936" y="1"/>
                  </a:moveTo>
                  <a:cubicBezTo>
                    <a:pt x="2936" y="1"/>
                    <a:pt x="0" y="10475"/>
                    <a:pt x="2369" y="14478"/>
                  </a:cubicBezTo>
                  <a:cubicBezTo>
                    <a:pt x="4695" y="18387"/>
                    <a:pt x="10119" y="25207"/>
                    <a:pt x="10306" y="25207"/>
                  </a:cubicBezTo>
                  <a:cubicBezTo>
                    <a:pt x="10312" y="25207"/>
                    <a:pt x="10313" y="25200"/>
                    <a:pt x="10308" y="25186"/>
                  </a:cubicBezTo>
                  <a:cubicBezTo>
                    <a:pt x="10174" y="24719"/>
                    <a:pt x="13710" y="22317"/>
                    <a:pt x="13710" y="22317"/>
                  </a:cubicBezTo>
                  <a:cubicBezTo>
                    <a:pt x="13710" y="22317"/>
                    <a:pt x="6205" y="12110"/>
                    <a:pt x="6472" y="10675"/>
                  </a:cubicBezTo>
                  <a:cubicBezTo>
                    <a:pt x="6672" y="9274"/>
                    <a:pt x="8640" y="201"/>
                    <a:pt x="8640" y="201"/>
                  </a:cubicBezTo>
                  <a:lnTo>
                    <a:pt x="2936" y="1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7460725" y="4532600"/>
              <a:ext cx="211000" cy="764725"/>
            </a:xfrm>
            <a:custGeom>
              <a:avLst/>
              <a:gdLst/>
              <a:ahLst/>
              <a:cxnLst/>
              <a:rect l="l" t="t" r="r" b="b"/>
              <a:pathLst>
                <a:path w="8440" h="30589" extrusionOk="0">
                  <a:moveTo>
                    <a:pt x="8440" y="0"/>
                  </a:moveTo>
                  <a:lnTo>
                    <a:pt x="2836" y="167"/>
                  </a:lnTo>
                  <a:lnTo>
                    <a:pt x="0" y="30322"/>
                  </a:lnTo>
                  <a:lnTo>
                    <a:pt x="4103" y="30589"/>
                  </a:lnTo>
                  <a:lnTo>
                    <a:pt x="8440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7544125" y="4167325"/>
              <a:ext cx="284375" cy="617150"/>
            </a:xfrm>
            <a:custGeom>
              <a:avLst/>
              <a:gdLst/>
              <a:ahLst/>
              <a:cxnLst/>
              <a:rect l="l" t="t" r="r" b="b"/>
              <a:pathLst>
                <a:path w="11375" h="24686" extrusionOk="0">
                  <a:moveTo>
                    <a:pt x="2535" y="1"/>
                  </a:moveTo>
                  <a:lnTo>
                    <a:pt x="2535" y="1"/>
                  </a:lnTo>
                  <a:cubicBezTo>
                    <a:pt x="2635" y="268"/>
                    <a:pt x="0" y="14411"/>
                    <a:pt x="7272" y="24685"/>
                  </a:cubicBezTo>
                  <a:lnTo>
                    <a:pt x="11375" y="20649"/>
                  </a:lnTo>
                  <a:cubicBezTo>
                    <a:pt x="11375" y="20649"/>
                    <a:pt x="7972" y="11876"/>
                    <a:pt x="7339" y="9307"/>
                  </a:cubicBezTo>
                  <a:cubicBezTo>
                    <a:pt x="6705" y="6739"/>
                    <a:pt x="7005" y="1135"/>
                    <a:pt x="7005" y="1135"/>
                  </a:cubicBezTo>
                  <a:lnTo>
                    <a:pt x="25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7210550" y="4117300"/>
              <a:ext cx="311900" cy="631300"/>
            </a:xfrm>
            <a:custGeom>
              <a:avLst/>
              <a:gdLst/>
              <a:ahLst/>
              <a:cxnLst/>
              <a:rect l="l" t="t" r="r" b="b"/>
              <a:pathLst>
                <a:path w="12476" h="25252" extrusionOk="0">
                  <a:moveTo>
                    <a:pt x="8506" y="0"/>
                  </a:moveTo>
                  <a:cubicBezTo>
                    <a:pt x="8373" y="267"/>
                    <a:pt x="834" y="19181"/>
                    <a:pt x="0" y="24718"/>
                  </a:cubicBezTo>
                  <a:lnTo>
                    <a:pt x="3336" y="25252"/>
                  </a:lnTo>
                  <a:cubicBezTo>
                    <a:pt x="3336" y="25252"/>
                    <a:pt x="8640" y="4670"/>
                    <a:pt x="12476" y="1368"/>
                  </a:cubicBezTo>
                  <a:lnTo>
                    <a:pt x="850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7493250" y="3945950"/>
              <a:ext cx="163475" cy="185100"/>
            </a:xfrm>
            <a:custGeom>
              <a:avLst/>
              <a:gdLst/>
              <a:ahLst/>
              <a:cxnLst/>
              <a:rect l="l" t="t" r="r" b="b"/>
              <a:pathLst>
                <a:path w="6539" h="7404" extrusionOk="0">
                  <a:moveTo>
                    <a:pt x="3462" y="0"/>
                  </a:moveTo>
                  <a:cubicBezTo>
                    <a:pt x="2036" y="0"/>
                    <a:pt x="768" y="1028"/>
                    <a:pt x="501" y="2451"/>
                  </a:cubicBezTo>
                  <a:cubicBezTo>
                    <a:pt x="134" y="4586"/>
                    <a:pt x="0" y="7088"/>
                    <a:pt x="2335" y="7355"/>
                  </a:cubicBezTo>
                  <a:cubicBezTo>
                    <a:pt x="2643" y="7388"/>
                    <a:pt x="2926" y="7404"/>
                    <a:pt x="3187" y="7404"/>
                  </a:cubicBezTo>
                  <a:cubicBezTo>
                    <a:pt x="5787" y="7404"/>
                    <a:pt x="6187" y="5847"/>
                    <a:pt x="6338" y="4786"/>
                  </a:cubicBezTo>
                  <a:cubicBezTo>
                    <a:pt x="6505" y="3585"/>
                    <a:pt x="6538" y="583"/>
                    <a:pt x="4037" y="83"/>
                  </a:cubicBezTo>
                  <a:cubicBezTo>
                    <a:pt x="4037" y="49"/>
                    <a:pt x="4003" y="49"/>
                    <a:pt x="4003" y="49"/>
                  </a:cubicBezTo>
                  <a:cubicBezTo>
                    <a:pt x="3822" y="16"/>
                    <a:pt x="3641" y="0"/>
                    <a:pt x="3462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7509925" y="4111450"/>
              <a:ext cx="95925" cy="236025"/>
            </a:xfrm>
            <a:custGeom>
              <a:avLst/>
              <a:gdLst/>
              <a:ahLst/>
              <a:cxnLst/>
              <a:rect l="l" t="t" r="r" b="b"/>
              <a:pathLst>
                <a:path w="3837" h="9441" extrusionOk="0">
                  <a:moveTo>
                    <a:pt x="334" y="1"/>
                  </a:moveTo>
                  <a:lnTo>
                    <a:pt x="67" y="3303"/>
                  </a:lnTo>
                  <a:cubicBezTo>
                    <a:pt x="0" y="4271"/>
                    <a:pt x="367" y="9441"/>
                    <a:pt x="1368" y="9441"/>
                  </a:cubicBezTo>
                  <a:cubicBezTo>
                    <a:pt x="2235" y="9441"/>
                    <a:pt x="3370" y="4504"/>
                    <a:pt x="3436" y="3637"/>
                  </a:cubicBezTo>
                  <a:lnTo>
                    <a:pt x="3837" y="3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7471175" y="4022850"/>
              <a:ext cx="46275" cy="54775"/>
            </a:xfrm>
            <a:custGeom>
              <a:avLst/>
              <a:gdLst/>
              <a:ahLst/>
              <a:cxnLst/>
              <a:rect l="l" t="t" r="r" b="b"/>
              <a:pathLst>
                <a:path w="1851" h="2191" extrusionOk="0">
                  <a:moveTo>
                    <a:pt x="1014" y="0"/>
                  </a:moveTo>
                  <a:cubicBezTo>
                    <a:pt x="660" y="0"/>
                    <a:pt x="371" y="308"/>
                    <a:pt x="250" y="643"/>
                  </a:cubicBezTo>
                  <a:cubicBezTo>
                    <a:pt x="0" y="1329"/>
                    <a:pt x="450" y="2190"/>
                    <a:pt x="1219" y="2190"/>
                  </a:cubicBezTo>
                  <a:cubicBezTo>
                    <a:pt x="1272" y="2190"/>
                    <a:pt x="1327" y="2186"/>
                    <a:pt x="1384" y="2177"/>
                  </a:cubicBezTo>
                  <a:lnTo>
                    <a:pt x="1717" y="609"/>
                  </a:lnTo>
                  <a:cubicBezTo>
                    <a:pt x="1851" y="309"/>
                    <a:pt x="1384" y="42"/>
                    <a:pt x="1117" y="9"/>
                  </a:cubicBezTo>
                  <a:cubicBezTo>
                    <a:pt x="1082" y="3"/>
                    <a:pt x="1048" y="0"/>
                    <a:pt x="1014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7574125" y="3998050"/>
              <a:ext cx="40075" cy="67725"/>
            </a:xfrm>
            <a:custGeom>
              <a:avLst/>
              <a:gdLst/>
              <a:ahLst/>
              <a:cxnLst/>
              <a:rect l="l" t="t" r="r" b="b"/>
              <a:pathLst>
                <a:path w="1603" h="2709" extrusionOk="0">
                  <a:moveTo>
                    <a:pt x="134" y="0"/>
                  </a:moveTo>
                  <a:cubicBezTo>
                    <a:pt x="34" y="0"/>
                    <a:pt x="1" y="0"/>
                    <a:pt x="1" y="34"/>
                  </a:cubicBezTo>
                  <a:cubicBezTo>
                    <a:pt x="68" y="667"/>
                    <a:pt x="68" y="1301"/>
                    <a:pt x="301" y="1868"/>
                  </a:cubicBezTo>
                  <a:cubicBezTo>
                    <a:pt x="301" y="1902"/>
                    <a:pt x="326" y="1918"/>
                    <a:pt x="355" y="1918"/>
                  </a:cubicBezTo>
                  <a:cubicBezTo>
                    <a:pt x="385" y="1918"/>
                    <a:pt x="418" y="1902"/>
                    <a:pt x="435" y="1868"/>
                  </a:cubicBezTo>
                  <a:cubicBezTo>
                    <a:pt x="535" y="1768"/>
                    <a:pt x="693" y="1685"/>
                    <a:pt x="827" y="1685"/>
                  </a:cubicBezTo>
                  <a:cubicBezTo>
                    <a:pt x="960" y="1685"/>
                    <a:pt x="1068" y="1768"/>
                    <a:pt x="1068" y="2002"/>
                  </a:cubicBezTo>
                  <a:cubicBezTo>
                    <a:pt x="1068" y="2302"/>
                    <a:pt x="802" y="2469"/>
                    <a:pt x="601" y="2602"/>
                  </a:cubicBezTo>
                  <a:cubicBezTo>
                    <a:pt x="515" y="2631"/>
                    <a:pt x="577" y="2709"/>
                    <a:pt x="639" y="2709"/>
                  </a:cubicBezTo>
                  <a:cubicBezTo>
                    <a:pt x="649" y="2709"/>
                    <a:pt x="659" y="2707"/>
                    <a:pt x="668" y="2702"/>
                  </a:cubicBezTo>
                  <a:cubicBezTo>
                    <a:pt x="1035" y="2535"/>
                    <a:pt x="1602" y="1835"/>
                    <a:pt x="1002" y="1601"/>
                  </a:cubicBezTo>
                  <a:cubicBezTo>
                    <a:pt x="935" y="1535"/>
                    <a:pt x="868" y="1535"/>
                    <a:pt x="802" y="1535"/>
                  </a:cubicBezTo>
                  <a:cubicBezTo>
                    <a:pt x="735" y="1535"/>
                    <a:pt x="501" y="1701"/>
                    <a:pt x="468" y="1701"/>
                  </a:cubicBezTo>
                  <a:cubicBezTo>
                    <a:pt x="201" y="1668"/>
                    <a:pt x="168" y="234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7538950" y="4018050"/>
              <a:ext cx="8525" cy="5450"/>
            </a:xfrm>
            <a:custGeom>
              <a:avLst/>
              <a:gdLst/>
              <a:ahLst/>
              <a:cxnLst/>
              <a:rect l="l" t="t" r="r" b="b"/>
              <a:pathLst>
                <a:path w="341" h="218" extrusionOk="0">
                  <a:moveTo>
                    <a:pt x="207" y="1"/>
                  </a:moveTo>
                  <a:cubicBezTo>
                    <a:pt x="174" y="1"/>
                    <a:pt x="140" y="1"/>
                    <a:pt x="74" y="34"/>
                  </a:cubicBezTo>
                  <a:cubicBezTo>
                    <a:pt x="0" y="108"/>
                    <a:pt x="71" y="217"/>
                    <a:pt x="153" y="217"/>
                  </a:cubicBezTo>
                  <a:cubicBezTo>
                    <a:pt x="183" y="217"/>
                    <a:pt x="214" y="203"/>
                    <a:pt x="240" y="168"/>
                  </a:cubicBezTo>
                  <a:cubicBezTo>
                    <a:pt x="341" y="68"/>
                    <a:pt x="240" y="1"/>
                    <a:pt x="2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7611525" y="4019500"/>
              <a:ext cx="8500" cy="6150"/>
            </a:xfrm>
            <a:custGeom>
              <a:avLst/>
              <a:gdLst/>
              <a:ahLst/>
              <a:cxnLst/>
              <a:rect l="l" t="t" r="r" b="b"/>
              <a:pathLst>
                <a:path w="340" h="246" extrusionOk="0">
                  <a:moveTo>
                    <a:pt x="221" y="1"/>
                  </a:moveTo>
                  <a:cubicBezTo>
                    <a:pt x="66" y="1"/>
                    <a:pt x="1" y="245"/>
                    <a:pt x="175" y="245"/>
                  </a:cubicBezTo>
                  <a:cubicBezTo>
                    <a:pt x="185" y="245"/>
                    <a:pt x="195" y="245"/>
                    <a:pt x="206" y="243"/>
                  </a:cubicBezTo>
                  <a:cubicBezTo>
                    <a:pt x="340" y="243"/>
                    <a:pt x="340" y="76"/>
                    <a:pt x="273" y="10"/>
                  </a:cubicBezTo>
                  <a:cubicBezTo>
                    <a:pt x="255" y="3"/>
                    <a:pt x="237" y="1"/>
                    <a:pt x="2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7543675" y="4056725"/>
              <a:ext cx="49350" cy="26375"/>
            </a:xfrm>
            <a:custGeom>
              <a:avLst/>
              <a:gdLst/>
              <a:ahLst/>
              <a:cxnLst/>
              <a:rect l="l" t="t" r="r" b="b"/>
              <a:pathLst>
                <a:path w="1974" h="1055" extrusionOk="0">
                  <a:moveTo>
                    <a:pt x="30" y="0"/>
                  </a:moveTo>
                  <a:cubicBezTo>
                    <a:pt x="11" y="0"/>
                    <a:pt x="0" y="35"/>
                    <a:pt x="18" y="88"/>
                  </a:cubicBezTo>
                  <a:cubicBezTo>
                    <a:pt x="218" y="489"/>
                    <a:pt x="552" y="789"/>
                    <a:pt x="1019" y="956"/>
                  </a:cubicBezTo>
                  <a:cubicBezTo>
                    <a:pt x="1153" y="994"/>
                    <a:pt x="1376" y="1054"/>
                    <a:pt x="1572" y="1054"/>
                  </a:cubicBezTo>
                  <a:cubicBezTo>
                    <a:pt x="1718" y="1054"/>
                    <a:pt x="1849" y="1021"/>
                    <a:pt x="1919" y="922"/>
                  </a:cubicBezTo>
                  <a:cubicBezTo>
                    <a:pt x="1974" y="868"/>
                    <a:pt x="1917" y="813"/>
                    <a:pt x="1876" y="813"/>
                  </a:cubicBezTo>
                  <a:cubicBezTo>
                    <a:pt x="1867" y="813"/>
                    <a:pt x="1859" y="816"/>
                    <a:pt x="1853" y="822"/>
                  </a:cubicBezTo>
                  <a:cubicBezTo>
                    <a:pt x="1758" y="881"/>
                    <a:pt x="1651" y="903"/>
                    <a:pt x="1542" y="903"/>
                  </a:cubicBezTo>
                  <a:cubicBezTo>
                    <a:pt x="1342" y="903"/>
                    <a:pt x="1136" y="832"/>
                    <a:pt x="985" y="789"/>
                  </a:cubicBezTo>
                  <a:cubicBezTo>
                    <a:pt x="585" y="655"/>
                    <a:pt x="318" y="422"/>
                    <a:pt x="85" y="88"/>
                  </a:cubicBezTo>
                  <a:cubicBezTo>
                    <a:pt x="69" y="26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7536600" y="4053250"/>
              <a:ext cx="15875" cy="13525"/>
            </a:xfrm>
            <a:custGeom>
              <a:avLst/>
              <a:gdLst/>
              <a:ahLst/>
              <a:cxnLst/>
              <a:rect l="l" t="t" r="r" b="b"/>
              <a:pathLst>
                <a:path w="635" h="541" extrusionOk="0">
                  <a:moveTo>
                    <a:pt x="426" y="0"/>
                  </a:moveTo>
                  <a:cubicBezTo>
                    <a:pt x="346" y="0"/>
                    <a:pt x="273" y="36"/>
                    <a:pt x="234" y="94"/>
                  </a:cubicBezTo>
                  <a:cubicBezTo>
                    <a:pt x="101" y="161"/>
                    <a:pt x="68" y="327"/>
                    <a:pt x="1" y="461"/>
                  </a:cubicBezTo>
                  <a:cubicBezTo>
                    <a:pt x="1" y="516"/>
                    <a:pt x="21" y="541"/>
                    <a:pt x="45" y="541"/>
                  </a:cubicBezTo>
                  <a:cubicBezTo>
                    <a:pt x="64" y="541"/>
                    <a:pt x="86" y="524"/>
                    <a:pt x="101" y="494"/>
                  </a:cubicBezTo>
                  <a:cubicBezTo>
                    <a:pt x="134" y="394"/>
                    <a:pt x="168" y="294"/>
                    <a:pt x="268" y="227"/>
                  </a:cubicBezTo>
                  <a:cubicBezTo>
                    <a:pt x="334" y="127"/>
                    <a:pt x="435" y="127"/>
                    <a:pt x="535" y="127"/>
                  </a:cubicBezTo>
                  <a:cubicBezTo>
                    <a:pt x="601" y="127"/>
                    <a:pt x="635" y="61"/>
                    <a:pt x="601" y="61"/>
                  </a:cubicBezTo>
                  <a:cubicBezTo>
                    <a:pt x="545" y="19"/>
                    <a:pt x="484" y="0"/>
                    <a:pt x="4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7514100" y="4114450"/>
              <a:ext cx="75900" cy="19425"/>
            </a:xfrm>
            <a:custGeom>
              <a:avLst/>
              <a:gdLst/>
              <a:ahLst/>
              <a:cxnLst/>
              <a:rect l="l" t="t" r="r" b="b"/>
              <a:pathLst>
                <a:path w="3036" h="777" extrusionOk="0">
                  <a:moveTo>
                    <a:pt x="39" y="0"/>
                  </a:moveTo>
                  <a:cubicBezTo>
                    <a:pt x="17" y="0"/>
                    <a:pt x="0" y="24"/>
                    <a:pt x="0" y="48"/>
                  </a:cubicBezTo>
                  <a:cubicBezTo>
                    <a:pt x="384" y="632"/>
                    <a:pt x="938" y="777"/>
                    <a:pt x="1530" y="777"/>
                  </a:cubicBezTo>
                  <a:cubicBezTo>
                    <a:pt x="2019" y="777"/>
                    <a:pt x="2535" y="678"/>
                    <a:pt x="3002" y="648"/>
                  </a:cubicBezTo>
                  <a:cubicBezTo>
                    <a:pt x="3036" y="648"/>
                    <a:pt x="3036" y="548"/>
                    <a:pt x="3002" y="548"/>
                  </a:cubicBezTo>
                  <a:cubicBezTo>
                    <a:pt x="2966" y="545"/>
                    <a:pt x="2931" y="544"/>
                    <a:pt x="2895" y="544"/>
                  </a:cubicBezTo>
                  <a:cubicBezTo>
                    <a:pt x="2464" y="544"/>
                    <a:pt x="2032" y="715"/>
                    <a:pt x="1601" y="715"/>
                  </a:cubicBezTo>
                  <a:cubicBezTo>
                    <a:pt x="1068" y="715"/>
                    <a:pt x="434" y="448"/>
                    <a:pt x="67" y="14"/>
                  </a:cubicBezTo>
                  <a:cubicBezTo>
                    <a:pt x="57" y="4"/>
                    <a:pt x="47" y="0"/>
                    <a:pt x="3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7597775" y="4169000"/>
              <a:ext cx="38100" cy="266075"/>
            </a:xfrm>
            <a:custGeom>
              <a:avLst/>
              <a:gdLst/>
              <a:ahLst/>
              <a:cxnLst/>
              <a:rect l="l" t="t" r="r" b="b"/>
              <a:pathLst>
                <a:path w="1524" h="10643" extrusionOk="0">
                  <a:moveTo>
                    <a:pt x="556" y="0"/>
                  </a:moveTo>
                  <a:cubicBezTo>
                    <a:pt x="423" y="501"/>
                    <a:pt x="656" y="968"/>
                    <a:pt x="890" y="1435"/>
                  </a:cubicBezTo>
                  <a:cubicBezTo>
                    <a:pt x="1257" y="2169"/>
                    <a:pt x="1457" y="2802"/>
                    <a:pt x="1056" y="3536"/>
                  </a:cubicBezTo>
                  <a:cubicBezTo>
                    <a:pt x="890" y="3870"/>
                    <a:pt x="723" y="4137"/>
                    <a:pt x="656" y="4504"/>
                  </a:cubicBezTo>
                  <a:cubicBezTo>
                    <a:pt x="423" y="5304"/>
                    <a:pt x="823" y="6172"/>
                    <a:pt x="756" y="6972"/>
                  </a:cubicBezTo>
                  <a:cubicBezTo>
                    <a:pt x="723" y="8173"/>
                    <a:pt x="356" y="9374"/>
                    <a:pt x="22" y="10541"/>
                  </a:cubicBezTo>
                  <a:cubicBezTo>
                    <a:pt x="1" y="10606"/>
                    <a:pt x="63" y="10643"/>
                    <a:pt x="109" y="10643"/>
                  </a:cubicBezTo>
                  <a:cubicBezTo>
                    <a:pt x="135" y="10643"/>
                    <a:pt x="156" y="10632"/>
                    <a:pt x="156" y="10608"/>
                  </a:cubicBezTo>
                  <a:cubicBezTo>
                    <a:pt x="423" y="9641"/>
                    <a:pt x="723" y="8673"/>
                    <a:pt x="856" y="7706"/>
                  </a:cubicBezTo>
                  <a:cubicBezTo>
                    <a:pt x="990" y="6605"/>
                    <a:pt x="489" y="5171"/>
                    <a:pt x="890" y="4170"/>
                  </a:cubicBezTo>
                  <a:cubicBezTo>
                    <a:pt x="1156" y="3603"/>
                    <a:pt x="1523" y="3103"/>
                    <a:pt x="1390" y="2436"/>
                  </a:cubicBezTo>
                  <a:cubicBezTo>
                    <a:pt x="1290" y="1502"/>
                    <a:pt x="689" y="868"/>
                    <a:pt x="55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7397350" y="4155650"/>
              <a:ext cx="103425" cy="216225"/>
            </a:xfrm>
            <a:custGeom>
              <a:avLst/>
              <a:gdLst/>
              <a:ahLst/>
              <a:cxnLst/>
              <a:rect l="l" t="t" r="r" b="b"/>
              <a:pathLst>
                <a:path w="4137" h="8649" extrusionOk="0">
                  <a:moveTo>
                    <a:pt x="4070" y="1"/>
                  </a:moveTo>
                  <a:cubicBezTo>
                    <a:pt x="3403" y="234"/>
                    <a:pt x="2669" y="501"/>
                    <a:pt x="2168" y="1068"/>
                  </a:cubicBezTo>
                  <a:cubicBezTo>
                    <a:pt x="1535" y="1835"/>
                    <a:pt x="1902" y="2569"/>
                    <a:pt x="1802" y="3470"/>
                  </a:cubicBezTo>
                  <a:cubicBezTo>
                    <a:pt x="1568" y="4504"/>
                    <a:pt x="567" y="5004"/>
                    <a:pt x="234" y="5972"/>
                  </a:cubicBezTo>
                  <a:cubicBezTo>
                    <a:pt x="0" y="6806"/>
                    <a:pt x="34" y="7740"/>
                    <a:pt x="134" y="8574"/>
                  </a:cubicBezTo>
                  <a:cubicBezTo>
                    <a:pt x="134" y="8624"/>
                    <a:pt x="159" y="8649"/>
                    <a:pt x="184" y="8649"/>
                  </a:cubicBezTo>
                  <a:cubicBezTo>
                    <a:pt x="209" y="8649"/>
                    <a:pt x="234" y="8624"/>
                    <a:pt x="234" y="8574"/>
                  </a:cubicBezTo>
                  <a:cubicBezTo>
                    <a:pt x="200" y="7706"/>
                    <a:pt x="134" y="6839"/>
                    <a:pt x="367" y="6005"/>
                  </a:cubicBezTo>
                  <a:cubicBezTo>
                    <a:pt x="634" y="5204"/>
                    <a:pt x="1301" y="4871"/>
                    <a:pt x="1668" y="4204"/>
                  </a:cubicBezTo>
                  <a:cubicBezTo>
                    <a:pt x="2002" y="3670"/>
                    <a:pt x="1835" y="3070"/>
                    <a:pt x="1835" y="2469"/>
                  </a:cubicBezTo>
                  <a:cubicBezTo>
                    <a:pt x="1868" y="1035"/>
                    <a:pt x="2869" y="501"/>
                    <a:pt x="4036" y="67"/>
                  </a:cubicBezTo>
                  <a:cubicBezTo>
                    <a:pt x="4137" y="34"/>
                    <a:pt x="4137" y="1"/>
                    <a:pt x="407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7577475" y="4167625"/>
              <a:ext cx="165650" cy="601450"/>
            </a:xfrm>
            <a:custGeom>
              <a:avLst/>
              <a:gdLst/>
              <a:ahLst/>
              <a:cxnLst/>
              <a:rect l="l" t="t" r="r" b="b"/>
              <a:pathLst>
                <a:path w="6626" h="24058" extrusionOk="0">
                  <a:moveTo>
                    <a:pt x="1340" y="0"/>
                  </a:moveTo>
                  <a:cubicBezTo>
                    <a:pt x="1329" y="0"/>
                    <a:pt x="1315" y="8"/>
                    <a:pt x="1301" y="22"/>
                  </a:cubicBezTo>
                  <a:cubicBezTo>
                    <a:pt x="0" y="3992"/>
                    <a:pt x="134" y="8595"/>
                    <a:pt x="1001" y="12598"/>
                  </a:cubicBezTo>
                  <a:cubicBezTo>
                    <a:pt x="1868" y="16767"/>
                    <a:pt x="3770" y="20704"/>
                    <a:pt x="6438" y="24039"/>
                  </a:cubicBezTo>
                  <a:cubicBezTo>
                    <a:pt x="6451" y="24052"/>
                    <a:pt x="6466" y="24058"/>
                    <a:pt x="6482" y="24058"/>
                  </a:cubicBezTo>
                  <a:cubicBezTo>
                    <a:pt x="6549" y="24058"/>
                    <a:pt x="6626" y="23960"/>
                    <a:pt x="6572" y="23906"/>
                  </a:cubicBezTo>
                  <a:cubicBezTo>
                    <a:pt x="3937" y="20604"/>
                    <a:pt x="2069" y="16734"/>
                    <a:pt x="1168" y="12598"/>
                  </a:cubicBezTo>
                  <a:cubicBezTo>
                    <a:pt x="267" y="8361"/>
                    <a:pt x="534" y="4258"/>
                    <a:pt x="1368" y="55"/>
                  </a:cubicBezTo>
                  <a:cubicBezTo>
                    <a:pt x="1368" y="16"/>
                    <a:pt x="1357" y="0"/>
                    <a:pt x="134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7291425" y="4148125"/>
              <a:ext cx="219075" cy="597875"/>
            </a:xfrm>
            <a:custGeom>
              <a:avLst/>
              <a:gdLst/>
              <a:ahLst/>
              <a:cxnLst/>
              <a:rect l="l" t="t" r="r" b="b"/>
              <a:pathLst>
                <a:path w="8763" h="23915" extrusionOk="0">
                  <a:moveTo>
                    <a:pt x="8668" y="0"/>
                  </a:moveTo>
                  <a:cubicBezTo>
                    <a:pt x="8643" y="0"/>
                    <a:pt x="8619" y="11"/>
                    <a:pt x="8607" y="35"/>
                  </a:cubicBezTo>
                  <a:cubicBezTo>
                    <a:pt x="5171" y="7707"/>
                    <a:pt x="2102" y="15780"/>
                    <a:pt x="1" y="23885"/>
                  </a:cubicBezTo>
                  <a:cubicBezTo>
                    <a:pt x="23" y="23885"/>
                    <a:pt x="45" y="23915"/>
                    <a:pt x="68" y="23915"/>
                  </a:cubicBezTo>
                  <a:cubicBezTo>
                    <a:pt x="79" y="23915"/>
                    <a:pt x="90" y="23908"/>
                    <a:pt x="101" y="23885"/>
                  </a:cubicBezTo>
                  <a:cubicBezTo>
                    <a:pt x="1402" y="19849"/>
                    <a:pt x="2603" y="15813"/>
                    <a:pt x="4004" y="11843"/>
                  </a:cubicBezTo>
                  <a:cubicBezTo>
                    <a:pt x="5438" y="7874"/>
                    <a:pt x="7073" y="3971"/>
                    <a:pt x="8740" y="102"/>
                  </a:cubicBezTo>
                  <a:cubicBezTo>
                    <a:pt x="8762" y="37"/>
                    <a:pt x="8714" y="0"/>
                    <a:pt x="86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7917725" y="3960525"/>
              <a:ext cx="81750" cy="16700"/>
            </a:xfrm>
            <a:custGeom>
              <a:avLst/>
              <a:gdLst/>
              <a:ahLst/>
              <a:cxnLst/>
              <a:rect l="l" t="t" r="r" b="b"/>
              <a:pathLst>
                <a:path w="3270" h="668" extrusionOk="0">
                  <a:moveTo>
                    <a:pt x="0" y="0"/>
                  </a:moveTo>
                  <a:lnTo>
                    <a:pt x="0" y="100"/>
                  </a:lnTo>
                  <a:cubicBezTo>
                    <a:pt x="1034" y="367"/>
                    <a:pt x="2102" y="501"/>
                    <a:pt x="3202" y="667"/>
                  </a:cubicBezTo>
                  <a:cubicBezTo>
                    <a:pt x="3236" y="667"/>
                    <a:pt x="3269" y="601"/>
                    <a:pt x="3202" y="534"/>
                  </a:cubicBezTo>
                  <a:cubicBezTo>
                    <a:pt x="2168" y="334"/>
                    <a:pt x="1068" y="134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7889600" y="4155300"/>
              <a:ext cx="15625" cy="48000"/>
            </a:xfrm>
            <a:custGeom>
              <a:avLst/>
              <a:gdLst/>
              <a:ahLst/>
              <a:cxnLst/>
              <a:rect l="l" t="t" r="r" b="b"/>
              <a:pathLst>
                <a:path w="625" h="1920" extrusionOk="0">
                  <a:moveTo>
                    <a:pt x="68" y="1"/>
                  </a:moveTo>
                  <a:cubicBezTo>
                    <a:pt x="27" y="1"/>
                    <a:pt x="1" y="25"/>
                    <a:pt x="24" y="48"/>
                  </a:cubicBezTo>
                  <a:cubicBezTo>
                    <a:pt x="191" y="682"/>
                    <a:pt x="325" y="1316"/>
                    <a:pt x="491" y="1883"/>
                  </a:cubicBezTo>
                  <a:cubicBezTo>
                    <a:pt x="491" y="1908"/>
                    <a:pt x="511" y="1919"/>
                    <a:pt x="535" y="1919"/>
                  </a:cubicBezTo>
                  <a:cubicBezTo>
                    <a:pt x="574" y="1919"/>
                    <a:pt x="625" y="1891"/>
                    <a:pt x="625" y="1849"/>
                  </a:cubicBezTo>
                  <a:cubicBezTo>
                    <a:pt x="458" y="1216"/>
                    <a:pt x="291" y="615"/>
                    <a:pt x="124" y="15"/>
                  </a:cubicBezTo>
                  <a:cubicBezTo>
                    <a:pt x="105" y="5"/>
                    <a:pt x="85" y="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7889350" y="4151475"/>
              <a:ext cx="34850" cy="32875"/>
            </a:xfrm>
            <a:custGeom>
              <a:avLst/>
              <a:gdLst/>
              <a:ahLst/>
              <a:cxnLst/>
              <a:rect l="l" t="t" r="r" b="b"/>
              <a:pathLst>
                <a:path w="1394" h="1315" extrusionOk="0">
                  <a:moveTo>
                    <a:pt x="68" y="1"/>
                  </a:moveTo>
                  <a:cubicBezTo>
                    <a:pt x="34" y="1"/>
                    <a:pt x="1" y="68"/>
                    <a:pt x="34" y="68"/>
                  </a:cubicBezTo>
                  <a:cubicBezTo>
                    <a:pt x="301" y="234"/>
                    <a:pt x="535" y="468"/>
                    <a:pt x="735" y="668"/>
                  </a:cubicBezTo>
                  <a:cubicBezTo>
                    <a:pt x="968" y="868"/>
                    <a:pt x="1135" y="1135"/>
                    <a:pt x="1302" y="1302"/>
                  </a:cubicBezTo>
                  <a:cubicBezTo>
                    <a:pt x="1310" y="1310"/>
                    <a:pt x="1321" y="1314"/>
                    <a:pt x="1331" y="1314"/>
                  </a:cubicBezTo>
                  <a:cubicBezTo>
                    <a:pt x="1362" y="1314"/>
                    <a:pt x="1394" y="1277"/>
                    <a:pt x="1369" y="1202"/>
                  </a:cubicBezTo>
                  <a:cubicBezTo>
                    <a:pt x="1135" y="668"/>
                    <a:pt x="535" y="3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7243225" y="3846875"/>
              <a:ext cx="70625" cy="37125"/>
            </a:xfrm>
            <a:custGeom>
              <a:avLst/>
              <a:gdLst/>
              <a:ahLst/>
              <a:cxnLst/>
              <a:rect l="l" t="t" r="r" b="b"/>
              <a:pathLst>
                <a:path w="2825" h="1485" extrusionOk="0">
                  <a:moveTo>
                    <a:pt x="42" y="1"/>
                  </a:moveTo>
                  <a:cubicBezTo>
                    <a:pt x="17" y="1"/>
                    <a:pt x="1" y="49"/>
                    <a:pt x="28" y="76"/>
                  </a:cubicBezTo>
                  <a:cubicBezTo>
                    <a:pt x="895" y="577"/>
                    <a:pt x="1829" y="1044"/>
                    <a:pt x="2729" y="1477"/>
                  </a:cubicBezTo>
                  <a:cubicBezTo>
                    <a:pt x="2739" y="1482"/>
                    <a:pt x="2747" y="1484"/>
                    <a:pt x="2755" y="1484"/>
                  </a:cubicBezTo>
                  <a:cubicBezTo>
                    <a:pt x="2804" y="1484"/>
                    <a:pt x="2825" y="1406"/>
                    <a:pt x="2796" y="1377"/>
                  </a:cubicBezTo>
                  <a:cubicBezTo>
                    <a:pt x="1896" y="877"/>
                    <a:pt x="995" y="410"/>
                    <a:pt x="61" y="10"/>
                  </a:cubicBezTo>
                  <a:cubicBezTo>
                    <a:pt x="55" y="3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7273925" y="4018675"/>
              <a:ext cx="41700" cy="20250"/>
            </a:xfrm>
            <a:custGeom>
              <a:avLst/>
              <a:gdLst/>
              <a:ahLst/>
              <a:cxnLst/>
              <a:rect l="l" t="t" r="r" b="b"/>
              <a:pathLst>
                <a:path w="1668" h="810" extrusionOk="0">
                  <a:moveTo>
                    <a:pt x="1632" y="0"/>
                  </a:moveTo>
                  <a:cubicBezTo>
                    <a:pt x="1624" y="0"/>
                    <a:pt x="1614" y="3"/>
                    <a:pt x="1602" y="9"/>
                  </a:cubicBezTo>
                  <a:cubicBezTo>
                    <a:pt x="1034" y="176"/>
                    <a:pt x="534" y="476"/>
                    <a:pt x="34" y="776"/>
                  </a:cubicBezTo>
                  <a:cubicBezTo>
                    <a:pt x="0" y="776"/>
                    <a:pt x="67" y="810"/>
                    <a:pt x="100" y="810"/>
                  </a:cubicBezTo>
                  <a:cubicBezTo>
                    <a:pt x="601" y="610"/>
                    <a:pt x="1168" y="376"/>
                    <a:pt x="1635" y="109"/>
                  </a:cubicBezTo>
                  <a:cubicBezTo>
                    <a:pt x="1662" y="55"/>
                    <a:pt x="1667" y="0"/>
                    <a:pt x="16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7296650" y="4014875"/>
              <a:ext cx="28525" cy="32725"/>
            </a:xfrm>
            <a:custGeom>
              <a:avLst/>
              <a:gdLst/>
              <a:ahLst/>
              <a:cxnLst/>
              <a:rect l="l" t="t" r="r" b="b"/>
              <a:pathLst>
                <a:path w="1141" h="1309" extrusionOk="0">
                  <a:moveTo>
                    <a:pt x="1065" y="1"/>
                  </a:moveTo>
                  <a:cubicBezTo>
                    <a:pt x="1050" y="1"/>
                    <a:pt x="1035" y="9"/>
                    <a:pt x="1026" y="28"/>
                  </a:cubicBezTo>
                  <a:cubicBezTo>
                    <a:pt x="693" y="395"/>
                    <a:pt x="359" y="828"/>
                    <a:pt x="25" y="1229"/>
                  </a:cubicBezTo>
                  <a:cubicBezTo>
                    <a:pt x="1" y="1277"/>
                    <a:pt x="12" y="1308"/>
                    <a:pt x="33" y="1308"/>
                  </a:cubicBezTo>
                  <a:cubicBezTo>
                    <a:pt x="41" y="1308"/>
                    <a:pt x="50" y="1304"/>
                    <a:pt x="59" y="1295"/>
                  </a:cubicBezTo>
                  <a:cubicBezTo>
                    <a:pt x="392" y="928"/>
                    <a:pt x="759" y="528"/>
                    <a:pt x="1093" y="128"/>
                  </a:cubicBezTo>
                  <a:cubicBezTo>
                    <a:pt x="1141" y="56"/>
                    <a:pt x="1102" y="1"/>
                    <a:pt x="106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7675875" y="4537875"/>
              <a:ext cx="91150" cy="43100"/>
            </a:xfrm>
            <a:custGeom>
              <a:avLst/>
              <a:gdLst/>
              <a:ahLst/>
              <a:cxnLst/>
              <a:rect l="l" t="t" r="r" b="b"/>
              <a:pathLst>
                <a:path w="3646" h="1724" extrusionOk="0">
                  <a:moveTo>
                    <a:pt x="3568" y="0"/>
                  </a:moveTo>
                  <a:cubicBezTo>
                    <a:pt x="3556" y="0"/>
                    <a:pt x="3544" y="7"/>
                    <a:pt x="3536" y="23"/>
                  </a:cubicBezTo>
                  <a:cubicBezTo>
                    <a:pt x="2336" y="456"/>
                    <a:pt x="1035" y="1023"/>
                    <a:pt x="1" y="1724"/>
                  </a:cubicBezTo>
                  <a:cubicBezTo>
                    <a:pt x="1201" y="1357"/>
                    <a:pt x="2436" y="723"/>
                    <a:pt x="3570" y="89"/>
                  </a:cubicBezTo>
                  <a:cubicBezTo>
                    <a:pt x="3646" y="64"/>
                    <a:pt x="3606" y="0"/>
                    <a:pt x="35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7268925" y="4522575"/>
              <a:ext cx="42425" cy="21900"/>
            </a:xfrm>
            <a:custGeom>
              <a:avLst/>
              <a:gdLst/>
              <a:ahLst/>
              <a:cxnLst/>
              <a:rect l="l" t="t" r="r" b="b"/>
              <a:pathLst>
                <a:path w="1697" h="876" extrusionOk="0">
                  <a:moveTo>
                    <a:pt x="100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501" y="335"/>
                    <a:pt x="1034" y="568"/>
                    <a:pt x="1601" y="868"/>
                  </a:cubicBezTo>
                  <a:cubicBezTo>
                    <a:pt x="1611" y="873"/>
                    <a:pt x="1620" y="875"/>
                    <a:pt x="1628" y="875"/>
                  </a:cubicBezTo>
                  <a:cubicBezTo>
                    <a:pt x="1676" y="875"/>
                    <a:pt x="1697" y="802"/>
                    <a:pt x="1668" y="802"/>
                  </a:cubicBezTo>
                  <a:cubicBezTo>
                    <a:pt x="1134" y="535"/>
                    <a:pt x="634" y="234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7489075" y="4540300"/>
              <a:ext cx="39225" cy="113250"/>
            </a:xfrm>
            <a:custGeom>
              <a:avLst/>
              <a:gdLst/>
              <a:ahLst/>
              <a:cxnLst/>
              <a:rect l="l" t="t" r="r" b="b"/>
              <a:pathLst>
                <a:path w="1569" h="4530" extrusionOk="0">
                  <a:moveTo>
                    <a:pt x="855" y="1"/>
                  </a:moveTo>
                  <a:cubicBezTo>
                    <a:pt x="843" y="1"/>
                    <a:pt x="834" y="9"/>
                    <a:pt x="834" y="26"/>
                  </a:cubicBezTo>
                  <a:cubicBezTo>
                    <a:pt x="668" y="1093"/>
                    <a:pt x="334" y="2361"/>
                    <a:pt x="501" y="3428"/>
                  </a:cubicBezTo>
                  <a:cubicBezTo>
                    <a:pt x="568" y="3995"/>
                    <a:pt x="868" y="4429"/>
                    <a:pt x="1468" y="4529"/>
                  </a:cubicBezTo>
                  <a:cubicBezTo>
                    <a:pt x="1535" y="4529"/>
                    <a:pt x="1568" y="4429"/>
                    <a:pt x="1502" y="4429"/>
                  </a:cubicBezTo>
                  <a:cubicBezTo>
                    <a:pt x="1" y="4095"/>
                    <a:pt x="801" y="1093"/>
                    <a:pt x="901" y="26"/>
                  </a:cubicBezTo>
                  <a:cubicBezTo>
                    <a:pt x="885" y="9"/>
                    <a:pt x="868" y="1"/>
                    <a:pt x="8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7497700" y="4827425"/>
              <a:ext cx="117125" cy="182525"/>
            </a:xfrm>
            <a:custGeom>
              <a:avLst/>
              <a:gdLst/>
              <a:ahLst/>
              <a:cxnLst/>
              <a:rect l="l" t="t" r="r" b="b"/>
              <a:pathLst>
                <a:path w="4685" h="7301" extrusionOk="0">
                  <a:moveTo>
                    <a:pt x="15" y="1"/>
                  </a:moveTo>
                  <a:cubicBezTo>
                    <a:pt x="8" y="1"/>
                    <a:pt x="0" y="16"/>
                    <a:pt x="22" y="16"/>
                  </a:cubicBezTo>
                  <a:cubicBezTo>
                    <a:pt x="22" y="5"/>
                    <a:pt x="19" y="1"/>
                    <a:pt x="15" y="1"/>
                  </a:cubicBezTo>
                  <a:close/>
                  <a:moveTo>
                    <a:pt x="22" y="16"/>
                  </a:moveTo>
                  <a:cubicBezTo>
                    <a:pt x="1323" y="2517"/>
                    <a:pt x="2824" y="5019"/>
                    <a:pt x="4559" y="7288"/>
                  </a:cubicBezTo>
                  <a:cubicBezTo>
                    <a:pt x="4576" y="7296"/>
                    <a:pt x="4592" y="7300"/>
                    <a:pt x="4608" y="7300"/>
                  </a:cubicBezTo>
                  <a:cubicBezTo>
                    <a:pt x="4653" y="7300"/>
                    <a:pt x="4684" y="7263"/>
                    <a:pt x="4659" y="7187"/>
                  </a:cubicBezTo>
                  <a:cubicBezTo>
                    <a:pt x="3025" y="4852"/>
                    <a:pt x="1490" y="2517"/>
                    <a:pt x="22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7455725" y="5002300"/>
              <a:ext cx="130725" cy="171925"/>
            </a:xfrm>
            <a:custGeom>
              <a:avLst/>
              <a:gdLst/>
              <a:ahLst/>
              <a:cxnLst/>
              <a:rect l="l" t="t" r="r" b="b"/>
              <a:pathLst>
                <a:path w="5229" h="6877" extrusionOk="0">
                  <a:moveTo>
                    <a:pt x="13" y="1"/>
                  </a:moveTo>
                  <a:cubicBezTo>
                    <a:pt x="9" y="1"/>
                    <a:pt x="0" y="9"/>
                    <a:pt x="0" y="26"/>
                  </a:cubicBezTo>
                  <a:cubicBezTo>
                    <a:pt x="17" y="9"/>
                    <a:pt x="17" y="1"/>
                    <a:pt x="13" y="1"/>
                  </a:cubicBezTo>
                  <a:close/>
                  <a:moveTo>
                    <a:pt x="0" y="26"/>
                  </a:moveTo>
                  <a:cubicBezTo>
                    <a:pt x="1501" y="2461"/>
                    <a:pt x="3203" y="4796"/>
                    <a:pt x="5137" y="6864"/>
                  </a:cubicBezTo>
                  <a:cubicBezTo>
                    <a:pt x="5146" y="6873"/>
                    <a:pt x="5158" y="6877"/>
                    <a:pt x="5169" y="6877"/>
                  </a:cubicBezTo>
                  <a:cubicBezTo>
                    <a:pt x="5199" y="6877"/>
                    <a:pt x="5228" y="6846"/>
                    <a:pt x="5204" y="6797"/>
                  </a:cubicBezTo>
                  <a:cubicBezTo>
                    <a:pt x="3403" y="4562"/>
                    <a:pt x="1668" y="2361"/>
                    <a:pt x="0" y="2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7723400" y="4619525"/>
              <a:ext cx="4200" cy="36925"/>
            </a:xfrm>
            <a:custGeom>
              <a:avLst/>
              <a:gdLst/>
              <a:ahLst/>
              <a:cxnLst/>
              <a:rect l="l" t="t" r="r" b="b"/>
              <a:pathLst>
                <a:path w="168" h="1477" extrusionOk="0">
                  <a:moveTo>
                    <a:pt x="84" y="1"/>
                  </a:moveTo>
                  <a:cubicBezTo>
                    <a:pt x="59" y="1"/>
                    <a:pt x="34" y="9"/>
                    <a:pt x="34" y="26"/>
                  </a:cubicBezTo>
                  <a:cubicBezTo>
                    <a:pt x="34" y="493"/>
                    <a:pt x="1" y="960"/>
                    <a:pt x="34" y="1427"/>
                  </a:cubicBezTo>
                  <a:cubicBezTo>
                    <a:pt x="34" y="1460"/>
                    <a:pt x="59" y="1477"/>
                    <a:pt x="84" y="1477"/>
                  </a:cubicBezTo>
                  <a:cubicBezTo>
                    <a:pt x="109" y="1477"/>
                    <a:pt x="134" y="1460"/>
                    <a:pt x="134" y="1427"/>
                  </a:cubicBezTo>
                  <a:cubicBezTo>
                    <a:pt x="168" y="960"/>
                    <a:pt x="134" y="493"/>
                    <a:pt x="134" y="26"/>
                  </a:cubicBezTo>
                  <a:cubicBezTo>
                    <a:pt x="134" y="9"/>
                    <a:pt x="109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7755100" y="4605150"/>
              <a:ext cx="20050" cy="19925"/>
            </a:xfrm>
            <a:custGeom>
              <a:avLst/>
              <a:gdLst/>
              <a:ahLst/>
              <a:cxnLst/>
              <a:rect l="l" t="t" r="r" b="b"/>
              <a:pathLst>
                <a:path w="802" h="797" extrusionOk="0">
                  <a:moveTo>
                    <a:pt x="67" y="0"/>
                  </a:moveTo>
                  <a:cubicBezTo>
                    <a:pt x="34" y="0"/>
                    <a:pt x="0" y="67"/>
                    <a:pt x="34" y="67"/>
                  </a:cubicBezTo>
                  <a:cubicBezTo>
                    <a:pt x="201" y="167"/>
                    <a:pt x="301" y="267"/>
                    <a:pt x="434" y="401"/>
                  </a:cubicBezTo>
                  <a:cubicBezTo>
                    <a:pt x="568" y="534"/>
                    <a:pt x="601" y="701"/>
                    <a:pt x="734" y="768"/>
                  </a:cubicBezTo>
                  <a:cubicBezTo>
                    <a:pt x="745" y="788"/>
                    <a:pt x="755" y="796"/>
                    <a:pt x="764" y="796"/>
                  </a:cubicBezTo>
                  <a:cubicBezTo>
                    <a:pt x="785" y="796"/>
                    <a:pt x="801" y="757"/>
                    <a:pt x="801" y="734"/>
                  </a:cubicBezTo>
                  <a:cubicBezTo>
                    <a:pt x="768" y="567"/>
                    <a:pt x="668" y="434"/>
                    <a:pt x="534" y="334"/>
                  </a:cubicBezTo>
                  <a:cubicBezTo>
                    <a:pt x="401" y="200"/>
                    <a:pt x="234" y="67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7756250" y="4645000"/>
              <a:ext cx="5425" cy="3750"/>
            </a:xfrm>
            <a:custGeom>
              <a:avLst/>
              <a:gdLst/>
              <a:ahLst/>
              <a:cxnLst/>
              <a:rect l="l" t="t" r="r" b="b"/>
              <a:pathLst>
                <a:path w="217" h="150" extrusionOk="0">
                  <a:moveTo>
                    <a:pt x="137" y="1"/>
                  </a:moveTo>
                  <a:cubicBezTo>
                    <a:pt x="131" y="1"/>
                    <a:pt x="126" y="3"/>
                    <a:pt x="121" y="7"/>
                  </a:cubicBezTo>
                  <a:cubicBezTo>
                    <a:pt x="55" y="7"/>
                    <a:pt x="55" y="74"/>
                    <a:pt x="55" y="74"/>
                  </a:cubicBezTo>
                  <a:cubicBezTo>
                    <a:pt x="1" y="101"/>
                    <a:pt x="34" y="150"/>
                    <a:pt x="102" y="150"/>
                  </a:cubicBezTo>
                  <a:cubicBezTo>
                    <a:pt x="118" y="150"/>
                    <a:pt x="136" y="147"/>
                    <a:pt x="155" y="141"/>
                  </a:cubicBezTo>
                  <a:cubicBezTo>
                    <a:pt x="188" y="141"/>
                    <a:pt x="188" y="108"/>
                    <a:pt x="188" y="108"/>
                  </a:cubicBezTo>
                  <a:cubicBezTo>
                    <a:pt x="217" y="79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7748450" y="4689375"/>
              <a:ext cx="20850" cy="8500"/>
            </a:xfrm>
            <a:custGeom>
              <a:avLst/>
              <a:gdLst/>
              <a:ahLst/>
              <a:cxnLst/>
              <a:rect l="l" t="t" r="r" b="b"/>
              <a:pathLst>
                <a:path w="834" h="340" extrusionOk="0">
                  <a:moveTo>
                    <a:pt x="733" y="0"/>
                  </a:moveTo>
                  <a:cubicBezTo>
                    <a:pt x="633" y="0"/>
                    <a:pt x="533" y="34"/>
                    <a:pt x="400" y="67"/>
                  </a:cubicBezTo>
                  <a:cubicBezTo>
                    <a:pt x="300" y="134"/>
                    <a:pt x="166" y="167"/>
                    <a:pt x="66" y="201"/>
                  </a:cubicBezTo>
                  <a:cubicBezTo>
                    <a:pt x="7" y="230"/>
                    <a:pt x="0" y="339"/>
                    <a:pt x="70" y="339"/>
                  </a:cubicBezTo>
                  <a:cubicBezTo>
                    <a:pt x="79" y="339"/>
                    <a:pt x="89" y="338"/>
                    <a:pt x="100" y="334"/>
                  </a:cubicBezTo>
                  <a:cubicBezTo>
                    <a:pt x="200" y="301"/>
                    <a:pt x="333" y="234"/>
                    <a:pt x="467" y="234"/>
                  </a:cubicBezTo>
                  <a:cubicBezTo>
                    <a:pt x="567" y="201"/>
                    <a:pt x="667" y="201"/>
                    <a:pt x="800" y="134"/>
                  </a:cubicBezTo>
                  <a:cubicBezTo>
                    <a:pt x="834" y="67"/>
                    <a:pt x="834" y="0"/>
                    <a:pt x="73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7787475" y="4662000"/>
              <a:ext cx="7475" cy="10200"/>
            </a:xfrm>
            <a:custGeom>
              <a:avLst/>
              <a:gdLst/>
              <a:ahLst/>
              <a:cxnLst/>
              <a:rect l="l" t="t" r="r" b="b"/>
              <a:pathLst>
                <a:path w="299" h="408" extrusionOk="0">
                  <a:moveTo>
                    <a:pt x="61" y="1"/>
                  </a:moveTo>
                  <a:cubicBezTo>
                    <a:pt x="30" y="1"/>
                    <a:pt x="1" y="37"/>
                    <a:pt x="40" y="95"/>
                  </a:cubicBezTo>
                  <a:cubicBezTo>
                    <a:pt x="73" y="161"/>
                    <a:pt x="140" y="295"/>
                    <a:pt x="207" y="395"/>
                  </a:cubicBezTo>
                  <a:cubicBezTo>
                    <a:pt x="215" y="403"/>
                    <a:pt x="225" y="407"/>
                    <a:pt x="236" y="407"/>
                  </a:cubicBezTo>
                  <a:cubicBezTo>
                    <a:pt x="267" y="407"/>
                    <a:pt x="298" y="370"/>
                    <a:pt x="273" y="295"/>
                  </a:cubicBezTo>
                  <a:cubicBezTo>
                    <a:pt x="240" y="228"/>
                    <a:pt x="207" y="128"/>
                    <a:pt x="106" y="61"/>
                  </a:cubicBezTo>
                  <a:cubicBezTo>
                    <a:pt x="106" y="19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7671700" y="460597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67" y="1"/>
                  </a:moveTo>
                  <a:cubicBezTo>
                    <a:pt x="1" y="1"/>
                    <a:pt x="1" y="134"/>
                    <a:pt x="67" y="134"/>
                  </a:cubicBezTo>
                  <a:lnTo>
                    <a:pt x="101" y="134"/>
                  </a:lnTo>
                  <a:cubicBezTo>
                    <a:pt x="201" y="13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7745100" y="4571800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100" y="0"/>
                  </a:moveTo>
                  <a:cubicBezTo>
                    <a:pt x="0" y="0"/>
                    <a:pt x="0" y="167"/>
                    <a:pt x="100" y="167"/>
                  </a:cubicBezTo>
                  <a:cubicBezTo>
                    <a:pt x="167" y="167"/>
                    <a:pt x="167" y="33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7663525" y="4519025"/>
              <a:ext cx="28075" cy="21325"/>
            </a:xfrm>
            <a:custGeom>
              <a:avLst/>
              <a:gdLst/>
              <a:ahLst/>
              <a:cxnLst/>
              <a:rect l="l" t="t" r="r" b="b"/>
              <a:pathLst>
                <a:path w="1123" h="853" extrusionOk="0">
                  <a:moveTo>
                    <a:pt x="43" y="1"/>
                  </a:moveTo>
                  <a:cubicBezTo>
                    <a:pt x="18" y="1"/>
                    <a:pt x="0" y="55"/>
                    <a:pt x="28" y="110"/>
                  </a:cubicBezTo>
                  <a:lnTo>
                    <a:pt x="528" y="477"/>
                  </a:lnTo>
                  <a:cubicBezTo>
                    <a:pt x="695" y="610"/>
                    <a:pt x="861" y="743"/>
                    <a:pt x="1028" y="843"/>
                  </a:cubicBezTo>
                  <a:cubicBezTo>
                    <a:pt x="1034" y="850"/>
                    <a:pt x="1042" y="852"/>
                    <a:pt x="1049" y="852"/>
                  </a:cubicBezTo>
                  <a:cubicBezTo>
                    <a:pt x="1083" y="852"/>
                    <a:pt x="1122" y="798"/>
                    <a:pt x="1095" y="743"/>
                  </a:cubicBezTo>
                  <a:cubicBezTo>
                    <a:pt x="962" y="643"/>
                    <a:pt x="761" y="510"/>
                    <a:pt x="595" y="376"/>
                  </a:cubicBezTo>
                  <a:cubicBezTo>
                    <a:pt x="428" y="243"/>
                    <a:pt x="228" y="143"/>
                    <a:pt x="61" y="10"/>
                  </a:cubicBezTo>
                  <a:cubicBezTo>
                    <a:pt x="55" y="3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7722575" y="4483175"/>
              <a:ext cx="6700" cy="27550"/>
            </a:xfrm>
            <a:custGeom>
              <a:avLst/>
              <a:gdLst/>
              <a:ahLst/>
              <a:cxnLst/>
              <a:rect l="l" t="t" r="r" b="b"/>
              <a:pathLst>
                <a:path w="268" h="1102" extrusionOk="0">
                  <a:moveTo>
                    <a:pt x="226" y="1"/>
                  </a:moveTo>
                  <a:cubicBezTo>
                    <a:pt x="201" y="1"/>
                    <a:pt x="167" y="26"/>
                    <a:pt x="167" y="76"/>
                  </a:cubicBezTo>
                  <a:cubicBezTo>
                    <a:pt x="101" y="243"/>
                    <a:pt x="101" y="443"/>
                    <a:pt x="67" y="610"/>
                  </a:cubicBezTo>
                  <a:cubicBezTo>
                    <a:pt x="34" y="776"/>
                    <a:pt x="1" y="943"/>
                    <a:pt x="34" y="1077"/>
                  </a:cubicBezTo>
                  <a:cubicBezTo>
                    <a:pt x="34" y="1093"/>
                    <a:pt x="51" y="1102"/>
                    <a:pt x="67" y="1102"/>
                  </a:cubicBezTo>
                  <a:cubicBezTo>
                    <a:pt x="84" y="1102"/>
                    <a:pt x="101" y="1093"/>
                    <a:pt x="101" y="1077"/>
                  </a:cubicBezTo>
                  <a:cubicBezTo>
                    <a:pt x="201" y="943"/>
                    <a:pt x="167" y="743"/>
                    <a:pt x="201" y="610"/>
                  </a:cubicBezTo>
                  <a:cubicBezTo>
                    <a:pt x="201" y="443"/>
                    <a:pt x="234" y="243"/>
                    <a:pt x="234" y="76"/>
                  </a:cubicBezTo>
                  <a:cubicBezTo>
                    <a:pt x="267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7665025" y="4475875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lnTo>
                    <a:pt x="134" y="101"/>
                  </a:lnTo>
                  <a:cubicBezTo>
                    <a:pt x="201" y="101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7699875" y="4433275"/>
              <a:ext cx="5850" cy="4000"/>
            </a:xfrm>
            <a:custGeom>
              <a:avLst/>
              <a:gdLst/>
              <a:ahLst/>
              <a:cxnLst/>
              <a:rect l="l" t="t" r="r" b="b"/>
              <a:pathLst>
                <a:path w="234" h="160" extrusionOk="0">
                  <a:moveTo>
                    <a:pt x="100" y="1"/>
                  </a:moveTo>
                  <a:cubicBezTo>
                    <a:pt x="54" y="1"/>
                    <a:pt x="1" y="79"/>
                    <a:pt x="75" y="104"/>
                  </a:cubicBezTo>
                  <a:lnTo>
                    <a:pt x="108" y="137"/>
                  </a:lnTo>
                  <a:cubicBezTo>
                    <a:pt x="132" y="153"/>
                    <a:pt x="152" y="160"/>
                    <a:pt x="169" y="160"/>
                  </a:cubicBezTo>
                  <a:cubicBezTo>
                    <a:pt x="220" y="160"/>
                    <a:pt x="233" y="96"/>
                    <a:pt x="208" y="70"/>
                  </a:cubicBezTo>
                  <a:lnTo>
                    <a:pt x="141" y="37"/>
                  </a:lnTo>
                  <a:cubicBezTo>
                    <a:pt x="133" y="11"/>
                    <a:pt x="11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7635850" y="4444200"/>
              <a:ext cx="25875" cy="3350"/>
            </a:xfrm>
            <a:custGeom>
              <a:avLst/>
              <a:gdLst/>
              <a:ahLst/>
              <a:cxnLst/>
              <a:rect l="l" t="t" r="r" b="b"/>
              <a:pathLst>
                <a:path w="1035" h="134" extrusionOk="0">
                  <a:moveTo>
                    <a:pt x="1001" y="0"/>
                  </a:moveTo>
                  <a:cubicBezTo>
                    <a:pt x="668" y="0"/>
                    <a:pt x="367" y="34"/>
                    <a:pt x="34" y="34"/>
                  </a:cubicBezTo>
                  <a:cubicBezTo>
                    <a:pt x="0" y="34"/>
                    <a:pt x="0" y="134"/>
                    <a:pt x="34" y="134"/>
                  </a:cubicBezTo>
                  <a:cubicBezTo>
                    <a:pt x="367" y="134"/>
                    <a:pt x="701" y="134"/>
                    <a:pt x="1001" y="100"/>
                  </a:cubicBezTo>
                  <a:cubicBezTo>
                    <a:pt x="1034" y="100"/>
                    <a:pt x="1034" y="0"/>
                    <a:pt x="10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7660025" y="4388525"/>
              <a:ext cx="3375" cy="22125"/>
            </a:xfrm>
            <a:custGeom>
              <a:avLst/>
              <a:gdLst/>
              <a:ahLst/>
              <a:cxnLst/>
              <a:rect l="l" t="t" r="r" b="b"/>
              <a:pathLst>
                <a:path w="135" h="885" extrusionOk="0">
                  <a:moveTo>
                    <a:pt x="34" y="1"/>
                  </a:moveTo>
                  <a:cubicBezTo>
                    <a:pt x="17" y="1"/>
                    <a:pt x="1" y="9"/>
                    <a:pt x="1" y="26"/>
                  </a:cubicBezTo>
                  <a:cubicBezTo>
                    <a:pt x="1" y="326"/>
                    <a:pt x="1" y="593"/>
                    <a:pt x="34" y="860"/>
                  </a:cubicBezTo>
                  <a:cubicBezTo>
                    <a:pt x="34" y="876"/>
                    <a:pt x="59" y="885"/>
                    <a:pt x="84" y="885"/>
                  </a:cubicBezTo>
                  <a:cubicBezTo>
                    <a:pt x="109" y="885"/>
                    <a:pt x="134" y="876"/>
                    <a:pt x="134" y="860"/>
                  </a:cubicBezTo>
                  <a:cubicBezTo>
                    <a:pt x="134" y="560"/>
                    <a:pt x="67" y="326"/>
                    <a:pt x="67" y="26"/>
                  </a:cubicBezTo>
                  <a:cubicBezTo>
                    <a:pt x="67" y="9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7697550" y="4374575"/>
              <a:ext cx="4200" cy="18150"/>
            </a:xfrm>
            <a:custGeom>
              <a:avLst/>
              <a:gdLst/>
              <a:ahLst/>
              <a:cxnLst/>
              <a:rect l="l" t="t" r="r" b="b"/>
              <a:pathLst>
                <a:path w="168" h="726" extrusionOk="0">
                  <a:moveTo>
                    <a:pt x="118" y="0"/>
                  </a:moveTo>
                  <a:cubicBezTo>
                    <a:pt x="93" y="0"/>
                    <a:pt x="68" y="17"/>
                    <a:pt x="68" y="50"/>
                  </a:cubicBezTo>
                  <a:cubicBezTo>
                    <a:pt x="34" y="250"/>
                    <a:pt x="1" y="450"/>
                    <a:pt x="1" y="651"/>
                  </a:cubicBezTo>
                  <a:cubicBezTo>
                    <a:pt x="1" y="701"/>
                    <a:pt x="18" y="726"/>
                    <a:pt x="43" y="726"/>
                  </a:cubicBezTo>
                  <a:cubicBezTo>
                    <a:pt x="68" y="726"/>
                    <a:pt x="101" y="701"/>
                    <a:pt x="134" y="651"/>
                  </a:cubicBezTo>
                  <a:cubicBezTo>
                    <a:pt x="168" y="450"/>
                    <a:pt x="168" y="250"/>
                    <a:pt x="168" y="50"/>
                  </a:cubicBezTo>
                  <a:cubicBezTo>
                    <a:pt x="168" y="17"/>
                    <a:pt x="143" y="0"/>
                    <a:pt x="11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7645500" y="4338900"/>
              <a:ext cx="25925" cy="17150"/>
            </a:xfrm>
            <a:custGeom>
              <a:avLst/>
              <a:gdLst/>
              <a:ahLst/>
              <a:cxnLst/>
              <a:rect l="l" t="t" r="r" b="b"/>
              <a:pathLst>
                <a:path w="1037" h="686" extrusionOk="0">
                  <a:moveTo>
                    <a:pt x="108" y="0"/>
                  </a:moveTo>
                  <a:cubicBezTo>
                    <a:pt x="50" y="0"/>
                    <a:pt x="0" y="49"/>
                    <a:pt x="81" y="76"/>
                  </a:cubicBezTo>
                  <a:cubicBezTo>
                    <a:pt x="315" y="310"/>
                    <a:pt x="615" y="510"/>
                    <a:pt x="915" y="677"/>
                  </a:cubicBezTo>
                  <a:cubicBezTo>
                    <a:pt x="921" y="683"/>
                    <a:pt x="930" y="685"/>
                    <a:pt x="939" y="685"/>
                  </a:cubicBezTo>
                  <a:cubicBezTo>
                    <a:pt x="980" y="685"/>
                    <a:pt x="1037" y="631"/>
                    <a:pt x="982" y="576"/>
                  </a:cubicBezTo>
                  <a:cubicBezTo>
                    <a:pt x="749" y="376"/>
                    <a:pt x="448" y="210"/>
                    <a:pt x="148" y="9"/>
                  </a:cubicBezTo>
                  <a:cubicBezTo>
                    <a:pt x="135" y="3"/>
                    <a:pt x="121" y="0"/>
                    <a:pt x="10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7679200" y="43174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100"/>
                    <a:pt x="101" y="100"/>
                  </a:cubicBezTo>
                  <a:cubicBezTo>
                    <a:pt x="201" y="100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7647675" y="4293975"/>
              <a:ext cx="4875" cy="4300"/>
            </a:xfrm>
            <a:custGeom>
              <a:avLst/>
              <a:gdLst/>
              <a:ahLst/>
              <a:cxnLst/>
              <a:rect l="l" t="t" r="r" b="b"/>
              <a:pathLst>
                <a:path w="195" h="172" extrusionOk="0">
                  <a:moveTo>
                    <a:pt x="135" y="1"/>
                  </a:moveTo>
                  <a:cubicBezTo>
                    <a:pt x="50" y="1"/>
                    <a:pt x="0" y="142"/>
                    <a:pt x="61" y="172"/>
                  </a:cubicBezTo>
                  <a:cubicBezTo>
                    <a:pt x="95" y="172"/>
                    <a:pt x="122" y="164"/>
                    <a:pt x="141" y="151"/>
                  </a:cubicBezTo>
                  <a:lnTo>
                    <a:pt x="141" y="151"/>
                  </a:lnTo>
                  <a:cubicBezTo>
                    <a:pt x="177" y="149"/>
                    <a:pt x="195" y="112"/>
                    <a:pt x="195" y="38"/>
                  </a:cubicBezTo>
                  <a:cubicBezTo>
                    <a:pt x="195" y="5"/>
                    <a:pt x="161" y="5"/>
                    <a:pt x="161" y="5"/>
                  </a:cubicBezTo>
                  <a:cubicBezTo>
                    <a:pt x="152" y="2"/>
                    <a:pt x="143" y="1"/>
                    <a:pt x="135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7686725" y="4257400"/>
              <a:ext cx="20875" cy="12525"/>
            </a:xfrm>
            <a:custGeom>
              <a:avLst/>
              <a:gdLst/>
              <a:ahLst/>
              <a:cxnLst/>
              <a:rect l="l" t="t" r="r" b="b"/>
              <a:pathLst>
                <a:path w="835" h="501" extrusionOk="0">
                  <a:moveTo>
                    <a:pt x="767" y="0"/>
                  </a:moveTo>
                  <a:cubicBezTo>
                    <a:pt x="634" y="67"/>
                    <a:pt x="501" y="134"/>
                    <a:pt x="434" y="234"/>
                  </a:cubicBezTo>
                  <a:cubicBezTo>
                    <a:pt x="300" y="301"/>
                    <a:pt x="167" y="401"/>
                    <a:pt x="67" y="434"/>
                  </a:cubicBezTo>
                  <a:cubicBezTo>
                    <a:pt x="0" y="434"/>
                    <a:pt x="67" y="501"/>
                    <a:pt x="100" y="501"/>
                  </a:cubicBezTo>
                  <a:cubicBezTo>
                    <a:pt x="234" y="434"/>
                    <a:pt x="334" y="401"/>
                    <a:pt x="467" y="301"/>
                  </a:cubicBezTo>
                  <a:cubicBezTo>
                    <a:pt x="601" y="267"/>
                    <a:pt x="734" y="167"/>
                    <a:pt x="801" y="100"/>
                  </a:cubicBezTo>
                  <a:cubicBezTo>
                    <a:pt x="834" y="67"/>
                    <a:pt x="801" y="0"/>
                    <a:pt x="7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7658375" y="4215375"/>
              <a:ext cx="17025" cy="29050"/>
            </a:xfrm>
            <a:custGeom>
              <a:avLst/>
              <a:gdLst/>
              <a:ahLst/>
              <a:cxnLst/>
              <a:rect l="l" t="t" r="r" b="b"/>
              <a:pathLst>
                <a:path w="681" h="1162" extrusionOk="0">
                  <a:moveTo>
                    <a:pt x="55" y="0"/>
                  </a:moveTo>
                  <a:cubicBezTo>
                    <a:pt x="36" y="0"/>
                    <a:pt x="0" y="31"/>
                    <a:pt x="0" y="80"/>
                  </a:cubicBezTo>
                  <a:cubicBezTo>
                    <a:pt x="133" y="247"/>
                    <a:pt x="267" y="414"/>
                    <a:pt x="367" y="614"/>
                  </a:cubicBezTo>
                  <a:cubicBezTo>
                    <a:pt x="434" y="781"/>
                    <a:pt x="467" y="981"/>
                    <a:pt x="567" y="1148"/>
                  </a:cubicBezTo>
                  <a:cubicBezTo>
                    <a:pt x="577" y="1157"/>
                    <a:pt x="592" y="1161"/>
                    <a:pt x="608" y="1161"/>
                  </a:cubicBezTo>
                  <a:cubicBezTo>
                    <a:pt x="645" y="1161"/>
                    <a:pt x="681" y="1138"/>
                    <a:pt x="634" y="1114"/>
                  </a:cubicBezTo>
                  <a:cubicBezTo>
                    <a:pt x="567" y="747"/>
                    <a:pt x="300" y="314"/>
                    <a:pt x="67" y="13"/>
                  </a:cubicBezTo>
                  <a:cubicBezTo>
                    <a:pt x="67" y="5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7701950" y="4213700"/>
              <a:ext cx="4800" cy="3700"/>
            </a:xfrm>
            <a:custGeom>
              <a:avLst/>
              <a:gdLst/>
              <a:ahLst/>
              <a:cxnLst/>
              <a:rect l="l" t="t" r="r" b="b"/>
              <a:pathLst>
                <a:path w="192" h="148" extrusionOk="0">
                  <a:moveTo>
                    <a:pt x="73" y="1"/>
                  </a:moveTo>
                  <a:cubicBezTo>
                    <a:pt x="30" y="1"/>
                    <a:pt x="1" y="32"/>
                    <a:pt x="25" y="80"/>
                  </a:cubicBezTo>
                  <a:cubicBezTo>
                    <a:pt x="58" y="147"/>
                    <a:pt x="58" y="147"/>
                    <a:pt x="125" y="147"/>
                  </a:cubicBezTo>
                  <a:cubicBezTo>
                    <a:pt x="158" y="147"/>
                    <a:pt x="192" y="147"/>
                    <a:pt x="158" y="80"/>
                  </a:cubicBezTo>
                  <a:cubicBezTo>
                    <a:pt x="158" y="47"/>
                    <a:pt x="158" y="47"/>
                    <a:pt x="125" y="14"/>
                  </a:cubicBezTo>
                  <a:cubicBezTo>
                    <a:pt x="107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7748425" y="4249800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0" y="1"/>
                  </a:moveTo>
                  <a:cubicBezTo>
                    <a:pt x="72" y="1"/>
                    <a:pt x="52" y="11"/>
                    <a:pt x="34" y="37"/>
                  </a:cubicBezTo>
                  <a:lnTo>
                    <a:pt x="1" y="71"/>
                  </a:lnTo>
                  <a:cubicBezTo>
                    <a:pt x="1" y="96"/>
                    <a:pt x="20" y="160"/>
                    <a:pt x="58" y="160"/>
                  </a:cubicBezTo>
                  <a:cubicBezTo>
                    <a:pt x="71" y="160"/>
                    <a:pt x="85" y="154"/>
                    <a:pt x="101" y="138"/>
                  </a:cubicBezTo>
                  <a:lnTo>
                    <a:pt x="134" y="104"/>
                  </a:lnTo>
                  <a:cubicBezTo>
                    <a:pt x="183" y="80"/>
                    <a:pt x="142" y="1"/>
                    <a:pt x="9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7726025" y="4211300"/>
              <a:ext cx="37125" cy="24600"/>
            </a:xfrm>
            <a:custGeom>
              <a:avLst/>
              <a:gdLst/>
              <a:ahLst/>
              <a:cxnLst/>
              <a:rect l="l" t="t" r="r" b="b"/>
              <a:pathLst>
                <a:path w="1485" h="984" extrusionOk="0">
                  <a:moveTo>
                    <a:pt x="1400" y="1"/>
                  </a:moveTo>
                  <a:cubicBezTo>
                    <a:pt x="1388" y="1"/>
                    <a:pt x="1376" y="4"/>
                    <a:pt x="1364" y="10"/>
                  </a:cubicBezTo>
                  <a:cubicBezTo>
                    <a:pt x="897" y="243"/>
                    <a:pt x="430" y="610"/>
                    <a:pt x="29" y="910"/>
                  </a:cubicBezTo>
                  <a:cubicBezTo>
                    <a:pt x="1" y="910"/>
                    <a:pt x="46" y="984"/>
                    <a:pt x="80" y="984"/>
                  </a:cubicBezTo>
                  <a:cubicBezTo>
                    <a:pt x="86" y="984"/>
                    <a:pt x="91" y="982"/>
                    <a:pt x="96" y="977"/>
                  </a:cubicBezTo>
                  <a:cubicBezTo>
                    <a:pt x="563" y="677"/>
                    <a:pt x="1063" y="443"/>
                    <a:pt x="1430" y="110"/>
                  </a:cubicBezTo>
                  <a:cubicBezTo>
                    <a:pt x="1485" y="55"/>
                    <a:pt x="1450" y="1"/>
                    <a:pt x="14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7777050" y="4192100"/>
              <a:ext cx="19775" cy="27575"/>
            </a:xfrm>
            <a:custGeom>
              <a:avLst/>
              <a:gdLst/>
              <a:ahLst/>
              <a:cxnLst/>
              <a:rect l="l" t="t" r="r" b="b"/>
              <a:pathLst>
                <a:path w="791" h="1103" extrusionOk="0">
                  <a:moveTo>
                    <a:pt x="27" y="1"/>
                  </a:moveTo>
                  <a:cubicBezTo>
                    <a:pt x="9" y="1"/>
                    <a:pt x="0" y="54"/>
                    <a:pt x="23" y="77"/>
                  </a:cubicBezTo>
                  <a:cubicBezTo>
                    <a:pt x="190" y="211"/>
                    <a:pt x="357" y="377"/>
                    <a:pt x="457" y="578"/>
                  </a:cubicBezTo>
                  <a:cubicBezTo>
                    <a:pt x="523" y="744"/>
                    <a:pt x="557" y="911"/>
                    <a:pt x="690" y="1078"/>
                  </a:cubicBezTo>
                  <a:cubicBezTo>
                    <a:pt x="707" y="1095"/>
                    <a:pt x="732" y="1103"/>
                    <a:pt x="753" y="1103"/>
                  </a:cubicBezTo>
                  <a:cubicBezTo>
                    <a:pt x="774" y="1103"/>
                    <a:pt x="790" y="1095"/>
                    <a:pt x="790" y="1078"/>
                  </a:cubicBezTo>
                  <a:cubicBezTo>
                    <a:pt x="790" y="678"/>
                    <a:pt x="390" y="244"/>
                    <a:pt x="56" y="44"/>
                  </a:cubicBezTo>
                  <a:cubicBezTo>
                    <a:pt x="46" y="12"/>
                    <a:pt x="35" y="1"/>
                    <a:pt x="2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7783450" y="425572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201" y="13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7820150" y="419817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34" y="134"/>
                    <a:pt x="134" y="34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7810150" y="4234875"/>
              <a:ext cx="24850" cy="27275"/>
            </a:xfrm>
            <a:custGeom>
              <a:avLst/>
              <a:gdLst/>
              <a:ahLst/>
              <a:cxnLst/>
              <a:rect l="l" t="t" r="r" b="b"/>
              <a:pathLst>
                <a:path w="994" h="1091" extrusionOk="0">
                  <a:moveTo>
                    <a:pt x="133" y="1"/>
                  </a:moveTo>
                  <a:cubicBezTo>
                    <a:pt x="67" y="1"/>
                    <a:pt x="0" y="34"/>
                    <a:pt x="33" y="67"/>
                  </a:cubicBezTo>
                  <a:cubicBezTo>
                    <a:pt x="234" y="401"/>
                    <a:pt x="500" y="868"/>
                    <a:pt x="867" y="1068"/>
                  </a:cubicBezTo>
                  <a:cubicBezTo>
                    <a:pt x="891" y="1084"/>
                    <a:pt x="910" y="1090"/>
                    <a:pt x="926" y="1090"/>
                  </a:cubicBezTo>
                  <a:cubicBezTo>
                    <a:pt x="979" y="1090"/>
                    <a:pt x="993" y="1019"/>
                    <a:pt x="967" y="968"/>
                  </a:cubicBezTo>
                  <a:cubicBezTo>
                    <a:pt x="834" y="835"/>
                    <a:pt x="667" y="701"/>
                    <a:pt x="500" y="534"/>
                  </a:cubicBezTo>
                  <a:cubicBezTo>
                    <a:pt x="334" y="368"/>
                    <a:pt x="200" y="201"/>
                    <a:pt x="13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7852825" y="4216800"/>
              <a:ext cx="19675" cy="19175"/>
            </a:xfrm>
            <a:custGeom>
              <a:avLst/>
              <a:gdLst/>
              <a:ahLst/>
              <a:cxnLst/>
              <a:rect l="l" t="t" r="r" b="b"/>
              <a:pathLst>
                <a:path w="787" h="767" extrusionOk="0">
                  <a:moveTo>
                    <a:pt x="694" y="1"/>
                  </a:moveTo>
                  <a:cubicBezTo>
                    <a:pt x="681" y="1"/>
                    <a:pt x="669" y="7"/>
                    <a:pt x="661" y="23"/>
                  </a:cubicBezTo>
                  <a:cubicBezTo>
                    <a:pt x="461" y="223"/>
                    <a:pt x="261" y="457"/>
                    <a:pt x="28" y="690"/>
                  </a:cubicBezTo>
                  <a:cubicBezTo>
                    <a:pt x="1" y="717"/>
                    <a:pt x="17" y="766"/>
                    <a:pt x="60" y="766"/>
                  </a:cubicBezTo>
                  <a:cubicBezTo>
                    <a:pt x="70" y="766"/>
                    <a:pt x="82" y="763"/>
                    <a:pt x="94" y="757"/>
                  </a:cubicBezTo>
                  <a:cubicBezTo>
                    <a:pt x="294" y="557"/>
                    <a:pt x="528" y="357"/>
                    <a:pt x="761" y="90"/>
                  </a:cubicBezTo>
                  <a:cubicBezTo>
                    <a:pt x="787" y="65"/>
                    <a:pt x="735" y="1"/>
                    <a:pt x="69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7856000" y="4180450"/>
              <a:ext cx="15550" cy="8600"/>
            </a:xfrm>
            <a:custGeom>
              <a:avLst/>
              <a:gdLst/>
              <a:ahLst/>
              <a:cxnLst/>
              <a:rect l="l" t="t" r="r" b="b"/>
              <a:pathLst>
                <a:path w="622" h="344" extrusionOk="0">
                  <a:moveTo>
                    <a:pt x="556" y="0"/>
                  </a:moveTo>
                  <a:cubicBezTo>
                    <a:pt x="548" y="0"/>
                    <a:pt x="541" y="3"/>
                    <a:pt x="534" y="9"/>
                  </a:cubicBezTo>
                  <a:cubicBezTo>
                    <a:pt x="368" y="76"/>
                    <a:pt x="234" y="176"/>
                    <a:pt x="67" y="243"/>
                  </a:cubicBezTo>
                  <a:cubicBezTo>
                    <a:pt x="1" y="243"/>
                    <a:pt x="34" y="343"/>
                    <a:pt x="134" y="343"/>
                  </a:cubicBezTo>
                  <a:cubicBezTo>
                    <a:pt x="301" y="243"/>
                    <a:pt x="401" y="176"/>
                    <a:pt x="568" y="76"/>
                  </a:cubicBezTo>
                  <a:cubicBezTo>
                    <a:pt x="622" y="49"/>
                    <a:pt x="588" y="0"/>
                    <a:pt x="55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7889350" y="42357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8" y="0"/>
                  </a:moveTo>
                  <a:cubicBezTo>
                    <a:pt x="1" y="0"/>
                    <a:pt x="1" y="133"/>
                    <a:pt x="68" y="133"/>
                  </a:cubicBezTo>
                  <a:cubicBezTo>
                    <a:pt x="168" y="133"/>
                    <a:pt x="168" y="0"/>
                    <a:pt x="6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7931900" y="4213925"/>
              <a:ext cx="5000" cy="3475"/>
            </a:xfrm>
            <a:custGeom>
              <a:avLst/>
              <a:gdLst/>
              <a:ahLst/>
              <a:cxnLst/>
              <a:rect l="l" t="t" r="r" b="b"/>
              <a:pathLst>
                <a:path w="200" h="139" extrusionOk="0">
                  <a:moveTo>
                    <a:pt x="150" y="0"/>
                  </a:moveTo>
                  <a:cubicBezTo>
                    <a:pt x="145" y="0"/>
                    <a:pt x="140" y="2"/>
                    <a:pt x="134" y="5"/>
                  </a:cubicBezTo>
                  <a:lnTo>
                    <a:pt x="100" y="5"/>
                  </a:lnTo>
                  <a:cubicBezTo>
                    <a:pt x="0" y="5"/>
                    <a:pt x="0" y="71"/>
                    <a:pt x="100" y="138"/>
                  </a:cubicBezTo>
                  <a:lnTo>
                    <a:pt x="134" y="138"/>
                  </a:lnTo>
                  <a:cubicBezTo>
                    <a:pt x="194" y="138"/>
                    <a:pt x="200" y="0"/>
                    <a:pt x="15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7941075" y="4137875"/>
              <a:ext cx="13075" cy="42850"/>
            </a:xfrm>
            <a:custGeom>
              <a:avLst/>
              <a:gdLst/>
              <a:ahLst/>
              <a:cxnLst/>
              <a:rect l="l" t="t" r="r" b="b"/>
              <a:pathLst>
                <a:path w="523" h="1714" extrusionOk="0">
                  <a:moveTo>
                    <a:pt x="68" y="1"/>
                  </a:moveTo>
                  <a:cubicBezTo>
                    <a:pt x="33" y="1"/>
                    <a:pt x="0" y="39"/>
                    <a:pt x="0" y="78"/>
                  </a:cubicBezTo>
                  <a:cubicBezTo>
                    <a:pt x="100" y="578"/>
                    <a:pt x="134" y="1212"/>
                    <a:pt x="400" y="1679"/>
                  </a:cubicBezTo>
                  <a:cubicBezTo>
                    <a:pt x="412" y="1703"/>
                    <a:pt x="432" y="1714"/>
                    <a:pt x="452" y="1714"/>
                  </a:cubicBezTo>
                  <a:cubicBezTo>
                    <a:pt x="488" y="1714"/>
                    <a:pt x="522" y="1677"/>
                    <a:pt x="500" y="1612"/>
                  </a:cubicBezTo>
                  <a:cubicBezTo>
                    <a:pt x="400" y="1079"/>
                    <a:pt x="167" y="612"/>
                    <a:pt x="134" y="78"/>
                  </a:cubicBezTo>
                  <a:cubicBezTo>
                    <a:pt x="119" y="22"/>
                    <a:pt x="93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7970250" y="4115425"/>
              <a:ext cx="5875" cy="28175"/>
            </a:xfrm>
            <a:custGeom>
              <a:avLst/>
              <a:gdLst/>
              <a:ahLst/>
              <a:cxnLst/>
              <a:rect l="l" t="t" r="r" b="b"/>
              <a:pathLst>
                <a:path w="235" h="1127" extrusionOk="0">
                  <a:moveTo>
                    <a:pt x="167" y="0"/>
                  </a:moveTo>
                  <a:cubicBezTo>
                    <a:pt x="134" y="0"/>
                    <a:pt x="101" y="25"/>
                    <a:pt x="101" y="75"/>
                  </a:cubicBezTo>
                  <a:cubicBezTo>
                    <a:pt x="67" y="409"/>
                    <a:pt x="1" y="742"/>
                    <a:pt x="1" y="1076"/>
                  </a:cubicBezTo>
                  <a:cubicBezTo>
                    <a:pt x="1" y="1109"/>
                    <a:pt x="34" y="1126"/>
                    <a:pt x="67" y="1126"/>
                  </a:cubicBezTo>
                  <a:cubicBezTo>
                    <a:pt x="101" y="1126"/>
                    <a:pt x="134" y="1109"/>
                    <a:pt x="134" y="1076"/>
                  </a:cubicBezTo>
                  <a:cubicBezTo>
                    <a:pt x="167" y="742"/>
                    <a:pt x="167" y="409"/>
                    <a:pt x="234" y="75"/>
                  </a:cubicBezTo>
                  <a:cubicBezTo>
                    <a:pt x="234" y="25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7915575" y="4111625"/>
              <a:ext cx="4675" cy="7450"/>
            </a:xfrm>
            <a:custGeom>
              <a:avLst/>
              <a:gdLst/>
              <a:ahLst/>
              <a:cxnLst/>
              <a:rect l="l" t="t" r="r" b="b"/>
              <a:pathLst>
                <a:path w="187" h="298" extrusionOk="0">
                  <a:moveTo>
                    <a:pt x="78" y="0"/>
                  </a:moveTo>
                  <a:cubicBezTo>
                    <a:pt x="37" y="0"/>
                    <a:pt x="0" y="36"/>
                    <a:pt x="19" y="94"/>
                  </a:cubicBezTo>
                  <a:cubicBezTo>
                    <a:pt x="19" y="127"/>
                    <a:pt x="86" y="227"/>
                    <a:pt x="86" y="261"/>
                  </a:cubicBezTo>
                  <a:cubicBezTo>
                    <a:pt x="86" y="286"/>
                    <a:pt x="101" y="297"/>
                    <a:pt x="119" y="297"/>
                  </a:cubicBezTo>
                  <a:cubicBezTo>
                    <a:pt x="148" y="297"/>
                    <a:pt x="186" y="269"/>
                    <a:pt x="186" y="227"/>
                  </a:cubicBezTo>
                  <a:cubicBezTo>
                    <a:pt x="186" y="161"/>
                    <a:pt x="153" y="94"/>
                    <a:pt x="153" y="61"/>
                  </a:cubicBezTo>
                  <a:cubicBezTo>
                    <a:pt x="139" y="19"/>
                    <a:pt x="107" y="0"/>
                    <a:pt x="7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7948575" y="4089025"/>
              <a:ext cx="4200" cy="4725"/>
            </a:xfrm>
            <a:custGeom>
              <a:avLst/>
              <a:gdLst/>
              <a:ahLst/>
              <a:cxnLst/>
              <a:rect l="l" t="t" r="r" b="b"/>
              <a:pathLst>
                <a:path w="168" h="189" extrusionOk="0">
                  <a:moveTo>
                    <a:pt x="60" y="1"/>
                  </a:moveTo>
                  <a:cubicBezTo>
                    <a:pt x="28" y="1"/>
                    <a:pt x="0" y="19"/>
                    <a:pt x="0" y="64"/>
                  </a:cubicBezTo>
                  <a:cubicBezTo>
                    <a:pt x="0" y="131"/>
                    <a:pt x="0" y="131"/>
                    <a:pt x="34" y="164"/>
                  </a:cubicBezTo>
                  <a:cubicBezTo>
                    <a:pt x="34" y="181"/>
                    <a:pt x="50" y="189"/>
                    <a:pt x="71" y="189"/>
                  </a:cubicBezTo>
                  <a:cubicBezTo>
                    <a:pt x="92" y="189"/>
                    <a:pt x="117" y="181"/>
                    <a:pt x="134" y="164"/>
                  </a:cubicBezTo>
                  <a:cubicBezTo>
                    <a:pt x="167" y="131"/>
                    <a:pt x="167" y="131"/>
                    <a:pt x="167" y="64"/>
                  </a:cubicBezTo>
                  <a:cubicBezTo>
                    <a:pt x="149" y="27"/>
                    <a:pt x="100" y="1"/>
                    <a:pt x="6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7923100" y="4054200"/>
              <a:ext cx="13525" cy="9975"/>
            </a:xfrm>
            <a:custGeom>
              <a:avLst/>
              <a:gdLst/>
              <a:ahLst/>
              <a:cxnLst/>
              <a:rect l="l" t="t" r="r" b="b"/>
              <a:pathLst>
                <a:path w="541" h="399" extrusionOk="0">
                  <a:moveTo>
                    <a:pt x="74" y="1"/>
                  </a:moveTo>
                  <a:cubicBezTo>
                    <a:pt x="28" y="1"/>
                    <a:pt x="1" y="71"/>
                    <a:pt x="52" y="123"/>
                  </a:cubicBezTo>
                  <a:cubicBezTo>
                    <a:pt x="185" y="223"/>
                    <a:pt x="285" y="289"/>
                    <a:pt x="386" y="389"/>
                  </a:cubicBezTo>
                  <a:cubicBezTo>
                    <a:pt x="403" y="395"/>
                    <a:pt x="420" y="398"/>
                    <a:pt x="435" y="398"/>
                  </a:cubicBezTo>
                  <a:cubicBezTo>
                    <a:pt x="505" y="398"/>
                    <a:pt x="541" y="338"/>
                    <a:pt x="486" y="256"/>
                  </a:cubicBezTo>
                  <a:lnTo>
                    <a:pt x="119" y="23"/>
                  </a:lnTo>
                  <a:cubicBezTo>
                    <a:pt x="103" y="7"/>
                    <a:pt x="88" y="1"/>
                    <a:pt x="7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7970250" y="4028075"/>
              <a:ext cx="7525" cy="3350"/>
            </a:xfrm>
            <a:custGeom>
              <a:avLst/>
              <a:gdLst/>
              <a:ahLst/>
              <a:cxnLst/>
              <a:rect l="l" t="t" r="r" b="b"/>
              <a:pathLst>
                <a:path w="301" h="134" extrusionOk="0">
                  <a:moveTo>
                    <a:pt x="67" y="0"/>
                  </a:moveTo>
                  <a:cubicBezTo>
                    <a:pt x="1" y="67"/>
                    <a:pt x="1" y="134"/>
                    <a:pt x="67" y="134"/>
                  </a:cubicBezTo>
                  <a:lnTo>
                    <a:pt x="201" y="134"/>
                  </a:lnTo>
                  <a:cubicBezTo>
                    <a:pt x="301" y="134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7928550" y="4006375"/>
              <a:ext cx="25050" cy="9200"/>
            </a:xfrm>
            <a:custGeom>
              <a:avLst/>
              <a:gdLst/>
              <a:ahLst/>
              <a:cxnLst/>
              <a:rect l="l" t="t" r="r" b="b"/>
              <a:pathLst>
                <a:path w="1002" h="368" extrusionOk="0">
                  <a:moveTo>
                    <a:pt x="67" y="1"/>
                  </a:moveTo>
                  <a:cubicBezTo>
                    <a:pt x="1" y="1"/>
                    <a:pt x="1" y="101"/>
                    <a:pt x="67" y="134"/>
                  </a:cubicBezTo>
                  <a:cubicBezTo>
                    <a:pt x="334" y="201"/>
                    <a:pt x="635" y="334"/>
                    <a:pt x="935" y="368"/>
                  </a:cubicBezTo>
                  <a:cubicBezTo>
                    <a:pt x="1001" y="368"/>
                    <a:pt x="1001" y="301"/>
                    <a:pt x="935" y="268"/>
                  </a:cubicBezTo>
                  <a:cubicBezTo>
                    <a:pt x="635" y="134"/>
                    <a:pt x="334" y="10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7966125" y="3992875"/>
              <a:ext cx="7500" cy="1850"/>
            </a:xfrm>
            <a:custGeom>
              <a:avLst/>
              <a:gdLst/>
              <a:ahLst/>
              <a:cxnLst/>
              <a:rect l="l" t="t" r="r" b="b"/>
              <a:pathLst>
                <a:path w="300" h="74" extrusionOk="0">
                  <a:moveTo>
                    <a:pt x="62" y="0"/>
                  </a:moveTo>
                  <a:cubicBezTo>
                    <a:pt x="0" y="0"/>
                    <a:pt x="8" y="74"/>
                    <a:pt x="66" y="74"/>
                  </a:cubicBezTo>
                  <a:lnTo>
                    <a:pt x="266" y="74"/>
                  </a:lnTo>
                  <a:cubicBezTo>
                    <a:pt x="299" y="74"/>
                    <a:pt x="299" y="7"/>
                    <a:pt x="266" y="7"/>
                  </a:cubicBezTo>
                  <a:lnTo>
                    <a:pt x="99" y="7"/>
                  </a:lnTo>
                  <a:cubicBezTo>
                    <a:pt x="85" y="2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7965250" y="4056425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0"/>
                  </a:moveTo>
                  <a:cubicBezTo>
                    <a:pt x="0" y="0"/>
                    <a:pt x="0" y="100"/>
                    <a:pt x="34" y="100"/>
                  </a:cubicBezTo>
                  <a:cubicBezTo>
                    <a:pt x="101" y="100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7322300" y="4403850"/>
              <a:ext cx="13350" cy="51550"/>
            </a:xfrm>
            <a:custGeom>
              <a:avLst/>
              <a:gdLst/>
              <a:ahLst/>
              <a:cxnLst/>
              <a:rect l="l" t="t" r="r" b="b"/>
              <a:pathLst>
                <a:path w="534" h="2062" extrusionOk="0">
                  <a:moveTo>
                    <a:pt x="515" y="0"/>
                  </a:moveTo>
                  <a:cubicBezTo>
                    <a:pt x="507" y="0"/>
                    <a:pt x="500" y="17"/>
                    <a:pt x="500" y="47"/>
                  </a:cubicBezTo>
                  <a:cubicBezTo>
                    <a:pt x="334" y="647"/>
                    <a:pt x="134" y="1314"/>
                    <a:pt x="0" y="1981"/>
                  </a:cubicBezTo>
                  <a:cubicBezTo>
                    <a:pt x="0" y="2030"/>
                    <a:pt x="36" y="2061"/>
                    <a:pt x="55" y="2061"/>
                  </a:cubicBezTo>
                  <a:cubicBezTo>
                    <a:pt x="62" y="2061"/>
                    <a:pt x="67" y="2057"/>
                    <a:pt x="67" y="2048"/>
                  </a:cubicBezTo>
                  <a:cubicBezTo>
                    <a:pt x="300" y="1414"/>
                    <a:pt x="400" y="747"/>
                    <a:pt x="534" y="80"/>
                  </a:cubicBezTo>
                  <a:cubicBezTo>
                    <a:pt x="534" y="25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7365650" y="4417500"/>
              <a:ext cx="4200" cy="2525"/>
            </a:xfrm>
            <a:custGeom>
              <a:avLst/>
              <a:gdLst/>
              <a:ahLst/>
              <a:cxnLst/>
              <a:rect l="l" t="t" r="r" b="b"/>
              <a:pathLst>
                <a:path w="168" h="101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7359200" y="4373825"/>
              <a:ext cx="16475" cy="21900"/>
            </a:xfrm>
            <a:custGeom>
              <a:avLst/>
              <a:gdLst/>
              <a:ahLst/>
              <a:cxnLst/>
              <a:rect l="l" t="t" r="r" b="b"/>
              <a:pathLst>
                <a:path w="659" h="876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92" y="180"/>
                    <a:pt x="192" y="347"/>
                    <a:pt x="292" y="480"/>
                  </a:cubicBezTo>
                  <a:cubicBezTo>
                    <a:pt x="392" y="614"/>
                    <a:pt x="459" y="781"/>
                    <a:pt x="559" y="847"/>
                  </a:cubicBezTo>
                  <a:cubicBezTo>
                    <a:pt x="569" y="868"/>
                    <a:pt x="583" y="876"/>
                    <a:pt x="597" y="876"/>
                  </a:cubicBezTo>
                  <a:cubicBezTo>
                    <a:pt x="627" y="876"/>
                    <a:pt x="659" y="837"/>
                    <a:pt x="659" y="814"/>
                  </a:cubicBezTo>
                  <a:cubicBezTo>
                    <a:pt x="592" y="681"/>
                    <a:pt x="492" y="547"/>
                    <a:pt x="392" y="447"/>
                  </a:cubicBezTo>
                  <a:cubicBezTo>
                    <a:pt x="292" y="314"/>
                    <a:pt x="192" y="147"/>
                    <a:pt x="92" y="13"/>
                  </a:cubicBezTo>
                  <a:cubicBezTo>
                    <a:pt x="83" y="4"/>
                    <a:pt x="72" y="0"/>
                    <a:pt x="6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7336925" y="4476500"/>
              <a:ext cx="25925" cy="22250"/>
            </a:xfrm>
            <a:custGeom>
              <a:avLst/>
              <a:gdLst/>
              <a:ahLst/>
              <a:cxnLst/>
              <a:rect l="l" t="t" r="r" b="b"/>
              <a:pathLst>
                <a:path w="1037" h="890" extrusionOk="0">
                  <a:moveTo>
                    <a:pt x="953" y="0"/>
                  </a:moveTo>
                  <a:cubicBezTo>
                    <a:pt x="942" y="0"/>
                    <a:pt x="929" y="3"/>
                    <a:pt x="916" y="9"/>
                  </a:cubicBezTo>
                  <a:cubicBezTo>
                    <a:pt x="616" y="209"/>
                    <a:pt x="316" y="543"/>
                    <a:pt x="49" y="810"/>
                  </a:cubicBezTo>
                  <a:cubicBezTo>
                    <a:pt x="0" y="859"/>
                    <a:pt x="41" y="890"/>
                    <a:pt x="79" y="890"/>
                  </a:cubicBezTo>
                  <a:cubicBezTo>
                    <a:pt x="93" y="890"/>
                    <a:pt x="107" y="886"/>
                    <a:pt x="116" y="877"/>
                  </a:cubicBezTo>
                  <a:cubicBezTo>
                    <a:pt x="416" y="643"/>
                    <a:pt x="749" y="376"/>
                    <a:pt x="983" y="76"/>
                  </a:cubicBezTo>
                  <a:cubicBezTo>
                    <a:pt x="1037" y="49"/>
                    <a:pt x="1004" y="0"/>
                    <a:pt x="95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7300600" y="45017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8" y="0"/>
                  </a:moveTo>
                  <a:cubicBezTo>
                    <a:pt x="1" y="0"/>
                    <a:pt x="1" y="133"/>
                    <a:pt x="68" y="133"/>
                  </a:cubicBezTo>
                  <a:cubicBezTo>
                    <a:pt x="134" y="133"/>
                    <a:pt x="134" y="0"/>
                    <a:pt x="6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7316450" y="4546350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122" y="1"/>
                  </a:moveTo>
                  <a:cubicBezTo>
                    <a:pt x="101" y="1"/>
                    <a:pt x="84" y="17"/>
                    <a:pt x="67" y="51"/>
                  </a:cubicBezTo>
                  <a:cubicBezTo>
                    <a:pt x="1" y="84"/>
                    <a:pt x="1" y="117"/>
                    <a:pt x="67" y="184"/>
                  </a:cubicBezTo>
                  <a:cubicBezTo>
                    <a:pt x="51" y="217"/>
                    <a:pt x="67" y="234"/>
                    <a:pt x="97" y="234"/>
                  </a:cubicBezTo>
                  <a:cubicBezTo>
                    <a:pt x="126" y="234"/>
                    <a:pt x="167" y="217"/>
                    <a:pt x="201" y="184"/>
                  </a:cubicBezTo>
                  <a:lnTo>
                    <a:pt x="201" y="51"/>
                  </a:lnTo>
                  <a:cubicBezTo>
                    <a:pt x="167" y="17"/>
                    <a:pt x="142" y="1"/>
                    <a:pt x="122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7271725" y="4567550"/>
              <a:ext cx="15750" cy="13650"/>
            </a:xfrm>
            <a:custGeom>
              <a:avLst/>
              <a:gdLst/>
              <a:ahLst/>
              <a:cxnLst/>
              <a:rect l="l" t="t" r="r" b="b"/>
              <a:pathLst>
                <a:path w="630" h="546" extrusionOk="0">
                  <a:moveTo>
                    <a:pt x="530" y="0"/>
                  </a:moveTo>
                  <a:cubicBezTo>
                    <a:pt x="513" y="0"/>
                    <a:pt x="497" y="10"/>
                    <a:pt x="489" y="37"/>
                  </a:cubicBezTo>
                  <a:cubicBezTo>
                    <a:pt x="355" y="170"/>
                    <a:pt x="188" y="270"/>
                    <a:pt x="55" y="404"/>
                  </a:cubicBezTo>
                  <a:cubicBezTo>
                    <a:pt x="0" y="486"/>
                    <a:pt x="36" y="546"/>
                    <a:pt x="106" y="546"/>
                  </a:cubicBezTo>
                  <a:cubicBezTo>
                    <a:pt x="121" y="546"/>
                    <a:pt x="137" y="543"/>
                    <a:pt x="155" y="537"/>
                  </a:cubicBezTo>
                  <a:cubicBezTo>
                    <a:pt x="255" y="404"/>
                    <a:pt x="422" y="270"/>
                    <a:pt x="555" y="103"/>
                  </a:cubicBezTo>
                  <a:cubicBezTo>
                    <a:pt x="629" y="79"/>
                    <a:pt x="576" y="0"/>
                    <a:pt x="53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7289775" y="4610150"/>
              <a:ext cx="4175" cy="4200"/>
            </a:xfrm>
            <a:custGeom>
              <a:avLst/>
              <a:gdLst/>
              <a:ahLst/>
              <a:cxnLst/>
              <a:rect l="l" t="t" r="r" b="b"/>
              <a:pathLst>
                <a:path w="167" h="168" extrusionOk="0">
                  <a:moveTo>
                    <a:pt x="100" y="0"/>
                  </a:moveTo>
                  <a:cubicBezTo>
                    <a:pt x="0" y="0"/>
                    <a:pt x="0" y="167"/>
                    <a:pt x="100" y="167"/>
                  </a:cubicBezTo>
                  <a:cubicBezTo>
                    <a:pt x="167" y="167"/>
                    <a:pt x="167" y="34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7247475" y="4632000"/>
              <a:ext cx="17075" cy="32700"/>
            </a:xfrm>
            <a:custGeom>
              <a:avLst/>
              <a:gdLst/>
              <a:ahLst/>
              <a:cxnLst/>
              <a:rect l="l" t="t" r="r" b="b"/>
              <a:pathLst>
                <a:path w="683" h="1308" extrusionOk="0">
                  <a:moveTo>
                    <a:pt x="75" y="0"/>
                  </a:moveTo>
                  <a:cubicBezTo>
                    <a:pt x="63" y="0"/>
                    <a:pt x="0" y="55"/>
                    <a:pt x="24" y="127"/>
                  </a:cubicBezTo>
                  <a:cubicBezTo>
                    <a:pt x="158" y="294"/>
                    <a:pt x="291" y="494"/>
                    <a:pt x="358" y="694"/>
                  </a:cubicBezTo>
                  <a:cubicBezTo>
                    <a:pt x="458" y="861"/>
                    <a:pt x="491" y="1095"/>
                    <a:pt x="558" y="1295"/>
                  </a:cubicBezTo>
                  <a:cubicBezTo>
                    <a:pt x="576" y="1304"/>
                    <a:pt x="594" y="1308"/>
                    <a:pt x="610" y="1308"/>
                  </a:cubicBezTo>
                  <a:cubicBezTo>
                    <a:pt x="653" y="1308"/>
                    <a:pt x="683" y="1277"/>
                    <a:pt x="658" y="1228"/>
                  </a:cubicBezTo>
                  <a:cubicBezTo>
                    <a:pt x="591" y="828"/>
                    <a:pt x="325" y="394"/>
                    <a:pt x="58" y="27"/>
                  </a:cubicBezTo>
                  <a:cubicBezTo>
                    <a:pt x="76" y="8"/>
                    <a:pt x="79" y="0"/>
                    <a:pt x="7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7273000" y="4697475"/>
              <a:ext cx="7450" cy="4975"/>
            </a:xfrm>
            <a:custGeom>
              <a:avLst/>
              <a:gdLst/>
              <a:ahLst/>
              <a:cxnLst/>
              <a:rect l="l" t="t" r="r" b="b"/>
              <a:pathLst>
                <a:path w="298" h="199" extrusionOk="0">
                  <a:moveTo>
                    <a:pt x="196" y="1"/>
                  </a:moveTo>
                  <a:cubicBezTo>
                    <a:pt x="186" y="1"/>
                    <a:pt x="177" y="4"/>
                    <a:pt x="171" y="10"/>
                  </a:cubicBezTo>
                  <a:cubicBezTo>
                    <a:pt x="137" y="10"/>
                    <a:pt x="137" y="43"/>
                    <a:pt x="104" y="43"/>
                  </a:cubicBezTo>
                  <a:cubicBezTo>
                    <a:pt x="1" y="121"/>
                    <a:pt x="58" y="198"/>
                    <a:pt x="119" y="198"/>
                  </a:cubicBezTo>
                  <a:cubicBezTo>
                    <a:pt x="137" y="198"/>
                    <a:pt x="156" y="192"/>
                    <a:pt x="171" y="177"/>
                  </a:cubicBezTo>
                  <a:lnTo>
                    <a:pt x="271" y="77"/>
                  </a:lnTo>
                  <a:cubicBezTo>
                    <a:pt x="298" y="50"/>
                    <a:pt x="238" y="1"/>
                    <a:pt x="19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7233900" y="4714400"/>
              <a:ext cx="6700" cy="3350"/>
            </a:xfrm>
            <a:custGeom>
              <a:avLst/>
              <a:gdLst/>
              <a:ahLst/>
              <a:cxnLst/>
              <a:rect l="l" t="t" r="r" b="b"/>
              <a:pathLst>
                <a:path w="268" h="134" extrusionOk="0">
                  <a:moveTo>
                    <a:pt x="100" y="0"/>
                  </a:moveTo>
                  <a:cubicBezTo>
                    <a:pt x="34" y="0"/>
                    <a:pt x="0" y="134"/>
                    <a:pt x="100" y="134"/>
                  </a:cubicBezTo>
                  <a:lnTo>
                    <a:pt x="234" y="134"/>
                  </a:lnTo>
                  <a:cubicBezTo>
                    <a:pt x="267" y="134"/>
                    <a:pt x="267" y="33"/>
                    <a:pt x="234" y="33"/>
                  </a:cubicBezTo>
                  <a:cubicBezTo>
                    <a:pt x="200" y="0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7371500" y="4342675"/>
              <a:ext cx="2525" cy="4175"/>
            </a:xfrm>
            <a:custGeom>
              <a:avLst/>
              <a:gdLst/>
              <a:ahLst/>
              <a:cxnLst/>
              <a:rect l="l" t="t" r="r" b="b"/>
              <a:pathLst>
                <a:path w="101" h="167" extrusionOk="0">
                  <a:moveTo>
                    <a:pt x="67" y="0"/>
                  </a:moveTo>
                  <a:cubicBezTo>
                    <a:pt x="50" y="0"/>
                    <a:pt x="34" y="8"/>
                    <a:pt x="34" y="25"/>
                  </a:cubicBezTo>
                  <a:cubicBezTo>
                    <a:pt x="34" y="59"/>
                    <a:pt x="0" y="59"/>
                    <a:pt x="34" y="92"/>
                  </a:cubicBezTo>
                  <a:cubicBezTo>
                    <a:pt x="34" y="142"/>
                    <a:pt x="50" y="167"/>
                    <a:pt x="67" y="167"/>
                  </a:cubicBezTo>
                  <a:cubicBezTo>
                    <a:pt x="84" y="167"/>
                    <a:pt x="100" y="142"/>
                    <a:pt x="100" y="92"/>
                  </a:cubicBezTo>
                  <a:lnTo>
                    <a:pt x="100" y="25"/>
                  </a:lnTo>
                  <a:cubicBezTo>
                    <a:pt x="100" y="8"/>
                    <a:pt x="84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7377325" y="4285750"/>
              <a:ext cx="7525" cy="3350"/>
            </a:xfrm>
            <a:custGeom>
              <a:avLst/>
              <a:gdLst/>
              <a:ahLst/>
              <a:cxnLst/>
              <a:rect l="l" t="t" r="r" b="b"/>
              <a:pathLst>
                <a:path w="301" h="134" extrusionOk="0">
                  <a:moveTo>
                    <a:pt x="101" y="0"/>
                  </a:moveTo>
                  <a:cubicBezTo>
                    <a:pt x="1" y="0"/>
                    <a:pt x="1" y="101"/>
                    <a:pt x="101" y="134"/>
                  </a:cubicBezTo>
                  <a:lnTo>
                    <a:pt x="167" y="134"/>
                  </a:lnTo>
                  <a:cubicBezTo>
                    <a:pt x="268" y="1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7405675" y="4221950"/>
              <a:ext cx="7550" cy="41100"/>
            </a:xfrm>
            <a:custGeom>
              <a:avLst/>
              <a:gdLst/>
              <a:ahLst/>
              <a:cxnLst/>
              <a:rect l="l" t="t" r="r" b="b"/>
              <a:pathLst>
                <a:path w="302" h="1644" extrusionOk="0">
                  <a:moveTo>
                    <a:pt x="84" y="1"/>
                  </a:moveTo>
                  <a:cubicBezTo>
                    <a:pt x="43" y="1"/>
                    <a:pt x="1" y="17"/>
                    <a:pt x="1" y="51"/>
                  </a:cubicBezTo>
                  <a:cubicBezTo>
                    <a:pt x="34" y="551"/>
                    <a:pt x="134" y="1051"/>
                    <a:pt x="168" y="1552"/>
                  </a:cubicBezTo>
                  <a:cubicBezTo>
                    <a:pt x="168" y="1618"/>
                    <a:pt x="201" y="1644"/>
                    <a:pt x="234" y="1644"/>
                  </a:cubicBezTo>
                  <a:cubicBezTo>
                    <a:pt x="268" y="1644"/>
                    <a:pt x="301" y="1618"/>
                    <a:pt x="301" y="1585"/>
                  </a:cubicBezTo>
                  <a:cubicBezTo>
                    <a:pt x="234" y="1085"/>
                    <a:pt x="201" y="584"/>
                    <a:pt x="168" y="51"/>
                  </a:cubicBezTo>
                  <a:cubicBezTo>
                    <a:pt x="168" y="17"/>
                    <a:pt x="126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7454875" y="420485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34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7419850" y="4176925"/>
              <a:ext cx="6300" cy="26075"/>
            </a:xfrm>
            <a:custGeom>
              <a:avLst/>
              <a:gdLst/>
              <a:ahLst/>
              <a:cxnLst/>
              <a:rect l="l" t="t" r="r" b="b"/>
              <a:pathLst>
                <a:path w="252" h="1043" extrusionOk="0">
                  <a:moveTo>
                    <a:pt x="209" y="0"/>
                  </a:moveTo>
                  <a:cubicBezTo>
                    <a:pt x="184" y="0"/>
                    <a:pt x="151" y="17"/>
                    <a:pt x="134" y="50"/>
                  </a:cubicBezTo>
                  <a:cubicBezTo>
                    <a:pt x="101" y="351"/>
                    <a:pt x="1" y="684"/>
                    <a:pt x="68" y="1018"/>
                  </a:cubicBezTo>
                  <a:cubicBezTo>
                    <a:pt x="68" y="1034"/>
                    <a:pt x="84" y="1043"/>
                    <a:pt x="101" y="1043"/>
                  </a:cubicBezTo>
                  <a:cubicBezTo>
                    <a:pt x="118" y="1043"/>
                    <a:pt x="134" y="1034"/>
                    <a:pt x="134" y="1018"/>
                  </a:cubicBezTo>
                  <a:cubicBezTo>
                    <a:pt x="234" y="718"/>
                    <a:pt x="234" y="384"/>
                    <a:pt x="234" y="50"/>
                  </a:cubicBezTo>
                  <a:cubicBezTo>
                    <a:pt x="251" y="17"/>
                    <a:pt x="234" y="0"/>
                    <a:pt x="209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7448225" y="4153150"/>
              <a:ext cx="3775" cy="4000"/>
            </a:xfrm>
            <a:custGeom>
              <a:avLst/>
              <a:gdLst/>
              <a:ahLst/>
              <a:cxnLst/>
              <a:rect l="l" t="t" r="r" b="b"/>
              <a:pathLst>
                <a:path w="151" h="160" extrusionOk="0">
                  <a:moveTo>
                    <a:pt x="79" y="1"/>
                  </a:moveTo>
                  <a:cubicBezTo>
                    <a:pt x="42" y="1"/>
                    <a:pt x="0" y="34"/>
                    <a:pt x="0" y="101"/>
                  </a:cubicBezTo>
                  <a:lnTo>
                    <a:pt x="0" y="134"/>
                  </a:lnTo>
                  <a:cubicBezTo>
                    <a:pt x="0" y="151"/>
                    <a:pt x="17" y="159"/>
                    <a:pt x="42" y="159"/>
                  </a:cubicBezTo>
                  <a:cubicBezTo>
                    <a:pt x="67" y="159"/>
                    <a:pt x="100" y="151"/>
                    <a:pt x="133" y="134"/>
                  </a:cubicBezTo>
                  <a:lnTo>
                    <a:pt x="133" y="101"/>
                  </a:lnTo>
                  <a:cubicBezTo>
                    <a:pt x="150" y="34"/>
                    <a:pt x="117" y="1"/>
                    <a:pt x="7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7374225" y="4148975"/>
              <a:ext cx="23975" cy="18550"/>
            </a:xfrm>
            <a:custGeom>
              <a:avLst/>
              <a:gdLst/>
              <a:ahLst/>
              <a:cxnLst/>
              <a:rect l="l" t="t" r="r" b="b"/>
              <a:pathLst>
                <a:path w="959" h="742" extrusionOk="0">
                  <a:moveTo>
                    <a:pt x="825" y="1"/>
                  </a:moveTo>
                  <a:cubicBezTo>
                    <a:pt x="692" y="68"/>
                    <a:pt x="592" y="234"/>
                    <a:pt x="458" y="301"/>
                  </a:cubicBezTo>
                  <a:cubicBezTo>
                    <a:pt x="325" y="435"/>
                    <a:pt x="158" y="501"/>
                    <a:pt x="58" y="635"/>
                  </a:cubicBezTo>
                  <a:cubicBezTo>
                    <a:pt x="1" y="663"/>
                    <a:pt x="42" y="741"/>
                    <a:pt x="97" y="741"/>
                  </a:cubicBezTo>
                  <a:cubicBezTo>
                    <a:pt x="106" y="741"/>
                    <a:pt x="115" y="739"/>
                    <a:pt x="125" y="735"/>
                  </a:cubicBezTo>
                  <a:cubicBezTo>
                    <a:pt x="258" y="635"/>
                    <a:pt x="425" y="501"/>
                    <a:pt x="525" y="435"/>
                  </a:cubicBezTo>
                  <a:cubicBezTo>
                    <a:pt x="658" y="334"/>
                    <a:pt x="825" y="268"/>
                    <a:pt x="925" y="134"/>
                  </a:cubicBezTo>
                  <a:cubicBezTo>
                    <a:pt x="959" y="101"/>
                    <a:pt x="925" y="1"/>
                    <a:pt x="825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7374000" y="4115625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100" y="1"/>
                  </a:moveTo>
                  <a:cubicBezTo>
                    <a:pt x="67" y="1"/>
                    <a:pt x="0" y="134"/>
                    <a:pt x="100" y="134"/>
                  </a:cubicBezTo>
                  <a:cubicBezTo>
                    <a:pt x="167" y="1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7347300" y="4077475"/>
              <a:ext cx="10875" cy="31825"/>
            </a:xfrm>
            <a:custGeom>
              <a:avLst/>
              <a:gdLst/>
              <a:ahLst/>
              <a:cxnLst/>
              <a:rect l="l" t="t" r="r" b="b"/>
              <a:pathLst>
                <a:path w="435" h="1273" extrusionOk="0">
                  <a:moveTo>
                    <a:pt x="409" y="1"/>
                  </a:moveTo>
                  <a:cubicBezTo>
                    <a:pt x="393" y="1"/>
                    <a:pt x="368" y="9"/>
                    <a:pt x="368" y="26"/>
                  </a:cubicBezTo>
                  <a:cubicBezTo>
                    <a:pt x="334" y="459"/>
                    <a:pt x="168" y="793"/>
                    <a:pt x="1" y="1193"/>
                  </a:cubicBezTo>
                  <a:cubicBezTo>
                    <a:pt x="1" y="1242"/>
                    <a:pt x="19" y="1273"/>
                    <a:pt x="41" y="1273"/>
                  </a:cubicBezTo>
                  <a:cubicBezTo>
                    <a:pt x="50" y="1273"/>
                    <a:pt x="59" y="1269"/>
                    <a:pt x="68" y="1260"/>
                  </a:cubicBezTo>
                  <a:cubicBezTo>
                    <a:pt x="334" y="926"/>
                    <a:pt x="401" y="459"/>
                    <a:pt x="401" y="26"/>
                  </a:cubicBezTo>
                  <a:cubicBezTo>
                    <a:pt x="434" y="9"/>
                    <a:pt x="426" y="1"/>
                    <a:pt x="40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7394000" y="411480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101" y="0"/>
                  </a:moveTo>
                  <a:cubicBezTo>
                    <a:pt x="1" y="0"/>
                    <a:pt x="1" y="134"/>
                    <a:pt x="101" y="134"/>
                  </a:cubicBezTo>
                  <a:cubicBezTo>
                    <a:pt x="168" y="1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7323950" y="4113950"/>
              <a:ext cx="28825" cy="18950"/>
            </a:xfrm>
            <a:custGeom>
              <a:avLst/>
              <a:gdLst/>
              <a:ahLst/>
              <a:cxnLst/>
              <a:rect l="l" t="t" r="r" b="b"/>
              <a:pathLst>
                <a:path w="1153" h="758" extrusionOk="0">
                  <a:moveTo>
                    <a:pt x="101" y="1"/>
                  </a:moveTo>
                  <a:cubicBezTo>
                    <a:pt x="1" y="1"/>
                    <a:pt x="1" y="68"/>
                    <a:pt x="34" y="134"/>
                  </a:cubicBezTo>
                  <a:lnTo>
                    <a:pt x="535" y="368"/>
                  </a:lnTo>
                  <a:cubicBezTo>
                    <a:pt x="701" y="501"/>
                    <a:pt x="868" y="635"/>
                    <a:pt x="1002" y="735"/>
                  </a:cubicBezTo>
                  <a:cubicBezTo>
                    <a:pt x="1018" y="751"/>
                    <a:pt x="1036" y="757"/>
                    <a:pt x="1053" y="757"/>
                  </a:cubicBezTo>
                  <a:cubicBezTo>
                    <a:pt x="1107" y="757"/>
                    <a:pt x="1152" y="693"/>
                    <a:pt x="1102" y="668"/>
                  </a:cubicBezTo>
                  <a:cubicBezTo>
                    <a:pt x="835" y="368"/>
                    <a:pt x="468" y="34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7305600" y="4088525"/>
              <a:ext cx="3375" cy="3975"/>
            </a:xfrm>
            <a:custGeom>
              <a:avLst/>
              <a:gdLst/>
              <a:ahLst/>
              <a:cxnLst/>
              <a:rect l="l" t="t" r="r" b="b"/>
              <a:pathLst>
                <a:path w="135" h="159" extrusionOk="0">
                  <a:moveTo>
                    <a:pt x="68" y="1"/>
                  </a:moveTo>
                  <a:cubicBezTo>
                    <a:pt x="34" y="1"/>
                    <a:pt x="1" y="17"/>
                    <a:pt x="1" y="51"/>
                  </a:cubicBezTo>
                  <a:lnTo>
                    <a:pt x="1" y="84"/>
                  </a:lnTo>
                  <a:cubicBezTo>
                    <a:pt x="1" y="134"/>
                    <a:pt x="34" y="159"/>
                    <a:pt x="68" y="159"/>
                  </a:cubicBezTo>
                  <a:cubicBezTo>
                    <a:pt x="101" y="159"/>
                    <a:pt x="134" y="134"/>
                    <a:pt x="134" y="84"/>
                  </a:cubicBezTo>
                  <a:lnTo>
                    <a:pt x="134" y="51"/>
                  </a:lnTo>
                  <a:cubicBezTo>
                    <a:pt x="134" y="17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7343150" y="406475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7315625" y="4056750"/>
              <a:ext cx="5850" cy="25325"/>
            </a:xfrm>
            <a:custGeom>
              <a:avLst/>
              <a:gdLst/>
              <a:ahLst/>
              <a:cxnLst/>
              <a:rect l="l" t="t" r="r" b="b"/>
              <a:pathLst>
                <a:path w="234" h="1013" extrusionOk="0">
                  <a:moveTo>
                    <a:pt x="70" y="1"/>
                  </a:moveTo>
                  <a:cubicBezTo>
                    <a:pt x="40" y="1"/>
                    <a:pt x="0" y="24"/>
                    <a:pt x="0" y="87"/>
                  </a:cubicBezTo>
                  <a:cubicBezTo>
                    <a:pt x="0" y="254"/>
                    <a:pt x="67" y="354"/>
                    <a:pt x="67" y="521"/>
                  </a:cubicBezTo>
                  <a:cubicBezTo>
                    <a:pt x="67" y="688"/>
                    <a:pt x="67" y="855"/>
                    <a:pt x="134" y="988"/>
                  </a:cubicBezTo>
                  <a:cubicBezTo>
                    <a:pt x="134" y="1005"/>
                    <a:pt x="159" y="1013"/>
                    <a:pt x="184" y="1013"/>
                  </a:cubicBezTo>
                  <a:cubicBezTo>
                    <a:pt x="209" y="1013"/>
                    <a:pt x="234" y="1005"/>
                    <a:pt x="234" y="988"/>
                  </a:cubicBezTo>
                  <a:cubicBezTo>
                    <a:pt x="234" y="821"/>
                    <a:pt x="167" y="688"/>
                    <a:pt x="167" y="521"/>
                  </a:cubicBezTo>
                  <a:cubicBezTo>
                    <a:pt x="134" y="354"/>
                    <a:pt x="134" y="187"/>
                    <a:pt x="100" y="21"/>
                  </a:cubicBezTo>
                  <a:cubicBezTo>
                    <a:pt x="100" y="8"/>
                    <a:pt x="87" y="1"/>
                    <a:pt x="7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7267475" y="4084650"/>
              <a:ext cx="5650" cy="3475"/>
            </a:xfrm>
            <a:custGeom>
              <a:avLst/>
              <a:gdLst/>
              <a:ahLst/>
              <a:cxnLst/>
              <a:rect l="l" t="t" r="r" b="b"/>
              <a:pathLst>
                <a:path w="226" h="139" extrusionOk="0">
                  <a:moveTo>
                    <a:pt x="124" y="1"/>
                  </a:moveTo>
                  <a:cubicBezTo>
                    <a:pt x="20" y="1"/>
                    <a:pt x="1" y="139"/>
                    <a:pt x="92" y="139"/>
                  </a:cubicBezTo>
                  <a:lnTo>
                    <a:pt x="158" y="139"/>
                  </a:lnTo>
                  <a:cubicBezTo>
                    <a:pt x="225" y="139"/>
                    <a:pt x="225" y="5"/>
                    <a:pt x="158" y="5"/>
                  </a:cubicBezTo>
                  <a:cubicBezTo>
                    <a:pt x="146" y="2"/>
                    <a:pt x="135" y="1"/>
                    <a:pt x="12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7240575" y="4027575"/>
              <a:ext cx="20625" cy="40900"/>
            </a:xfrm>
            <a:custGeom>
              <a:avLst/>
              <a:gdLst/>
              <a:ahLst/>
              <a:cxnLst/>
              <a:rect l="l" t="t" r="r" b="b"/>
              <a:pathLst>
                <a:path w="825" h="1636" extrusionOk="0">
                  <a:moveTo>
                    <a:pt x="78" y="0"/>
                  </a:moveTo>
                  <a:cubicBezTo>
                    <a:pt x="40" y="0"/>
                    <a:pt x="0" y="23"/>
                    <a:pt x="0" y="87"/>
                  </a:cubicBezTo>
                  <a:cubicBezTo>
                    <a:pt x="67" y="621"/>
                    <a:pt x="434" y="1188"/>
                    <a:pt x="734" y="1621"/>
                  </a:cubicBezTo>
                  <a:cubicBezTo>
                    <a:pt x="744" y="1631"/>
                    <a:pt x="756" y="1635"/>
                    <a:pt x="769" y="1635"/>
                  </a:cubicBezTo>
                  <a:cubicBezTo>
                    <a:pt x="798" y="1635"/>
                    <a:pt x="824" y="1611"/>
                    <a:pt x="801" y="1588"/>
                  </a:cubicBezTo>
                  <a:cubicBezTo>
                    <a:pt x="667" y="1321"/>
                    <a:pt x="500" y="1088"/>
                    <a:pt x="434" y="821"/>
                  </a:cubicBezTo>
                  <a:cubicBezTo>
                    <a:pt x="300" y="587"/>
                    <a:pt x="267" y="287"/>
                    <a:pt x="134" y="20"/>
                  </a:cubicBezTo>
                  <a:cubicBezTo>
                    <a:pt x="121" y="8"/>
                    <a:pt x="100" y="0"/>
                    <a:pt x="7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7257150" y="3990375"/>
              <a:ext cx="29200" cy="35900"/>
            </a:xfrm>
            <a:custGeom>
              <a:avLst/>
              <a:gdLst/>
              <a:ahLst/>
              <a:cxnLst/>
              <a:rect l="l" t="t" r="r" b="b"/>
              <a:pathLst>
                <a:path w="1168" h="1436" extrusionOk="0">
                  <a:moveTo>
                    <a:pt x="1066" y="0"/>
                  </a:moveTo>
                  <a:cubicBezTo>
                    <a:pt x="1057" y="0"/>
                    <a:pt x="1048" y="2"/>
                    <a:pt x="1038" y="7"/>
                  </a:cubicBezTo>
                  <a:cubicBezTo>
                    <a:pt x="671" y="407"/>
                    <a:pt x="371" y="908"/>
                    <a:pt x="71" y="1341"/>
                  </a:cubicBezTo>
                  <a:cubicBezTo>
                    <a:pt x="0" y="1389"/>
                    <a:pt x="46" y="1436"/>
                    <a:pt x="91" y="1436"/>
                  </a:cubicBezTo>
                  <a:cubicBezTo>
                    <a:pt x="110" y="1436"/>
                    <a:pt x="128" y="1428"/>
                    <a:pt x="138" y="1408"/>
                  </a:cubicBezTo>
                  <a:cubicBezTo>
                    <a:pt x="471" y="974"/>
                    <a:pt x="905" y="574"/>
                    <a:pt x="1138" y="107"/>
                  </a:cubicBezTo>
                  <a:cubicBezTo>
                    <a:pt x="1167" y="78"/>
                    <a:pt x="1122" y="0"/>
                    <a:pt x="106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7243475" y="3984275"/>
              <a:ext cx="3775" cy="4000"/>
            </a:xfrm>
            <a:custGeom>
              <a:avLst/>
              <a:gdLst/>
              <a:ahLst/>
              <a:cxnLst/>
              <a:rect l="l" t="t" r="r" b="b"/>
              <a:pathLst>
                <a:path w="151" h="160" extrusionOk="0">
                  <a:moveTo>
                    <a:pt x="84" y="1"/>
                  </a:moveTo>
                  <a:cubicBezTo>
                    <a:pt x="51" y="1"/>
                    <a:pt x="18" y="18"/>
                    <a:pt x="18" y="51"/>
                  </a:cubicBezTo>
                  <a:lnTo>
                    <a:pt x="18" y="84"/>
                  </a:lnTo>
                  <a:cubicBezTo>
                    <a:pt x="1" y="134"/>
                    <a:pt x="26" y="159"/>
                    <a:pt x="59" y="159"/>
                  </a:cubicBezTo>
                  <a:cubicBezTo>
                    <a:pt x="93" y="159"/>
                    <a:pt x="134" y="134"/>
                    <a:pt x="151" y="84"/>
                  </a:cubicBezTo>
                  <a:lnTo>
                    <a:pt x="151" y="51"/>
                  </a:lnTo>
                  <a:cubicBezTo>
                    <a:pt x="151" y="18"/>
                    <a:pt x="118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7298100" y="3989700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168" y="1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7265975" y="3954125"/>
              <a:ext cx="20475" cy="22425"/>
            </a:xfrm>
            <a:custGeom>
              <a:avLst/>
              <a:gdLst/>
              <a:ahLst/>
              <a:cxnLst/>
              <a:rect l="l" t="t" r="r" b="b"/>
              <a:pathLst>
                <a:path w="819" h="897" extrusionOk="0">
                  <a:moveTo>
                    <a:pt x="86" y="0"/>
                  </a:moveTo>
                  <a:cubicBezTo>
                    <a:pt x="46" y="0"/>
                    <a:pt x="1" y="64"/>
                    <a:pt x="52" y="89"/>
                  </a:cubicBezTo>
                  <a:cubicBezTo>
                    <a:pt x="152" y="223"/>
                    <a:pt x="285" y="390"/>
                    <a:pt x="418" y="523"/>
                  </a:cubicBezTo>
                  <a:cubicBezTo>
                    <a:pt x="552" y="623"/>
                    <a:pt x="619" y="790"/>
                    <a:pt x="752" y="890"/>
                  </a:cubicBezTo>
                  <a:cubicBezTo>
                    <a:pt x="757" y="895"/>
                    <a:pt x="761" y="897"/>
                    <a:pt x="766" y="897"/>
                  </a:cubicBezTo>
                  <a:cubicBezTo>
                    <a:pt x="794" y="897"/>
                    <a:pt x="819" y="819"/>
                    <a:pt x="819" y="790"/>
                  </a:cubicBezTo>
                  <a:cubicBezTo>
                    <a:pt x="752" y="623"/>
                    <a:pt x="619" y="556"/>
                    <a:pt x="485" y="423"/>
                  </a:cubicBezTo>
                  <a:cubicBezTo>
                    <a:pt x="352" y="290"/>
                    <a:pt x="252" y="123"/>
                    <a:pt x="118" y="23"/>
                  </a:cubicBezTo>
                  <a:cubicBezTo>
                    <a:pt x="110" y="7"/>
                    <a:pt x="98" y="0"/>
                    <a:pt x="8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7288925" y="3940300"/>
              <a:ext cx="2525" cy="5650"/>
            </a:xfrm>
            <a:custGeom>
              <a:avLst/>
              <a:gdLst/>
              <a:ahLst/>
              <a:cxnLst/>
              <a:rect l="l" t="t" r="r" b="b"/>
              <a:pathLst>
                <a:path w="101" h="226" extrusionOk="0">
                  <a:moveTo>
                    <a:pt x="72" y="0"/>
                  </a:moveTo>
                  <a:cubicBezTo>
                    <a:pt x="51" y="0"/>
                    <a:pt x="18" y="25"/>
                    <a:pt x="1" y="75"/>
                  </a:cubicBezTo>
                  <a:lnTo>
                    <a:pt x="1" y="175"/>
                  </a:lnTo>
                  <a:cubicBezTo>
                    <a:pt x="1" y="209"/>
                    <a:pt x="18" y="225"/>
                    <a:pt x="34" y="225"/>
                  </a:cubicBezTo>
                  <a:cubicBezTo>
                    <a:pt x="51" y="225"/>
                    <a:pt x="68" y="209"/>
                    <a:pt x="68" y="175"/>
                  </a:cubicBezTo>
                  <a:lnTo>
                    <a:pt x="68" y="75"/>
                  </a:lnTo>
                  <a:cubicBezTo>
                    <a:pt x="101" y="25"/>
                    <a:pt x="93" y="0"/>
                    <a:pt x="7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7243900" y="3926325"/>
              <a:ext cx="6700" cy="4200"/>
            </a:xfrm>
            <a:custGeom>
              <a:avLst/>
              <a:gdLst/>
              <a:ahLst/>
              <a:cxnLst/>
              <a:rect l="l" t="t" r="r" b="b"/>
              <a:pathLst>
                <a:path w="268" h="168" extrusionOk="0">
                  <a:moveTo>
                    <a:pt x="101" y="1"/>
                  </a:moveTo>
                  <a:cubicBezTo>
                    <a:pt x="34" y="1"/>
                    <a:pt x="1" y="134"/>
                    <a:pt x="34" y="134"/>
                  </a:cubicBezTo>
                  <a:cubicBezTo>
                    <a:pt x="101" y="167"/>
                    <a:pt x="134" y="167"/>
                    <a:pt x="167" y="167"/>
                  </a:cubicBezTo>
                  <a:cubicBezTo>
                    <a:pt x="201" y="167"/>
                    <a:pt x="267" y="134"/>
                    <a:pt x="201" y="67"/>
                  </a:cubicBezTo>
                  <a:cubicBezTo>
                    <a:pt x="167" y="34"/>
                    <a:pt x="134" y="34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7272250" y="3883800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34" y="0"/>
                  </a:moveTo>
                  <a:cubicBezTo>
                    <a:pt x="1" y="0"/>
                    <a:pt x="1" y="67"/>
                    <a:pt x="34" y="67"/>
                  </a:cubicBezTo>
                  <a:cubicBezTo>
                    <a:pt x="67" y="67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7271525" y="3902675"/>
              <a:ext cx="25775" cy="27175"/>
            </a:xfrm>
            <a:custGeom>
              <a:avLst/>
              <a:gdLst/>
              <a:ahLst/>
              <a:cxnLst/>
              <a:rect l="l" t="t" r="r" b="b"/>
              <a:pathLst>
                <a:path w="1031" h="1087" extrusionOk="0">
                  <a:moveTo>
                    <a:pt x="974" y="0"/>
                  </a:moveTo>
                  <a:cubicBezTo>
                    <a:pt x="962" y="0"/>
                    <a:pt x="947" y="4"/>
                    <a:pt x="930" y="13"/>
                  </a:cubicBezTo>
                  <a:cubicBezTo>
                    <a:pt x="663" y="313"/>
                    <a:pt x="263" y="613"/>
                    <a:pt x="30" y="980"/>
                  </a:cubicBezTo>
                  <a:cubicBezTo>
                    <a:pt x="1" y="1009"/>
                    <a:pt x="46" y="1087"/>
                    <a:pt x="81" y="1087"/>
                  </a:cubicBezTo>
                  <a:cubicBezTo>
                    <a:pt x="86" y="1087"/>
                    <a:pt x="92" y="1085"/>
                    <a:pt x="96" y="1080"/>
                  </a:cubicBezTo>
                  <a:cubicBezTo>
                    <a:pt x="430" y="780"/>
                    <a:pt x="730" y="446"/>
                    <a:pt x="1030" y="113"/>
                  </a:cubicBezTo>
                  <a:cubicBezTo>
                    <a:pt x="1030" y="38"/>
                    <a:pt x="1012" y="0"/>
                    <a:pt x="97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7250825" y="3899400"/>
              <a:ext cx="14775" cy="17950"/>
            </a:xfrm>
            <a:custGeom>
              <a:avLst/>
              <a:gdLst/>
              <a:ahLst/>
              <a:cxnLst/>
              <a:rect l="l" t="t" r="r" b="b"/>
              <a:pathLst>
                <a:path w="591" h="718" extrusionOk="0">
                  <a:moveTo>
                    <a:pt x="53" y="0"/>
                  </a:moveTo>
                  <a:cubicBezTo>
                    <a:pt x="25" y="0"/>
                    <a:pt x="1" y="54"/>
                    <a:pt x="24" y="77"/>
                  </a:cubicBezTo>
                  <a:cubicBezTo>
                    <a:pt x="90" y="144"/>
                    <a:pt x="191" y="277"/>
                    <a:pt x="257" y="410"/>
                  </a:cubicBezTo>
                  <a:cubicBezTo>
                    <a:pt x="357" y="477"/>
                    <a:pt x="391" y="611"/>
                    <a:pt x="524" y="711"/>
                  </a:cubicBezTo>
                  <a:cubicBezTo>
                    <a:pt x="529" y="715"/>
                    <a:pt x="533" y="717"/>
                    <a:pt x="538" y="717"/>
                  </a:cubicBezTo>
                  <a:cubicBezTo>
                    <a:pt x="566" y="717"/>
                    <a:pt x="591" y="639"/>
                    <a:pt x="591" y="611"/>
                  </a:cubicBezTo>
                  <a:cubicBezTo>
                    <a:pt x="557" y="477"/>
                    <a:pt x="424" y="410"/>
                    <a:pt x="357" y="310"/>
                  </a:cubicBezTo>
                  <a:cubicBezTo>
                    <a:pt x="257" y="244"/>
                    <a:pt x="191" y="110"/>
                    <a:pt x="90" y="43"/>
                  </a:cubicBezTo>
                  <a:cubicBezTo>
                    <a:pt x="80" y="12"/>
                    <a:pt x="66" y="0"/>
                    <a:pt x="5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7401725" y="4683675"/>
              <a:ext cx="30675" cy="55250"/>
            </a:xfrm>
            <a:custGeom>
              <a:avLst/>
              <a:gdLst/>
              <a:ahLst/>
              <a:cxnLst/>
              <a:rect l="l" t="t" r="r" b="b"/>
              <a:pathLst>
                <a:path w="1227" h="2210" extrusionOk="0">
                  <a:moveTo>
                    <a:pt x="1173" y="1"/>
                  </a:moveTo>
                  <a:cubicBezTo>
                    <a:pt x="1165" y="1"/>
                    <a:pt x="1160" y="9"/>
                    <a:pt x="1160" y="28"/>
                  </a:cubicBezTo>
                  <a:cubicBezTo>
                    <a:pt x="793" y="729"/>
                    <a:pt x="326" y="1396"/>
                    <a:pt x="25" y="2130"/>
                  </a:cubicBezTo>
                  <a:cubicBezTo>
                    <a:pt x="1" y="2179"/>
                    <a:pt x="30" y="2210"/>
                    <a:pt x="74" y="2210"/>
                  </a:cubicBezTo>
                  <a:cubicBezTo>
                    <a:pt x="90" y="2210"/>
                    <a:pt x="108" y="2205"/>
                    <a:pt x="125" y="2196"/>
                  </a:cubicBezTo>
                  <a:cubicBezTo>
                    <a:pt x="526" y="1529"/>
                    <a:pt x="859" y="762"/>
                    <a:pt x="1226" y="95"/>
                  </a:cubicBezTo>
                  <a:cubicBezTo>
                    <a:pt x="1226" y="48"/>
                    <a:pt x="1193" y="1"/>
                    <a:pt x="117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7447375" y="470605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1"/>
                  </a:moveTo>
                  <a:cubicBezTo>
                    <a:pt x="1" y="34"/>
                    <a:pt x="1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7394900" y="4651675"/>
              <a:ext cx="6650" cy="1875"/>
            </a:xfrm>
            <a:custGeom>
              <a:avLst/>
              <a:gdLst/>
              <a:ahLst/>
              <a:cxnLst/>
              <a:rect l="l" t="t" r="r" b="b"/>
              <a:pathLst>
                <a:path w="266" h="75" extrusionOk="0">
                  <a:moveTo>
                    <a:pt x="83" y="1"/>
                  </a:moveTo>
                  <a:cubicBezTo>
                    <a:pt x="1" y="1"/>
                    <a:pt x="17" y="74"/>
                    <a:pt x="132" y="74"/>
                  </a:cubicBezTo>
                  <a:lnTo>
                    <a:pt x="198" y="74"/>
                  </a:lnTo>
                  <a:cubicBezTo>
                    <a:pt x="265" y="74"/>
                    <a:pt x="265" y="7"/>
                    <a:pt x="198" y="7"/>
                  </a:cubicBezTo>
                  <a:lnTo>
                    <a:pt x="132" y="7"/>
                  </a:lnTo>
                  <a:cubicBezTo>
                    <a:pt x="113" y="3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7419275" y="4635650"/>
              <a:ext cx="24650" cy="20600"/>
            </a:xfrm>
            <a:custGeom>
              <a:avLst/>
              <a:gdLst/>
              <a:ahLst/>
              <a:cxnLst/>
              <a:rect l="l" t="t" r="r" b="b"/>
              <a:pathLst>
                <a:path w="986" h="824" extrusionOk="0">
                  <a:moveTo>
                    <a:pt x="30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324" y="315"/>
                    <a:pt x="591" y="548"/>
                    <a:pt x="858" y="815"/>
                  </a:cubicBezTo>
                  <a:cubicBezTo>
                    <a:pt x="870" y="821"/>
                    <a:pt x="882" y="824"/>
                    <a:pt x="894" y="824"/>
                  </a:cubicBezTo>
                  <a:cubicBezTo>
                    <a:pt x="946" y="824"/>
                    <a:pt x="985" y="769"/>
                    <a:pt x="958" y="715"/>
                  </a:cubicBezTo>
                  <a:cubicBezTo>
                    <a:pt x="691" y="482"/>
                    <a:pt x="357" y="281"/>
                    <a:pt x="57" y="15"/>
                  </a:cubicBezTo>
                  <a:cubicBezTo>
                    <a:pt x="47" y="5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7453225" y="4592625"/>
              <a:ext cx="3350" cy="1700"/>
            </a:xfrm>
            <a:custGeom>
              <a:avLst/>
              <a:gdLst/>
              <a:ahLst/>
              <a:cxnLst/>
              <a:rect l="l" t="t" r="r" b="b"/>
              <a:pathLst>
                <a:path w="134" h="68" extrusionOk="0">
                  <a:moveTo>
                    <a:pt x="100" y="1"/>
                  </a:moveTo>
                  <a:cubicBezTo>
                    <a:pt x="0" y="34"/>
                    <a:pt x="0" y="68"/>
                    <a:pt x="100" y="68"/>
                  </a:cubicBezTo>
                  <a:cubicBezTo>
                    <a:pt x="134" y="68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7398200" y="4598350"/>
              <a:ext cx="5000" cy="2650"/>
            </a:xfrm>
            <a:custGeom>
              <a:avLst/>
              <a:gdLst/>
              <a:ahLst/>
              <a:cxnLst/>
              <a:rect l="l" t="t" r="r" b="b"/>
              <a:pathLst>
                <a:path w="200" h="106" extrusionOk="0">
                  <a:moveTo>
                    <a:pt x="23" y="0"/>
                  </a:moveTo>
                  <a:cubicBezTo>
                    <a:pt x="0" y="0"/>
                    <a:pt x="3" y="106"/>
                    <a:pt x="33" y="106"/>
                  </a:cubicBezTo>
                  <a:lnTo>
                    <a:pt x="133" y="106"/>
                  </a:lnTo>
                  <a:cubicBezTo>
                    <a:pt x="200" y="106"/>
                    <a:pt x="200" y="5"/>
                    <a:pt x="133" y="5"/>
                  </a:cubicBezTo>
                  <a:lnTo>
                    <a:pt x="33" y="5"/>
                  </a:lnTo>
                  <a:cubicBezTo>
                    <a:pt x="29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7423200" y="4555100"/>
              <a:ext cx="11700" cy="28050"/>
            </a:xfrm>
            <a:custGeom>
              <a:avLst/>
              <a:gdLst/>
              <a:ahLst/>
              <a:cxnLst/>
              <a:rect l="l" t="t" r="r" b="b"/>
              <a:pathLst>
                <a:path w="468" h="1122" extrusionOk="0">
                  <a:moveTo>
                    <a:pt x="100" y="1"/>
                  </a:moveTo>
                  <a:cubicBezTo>
                    <a:pt x="100" y="1"/>
                    <a:pt x="0" y="34"/>
                    <a:pt x="34" y="68"/>
                  </a:cubicBezTo>
                  <a:cubicBezTo>
                    <a:pt x="234" y="368"/>
                    <a:pt x="367" y="701"/>
                    <a:pt x="367" y="1068"/>
                  </a:cubicBezTo>
                  <a:cubicBezTo>
                    <a:pt x="367" y="1089"/>
                    <a:pt x="404" y="1121"/>
                    <a:pt x="433" y="1121"/>
                  </a:cubicBezTo>
                  <a:cubicBezTo>
                    <a:pt x="452" y="1121"/>
                    <a:pt x="467" y="1108"/>
                    <a:pt x="467" y="1068"/>
                  </a:cubicBezTo>
                  <a:cubicBezTo>
                    <a:pt x="467" y="701"/>
                    <a:pt x="334" y="334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7475725" y="4547175"/>
              <a:ext cx="2525" cy="4750"/>
            </a:xfrm>
            <a:custGeom>
              <a:avLst/>
              <a:gdLst/>
              <a:ahLst/>
              <a:cxnLst/>
              <a:rect l="l" t="t" r="r" b="b"/>
              <a:pathLst>
                <a:path w="101" h="190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lnTo>
                    <a:pt x="1" y="151"/>
                  </a:lnTo>
                  <a:cubicBezTo>
                    <a:pt x="1" y="170"/>
                    <a:pt x="34" y="190"/>
                    <a:pt x="62" y="190"/>
                  </a:cubicBezTo>
                  <a:cubicBezTo>
                    <a:pt x="83" y="190"/>
                    <a:pt x="101" y="179"/>
                    <a:pt x="101" y="151"/>
                  </a:cubicBezTo>
                  <a:lnTo>
                    <a:pt x="101" y="51"/>
                  </a:ln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7468450" y="4624150"/>
              <a:ext cx="20650" cy="22200"/>
            </a:xfrm>
            <a:custGeom>
              <a:avLst/>
              <a:gdLst/>
              <a:ahLst/>
              <a:cxnLst/>
              <a:rect l="l" t="t" r="r" b="b"/>
              <a:pathLst>
                <a:path w="826" h="888" extrusionOk="0">
                  <a:moveTo>
                    <a:pt x="119" y="1"/>
                  </a:moveTo>
                  <a:cubicBezTo>
                    <a:pt x="42" y="1"/>
                    <a:pt x="1" y="79"/>
                    <a:pt x="58" y="108"/>
                  </a:cubicBezTo>
                  <a:cubicBezTo>
                    <a:pt x="192" y="174"/>
                    <a:pt x="325" y="308"/>
                    <a:pt x="459" y="441"/>
                  </a:cubicBezTo>
                  <a:cubicBezTo>
                    <a:pt x="559" y="575"/>
                    <a:pt x="592" y="741"/>
                    <a:pt x="692" y="841"/>
                  </a:cubicBezTo>
                  <a:cubicBezTo>
                    <a:pt x="707" y="871"/>
                    <a:pt x="736" y="888"/>
                    <a:pt x="762" y="888"/>
                  </a:cubicBezTo>
                  <a:cubicBezTo>
                    <a:pt x="795" y="888"/>
                    <a:pt x="826" y="863"/>
                    <a:pt x="826" y="808"/>
                  </a:cubicBezTo>
                  <a:cubicBezTo>
                    <a:pt x="792" y="475"/>
                    <a:pt x="459" y="174"/>
                    <a:pt x="158" y="8"/>
                  </a:cubicBezTo>
                  <a:cubicBezTo>
                    <a:pt x="144" y="3"/>
                    <a:pt x="131" y="1"/>
                    <a:pt x="11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7457150" y="4681525"/>
              <a:ext cx="36950" cy="43450"/>
            </a:xfrm>
            <a:custGeom>
              <a:avLst/>
              <a:gdLst/>
              <a:ahLst/>
              <a:cxnLst/>
              <a:rect l="l" t="t" r="r" b="b"/>
              <a:pathLst>
                <a:path w="1478" h="1738" extrusionOk="0">
                  <a:moveTo>
                    <a:pt x="1428" y="0"/>
                  </a:moveTo>
                  <a:cubicBezTo>
                    <a:pt x="1414" y="0"/>
                    <a:pt x="1397" y="4"/>
                    <a:pt x="1378" y="14"/>
                  </a:cubicBezTo>
                  <a:cubicBezTo>
                    <a:pt x="1177" y="281"/>
                    <a:pt x="1044" y="548"/>
                    <a:pt x="844" y="815"/>
                  </a:cubicBezTo>
                  <a:cubicBezTo>
                    <a:pt x="610" y="1082"/>
                    <a:pt x="344" y="1382"/>
                    <a:pt x="77" y="1649"/>
                  </a:cubicBezTo>
                  <a:cubicBezTo>
                    <a:pt x="1" y="1674"/>
                    <a:pt x="40" y="1738"/>
                    <a:pt x="93" y="1738"/>
                  </a:cubicBezTo>
                  <a:cubicBezTo>
                    <a:pt x="109" y="1738"/>
                    <a:pt x="127" y="1731"/>
                    <a:pt x="143" y="1715"/>
                  </a:cubicBezTo>
                  <a:cubicBezTo>
                    <a:pt x="644" y="1315"/>
                    <a:pt x="1278" y="681"/>
                    <a:pt x="1478" y="48"/>
                  </a:cubicBezTo>
                  <a:cubicBezTo>
                    <a:pt x="1478" y="24"/>
                    <a:pt x="1461" y="0"/>
                    <a:pt x="142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7464900" y="4795275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100" y="1"/>
                  </a:moveTo>
                  <a:cubicBezTo>
                    <a:pt x="0" y="1"/>
                    <a:pt x="0" y="134"/>
                    <a:pt x="100" y="134"/>
                  </a:cubicBezTo>
                  <a:cubicBezTo>
                    <a:pt x="167" y="1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7435700" y="4765125"/>
              <a:ext cx="7525" cy="46650"/>
            </a:xfrm>
            <a:custGeom>
              <a:avLst/>
              <a:gdLst/>
              <a:ahLst/>
              <a:cxnLst/>
              <a:rect l="l" t="t" r="r" b="b"/>
              <a:pathLst>
                <a:path w="301" h="1866" extrusionOk="0">
                  <a:moveTo>
                    <a:pt x="52" y="1"/>
                  </a:moveTo>
                  <a:cubicBezTo>
                    <a:pt x="25" y="1"/>
                    <a:pt x="1" y="11"/>
                    <a:pt x="1" y="39"/>
                  </a:cubicBezTo>
                  <a:cubicBezTo>
                    <a:pt x="34" y="640"/>
                    <a:pt x="34" y="1240"/>
                    <a:pt x="167" y="1841"/>
                  </a:cubicBezTo>
                  <a:cubicBezTo>
                    <a:pt x="167" y="1857"/>
                    <a:pt x="184" y="1866"/>
                    <a:pt x="201" y="1866"/>
                  </a:cubicBezTo>
                  <a:cubicBezTo>
                    <a:pt x="218" y="1866"/>
                    <a:pt x="234" y="1857"/>
                    <a:pt x="234" y="1841"/>
                  </a:cubicBezTo>
                  <a:cubicBezTo>
                    <a:pt x="301" y="1273"/>
                    <a:pt x="167" y="640"/>
                    <a:pt x="134" y="39"/>
                  </a:cubicBezTo>
                  <a:cubicBezTo>
                    <a:pt x="134" y="20"/>
                    <a:pt x="90" y="1"/>
                    <a:pt x="52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7387325" y="47969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101"/>
                    <a:pt x="101" y="101"/>
                  </a:cubicBezTo>
                  <a:cubicBezTo>
                    <a:pt x="201" y="10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7397350" y="4767750"/>
              <a:ext cx="2525" cy="2550"/>
            </a:xfrm>
            <a:custGeom>
              <a:avLst/>
              <a:gdLst/>
              <a:ahLst/>
              <a:cxnLst/>
              <a:rect l="l" t="t" r="r" b="b"/>
              <a:pathLst>
                <a:path w="101" h="102" extrusionOk="0">
                  <a:moveTo>
                    <a:pt x="34" y="1"/>
                  </a:moveTo>
                  <a:cubicBezTo>
                    <a:pt x="0" y="1"/>
                    <a:pt x="0" y="101"/>
                    <a:pt x="34" y="101"/>
                  </a:cubicBezTo>
                  <a:cubicBezTo>
                    <a:pt x="100" y="101"/>
                    <a:pt x="100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7400725" y="4850750"/>
              <a:ext cx="4150" cy="2925"/>
            </a:xfrm>
            <a:custGeom>
              <a:avLst/>
              <a:gdLst/>
              <a:ahLst/>
              <a:cxnLst/>
              <a:rect l="l" t="t" r="r" b="b"/>
              <a:pathLst>
                <a:path w="166" h="117" extrusionOk="0">
                  <a:moveTo>
                    <a:pt x="38" y="1"/>
                  </a:moveTo>
                  <a:cubicBezTo>
                    <a:pt x="1" y="1"/>
                    <a:pt x="10" y="117"/>
                    <a:pt x="65" y="117"/>
                  </a:cubicBezTo>
                  <a:cubicBezTo>
                    <a:pt x="165" y="117"/>
                    <a:pt x="165" y="17"/>
                    <a:pt x="65" y="17"/>
                  </a:cubicBezTo>
                  <a:cubicBezTo>
                    <a:pt x="54" y="6"/>
                    <a:pt x="45" y="1"/>
                    <a:pt x="3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7406525" y="4843650"/>
              <a:ext cx="39200" cy="23250"/>
            </a:xfrm>
            <a:custGeom>
              <a:avLst/>
              <a:gdLst/>
              <a:ahLst/>
              <a:cxnLst/>
              <a:rect l="l" t="t" r="r" b="b"/>
              <a:pathLst>
                <a:path w="1568" h="930" extrusionOk="0">
                  <a:moveTo>
                    <a:pt x="67" y="0"/>
                  </a:moveTo>
                  <a:cubicBezTo>
                    <a:pt x="34" y="0"/>
                    <a:pt x="0" y="67"/>
                    <a:pt x="67" y="67"/>
                  </a:cubicBezTo>
                  <a:cubicBezTo>
                    <a:pt x="367" y="134"/>
                    <a:pt x="667" y="201"/>
                    <a:pt x="901" y="367"/>
                  </a:cubicBezTo>
                  <a:cubicBezTo>
                    <a:pt x="1168" y="534"/>
                    <a:pt x="1301" y="734"/>
                    <a:pt x="1501" y="901"/>
                  </a:cubicBezTo>
                  <a:cubicBezTo>
                    <a:pt x="1512" y="922"/>
                    <a:pt x="1522" y="930"/>
                    <a:pt x="1531" y="930"/>
                  </a:cubicBezTo>
                  <a:cubicBezTo>
                    <a:pt x="1552" y="930"/>
                    <a:pt x="1568" y="891"/>
                    <a:pt x="1568" y="868"/>
                  </a:cubicBezTo>
                  <a:cubicBezTo>
                    <a:pt x="1334" y="334"/>
                    <a:pt x="667" y="34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7420175" y="4891025"/>
              <a:ext cx="28775" cy="20425"/>
            </a:xfrm>
            <a:custGeom>
              <a:avLst/>
              <a:gdLst/>
              <a:ahLst/>
              <a:cxnLst/>
              <a:rect l="l" t="t" r="r" b="b"/>
              <a:pathLst>
                <a:path w="1151" h="817" extrusionOk="0">
                  <a:moveTo>
                    <a:pt x="1081" y="0"/>
                  </a:moveTo>
                  <a:cubicBezTo>
                    <a:pt x="1073" y="0"/>
                    <a:pt x="1065" y="2"/>
                    <a:pt x="1055" y="7"/>
                  </a:cubicBezTo>
                  <a:cubicBezTo>
                    <a:pt x="655" y="240"/>
                    <a:pt x="355" y="474"/>
                    <a:pt x="55" y="741"/>
                  </a:cubicBezTo>
                  <a:cubicBezTo>
                    <a:pt x="1" y="768"/>
                    <a:pt x="56" y="816"/>
                    <a:pt x="97" y="816"/>
                  </a:cubicBezTo>
                  <a:cubicBezTo>
                    <a:pt x="106" y="816"/>
                    <a:pt x="115" y="814"/>
                    <a:pt x="121" y="807"/>
                  </a:cubicBezTo>
                  <a:cubicBezTo>
                    <a:pt x="455" y="607"/>
                    <a:pt x="822" y="340"/>
                    <a:pt x="1122" y="107"/>
                  </a:cubicBezTo>
                  <a:cubicBezTo>
                    <a:pt x="1151" y="78"/>
                    <a:pt x="1130" y="0"/>
                    <a:pt x="108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7476575" y="4851875"/>
              <a:ext cx="4175" cy="3475"/>
            </a:xfrm>
            <a:custGeom>
              <a:avLst/>
              <a:gdLst/>
              <a:ahLst/>
              <a:cxnLst/>
              <a:rect l="l" t="t" r="r" b="b"/>
              <a:pathLst>
                <a:path w="167" h="139" extrusionOk="0">
                  <a:moveTo>
                    <a:pt x="50" y="1"/>
                  </a:moveTo>
                  <a:cubicBezTo>
                    <a:pt x="1" y="1"/>
                    <a:pt x="6" y="138"/>
                    <a:pt x="67" y="138"/>
                  </a:cubicBezTo>
                  <a:cubicBezTo>
                    <a:pt x="167" y="138"/>
                    <a:pt x="167" y="5"/>
                    <a:pt x="67" y="5"/>
                  </a:cubicBezTo>
                  <a:cubicBezTo>
                    <a:pt x="61" y="2"/>
                    <a:pt x="55" y="1"/>
                    <a:pt x="5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7458000" y="4935900"/>
              <a:ext cx="6750" cy="4725"/>
            </a:xfrm>
            <a:custGeom>
              <a:avLst/>
              <a:gdLst/>
              <a:ahLst/>
              <a:cxnLst/>
              <a:rect l="l" t="t" r="r" b="b"/>
              <a:pathLst>
                <a:path w="270" h="189" extrusionOk="0">
                  <a:moveTo>
                    <a:pt x="90" y="1"/>
                  </a:moveTo>
                  <a:cubicBezTo>
                    <a:pt x="39" y="1"/>
                    <a:pt x="1" y="38"/>
                    <a:pt x="76" y="113"/>
                  </a:cubicBezTo>
                  <a:lnTo>
                    <a:pt x="143" y="180"/>
                  </a:lnTo>
                  <a:cubicBezTo>
                    <a:pt x="156" y="186"/>
                    <a:pt x="168" y="189"/>
                    <a:pt x="180" y="189"/>
                  </a:cubicBezTo>
                  <a:cubicBezTo>
                    <a:pt x="231" y="189"/>
                    <a:pt x="270" y="140"/>
                    <a:pt x="243" y="113"/>
                  </a:cubicBezTo>
                  <a:lnTo>
                    <a:pt x="143" y="13"/>
                  </a:lnTo>
                  <a:cubicBezTo>
                    <a:pt x="126" y="5"/>
                    <a:pt x="107" y="1"/>
                    <a:pt x="9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7497425" y="4902450"/>
              <a:ext cx="5850" cy="49000"/>
            </a:xfrm>
            <a:custGeom>
              <a:avLst/>
              <a:gdLst/>
              <a:ahLst/>
              <a:cxnLst/>
              <a:rect l="l" t="t" r="r" b="b"/>
              <a:pathLst>
                <a:path w="234" h="1960" extrusionOk="0">
                  <a:moveTo>
                    <a:pt x="200" y="0"/>
                  </a:moveTo>
                  <a:cubicBezTo>
                    <a:pt x="184" y="0"/>
                    <a:pt x="167" y="17"/>
                    <a:pt x="167" y="50"/>
                  </a:cubicBezTo>
                  <a:cubicBezTo>
                    <a:pt x="134" y="684"/>
                    <a:pt x="33" y="1284"/>
                    <a:pt x="0" y="1885"/>
                  </a:cubicBezTo>
                  <a:cubicBezTo>
                    <a:pt x="0" y="1935"/>
                    <a:pt x="17" y="1960"/>
                    <a:pt x="42" y="1960"/>
                  </a:cubicBezTo>
                  <a:cubicBezTo>
                    <a:pt x="67" y="1960"/>
                    <a:pt x="100" y="1935"/>
                    <a:pt x="134" y="1885"/>
                  </a:cubicBezTo>
                  <a:cubicBezTo>
                    <a:pt x="200" y="1284"/>
                    <a:pt x="200" y="684"/>
                    <a:pt x="234" y="50"/>
                  </a:cubicBezTo>
                  <a:cubicBezTo>
                    <a:pt x="234" y="17"/>
                    <a:pt x="217" y="0"/>
                    <a:pt x="2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7463375" y="4910125"/>
              <a:ext cx="10325" cy="6650"/>
            </a:xfrm>
            <a:custGeom>
              <a:avLst/>
              <a:gdLst/>
              <a:ahLst/>
              <a:cxnLst/>
              <a:rect l="l" t="t" r="r" b="b"/>
              <a:pathLst>
                <a:path w="413" h="266" extrusionOk="0">
                  <a:moveTo>
                    <a:pt x="43" y="1"/>
                  </a:moveTo>
                  <a:cubicBezTo>
                    <a:pt x="18" y="1"/>
                    <a:pt x="1" y="50"/>
                    <a:pt x="28" y="77"/>
                  </a:cubicBezTo>
                  <a:cubicBezTo>
                    <a:pt x="95" y="143"/>
                    <a:pt x="228" y="210"/>
                    <a:pt x="295" y="244"/>
                  </a:cubicBezTo>
                  <a:cubicBezTo>
                    <a:pt x="319" y="260"/>
                    <a:pt x="339" y="266"/>
                    <a:pt x="355" y="266"/>
                  </a:cubicBezTo>
                  <a:cubicBezTo>
                    <a:pt x="405" y="266"/>
                    <a:pt x="412" y="202"/>
                    <a:pt x="361" y="177"/>
                  </a:cubicBezTo>
                  <a:cubicBezTo>
                    <a:pt x="261" y="110"/>
                    <a:pt x="161" y="77"/>
                    <a:pt x="61" y="10"/>
                  </a:cubicBezTo>
                  <a:cubicBezTo>
                    <a:pt x="55" y="4"/>
                    <a:pt x="48" y="1"/>
                    <a:pt x="4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7531600" y="494540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3"/>
                    <a:pt x="67" y="133"/>
                  </a:cubicBezTo>
                  <a:cubicBezTo>
                    <a:pt x="168" y="133"/>
                    <a:pt x="168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7490175" y="4981375"/>
              <a:ext cx="25450" cy="21800"/>
            </a:xfrm>
            <a:custGeom>
              <a:avLst/>
              <a:gdLst/>
              <a:ahLst/>
              <a:cxnLst/>
              <a:rect l="l" t="t" r="r" b="b"/>
              <a:pathLst>
                <a:path w="1018" h="872" extrusionOk="0">
                  <a:moveTo>
                    <a:pt x="64" y="0"/>
                  </a:moveTo>
                  <a:cubicBezTo>
                    <a:pt x="25" y="0"/>
                    <a:pt x="0" y="39"/>
                    <a:pt x="23" y="62"/>
                  </a:cubicBezTo>
                  <a:cubicBezTo>
                    <a:pt x="323" y="329"/>
                    <a:pt x="590" y="629"/>
                    <a:pt x="924" y="863"/>
                  </a:cubicBezTo>
                  <a:cubicBezTo>
                    <a:pt x="930" y="869"/>
                    <a:pt x="938" y="872"/>
                    <a:pt x="946" y="872"/>
                  </a:cubicBezTo>
                  <a:cubicBezTo>
                    <a:pt x="979" y="872"/>
                    <a:pt x="1018" y="823"/>
                    <a:pt x="991" y="796"/>
                  </a:cubicBezTo>
                  <a:cubicBezTo>
                    <a:pt x="757" y="496"/>
                    <a:pt x="424" y="296"/>
                    <a:pt x="123" y="29"/>
                  </a:cubicBezTo>
                  <a:cubicBezTo>
                    <a:pt x="103" y="8"/>
                    <a:pt x="82" y="0"/>
                    <a:pt x="6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7543700" y="4985000"/>
              <a:ext cx="3775" cy="5025"/>
            </a:xfrm>
            <a:custGeom>
              <a:avLst/>
              <a:gdLst/>
              <a:ahLst/>
              <a:cxnLst/>
              <a:rect l="l" t="t" r="r" b="b"/>
              <a:pathLst>
                <a:path w="151" h="201" extrusionOk="0">
                  <a:moveTo>
                    <a:pt x="84" y="1"/>
                  </a:moveTo>
                  <a:cubicBezTo>
                    <a:pt x="50" y="1"/>
                    <a:pt x="17" y="17"/>
                    <a:pt x="17" y="51"/>
                  </a:cubicBezTo>
                  <a:lnTo>
                    <a:pt x="17" y="151"/>
                  </a:lnTo>
                  <a:cubicBezTo>
                    <a:pt x="0" y="184"/>
                    <a:pt x="25" y="201"/>
                    <a:pt x="59" y="201"/>
                  </a:cubicBezTo>
                  <a:cubicBezTo>
                    <a:pt x="92" y="201"/>
                    <a:pt x="134" y="184"/>
                    <a:pt x="151" y="151"/>
                  </a:cubicBezTo>
                  <a:lnTo>
                    <a:pt x="151" y="51"/>
                  </a:lnTo>
                  <a:cubicBezTo>
                    <a:pt x="151" y="17"/>
                    <a:pt x="117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7531600" y="5041600"/>
              <a:ext cx="4200" cy="5750"/>
            </a:xfrm>
            <a:custGeom>
              <a:avLst/>
              <a:gdLst/>
              <a:ahLst/>
              <a:cxnLst/>
              <a:rect l="l" t="t" r="r" b="b"/>
              <a:pathLst>
                <a:path w="168" h="230" extrusionOk="0">
                  <a:moveTo>
                    <a:pt x="75" y="0"/>
                  </a:moveTo>
                  <a:cubicBezTo>
                    <a:pt x="37" y="0"/>
                    <a:pt x="1" y="26"/>
                    <a:pt x="1" y="88"/>
                  </a:cubicBezTo>
                  <a:lnTo>
                    <a:pt x="1" y="155"/>
                  </a:lnTo>
                  <a:cubicBezTo>
                    <a:pt x="1" y="205"/>
                    <a:pt x="42" y="230"/>
                    <a:pt x="84" y="230"/>
                  </a:cubicBezTo>
                  <a:cubicBezTo>
                    <a:pt x="126" y="230"/>
                    <a:pt x="168" y="205"/>
                    <a:pt x="168" y="155"/>
                  </a:cubicBezTo>
                  <a:lnTo>
                    <a:pt x="168" y="88"/>
                  </a:lnTo>
                  <a:cubicBezTo>
                    <a:pt x="168" y="35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7535775" y="5022950"/>
              <a:ext cx="36725" cy="18375"/>
            </a:xfrm>
            <a:custGeom>
              <a:avLst/>
              <a:gdLst/>
              <a:ahLst/>
              <a:cxnLst/>
              <a:rect l="l" t="t" r="r" b="b"/>
              <a:pathLst>
                <a:path w="1469" h="735" extrusionOk="0">
                  <a:moveTo>
                    <a:pt x="134" y="0"/>
                  </a:moveTo>
                  <a:cubicBezTo>
                    <a:pt x="34" y="0"/>
                    <a:pt x="1" y="134"/>
                    <a:pt x="34" y="134"/>
                  </a:cubicBezTo>
                  <a:cubicBezTo>
                    <a:pt x="301" y="234"/>
                    <a:pt x="501" y="367"/>
                    <a:pt x="734" y="467"/>
                  </a:cubicBezTo>
                  <a:cubicBezTo>
                    <a:pt x="968" y="534"/>
                    <a:pt x="1168" y="701"/>
                    <a:pt x="1368" y="734"/>
                  </a:cubicBezTo>
                  <a:cubicBezTo>
                    <a:pt x="1435" y="734"/>
                    <a:pt x="1468" y="701"/>
                    <a:pt x="1435" y="667"/>
                  </a:cubicBezTo>
                  <a:cubicBezTo>
                    <a:pt x="1268" y="534"/>
                    <a:pt x="1001" y="401"/>
                    <a:pt x="801" y="334"/>
                  </a:cubicBezTo>
                  <a:cubicBezTo>
                    <a:pt x="601" y="200"/>
                    <a:pt x="367" y="134"/>
                    <a:pt x="1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7599150" y="5012100"/>
              <a:ext cx="6650" cy="3525"/>
            </a:xfrm>
            <a:custGeom>
              <a:avLst/>
              <a:gdLst/>
              <a:ahLst/>
              <a:cxnLst/>
              <a:rect l="l" t="t" r="r" b="b"/>
              <a:pathLst>
                <a:path w="266" h="141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lnTo>
                    <a:pt x="167" y="134"/>
                  </a:lnTo>
                  <a:cubicBezTo>
                    <a:pt x="181" y="139"/>
                    <a:pt x="193" y="141"/>
                    <a:pt x="203" y="141"/>
                  </a:cubicBezTo>
                  <a:cubicBezTo>
                    <a:pt x="266" y="141"/>
                    <a:pt x="254" y="58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7564975" y="5086950"/>
              <a:ext cx="4175" cy="5450"/>
            </a:xfrm>
            <a:custGeom>
              <a:avLst/>
              <a:gdLst/>
              <a:ahLst/>
              <a:cxnLst/>
              <a:rect l="l" t="t" r="r" b="b"/>
              <a:pathLst>
                <a:path w="167" h="218" extrusionOk="0">
                  <a:moveTo>
                    <a:pt x="83" y="0"/>
                  </a:moveTo>
                  <a:cubicBezTo>
                    <a:pt x="42" y="0"/>
                    <a:pt x="0" y="25"/>
                    <a:pt x="0" y="75"/>
                  </a:cubicBezTo>
                  <a:lnTo>
                    <a:pt x="0" y="142"/>
                  </a:lnTo>
                  <a:cubicBezTo>
                    <a:pt x="0" y="192"/>
                    <a:pt x="33" y="217"/>
                    <a:pt x="71" y="217"/>
                  </a:cubicBezTo>
                  <a:cubicBezTo>
                    <a:pt x="108" y="217"/>
                    <a:pt x="150" y="192"/>
                    <a:pt x="167" y="142"/>
                  </a:cubicBezTo>
                  <a:lnTo>
                    <a:pt x="167" y="75"/>
                  </a:lnTo>
                  <a:cubicBezTo>
                    <a:pt x="167" y="25"/>
                    <a:pt x="125" y="0"/>
                    <a:pt x="8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7605825" y="5052425"/>
              <a:ext cx="8375" cy="37675"/>
            </a:xfrm>
            <a:custGeom>
              <a:avLst/>
              <a:gdLst/>
              <a:ahLst/>
              <a:cxnLst/>
              <a:rect l="l" t="t" r="r" b="b"/>
              <a:pathLst>
                <a:path w="335" h="1507" extrusionOk="0">
                  <a:moveTo>
                    <a:pt x="284" y="0"/>
                  </a:moveTo>
                  <a:cubicBezTo>
                    <a:pt x="246" y="0"/>
                    <a:pt x="201" y="16"/>
                    <a:pt x="201" y="55"/>
                  </a:cubicBezTo>
                  <a:cubicBezTo>
                    <a:pt x="134" y="522"/>
                    <a:pt x="1" y="989"/>
                    <a:pt x="1" y="1456"/>
                  </a:cubicBezTo>
                  <a:cubicBezTo>
                    <a:pt x="1" y="1490"/>
                    <a:pt x="17" y="1507"/>
                    <a:pt x="42" y="1507"/>
                  </a:cubicBezTo>
                  <a:cubicBezTo>
                    <a:pt x="67" y="1507"/>
                    <a:pt x="101" y="1490"/>
                    <a:pt x="134" y="1456"/>
                  </a:cubicBezTo>
                  <a:cubicBezTo>
                    <a:pt x="234" y="989"/>
                    <a:pt x="301" y="489"/>
                    <a:pt x="334" y="22"/>
                  </a:cubicBezTo>
                  <a:cubicBezTo>
                    <a:pt x="334" y="8"/>
                    <a:pt x="311" y="0"/>
                    <a:pt x="28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7554125" y="5066300"/>
              <a:ext cx="7525" cy="3375"/>
            </a:xfrm>
            <a:custGeom>
              <a:avLst/>
              <a:gdLst/>
              <a:ahLst/>
              <a:cxnLst/>
              <a:rect l="l" t="t" r="r" b="b"/>
              <a:pathLst>
                <a:path w="301" h="135" extrusionOk="0">
                  <a:moveTo>
                    <a:pt x="100" y="1"/>
                  </a:moveTo>
                  <a:cubicBezTo>
                    <a:pt x="0" y="1"/>
                    <a:pt x="0" y="134"/>
                    <a:pt x="100" y="134"/>
                  </a:cubicBezTo>
                  <a:lnTo>
                    <a:pt x="267" y="134"/>
                  </a:lnTo>
                  <a:cubicBezTo>
                    <a:pt x="301" y="134"/>
                    <a:pt x="301" y="68"/>
                    <a:pt x="2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7568300" y="5121025"/>
              <a:ext cx="5025" cy="27450"/>
            </a:xfrm>
            <a:custGeom>
              <a:avLst/>
              <a:gdLst/>
              <a:ahLst/>
              <a:cxnLst/>
              <a:rect l="l" t="t" r="r" b="b"/>
              <a:pathLst>
                <a:path w="201" h="1098" extrusionOk="0">
                  <a:moveTo>
                    <a:pt x="29" y="0"/>
                  </a:moveTo>
                  <a:cubicBezTo>
                    <a:pt x="14" y="0"/>
                    <a:pt x="0" y="17"/>
                    <a:pt x="0" y="47"/>
                  </a:cubicBezTo>
                  <a:cubicBezTo>
                    <a:pt x="34" y="380"/>
                    <a:pt x="34" y="714"/>
                    <a:pt x="67" y="1047"/>
                  </a:cubicBezTo>
                  <a:cubicBezTo>
                    <a:pt x="67" y="1081"/>
                    <a:pt x="101" y="1098"/>
                    <a:pt x="134" y="1098"/>
                  </a:cubicBezTo>
                  <a:cubicBezTo>
                    <a:pt x="167" y="1098"/>
                    <a:pt x="201" y="1081"/>
                    <a:pt x="201" y="1047"/>
                  </a:cubicBezTo>
                  <a:cubicBezTo>
                    <a:pt x="201" y="714"/>
                    <a:pt x="134" y="347"/>
                    <a:pt x="67" y="80"/>
                  </a:cubicBezTo>
                  <a:cubicBezTo>
                    <a:pt x="67" y="25"/>
                    <a:pt x="47" y="0"/>
                    <a:pt x="29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7552025" y="4819250"/>
              <a:ext cx="37000" cy="30825"/>
            </a:xfrm>
            <a:custGeom>
              <a:avLst/>
              <a:gdLst/>
              <a:ahLst/>
              <a:cxnLst/>
              <a:rect l="l" t="t" r="r" b="b"/>
              <a:pathLst>
                <a:path w="1480" h="1233" extrusionOk="0">
                  <a:moveTo>
                    <a:pt x="1418" y="0"/>
                  </a:moveTo>
                  <a:cubicBezTo>
                    <a:pt x="1409" y="0"/>
                    <a:pt x="1398" y="3"/>
                    <a:pt x="1385" y="9"/>
                  </a:cubicBezTo>
                  <a:cubicBezTo>
                    <a:pt x="918" y="309"/>
                    <a:pt x="518" y="776"/>
                    <a:pt x="51" y="1143"/>
                  </a:cubicBezTo>
                  <a:cubicBezTo>
                    <a:pt x="0" y="1169"/>
                    <a:pt x="27" y="1232"/>
                    <a:pt x="86" y="1232"/>
                  </a:cubicBezTo>
                  <a:cubicBezTo>
                    <a:pt x="105" y="1232"/>
                    <a:pt x="127" y="1226"/>
                    <a:pt x="151" y="1210"/>
                  </a:cubicBezTo>
                  <a:cubicBezTo>
                    <a:pt x="551" y="843"/>
                    <a:pt x="1052" y="509"/>
                    <a:pt x="1452" y="109"/>
                  </a:cubicBezTo>
                  <a:cubicBezTo>
                    <a:pt x="1479" y="55"/>
                    <a:pt x="1462" y="0"/>
                    <a:pt x="141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525775" y="4806950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67" y="1"/>
                  </a:moveTo>
                  <a:cubicBezTo>
                    <a:pt x="34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95825" y="4769425"/>
              <a:ext cx="5850" cy="3375"/>
            </a:xfrm>
            <a:custGeom>
              <a:avLst/>
              <a:gdLst/>
              <a:ahLst/>
              <a:cxnLst/>
              <a:rect l="l" t="t" r="r" b="b"/>
              <a:pathLst>
                <a:path w="234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lnTo>
                    <a:pt x="134" y="134"/>
                  </a:lnTo>
                  <a:cubicBezTo>
                    <a:pt x="234" y="134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554125" y="4734825"/>
              <a:ext cx="3350" cy="5025"/>
            </a:xfrm>
            <a:custGeom>
              <a:avLst/>
              <a:gdLst/>
              <a:ahLst/>
              <a:cxnLst/>
              <a:rect l="l" t="t" r="r" b="b"/>
              <a:pathLst>
                <a:path w="134" h="201" extrusionOk="0">
                  <a:moveTo>
                    <a:pt x="67" y="0"/>
                  </a:moveTo>
                  <a:cubicBezTo>
                    <a:pt x="34" y="0"/>
                    <a:pt x="0" y="17"/>
                    <a:pt x="0" y="50"/>
                  </a:cubicBezTo>
                  <a:lnTo>
                    <a:pt x="0" y="150"/>
                  </a:lnTo>
                  <a:cubicBezTo>
                    <a:pt x="0" y="184"/>
                    <a:pt x="34" y="200"/>
                    <a:pt x="67" y="200"/>
                  </a:cubicBezTo>
                  <a:cubicBezTo>
                    <a:pt x="100" y="200"/>
                    <a:pt x="134" y="184"/>
                    <a:pt x="134" y="150"/>
                  </a:cubicBezTo>
                  <a:lnTo>
                    <a:pt x="134" y="50"/>
                  </a:lnTo>
                  <a:cubicBezTo>
                    <a:pt x="134" y="17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7531800" y="4767200"/>
              <a:ext cx="33825" cy="28675"/>
            </a:xfrm>
            <a:custGeom>
              <a:avLst/>
              <a:gdLst/>
              <a:ahLst/>
              <a:cxnLst/>
              <a:rect l="l" t="t" r="r" b="b"/>
              <a:pathLst>
                <a:path w="1353" h="1147" extrusionOk="0">
                  <a:moveTo>
                    <a:pt x="36" y="1"/>
                  </a:moveTo>
                  <a:cubicBezTo>
                    <a:pt x="14" y="1"/>
                    <a:pt x="1" y="64"/>
                    <a:pt x="26" y="90"/>
                  </a:cubicBezTo>
                  <a:cubicBezTo>
                    <a:pt x="260" y="256"/>
                    <a:pt x="460" y="457"/>
                    <a:pt x="660" y="623"/>
                  </a:cubicBezTo>
                  <a:cubicBezTo>
                    <a:pt x="827" y="790"/>
                    <a:pt x="1027" y="1024"/>
                    <a:pt x="1260" y="1124"/>
                  </a:cubicBezTo>
                  <a:cubicBezTo>
                    <a:pt x="1268" y="1140"/>
                    <a:pt x="1278" y="1146"/>
                    <a:pt x="1288" y="1146"/>
                  </a:cubicBezTo>
                  <a:cubicBezTo>
                    <a:pt x="1320" y="1146"/>
                    <a:pt x="1352" y="1082"/>
                    <a:pt x="1327" y="1057"/>
                  </a:cubicBezTo>
                  <a:cubicBezTo>
                    <a:pt x="1160" y="857"/>
                    <a:pt x="960" y="723"/>
                    <a:pt x="760" y="557"/>
                  </a:cubicBezTo>
                  <a:cubicBezTo>
                    <a:pt x="526" y="390"/>
                    <a:pt x="326" y="223"/>
                    <a:pt x="59" y="23"/>
                  </a:cubicBezTo>
                  <a:cubicBezTo>
                    <a:pt x="51" y="7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7601200" y="4703425"/>
              <a:ext cx="25400" cy="21550"/>
            </a:xfrm>
            <a:custGeom>
              <a:avLst/>
              <a:gdLst/>
              <a:ahLst/>
              <a:cxnLst/>
              <a:rect l="l" t="t" r="r" b="b"/>
              <a:pathLst>
                <a:path w="1016" h="862" extrusionOk="0">
                  <a:moveTo>
                    <a:pt x="917" y="0"/>
                  </a:moveTo>
                  <a:cubicBezTo>
                    <a:pt x="907" y="0"/>
                    <a:pt x="897" y="2"/>
                    <a:pt x="886" y="5"/>
                  </a:cubicBezTo>
                  <a:cubicBezTo>
                    <a:pt x="719" y="106"/>
                    <a:pt x="586" y="239"/>
                    <a:pt x="486" y="339"/>
                  </a:cubicBezTo>
                  <a:cubicBezTo>
                    <a:pt x="319" y="472"/>
                    <a:pt x="186" y="606"/>
                    <a:pt x="52" y="739"/>
                  </a:cubicBezTo>
                  <a:cubicBezTo>
                    <a:pt x="1" y="791"/>
                    <a:pt x="28" y="861"/>
                    <a:pt x="89" y="861"/>
                  </a:cubicBezTo>
                  <a:cubicBezTo>
                    <a:pt x="107" y="861"/>
                    <a:pt x="129" y="855"/>
                    <a:pt x="152" y="839"/>
                  </a:cubicBezTo>
                  <a:cubicBezTo>
                    <a:pt x="252" y="739"/>
                    <a:pt x="419" y="639"/>
                    <a:pt x="552" y="506"/>
                  </a:cubicBezTo>
                  <a:cubicBezTo>
                    <a:pt x="686" y="372"/>
                    <a:pt x="853" y="306"/>
                    <a:pt x="986" y="139"/>
                  </a:cubicBezTo>
                  <a:cubicBezTo>
                    <a:pt x="1016" y="109"/>
                    <a:pt x="993" y="0"/>
                    <a:pt x="91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7556625" y="4673525"/>
              <a:ext cx="6425" cy="2675"/>
            </a:xfrm>
            <a:custGeom>
              <a:avLst/>
              <a:gdLst/>
              <a:ahLst/>
              <a:cxnLst/>
              <a:rect l="l" t="t" r="r" b="b"/>
              <a:pathLst>
                <a:path w="257" h="107" extrusionOk="0">
                  <a:moveTo>
                    <a:pt x="101" y="1"/>
                  </a:moveTo>
                  <a:cubicBezTo>
                    <a:pt x="34" y="1"/>
                    <a:pt x="0" y="101"/>
                    <a:pt x="101" y="101"/>
                  </a:cubicBezTo>
                  <a:lnTo>
                    <a:pt x="167" y="101"/>
                  </a:lnTo>
                  <a:cubicBezTo>
                    <a:pt x="171" y="104"/>
                    <a:pt x="175" y="106"/>
                    <a:pt x="179" y="106"/>
                  </a:cubicBezTo>
                  <a:cubicBezTo>
                    <a:pt x="213" y="106"/>
                    <a:pt x="256" y="1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7607600" y="4650550"/>
              <a:ext cx="4100" cy="2150"/>
            </a:xfrm>
            <a:custGeom>
              <a:avLst/>
              <a:gdLst/>
              <a:ahLst/>
              <a:cxnLst/>
              <a:rect l="l" t="t" r="r" b="b"/>
              <a:pathLst>
                <a:path w="164" h="86" extrusionOk="0">
                  <a:moveTo>
                    <a:pt x="48" y="0"/>
                  </a:moveTo>
                  <a:cubicBezTo>
                    <a:pt x="0" y="0"/>
                    <a:pt x="16" y="86"/>
                    <a:pt x="96" y="86"/>
                  </a:cubicBezTo>
                  <a:cubicBezTo>
                    <a:pt x="163" y="86"/>
                    <a:pt x="163" y="19"/>
                    <a:pt x="96" y="19"/>
                  </a:cubicBezTo>
                  <a:cubicBezTo>
                    <a:pt x="76" y="6"/>
                    <a:pt x="60" y="0"/>
                    <a:pt x="4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7564125" y="4606400"/>
              <a:ext cx="21475" cy="55000"/>
            </a:xfrm>
            <a:custGeom>
              <a:avLst/>
              <a:gdLst/>
              <a:ahLst/>
              <a:cxnLst/>
              <a:rect l="l" t="t" r="r" b="b"/>
              <a:pathLst>
                <a:path w="859" h="2200" extrusionOk="0">
                  <a:moveTo>
                    <a:pt x="42" y="0"/>
                  </a:moveTo>
                  <a:cubicBezTo>
                    <a:pt x="17" y="0"/>
                    <a:pt x="1" y="17"/>
                    <a:pt x="1" y="50"/>
                  </a:cubicBezTo>
                  <a:cubicBezTo>
                    <a:pt x="134" y="784"/>
                    <a:pt x="334" y="1551"/>
                    <a:pt x="735" y="2185"/>
                  </a:cubicBezTo>
                  <a:cubicBezTo>
                    <a:pt x="754" y="2195"/>
                    <a:pt x="774" y="2199"/>
                    <a:pt x="791" y="2199"/>
                  </a:cubicBezTo>
                  <a:cubicBezTo>
                    <a:pt x="832" y="2199"/>
                    <a:pt x="858" y="2175"/>
                    <a:pt x="835" y="2152"/>
                  </a:cubicBezTo>
                  <a:cubicBezTo>
                    <a:pt x="534" y="1451"/>
                    <a:pt x="234" y="818"/>
                    <a:pt x="134" y="50"/>
                  </a:cubicBezTo>
                  <a:cubicBezTo>
                    <a:pt x="101" y="17"/>
                    <a:pt x="67" y="0"/>
                    <a:pt x="4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7523275" y="4627650"/>
              <a:ext cx="6700" cy="3375"/>
            </a:xfrm>
            <a:custGeom>
              <a:avLst/>
              <a:gdLst/>
              <a:ahLst/>
              <a:cxnLst/>
              <a:rect l="l" t="t" r="r" b="b"/>
              <a:pathLst>
                <a:path w="268" h="135" extrusionOk="0">
                  <a:moveTo>
                    <a:pt x="100" y="1"/>
                  </a:moveTo>
                  <a:cubicBezTo>
                    <a:pt x="34" y="1"/>
                    <a:pt x="0" y="134"/>
                    <a:pt x="100" y="134"/>
                  </a:cubicBezTo>
                  <a:lnTo>
                    <a:pt x="167" y="134"/>
                  </a:lnTo>
                  <a:cubicBezTo>
                    <a:pt x="267" y="134"/>
                    <a:pt x="267" y="34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7536600" y="456595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168" y="1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7596650" y="4569250"/>
              <a:ext cx="14200" cy="43750"/>
            </a:xfrm>
            <a:custGeom>
              <a:avLst/>
              <a:gdLst/>
              <a:ahLst/>
              <a:cxnLst/>
              <a:rect l="l" t="t" r="r" b="b"/>
              <a:pathLst>
                <a:path w="568" h="1750" extrusionOk="0">
                  <a:moveTo>
                    <a:pt x="520" y="1"/>
                  </a:moveTo>
                  <a:cubicBezTo>
                    <a:pt x="509" y="1"/>
                    <a:pt x="501" y="12"/>
                    <a:pt x="501" y="35"/>
                  </a:cubicBezTo>
                  <a:cubicBezTo>
                    <a:pt x="334" y="602"/>
                    <a:pt x="101" y="1136"/>
                    <a:pt x="1" y="1670"/>
                  </a:cubicBezTo>
                  <a:cubicBezTo>
                    <a:pt x="1" y="1725"/>
                    <a:pt x="21" y="1750"/>
                    <a:pt x="39" y="1750"/>
                  </a:cubicBezTo>
                  <a:cubicBezTo>
                    <a:pt x="54" y="1750"/>
                    <a:pt x="67" y="1733"/>
                    <a:pt x="67" y="1703"/>
                  </a:cubicBezTo>
                  <a:cubicBezTo>
                    <a:pt x="267" y="1169"/>
                    <a:pt x="401" y="636"/>
                    <a:pt x="568" y="102"/>
                  </a:cubicBezTo>
                  <a:cubicBezTo>
                    <a:pt x="568" y="37"/>
                    <a:pt x="540" y="1"/>
                    <a:pt x="52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7561950" y="4564050"/>
              <a:ext cx="22900" cy="18000"/>
            </a:xfrm>
            <a:custGeom>
              <a:avLst/>
              <a:gdLst/>
              <a:ahLst/>
              <a:cxnLst/>
              <a:rect l="l" t="t" r="r" b="b"/>
              <a:pathLst>
                <a:path w="916" h="720" extrusionOk="0">
                  <a:moveTo>
                    <a:pt x="66" y="1"/>
                  </a:moveTo>
                  <a:cubicBezTo>
                    <a:pt x="34" y="1"/>
                    <a:pt x="0" y="50"/>
                    <a:pt x="54" y="77"/>
                  </a:cubicBezTo>
                  <a:cubicBezTo>
                    <a:pt x="288" y="310"/>
                    <a:pt x="521" y="544"/>
                    <a:pt x="822" y="710"/>
                  </a:cubicBezTo>
                  <a:cubicBezTo>
                    <a:pt x="834" y="717"/>
                    <a:pt x="846" y="719"/>
                    <a:pt x="856" y="719"/>
                  </a:cubicBezTo>
                  <a:cubicBezTo>
                    <a:pt x="899" y="719"/>
                    <a:pt x="915" y="671"/>
                    <a:pt x="888" y="644"/>
                  </a:cubicBezTo>
                  <a:cubicBezTo>
                    <a:pt x="621" y="377"/>
                    <a:pt x="321" y="210"/>
                    <a:pt x="88" y="10"/>
                  </a:cubicBezTo>
                  <a:cubicBezTo>
                    <a:pt x="81" y="3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7592475" y="4872300"/>
              <a:ext cx="13025" cy="43425"/>
            </a:xfrm>
            <a:custGeom>
              <a:avLst/>
              <a:gdLst/>
              <a:ahLst/>
              <a:cxnLst/>
              <a:rect l="l" t="t" r="r" b="b"/>
              <a:pathLst>
                <a:path w="521" h="1737" extrusionOk="0">
                  <a:moveTo>
                    <a:pt x="498" y="0"/>
                  </a:moveTo>
                  <a:cubicBezTo>
                    <a:pt x="484" y="0"/>
                    <a:pt x="462" y="8"/>
                    <a:pt x="434" y="22"/>
                  </a:cubicBezTo>
                  <a:cubicBezTo>
                    <a:pt x="268" y="556"/>
                    <a:pt x="101" y="1156"/>
                    <a:pt x="1" y="1690"/>
                  </a:cubicBezTo>
                  <a:cubicBezTo>
                    <a:pt x="1" y="1713"/>
                    <a:pt x="34" y="1737"/>
                    <a:pt x="54" y="1737"/>
                  </a:cubicBezTo>
                  <a:cubicBezTo>
                    <a:pt x="62" y="1737"/>
                    <a:pt x="68" y="1733"/>
                    <a:pt x="68" y="1723"/>
                  </a:cubicBezTo>
                  <a:cubicBezTo>
                    <a:pt x="234" y="1189"/>
                    <a:pt x="368" y="589"/>
                    <a:pt x="501" y="55"/>
                  </a:cubicBezTo>
                  <a:cubicBezTo>
                    <a:pt x="521" y="16"/>
                    <a:pt x="517" y="0"/>
                    <a:pt x="49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7560800" y="4881175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34" y="1"/>
                  </a:moveTo>
                  <a:cubicBezTo>
                    <a:pt x="0" y="1"/>
                    <a:pt x="0" y="67"/>
                    <a:pt x="34" y="67"/>
                  </a:cubicBezTo>
                  <a:cubicBezTo>
                    <a:pt x="100" y="67"/>
                    <a:pt x="100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7585800" y="4931625"/>
              <a:ext cx="3375" cy="4400"/>
            </a:xfrm>
            <a:custGeom>
              <a:avLst/>
              <a:gdLst/>
              <a:ahLst/>
              <a:cxnLst/>
              <a:rect l="l" t="t" r="r" b="b"/>
              <a:pathLst>
                <a:path w="135" h="176" extrusionOk="0">
                  <a:moveTo>
                    <a:pt x="68" y="1"/>
                  </a:moveTo>
                  <a:cubicBezTo>
                    <a:pt x="34" y="1"/>
                    <a:pt x="1" y="17"/>
                    <a:pt x="1" y="51"/>
                  </a:cubicBezTo>
                  <a:lnTo>
                    <a:pt x="1" y="151"/>
                  </a:lnTo>
                  <a:cubicBezTo>
                    <a:pt x="1" y="167"/>
                    <a:pt x="34" y="176"/>
                    <a:pt x="68" y="176"/>
                  </a:cubicBezTo>
                  <a:cubicBezTo>
                    <a:pt x="101" y="176"/>
                    <a:pt x="134" y="167"/>
                    <a:pt x="134" y="151"/>
                  </a:cubicBezTo>
                  <a:lnTo>
                    <a:pt x="134" y="51"/>
                  </a:lnTo>
                  <a:cubicBezTo>
                    <a:pt x="134" y="17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7478725" y="5172700"/>
              <a:ext cx="12050" cy="53950"/>
            </a:xfrm>
            <a:custGeom>
              <a:avLst/>
              <a:gdLst/>
              <a:ahLst/>
              <a:cxnLst/>
              <a:rect l="l" t="t" r="r" b="b"/>
              <a:pathLst>
                <a:path w="482" h="2158" extrusionOk="0">
                  <a:moveTo>
                    <a:pt x="100" y="1"/>
                  </a:moveTo>
                  <a:cubicBezTo>
                    <a:pt x="53" y="1"/>
                    <a:pt x="0" y="24"/>
                    <a:pt x="48" y="48"/>
                  </a:cubicBezTo>
                  <a:cubicBezTo>
                    <a:pt x="181" y="748"/>
                    <a:pt x="248" y="1382"/>
                    <a:pt x="248" y="2083"/>
                  </a:cubicBezTo>
                  <a:cubicBezTo>
                    <a:pt x="248" y="2133"/>
                    <a:pt x="281" y="2158"/>
                    <a:pt x="314" y="2158"/>
                  </a:cubicBezTo>
                  <a:cubicBezTo>
                    <a:pt x="348" y="2158"/>
                    <a:pt x="381" y="2133"/>
                    <a:pt x="381" y="2083"/>
                  </a:cubicBezTo>
                  <a:cubicBezTo>
                    <a:pt x="481" y="1382"/>
                    <a:pt x="314" y="6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7511600" y="5144700"/>
              <a:ext cx="3350" cy="2525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34" y="0"/>
                  </a:moveTo>
                  <a:cubicBezTo>
                    <a:pt x="0" y="0"/>
                    <a:pt x="0" y="100"/>
                    <a:pt x="34" y="100"/>
                  </a:cubicBezTo>
                  <a:cubicBezTo>
                    <a:pt x="134" y="100"/>
                    <a:pt x="134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7515625" y="5214525"/>
              <a:ext cx="6675" cy="5100"/>
            </a:xfrm>
            <a:custGeom>
              <a:avLst/>
              <a:gdLst/>
              <a:ahLst/>
              <a:cxnLst/>
              <a:rect l="l" t="t" r="r" b="b"/>
              <a:pathLst>
                <a:path w="267" h="204" extrusionOk="0">
                  <a:moveTo>
                    <a:pt x="164" y="0"/>
                  </a:moveTo>
                  <a:cubicBezTo>
                    <a:pt x="155" y="0"/>
                    <a:pt x="146" y="3"/>
                    <a:pt x="139" y="9"/>
                  </a:cubicBezTo>
                  <a:cubicBezTo>
                    <a:pt x="106" y="43"/>
                    <a:pt x="73" y="43"/>
                    <a:pt x="73" y="76"/>
                  </a:cubicBezTo>
                  <a:cubicBezTo>
                    <a:pt x="1" y="148"/>
                    <a:pt x="32" y="203"/>
                    <a:pt x="81" y="203"/>
                  </a:cubicBezTo>
                  <a:cubicBezTo>
                    <a:pt x="100" y="203"/>
                    <a:pt x="121" y="195"/>
                    <a:pt x="139" y="176"/>
                  </a:cubicBezTo>
                  <a:lnTo>
                    <a:pt x="239" y="76"/>
                  </a:lnTo>
                  <a:cubicBezTo>
                    <a:pt x="266" y="49"/>
                    <a:pt x="206" y="0"/>
                    <a:pt x="16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7500750" y="5257275"/>
              <a:ext cx="42550" cy="5025"/>
            </a:xfrm>
            <a:custGeom>
              <a:avLst/>
              <a:gdLst/>
              <a:ahLst/>
              <a:cxnLst/>
              <a:rect l="l" t="t" r="r" b="b"/>
              <a:pathLst>
                <a:path w="1702" h="201" extrusionOk="0">
                  <a:moveTo>
                    <a:pt x="34" y="1"/>
                  </a:moveTo>
                  <a:cubicBezTo>
                    <a:pt x="1" y="34"/>
                    <a:pt x="1" y="101"/>
                    <a:pt x="34" y="101"/>
                  </a:cubicBezTo>
                  <a:cubicBezTo>
                    <a:pt x="534" y="167"/>
                    <a:pt x="1068" y="201"/>
                    <a:pt x="1568" y="201"/>
                  </a:cubicBezTo>
                  <a:cubicBezTo>
                    <a:pt x="1702" y="201"/>
                    <a:pt x="1702" y="34"/>
                    <a:pt x="1568" y="34"/>
                  </a:cubicBezTo>
                  <a:cubicBezTo>
                    <a:pt x="1068" y="1"/>
                    <a:pt x="534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7554125" y="51972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00" y="1"/>
                  </a:moveTo>
                  <a:cubicBezTo>
                    <a:pt x="0" y="1"/>
                    <a:pt x="0" y="168"/>
                    <a:pt x="100" y="168"/>
                  </a:cubicBezTo>
                  <a:cubicBezTo>
                    <a:pt x="201" y="168"/>
                    <a:pt x="201" y="34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7518300" y="5177000"/>
              <a:ext cx="35025" cy="5425"/>
            </a:xfrm>
            <a:custGeom>
              <a:avLst/>
              <a:gdLst/>
              <a:ahLst/>
              <a:cxnLst/>
              <a:rect l="l" t="t" r="r" b="b"/>
              <a:pathLst>
                <a:path w="1401" h="217" extrusionOk="0">
                  <a:moveTo>
                    <a:pt x="17" y="0"/>
                  </a:moveTo>
                  <a:cubicBezTo>
                    <a:pt x="0" y="0"/>
                    <a:pt x="5" y="49"/>
                    <a:pt x="32" y="76"/>
                  </a:cubicBezTo>
                  <a:cubicBezTo>
                    <a:pt x="407" y="134"/>
                    <a:pt x="831" y="216"/>
                    <a:pt x="1197" y="216"/>
                  </a:cubicBezTo>
                  <a:cubicBezTo>
                    <a:pt x="1255" y="216"/>
                    <a:pt x="1312" y="214"/>
                    <a:pt x="1367" y="209"/>
                  </a:cubicBezTo>
                  <a:cubicBezTo>
                    <a:pt x="1400" y="209"/>
                    <a:pt x="1400" y="143"/>
                    <a:pt x="1367" y="143"/>
                  </a:cubicBezTo>
                  <a:cubicBezTo>
                    <a:pt x="966" y="9"/>
                    <a:pt x="466" y="43"/>
                    <a:pt x="32" y="9"/>
                  </a:cubicBezTo>
                  <a:cubicBezTo>
                    <a:pt x="26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7492075" y="5100875"/>
              <a:ext cx="13700" cy="18425"/>
            </a:xfrm>
            <a:custGeom>
              <a:avLst/>
              <a:gdLst/>
              <a:ahLst/>
              <a:cxnLst/>
              <a:rect l="l" t="t" r="r" b="b"/>
              <a:pathLst>
                <a:path w="548" h="737" extrusionOk="0">
                  <a:moveTo>
                    <a:pt x="124" y="0"/>
                  </a:moveTo>
                  <a:cubicBezTo>
                    <a:pt x="49" y="0"/>
                    <a:pt x="0" y="92"/>
                    <a:pt x="81" y="119"/>
                  </a:cubicBezTo>
                  <a:cubicBezTo>
                    <a:pt x="281" y="252"/>
                    <a:pt x="348" y="452"/>
                    <a:pt x="348" y="686"/>
                  </a:cubicBezTo>
                  <a:cubicBezTo>
                    <a:pt x="348" y="719"/>
                    <a:pt x="364" y="736"/>
                    <a:pt x="385" y="736"/>
                  </a:cubicBezTo>
                  <a:cubicBezTo>
                    <a:pt x="406" y="736"/>
                    <a:pt x="431" y="719"/>
                    <a:pt x="448" y="686"/>
                  </a:cubicBezTo>
                  <a:cubicBezTo>
                    <a:pt x="548" y="419"/>
                    <a:pt x="381" y="119"/>
                    <a:pt x="181" y="19"/>
                  </a:cubicBezTo>
                  <a:cubicBezTo>
                    <a:pt x="161" y="6"/>
                    <a:pt x="142" y="0"/>
                    <a:pt x="12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7526600" y="3937200"/>
              <a:ext cx="133450" cy="103400"/>
            </a:xfrm>
            <a:custGeom>
              <a:avLst/>
              <a:gdLst/>
              <a:ahLst/>
              <a:cxnLst/>
              <a:rect l="l" t="t" r="r" b="b"/>
              <a:pathLst>
                <a:path w="5338" h="4136" extrusionOk="0">
                  <a:moveTo>
                    <a:pt x="2081" y="1"/>
                  </a:moveTo>
                  <a:cubicBezTo>
                    <a:pt x="1666" y="1"/>
                    <a:pt x="1252" y="87"/>
                    <a:pt x="868" y="266"/>
                  </a:cubicBezTo>
                  <a:cubicBezTo>
                    <a:pt x="468" y="466"/>
                    <a:pt x="67" y="766"/>
                    <a:pt x="1" y="1233"/>
                  </a:cubicBezTo>
                  <a:lnTo>
                    <a:pt x="134" y="1067"/>
                  </a:lnTo>
                  <a:cubicBezTo>
                    <a:pt x="468" y="800"/>
                    <a:pt x="835" y="533"/>
                    <a:pt x="1235" y="433"/>
                  </a:cubicBezTo>
                  <a:cubicBezTo>
                    <a:pt x="1290" y="424"/>
                    <a:pt x="1346" y="420"/>
                    <a:pt x="1402" y="420"/>
                  </a:cubicBezTo>
                  <a:cubicBezTo>
                    <a:pt x="1790" y="420"/>
                    <a:pt x="2186" y="617"/>
                    <a:pt x="2302" y="967"/>
                  </a:cubicBezTo>
                  <a:cubicBezTo>
                    <a:pt x="2336" y="1200"/>
                    <a:pt x="2336" y="1400"/>
                    <a:pt x="2402" y="1600"/>
                  </a:cubicBezTo>
                  <a:cubicBezTo>
                    <a:pt x="2528" y="1852"/>
                    <a:pt x="2825" y="1971"/>
                    <a:pt x="3150" y="1971"/>
                  </a:cubicBezTo>
                  <a:cubicBezTo>
                    <a:pt x="3255" y="1971"/>
                    <a:pt x="3364" y="1958"/>
                    <a:pt x="3470" y="1934"/>
                  </a:cubicBezTo>
                  <a:cubicBezTo>
                    <a:pt x="3604" y="1915"/>
                    <a:pt x="3760" y="1874"/>
                    <a:pt x="3906" y="1874"/>
                  </a:cubicBezTo>
                  <a:cubicBezTo>
                    <a:pt x="4015" y="1874"/>
                    <a:pt x="4118" y="1896"/>
                    <a:pt x="4204" y="1967"/>
                  </a:cubicBezTo>
                  <a:cubicBezTo>
                    <a:pt x="4404" y="2134"/>
                    <a:pt x="4370" y="2434"/>
                    <a:pt x="4370" y="2734"/>
                  </a:cubicBezTo>
                  <a:cubicBezTo>
                    <a:pt x="4370" y="3068"/>
                    <a:pt x="4404" y="3402"/>
                    <a:pt x="4504" y="3735"/>
                  </a:cubicBezTo>
                  <a:cubicBezTo>
                    <a:pt x="4571" y="3935"/>
                    <a:pt x="4704" y="4135"/>
                    <a:pt x="4904" y="4135"/>
                  </a:cubicBezTo>
                  <a:cubicBezTo>
                    <a:pt x="5038" y="4135"/>
                    <a:pt x="5204" y="4069"/>
                    <a:pt x="5238" y="3902"/>
                  </a:cubicBezTo>
                  <a:cubicBezTo>
                    <a:pt x="5338" y="3769"/>
                    <a:pt x="5338" y="3602"/>
                    <a:pt x="5338" y="3468"/>
                  </a:cubicBezTo>
                  <a:cubicBezTo>
                    <a:pt x="5338" y="2401"/>
                    <a:pt x="4837" y="1300"/>
                    <a:pt x="3970" y="633"/>
                  </a:cubicBezTo>
                  <a:cubicBezTo>
                    <a:pt x="3415" y="222"/>
                    <a:pt x="2746" y="1"/>
                    <a:pt x="20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7585100" y="5126850"/>
              <a:ext cx="109725" cy="103950"/>
            </a:xfrm>
            <a:custGeom>
              <a:avLst/>
              <a:gdLst/>
              <a:ahLst/>
              <a:cxnLst/>
              <a:rect l="l" t="t" r="r" b="b"/>
              <a:pathLst>
                <a:path w="4389" h="4158" extrusionOk="0">
                  <a:moveTo>
                    <a:pt x="4360" y="0"/>
                  </a:moveTo>
                  <a:cubicBezTo>
                    <a:pt x="4352" y="0"/>
                    <a:pt x="4342" y="4"/>
                    <a:pt x="4332" y="14"/>
                  </a:cubicBezTo>
                  <a:cubicBezTo>
                    <a:pt x="4054" y="292"/>
                    <a:pt x="3773" y="566"/>
                    <a:pt x="3491" y="838"/>
                  </a:cubicBezTo>
                  <a:lnTo>
                    <a:pt x="3491" y="838"/>
                  </a:lnTo>
                  <a:cubicBezTo>
                    <a:pt x="3777" y="569"/>
                    <a:pt x="4068" y="305"/>
                    <a:pt x="4365" y="47"/>
                  </a:cubicBezTo>
                  <a:cubicBezTo>
                    <a:pt x="4389" y="24"/>
                    <a:pt x="4379" y="0"/>
                    <a:pt x="4360" y="0"/>
                  </a:cubicBezTo>
                  <a:close/>
                  <a:moveTo>
                    <a:pt x="3491" y="838"/>
                  </a:moveTo>
                  <a:cubicBezTo>
                    <a:pt x="3316" y="1002"/>
                    <a:pt x="3142" y="1167"/>
                    <a:pt x="2970" y="1333"/>
                  </a:cubicBezTo>
                  <a:lnTo>
                    <a:pt x="2970" y="1333"/>
                  </a:lnTo>
                  <a:cubicBezTo>
                    <a:pt x="3144" y="1169"/>
                    <a:pt x="3318" y="1004"/>
                    <a:pt x="3491" y="838"/>
                  </a:cubicBezTo>
                  <a:close/>
                  <a:moveTo>
                    <a:pt x="2970" y="1333"/>
                  </a:moveTo>
                  <a:cubicBezTo>
                    <a:pt x="1995" y="2254"/>
                    <a:pt x="1004" y="3153"/>
                    <a:pt x="29" y="4084"/>
                  </a:cubicBezTo>
                  <a:cubicBezTo>
                    <a:pt x="0" y="4084"/>
                    <a:pt x="21" y="4157"/>
                    <a:pt x="48" y="4157"/>
                  </a:cubicBezTo>
                  <a:cubicBezTo>
                    <a:pt x="53" y="4157"/>
                    <a:pt x="58" y="4155"/>
                    <a:pt x="62" y="4150"/>
                  </a:cubicBezTo>
                  <a:cubicBezTo>
                    <a:pt x="1062" y="3242"/>
                    <a:pt x="2000" y="2271"/>
                    <a:pt x="2970" y="133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7601300" y="5166050"/>
              <a:ext cx="21000" cy="15700"/>
            </a:xfrm>
            <a:custGeom>
              <a:avLst/>
              <a:gdLst/>
              <a:ahLst/>
              <a:cxnLst/>
              <a:rect l="l" t="t" r="r" b="b"/>
              <a:pathLst>
                <a:path w="840" h="628" extrusionOk="0">
                  <a:moveTo>
                    <a:pt x="794" y="1"/>
                  </a:moveTo>
                  <a:cubicBezTo>
                    <a:pt x="782" y="1"/>
                    <a:pt x="766" y="5"/>
                    <a:pt x="749" y="14"/>
                  </a:cubicBezTo>
                  <a:cubicBezTo>
                    <a:pt x="615" y="80"/>
                    <a:pt x="515" y="180"/>
                    <a:pt x="415" y="281"/>
                  </a:cubicBezTo>
                  <a:cubicBezTo>
                    <a:pt x="282" y="347"/>
                    <a:pt x="182" y="481"/>
                    <a:pt x="48" y="581"/>
                  </a:cubicBezTo>
                  <a:cubicBezTo>
                    <a:pt x="1" y="604"/>
                    <a:pt x="4" y="628"/>
                    <a:pt x="21" y="628"/>
                  </a:cubicBezTo>
                  <a:cubicBezTo>
                    <a:pt x="29" y="628"/>
                    <a:pt x="38" y="624"/>
                    <a:pt x="48" y="614"/>
                  </a:cubicBezTo>
                  <a:cubicBezTo>
                    <a:pt x="182" y="514"/>
                    <a:pt x="315" y="414"/>
                    <a:pt x="482" y="314"/>
                  </a:cubicBezTo>
                  <a:cubicBezTo>
                    <a:pt x="582" y="247"/>
                    <a:pt x="682" y="180"/>
                    <a:pt x="815" y="80"/>
                  </a:cubicBezTo>
                  <a:cubicBezTo>
                    <a:pt x="840" y="32"/>
                    <a:pt x="828" y="1"/>
                    <a:pt x="7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7602850" y="5159000"/>
              <a:ext cx="18000" cy="13250"/>
            </a:xfrm>
            <a:custGeom>
              <a:avLst/>
              <a:gdLst/>
              <a:ahLst/>
              <a:cxnLst/>
              <a:rect l="l" t="t" r="r" b="b"/>
              <a:pathLst>
                <a:path w="720" h="530" extrusionOk="0">
                  <a:moveTo>
                    <a:pt x="709" y="0"/>
                  </a:moveTo>
                  <a:cubicBezTo>
                    <a:pt x="704" y="0"/>
                    <a:pt x="697" y="8"/>
                    <a:pt x="687" y="29"/>
                  </a:cubicBezTo>
                  <a:cubicBezTo>
                    <a:pt x="553" y="62"/>
                    <a:pt x="486" y="129"/>
                    <a:pt x="386" y="229"/>
                  </a:cubicBezTo>
                  <a:cubicBezTo>
                    <a:pt x="286" y="296"/>
                    <a:pt x="153" y="429"/>
                    <a:pt x="19" y="496"/>
                  </a:cubicBezTo>
                  <a:cubicBezTo>
                    <a:pt x="13" y="489"/>
                    <a:pt x="9" y="487"/>
                    <a:pt x="7" y="487"/>
                  </a:cubicBezTo>
                  <a:cubicBezTo>
                    <a:pt x="1" y="487"/>
                    <a:pt x="33" y="529"/>
                    <a:pt x="86" y="529"/>
                  </a:cubicBezTo>
                  <a:lnTo>
                    <a:pt x="453" y="262"/>
                  </a:lnTo>
                  <a:cubicBezTo>
                    <a:pt x="520" y="196"/>
                    <a:pt x="653" y="129"/>
                    <a:pt x="720" y="62"/>
                  </a:cubicBezTo>
                  <a:cubicBezTo>
                    <a:pt x="720" y="39"/>
                    <a:pt x="720" y="0"/>
                    <a:pt x="7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591650" y="5136575"/>
              <a:ext cx="30875" cy="24225"/>
            </a:xfrm>
            <a:custGeom>
              <a:avLst/>
              <a:gdLst/>
              <a:ahLst/>
              <a:cxnLst/>
              <a:rect l="l" t="t" r="r" b="b"/>
              <a:pathLst>
                <a:path w="1235" h="969" extrusionOk="0">
                  <a:moveTo>
                    <a:pt x="962" y="156"/>
                  </a:moveTo>
                  <a:lnTo>
                    <a:pt x="962" y="156"/>
                  </a:lnTo>
                  <a:cubicBezTo>
                    <a:pt x="1041" y="377"/>
                    <a:pt x="970" y="614"/>
                    <a:pt x="804" y="738"/>
                  </a:cubicBezTo>
                  <a:lnTo>
                    <a:pt x="804" y="738"/>
                  </a:lnTo>
                  <a:cubicBezTo>
                    <a:pt x="817" y="500"/>
                    <a:pt x="870" y="316"/>
                    <a:pt x="962" y="156"/>
                  </a:cubicBezTo>
                  <a:close/>
                  <a:moveTo>
                    <a:pt x="304" y="579"/>
                  </a:moveTo>
                  <a:cubicBezTo>
                    <a:pt x="369" y="579"/>
                    <a:pt x="452" y="610"/>
                    <a:pt x="467" y="626"/>
                  </a:cubicBezTo>
                  <a:cubicBezTo>
                    <a:pt x="547" y="665"/>
                    <a:pt x="591" y="740"/>
                    <a:pt x="634" y="815"/>
                  </a:cubicBezTo>
                  <a:lnTo>
                    <a:pt x="634" y="815"/>
                  </a:lnTo>
                  <a:cubicBezTo>
                    <a:pt x="602" y="822"/>
                    <a:pt x="569" y="826"/>
                    <a:pt x="534" y="826"/>
                  </a:cubicBezTo>
                  <a:cubicBezTo>
                    <a:pt x="434" y="826"/>
                    <a:pt x="301" y="826"/>
                    <a:pt x="267" y="759"/>
                  </a:cubicBezTo>
                  <a:cubicBezTo>
                    <a:pt x="179" y="618"/>
                    <a:pt x="231" y="579"/>
                    <a:pt x="304" y="579"/>
                  </a:cubicBezTo>
                  <a:close/>
                  <a:moveTo>
                    <a:pt x="993" y="0"/>
                  </a:moveTo>
                  <a:cubicBezTo>
                    <a:pt x="976" y="0"/>
                    <a:pt x="968" y="9"/>
                    <a:pt x="968" y="25"/>
                  </a:cubicBezTo>
                  <a:cubicBezTo>
                    <a:pt x="823" y="257"/>
                    <a:pt x="703" y="514"/>
                    <a:pt x="718" y="752"/>
                  </a:cubicBezTo>
                  <a:lnTo>
                    <a:pt x="718" y="752"/>
                  </a:lnTo>
                  <a:cubicBezTo>
                    <a:pt x="619" y="600"/>
                    <a:pt x="539" y="408"/>
                    <a:pt x="364" y="408"/>
                  </a:cubicBezTo>
                  <a:cubicBezTo>
                    <a:pt x="334" y="408"/>
                    <a:pt x="302" y="414"/>
                    <a:pt x="267" y="425"/>
                  </a:cubicBezTo>
                  <a:cubicBezTo>
                    <a:pt x="0" y="459"/>
                    <a:pt x="101" y="759"/>
                    <a:pt x="267" y="859"/>
                  </a:cubicBezTo>
                  <a:cubicBezTo>
                    <a:pt x="351" y="915"/>
                    <a:pt x="452" y="941"/>
                    <a:pt x="556" y="941"/>
                  </a:cubicBezTo>
                  <a:cubicBezTo>
                    <a:pt x="605" y="941"/>
                    <a:pt x="655" y="936"/>
                    <a:pt x="703" y="924"/>
                  </a:cubicBezTo>
                  <a:lnTo>
                    <a:pt x="703" y="924"/>
                  </a:lnTo>
                  <a:cubicBezTo>
                    <a:pt x="713" y="936"/>
                    <a:pt x="723" y="948"/>
                    <a:pt x="734" y="959"/>
                  </a:cubicBezTo>
                  <a:cubicBezTo>
                    <a:pt x="740" y="965"/>
                    <a:pt x="749" y="968"/>
                    <a:pt x="758" y="968"/>
                  </a:cubicBezTo>
                  <a:cubicBezTo>
                    <a:pt x="792" y="968"/>
                    <a:pt x="838" y="929"/>
                    <a:pt x="819" y="885"/>
                  </a:cubicBezTo>
                  <a:lnTo>
                    <a:pt x="819" y="885"/>
                  </a:lnTo>
                  <a:cubicBezTo>
                    <a:pt x="872" y="861"/>
                    <a:pt x="923" y="830"/>
                    <a:pt x="968" y="792"/>
                  </a:cubicBezTo>
                  <a:cubicBezTo>
                    <a:pt x="1168" y="592"/>
                    <a:pt x="1235" y="292"/>
                    <a:pt x="1068" y="25"/>
                  </a:cubicBezTo>
                  <a:cubicBezTo>
                    <a:pt x="1035" y="9"/>
                    <a:pt x="1010" y="0"/>
                    <a:pt x="99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627775" y="5115975"/>
              <a:ext cx="32925" cy="30150"/>
            </a:xfrm>
            <a:custGeom>
              <a:avLst/>
              <a:gdLst/>
              <a:ahLst/>
              <a:cxnLst/>
              <a:rect l="l" t="t" r="r" b="b"/>
              <a:pathLst>
                <a:path w="1317" h="1206" extrusionOk="0">
                  <a:moveTo>
                    <a:pt x="16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6" y="0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390" y="449"/>
                    <a:pt x="790" y="816"/>
                    <a:pt x="1191" y="1183"/>
                  </a:cubicBezTo>
                  <a:cubicBezTo>
                    <a:pt x="1207" y="1199"/>
                    <a:pt x="1223" y="1205"/>
                    <a:pt x="1237" y="1205"/>
                  </a:cubicBezTo>
                  <a:cubicBezTo>
                    <a:pt x="1284" y="1205"/>
                    <a:pt x="1316" y="1141"/>
                    <a:pt x="1291" y="1116"/>
                  </a:cubicBezTo>
                  <a:cubicBezTo>
                    <a:pt x="857" y="749"/>
                    <a:pt x="457" y="349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401525" y="5333175"/>
              <a:ext cx="147625" cy="7525"/>
            </a:xfrm>
            <a:custGeom>
              <a:avLst/>
              <a:gdLst/>
              <a:ahLst/>
              <a:cxnLst/>
              <a:rect l="l" t="t" r="r" b="b"/>
              <a:pathLst>
                <a:path w="5905" h="301" extrusionOk="0">
                  <a:moveTo>
                    <a:pt x="2923" y="0"/>
                  </a:moveTo>
                  <a:cubicBezTo>
                    <a:pt x="1951" y="0"/>
                    <a:pt x="984" y="50"/>
                    <a:pt x="33" y="167"/>
                  </a:cubicBezTo>
                  <a:cubicBezTo>
                    <a:pt x="0" y="234"/>
                    <a:pt x="0" y="300"/>
                    <a:pt x="33" y="300"/>
                  </a:cubicBezTo>
                  <a:cubicBezTo>
                    <a:pt x="1294" y="258"/>
                    <a:pt x="2513" y="201"/>
                    <a:pt x="3744" y="201"/>
                  </a:cubicBezTo>
                  <a:cubicBezTo>
                    <a:pt x="4435" y="201"/>
                    <a:pt x="5130" y="219"/>
                    <a:pt x="5838" y="267"/>
                  </a:cubicBezTo>
                  <a:cubicBezTo>
                    <a:pt x="5904" y="267"/>
                    <a:pt x="5904" y="167"/>
                    <a:pt x="5838" y="134"/>
                  </a:cubicBezTo>
                  <a:cubicBezTo>
                    <a:pt x="4870" y="50"/>
                    <a:pt x="3894" y="0"/>
                    <a:pt x="29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7519925" y="5295425"/>
              <a:ext cx="6700" cy="40825"/>
            </a:xfrm>
            <a:custGeom>
              <a:avLst/>
              <a:gdLst/>
              <a:ahLst/>
              <a:cxnLst/>
              <a:rect l="l" t="t" r="r" b="b"/>
              <a:pathLst>
                <a:path w="268" h="1633" extrusionOk="0">
                  <a:moveTo>
                    <a:pt x="168" y="1"/>
                  </a:moveTo>
                  <a:cubicBezTo>
                    <a:pt x="134" y="1"/>
                    <a:pt x="101" y="26"/>
                    <a:pt x="101" y="76"/>
                  </a:cubicBezTo>
                  <a:cubicBezTo>
                    <a:pt x="101" y="576"/>
                    <a:pt x="1" y="1077"/>
                    <a:pt x="1" y="1577"/>
                  </a:cubicBezTo>
                  <a:cubicBezTo>
                    <a:pt x="1" y="1616"/>
                    <a:pt x="35" y="1632"/>
                    <a:pt x="64" y="1632"/>
                  </a:cubicBezTo>
                  <a:cubicBezTo>
                    <a:pt x="84" y="1632"/>
                    <a:pt x="101" y="1624"/>
                    <a:pt x="101" y="1610"/>
                  </a:cubicBezTo>
                  <a:cubicBezTo>
                    <a:pt x="268" y="1110"/>
                    <a:pt x="268" y="576"/>
                    <a:pt x="234" y="76"/>
                  </a:cubicBezTo>
                  <a:cubicBezTo>
                    <a:pt x="234" y="26"/>
                    <a:pt x="201" y="1"/>
                    <a:pt x="1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7453225" y="5313975"/>
              <a:ext cx="10850" cy="8375"/>
            </a:xfrm>
            <a:custGeom>
              <a:avLst/>
              <a:gdLst/>
              <a:ahLst/>
              <a:cxnLst/>
              <a:rect l="l" t="t" r="r" b="b"/>
              <a:pathLst>
                <a:path w="434" h="335" extrusionOk="0">
                  <a:moveTo>
                    <a:pt x="0" y="1"/>
                  </a:moveTo>
                  <a:cubicBezTo>
                    <a:pt x="134" y="101"/>
                    <a:pt x="267" y="234"/>
                    <a:pt x="367" y="335"/>
                  </a:cubicBezTo>
                  <a:cubicBezTo>
                    <a:pt x="434" y="335"/>
                    <a:pt x="434" y="335"/>
                    <a:pt x="434" y="268"/>
                  </a:cubicBezTo>
                  <a:cubicBezTo>
                    <a:pt x="300" y="201"/>
                    <a:pt x="167" y="68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7454875" y="5306975"/>
              <a:ext cx="14200" cy="12875"/>
            </a:xfrm>
            <a:custGeom>
              <a:avLst/>
              <a:gdLst/>
              <a:ahLst/>
              <a:cxnLst/>
              <a:rect l="l" t="t" r="r" b="b"/>
              <a:pathLst>
                <a:path w="568" h="515" extrusionOk="0">
                  <a:moveTo>
                    <a:pt x="27" y="0"/>
                  </a:moveTo>
                  <a:cubicBezTo>
                    <a:pt x="18" y="0"/>
                    <a:pt x="1" y="24"/>
                    <a:pt x="1" y="47"/>
                  </a:cubicBezTo>
                  <a:cubicBezTo>
                    <a:pt x="68" y="148"/>
                    <a:pt x="168" y="214"/>
                    <a:pt x="268" y="314"/>
                  </a:cubicBezTo>
                  <a:cubicBezTo>
                    <a:pt x="368" y="381"/>
                    <a:pt x="435" y="481"/>
                    <a:pt x="535" y="514"/>
                  </a:cubicBezTo>
                  <a:cubicBezTo>
                    <a:pt x="568" y="514"/>
                    <a:pt x="568" y="514"/>
                    <a:pt x="568" y="481"/>
                  </a:cubicBezTo>
                  <a:cubicBezTo>
                    <a:pt x="501" y="381"/>
                    <a:pt x="401" y="314"/>
                    <a:pt x="334" y="281"/>
                  </a:cubicBezTo>
                  <a:cubicBezTo>
                    <a:pt x="234" y="181"/>
                    <a:pt x="101" y="114"/>
                    <a:pt x="34" y="14"/>
                  </a:cubicBezTo>
                  <a:cubicBezTo>
                    <a:pt x="34" y="4"/>
                    <a:pt x="31" y="0"/>
                    <a:pt x="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7462300" y="5304075"/>
              <a:ext cx="11625" cy="11825"/>
            </a:xfrm>
            <a:custGeom>
              <a:avLst/>
              <a:gdLst/>
              <a:ahLst/>
              <a:cxnLst/>
              <a:rect l="l" t="t" r="r" b="b"/>
              <a:pathLst>
                <a:path w="465" h="473" extrusionOk="0">
                  <a:moveTo>
                    <a:pt x="15" y="0"/>
                  </a:moveTo>
                  <a:cubicBezTo>
                    <a:pt x="4" y="0"/>
                    <a:pt x="1" y="27"/>
                    <a:pt x="37" y="63"/>
                  </a:cubicBezTo>
                  <a:cubicBezTo>
                    <a:pt x="37" y="18"/>
                    <a:pt x="24" y="0"/>
                    <a:pt x="15" y="0"/>
                  </a:cubicBezTo>
                  <a:close/>
                  <a:moveTo>
                    <a:pt x="37" y="63"/>
                  </a:moveTo>
                  <a:lnTo>
                    <a:pt x="37" y="63"/>
                  </a:lnTo>
                  <a:cubicBezTo>
                    <a:pt x="138" y="163"/>
                    <a:pt x="271" y="330"/>
                    <a:pt x="404" y="464"/>
                  </a:cubicBezTo>
                  <a:cubicBezTo>
                    <a:pt x="411" y="470"/>
                    <a:pt x="418" y="473"/>
                    <a:pt x="424" y="473"/>
                  </a:cubicBezTo>
                  <a:cubicBezTo>
                    <a:pt x="448" y="473"/>
                    <a:pt x="464" y="430"/>
                    <a:pt x="438" y="430"/>
                  </a:cubicBezTo>
                  <a:cubicBezTo>
                    <a:pt x="304" y="264"/>
                    <a:pt x="204" y="130"/>
                    <a:pt x="37" y="6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7446550" y="5285275"/>
              <a:ext cx="33350" cy="19450"/>
            </a:xfrm>
            <a:custGeom>
              <a:avLst/>
              <a:gdLst/>
              <a:ahLst/>
              <a:cxnLst/>
              <a:rect l="l" t="t" r="r" b="b"/>
              <a:pathLst>
                <a:path w="1334" h="778" extrusionOk="0">
                  <a:moveTo>
                    <a:pt x="83" y="144"/>
                  </a:moveTo>
                  <a:cubicBezTo>
                    <a:pt x="269" y="295"/>
                    <a:pt x="431" y="490"/>
                    <a:pt x="547" y="709"/>
                  </a:cubicBezTo>
                  <a:lnTo>
                    <a:pt x="547" y="709"/>
                  </a:lnTo>
                  <a:cubicBezTo>
                    <a:pt x="496" y="693"/>
                    <a:pt x="447" y="672"/>
                    <a:pt x="401" y="649"/>
                  </a:cubicBezTo>
                  <a:cubicBezTo>
                    <a:pt x="225" y="532"/>
                    <a:pt x="127" y="363"/>
                    <a:pt x="83" y="144"/>
                  </a:cubicBezTo>
                  <a:close/>
                  <a:moveTo>
                    <a:pt x="872" y="714"/>
                  </a:moveTo>
                  <a:cubicBezTo>
                    <a:pt x="870" y="715"/>
                    <a:pt x="869" y="715"/>
                    <a:pt x="868" y="715"/>
                  </a:cubicBezTo>
                  <a:cubicBezTo>
                    <a:pt x="823" y="728"/>
                    <a:pt x="779" y="736"/>
                    <a:pt x="737" y="740"/>
                  </a:cubicBezTo>
                  <a:lnTo>
                    <a:pt x="737" y="740"/>
                  </a:lnTo>
                  <a:cubicBezTo>
                    <a:pt x="783" y="740"/>
                    <a:pt x="829" y="732"/>
                    <a:pt x="872" y="714"/>
                  </a:cubicBezTo>
                  <a:close/>
                  <a:moveTo>
                    <a:pt x="39" y="1"/>
                  </a:moveTo>
                  <a:cubicBezTo>
                    <a:pt x="17" y="1"/>
                    <a:pt x="0" y="25"/>
                    <a:pt x="0" y="48"/>
                  </a:cubicBezTo>
                  <a:cubicBezTo>
                    <a:pt x="2" y="59"/>
                    <a:pt x="4" y="70"/>
                    <a:pt x="6" y="81"/>
                  </a:cubicBezTo>
                  <a:lnTo>
                    <a:pt x="6" y="81"/>
                  </a:lnTo>
                  <a:cubicBezTo>
                    <a:pt x="4" y="81"/>
                    <a:pt x="2" y="82"/>
                    <a:pt x="0" y="82"/>
                  </a:cubicBezTo>
                  <a:cubicBezTo>
                    <a:pt x="3" y="83"/>
                    <a:pt x="5" y="85"/>
                    <a:pt x="7" y="86"/>
                  </a:cubicBezTo>
                  <a:lnTo>
                    <a:pt x="7" y="86"/>
                  </a:lnTo>
                  <a:cubicBezTo>
                    <a:pt x="67" y="401"/>
                    <a:pt x="269" y="673"/>
                    <a:pt x="559" y="731"/>
                  </a:cubicBezTo>
                  <a:lnTo>
                    <a:pt x="559" y="731"/>
                  </a:lnTo>
                  <a:cubicBezTo>
                    <a:pt x="562" y="737"/>
                    <a:pt x="565" y="743"/>
                    <a:pt x="567" y="749"/>
                  </a:cubicBezTo>
                  <a:cubicBezTo>
                    <a:pt x="578" y="769"/>
                    <a:pt x="591" y="777"/>
                    <a:pt x="605" y="777"/>
                  </a:cubicBezTo>
                  <a:cubicBezTo>
                    <a:pt x="625" y="777"/>
                    <a:pt x="646" y="761"/>
                    <a:pt x="657" y="743"/>
                  </a:cubicBezTo>
                  <a:lnTo>
                    <a:pt x="657" y="743"/>
                  </a:lnTo>
                  <a:cubicBezTo>
                    <a:pt x="664" y="743"/>
                    <a:pt x="670" y="743"/>
                    <a:pt x="677" y="743"/>
                  </a:cubicBezTo>
                  <a:cubicBezTo>
                    <a:pt x="697" y="743"/>
                    <a:pt x="717" y="742"/>
                    <a:pt x="737" y="740"/>
                  </a:cubicBezTo>
                  <a:lnTo>
                    <a:pt x="737" y="740"/>
                  </a:lnTo>
                  <a:cubicBezTo>
                    <a:pt x="735" y="740"/>
                    <a:pt x="732" y="740"/>
                    <a:pt x="730" y="740"/>
                  </a:cubicBezTo>
                  <a:cubicBezTo>
                    <a:pt x="723" y="740"/>
                    <a:pt x="715" y="740"/>
                    <a:pt x="708" y="740"/>
                  </a:cubicBezTo>
                  <a:lnTo>
                    <a:pt x="708" y="740"/>
                  </a:lnTo>
                  <a:cubicBezTo>
                    <a:pt x="722" y="738"/>
                    <a:pt x="734" y="730"/>
                    <a:pt x="734" y="715"/>
                  </a:cubicBezTo>
                  <a:cubicBezTo>
                    <a:pt x="768" y="549"/>
                    <a:pt x="834" y="248"/>
                    <a:pt x="1001" y="182"/>
                  </a:cubicBezTo>
                  <a:cubicBezTo>
                    <a:pt x="1018" y="148"/>
                    <a:pt x="1026" y="132"/>
                    <a:pt x="1034" y="132"/>
                  </a:cubicBezTo>
                  <a:cubicBezTo>
                    <a:pt x="1043" y="132"/>
                    <a:pt x="1051" y="148"/>
                    <a:pt x="1068" y="182"/>
                  </a:cubicBezTo>
                  <a:cubicBezTo>
                    <a:pt x="1101" y="215"/>
                    <a:pt x="1101" y="248"/>
                    <a:pt x="1101" y="348"/>
                  </a:cubicBezTo>
                  <a:cubicBezTo>
                    <a:pt x="1101" y="415"/>
                    <a:pt x="1068" y="515"/>
                    <a:pt x="1034" y="582"/>
                  </a:cubicBezTo>
                  <a:cubicBezTo>
                    <a:pt x="987" y="648"/>
                    <a:pt x="931" y="690"/>
                    <a:pt x="872" y="714"/>
                  </a:cubicBezTo>
                  <a:lnTo>
                    <a:pt x="872" y="714"/>
                  </a:lnTo>
                  <a:cubicBezTo>
                    <a:pt x="1169" y="645"/>
                    <a:pt x="1334" y="247"/>
                    <a:pt x="1101" y="15"/>
                  </a:cubicBezTo>
                  <a:lnTo>
                    <a:pt x="1068" y="15"/>
                  </a:lnTo>
                  <a:cubicBezTo>
                    <a:pt x="834" y="182"/>
                    <a:pt x="701" y="415"/>
                    <a:pt x="667" y="715"/>
                  </a:cubicBezTo>
                  <a:cubicBezTo>
                    <a:pt x="667" y="727"/>
                    <a:pt x="676" y="735"/>
                    <a:pt x="687" y="738"/>
                  </a:cubicBezTo>
                  <a:lnTo>
                    <a:pt x="687" y="738"/>
                  </a:lnTo>
                  <a:cubicBezTo>
                    <a:pt x="679" y="738"/>
                    <a:pt x="670" y="737"/>
                    <a:pt x="662" y="736"/>
                  </a:cubicBezTo>
                  <a:lnTo>
                    <a:pt x="662" y="736"/>
                  </a:lnTo>
                  <a:cubicBezTo>
                    <a:pt x="665" y="728"/>
                    <a:pt x="667" y="721"/>
                    <a:pt x="667" y="715"/>
                  </a:cubicBezTo>
                  <a:cubicBezTo>
                    <a:pt x="534" y="415"/>
                    <a:pt x="334" y="182"/>
                    <a:pt x="67" y="15"/>
                  </a:cubicBezTo>
                  <a:cubicBezTo>
                    <a:pt x="57" y="5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" name="Google Shape;1043;p2"/>
          <p:cNvGrpSpPr/>
          <p:nvPr/>
        </p:nvGrpSpPr>
        <p:grpSpPr>
          <a:xfrm rot="-373388">
            <a:off x="6934519" y="2122528"/>
            <a:ext cx="718870" cy="1429490"/>
            <a:chOff x="4814675" y="3717725"/>
            <a:chExt cx="718875" cy="1429500"/>
          </a:xfrm>
        </p:grpSpPr>
        <p:sp>
          <p:nvSpPr>
            <p:cNvPr id="1044" name="Google Shape;1044;p2"/>
            <p:cNvSpPr/>
            <p:nvPr/>
          </p:nvSpPr>
          <p:spPr>
            <a:xfrm>
              <a:off x="5091525" y="3730125"/>
              <a:ext cx="246875" cy="263300"/>
            </a:xfrm>
            <a:custGeom>
              <a:avLst/>
              <a:gdLst/>
              <a:ahLst/>
              <a:cxnLst/>
              <a:rect l="l" t="t" r="r" b="b"/>
              <a:pathLst>
                <a:path w="9875" h="10532" extrusionOk="0">
                  <a:moveTo>
                    <a:pt x="3744" y="1"/>
                  </a:moveTo>
                  <a:cubicBezTo>
                    <a:pt x="3597" y="1"/>
                    <a:pt x="3450" y="14"/>
                    <a:pt x="3303" y="43"/>
                  </a:cubicBezTo>
                  <a:cubicBezTo>
                    <a:pt x="3180" y="21"/>
                    <a:pt x="3061" y="9"/>
                    <a:pt x="2946" y="9"/>
                  </a:cubicBezTo>
                  <a:cubicBezTo>
                    <a:pt x="2373" y="9"/>
                    <a:pt x="1873" y="283"/>
                    <a:pt x="1235" y="810"/>
                  </a:cubicBezTo>
                  <a:cubicBezTo>
                    <a:pt x="568" y="1377"/>
                    <a:pt x="368" y="2211"/>
                    <a:pt x="234" y="3045"/>
                  </a:cubicBezTo>
                  <a:cubicBezTo>
                    <a:pt x="1" y="4813"/>
                    <a:pt x="101" y="6581"/>
                    <a:pt x="434" y="8349"/>
                  </a:cubicBezTo>
                  <a:cubicBezTo>
                    <a:pt x="568" y="8916"/>
                    <a:pt x="735" y="9583"/>
                    <a:pt x="1235" y="10017"/>
                  </a:cubicBezTo>
                  <a:cubicBezTo>
                    <a:pt x="1735" y="10384"/>
                    <a:pt x="2469" y="10484"/>
                    <a:pt x="3103" y="10517"/>
                  </a:cubicBezTo>
                  <a:cubicBezTo>
                    <a:pt x="3386" y="10525"/>
                    <a:pt x="3672" y="10532"/>
                    <a:pt x="3958" y="10532"/>
                  </a:cubicBezTo>
                  <a:cubicBezTo>
                    <a:pt x="4817" y="10532"/>
                    <a:pt x="5680" y="10475"/>
                    <a:pt x="6505" y="10250"/>
                  </a:cubicBezTo>
                  <a:cubicBezTo>
                    <a:pt x="7072" y="10117"/>
                    <a:pt x="7673" y="9883"/>
                    <a:pt x="8240" y="9750"/>
                  </a:cubicBezTo>
                  <a:cubicBezTo>
                    <a:pt x="8640" y="9683"/>
                    <a:pt x="9007" y="9583"/>
                    <a:pt x="9307" y="9416"/>
                  </a:cubicBezTo>
                  <a:cubicBezTo>
                    <a:pt x="9608" y="9250"/>
                    <a:pt x="9874" y="8949"/>
                    <a:pt x="9874" y="8649"/>
                  </a:cubicBezTo>
                  <a:cubicBezTo>
                    <a:pt x="9874" y="8249"/>
                    <a:pt x="9541" y="7982"/>
                    <a:pt x="9207" y="7715"/>
                  </a:cubicBezTo>
                  <a:cubicBezTo>
                    <a:pt x="8874" y="7515"/>
                    <a:pt x="8507" y="7315"/>
                    <a:pt x="8307" y="6981"/>
                  </a:cubicBezTo>
                  <a:cubicBezTo>
                    <a:pt x="7906" y="6347"/>
                    <a:pt x="8340" y="5580"/>
                    <a:pt x="8207" y="4913"/>
                  </a:cubicBezTo>
                  <a:cubicBezTo>
                    <a:pt x="8140" y="4479"/>
                    <a:pt x="7840" y="4079"/>
                    <a:pt x="7573" y="3679"/>
                  </a:cubicBezTo>
                  <a:cubicBezTo>
                    <a:pt x="7039" y="2845"/>
                    <a:pt x="6706" y="1978"/>
                    <a:pt x="6038" y="1210"/>
                  </a:cubicBezTo>
                  <a:cubicBezTo>
                    <a:pt x="5466" y="495"/>
                    <a:pt x="4624" y="1"/>
                    <a:pt x="374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5064000" y="3717725"/>
              <a:ext cx="57575" cy="46750"/>
            </a:xfrm>
            <a:custGeom>
              <a:avLst/>
              <a:gdLst/>
              <a:ahLst/>
              <a:cxnLst/>
              <a:rect l="l" t="t" r="r" b="b"/>
              <a:pathLst>
                <a:path w="2303" h="1870" extrusionOk="0">
                  <a:moveTo>
                    <a:pt x="782" y="0"/>
                  </a:moveTo>
                  <a:cubicBezTo>
                    <a:pt x="693" y="0"/>
                    <a:pt x="600" y="10"/>
                    <a:pt x="501" y="39"/>
                  </a:cubicBezTo>
                  <a:cubicBezTo>
                    <a:pt x="134" y="205"/>
                    <a:pt x="1" y="672"/>
                    <a:pt x="101" y="1039"/>
                  </a:cubicBezTo>
                  <a:cubicBezTo>
                    <a:pt x="234" y="1406"/>
                    <a:pt x="568" y="1673"/>
                    <a:pt x="935" y="1807"/>
                  </a:cubicBezTo>
                  <a:cubicBezTo>
                    <a:pt x="1101" y="1852"/>
                    <a:pt x="1280" y="1870"/>
                    <a:pt x="1460" y="1870"/>
                  </a:cubicBezTo>
                  <a:cubicBezTo>
                    <a:pt x="1680" y="1870"/>
                    <a:pt x="1901" y="1843"/>
                    <a:pt x="2102" y="1807"/>
                  </a:cubicBezTo>
                  <a:lnTo>
                    <a:pt x="2303" y="1573"/>
                  </a:lnTo>
                  <a:cubicBezTo>
                    <a:pt x="2303" y="873"/>
                    <a:pt x="1802" y="205"/>
                    <a:pt x="1135" y="39"/>
                  </a:cubicBezTo>
                  <a:cubicBezTo>
                    <a:pt x="1020" y="19"/>
                    <a:pt x="904" y="0"/>
                    <a:pt x="78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5057350" y="3982200"/>
              <a:ext cx="271050" cy="389475"/>
            </a:xfrm>
            <a:custGeom>
              <a:avLst/>
              <a:gdLst/>
              <a:ahLst/>
              <a:cxnLst/>
              <a:rect l="l" t="t" r="r" b="b"/>
              <a:pathLst>
                <a:path w="10842" h="15579" extrusionOk="0">
                  <a:moveTo>
                    <a:pt x="5504" y="0"/>
                  </a:moveTo>
                  <a:cubicBezTo>
                    <a:pt x="5504" y="0"/>
                    <a:pt x="867" y="101"/>
                    <a:pt x="834" y="5304"/>
                  </a:cubicBezTo>
                  <a:cubicBezTo>
                    <a:pt x="767" y="7272"/>
                    <a:pt x="1401" y="8673"/>
                    <a:pt x="2068" y="10775"/>
                  </a:cubicBezTo>
                  <a:cubicBezTo>
                    <a:pt x="400" y="11942"/>
                    <a:pt x="234" y="12343"/>
                    <a:pt x="0" y="15578"/>
                  </a:cubicBezTo>
                  <a:lnTo>
                    <a:pt x="10841" y="15512"/>
                  </a:lnTo>
                  <a:lnTo>
                    <a:pt x="10007" y="11309"/>
                  </a:lnTo>
                  <a:cubicBezTo>
                    <a:pt x="9840" y="10541"/>
                    <a:pt x="9840" y="9774"/>
                    <a:pt x="9941" y="8974"/>
                  </a:cubicBezTo>
                  <a:lnTo>
                    <a:pt x="10574" y="5037"/>
                  </a:lnTo>
                  <a:cubicBezTo>
                    <a:pt x="10574" y="2402"/>
                    <a:pt x="8439" y="134"/>
                    <a:pt x="5771" y="101"/>
                  </a:cubicBezTo>
                  <a:cubicBezTo>
                    <a:pt x="5671" y="0"/>
                    <a:pt x="5571" y="0"/>
                    <a:pt x="5504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5103200" y="3734525"/>
              <a:ext cx="164325" cy="197850"/>
            </a:xfrm>
            <a:custGeom>
              <a:avLst/>
              <a:gdLst/>
              <a:ahLst/>
              <a:cxnLst/>
              <a:rect l="l" t="t" r="r" b="b"/>
              <a:pathLst>
                <a:path w="6573" h="7914" extrusionOk="0">
                  <a:moveTo>
                    <a:pt x="3170" y="0"/>
                  </a:moveTo>
                  <a:cubicBezTo>
                    <a:pt x="1402" y="0"/>
                    <a:pt x="1" y="1401"/>
                    <a:pt x="1" y="3169"/>
                  </a:cubicBezTo>
                  <a:cubicBezTo>
                    <a:pt x="1" y="5400"/>
                    <a:pt x="251" y="7914"/>
                    <a:pt x="2606" y="7914"/>
                  </a:cubicBezTo>
                  <a:cubicBezTo>
                    <a:pt x="2681" y="7914"/>
                    <a:pt x="2757" y="7911"/>
                    <a:pt x="2836" y="7906"/>
                  </a:cubicBezTo>
                  <a:cubicBezTo>
                    <a:pt x="6405" y="7673"/>
                    <a:pt x="6572" y="5771"/>
                    <a:pt x="6539" y="4504"/>
                  </a:cubicBezTo>
                  <a:cubicBezTo>
                    <a:pt x="6505" y="3236"/>
                    <a:pt x="6005" y="34"/>
                    <a:pt x="327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5134050" y="3912975"/>
              <a:ext cx="99275" cy="134900"/>
            </a:xfrm>
            <a:custGeom>
              <a:avLst/>
              <a:gdLst/>
              <a:ahLst/>
              <a:cxnLst/>
              <a:rect l="l" t="t" r="r" b="b"/>
              <a:pathLst>
                <a:path w="3971" h="5396" extrusionOk="0">
                  <a:moveTo>
                    <a:pt x="3704" y="1"/>
                  </a:moveTo>
                  <a:lnTo>
                    <a:pt x="1" y="268"/>
                  </a:lnTo>
                  <a:lnTo>
                    <a:pt x="335" y="3770"/>
                  </a:lnTo>
                  <a:cubicBezTo>
                    <a:pt x="425" y="4732"/>
                    <a:pt x="1192" y="5396"/>
                    <a:pt x="2124" y="5396"/>
                  </a:cubicBezTo>
                  <a:cubicBezTo>
                    <a:pt x="2226" y="5396"/>
                    <a:pt x="2330" y="5388"/>
                    <a:pt x="2436" y="5371"/>
                  </a:cubicBezTo>
                  <a:cubicBezTo>
                    <a:pt x="3337" y="5205"/>
                    <a:pt x="3970" y="4404"/>
                    <a:pt x="3904" y="3503"/>
                  </a:cubicBezTo>
                  <a:lnTo>
                    <a:pt x="37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5076150" y="3831250"/>
              <a:ext cx="41250" cy="56600"/>
            </a:xfrm>
            <a:custGeom>
              <a:avLst/>
              <a:gdLst/>
              <a:ahLst/>
              <a:cxnLst/>
              <a:rect l="l" t="t" r="r" b="b"/>
              <a:pathLst>
                <a:path w="1650" h="2264" extrusionOk="0">
                  <a:moveTo>
                    <a:pt x="916" y="1"/>
                  </a:moveTo>
                  <a:cubicBezTo>
                    <a:pt x="449" y="1"/>
                    <a:pt x="182" y="434"/>
                    <a:pt x="115" y="801"/>
                  </a:cubicBezTo>
                  <a:cubicBezTo>
                    <a:pt x="0" y="1520"/>
                    <a:pt x="504" y="2263"/>
                    <a:pt x="1222" y="2263"/>
                  </a:cubicBezTo>
                  <a:cubicBezTo>
                    <a:pt x="1338" y="2263"/>
                    <a:pt x="1458" y="2244"/>
                    <a:pt x="1583" y="2202"/>
                  </a:cubicBezTo>
                  <a:lnTo>
                    <a:pt x="1616" y="501"/>
                  </a:lnTo>
                  <a:cubicBezTo>
                    <a:pt x="1650" y="168"/>
                    <a:pt x="1149" y="1"/>
                    <a:pt x="91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5138975" y="3817075"/>
              <a:ext cx="7625" cy="6425"/>
            </a:xfrm>
            <a:custGeom>
              <a:avLst/>
              <a:gdLst/>
              <a:ahLst/>
              <a:cxnLst/>
              <a:rect l="l" t="t" r="r" b="b"/>
              <a:pathLst>
                <a:path w="305" h="257" extrusionOk="0">
                  <a:moveTo>
                    <a:pt x="171" y="1"/>
                  </a:moveTo>
                  <a:cubicBezTo>
                    <a:pt x="138" y="1"/>
                    <a:pt x="104" y="1"/>
                    <a:pt x="71" y="67"/>
                  </a:cubicBezTo>
                  <a:cubicBezTo>
                    <a:pt x="0" y="162"/>
                    <a:pt x="79" y="256"/>
                    <a:pt x="167" y="256"/>
                  </a:cubicBezTo>
                  <a:cubicBezTo>
                    <a:pt x="204" y="256"/>
                    <a:pt x="242" y="240"/>
                    <a:pt x="271" y="201"/>
                  </a:cubicBezTo>
                  <a:cubicBezTo>
                    <a:pt x="304" y="101"/>
                    <a:pt x="271" y="1"/>
                    <a:pt x="17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5216850" y="3806175"/>
              <a:ext cx="7300" cy="5575"/>
            </a:xfrm>
            <a:custGeom>
              <a:avLst/>
              <a:gdLst/>
              <a:ahLst/>
              <a:cxnLst/>
              <a:rect l="l" t="t" r="r" b="b"/>
              <a:pathLst>
                <a:path w="292" h="223" extrusionOk="0">
                  <a:moveTo>
                    <a:pt x="135" y="1"/>
                  </a:moveTo>
                  <a:cubicBezTo>
                    <a:pt x="11" y="1"/>
                    <a:pt x="0" y="222"/>
                    <a:pt x="101" y="222"/>
                  </a:cubicBezTo>
                  <a:cubicBezTo>
                    <a:pt x="117" y="222"/>
                    <a:pt x="136" y="216"/>
                    <a:pt x="158" y="203"/>
                  </a:cubicBezTo>
                  <a:cubicBezTo>
                    <a:pt x="292" y="170"/>
                    <a:pt x="292" y="36"/>
                    <a:pt x="191" y="3"/>
                  </a:cubicBezTo>
                  <a:lnTo>
                    <a:pt x="158" y="3"/>
                  </a:lnTo>
                  <a:cubicBezTo>
                    <a:pt x="150" y="1"/>
                    <a:pt x="142" y="1"/>
                    <a:pt x="1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5129900" y="3922150"/>
              <a:ext cx="82575" cy="14650"/>
            </a:xfrm>
            <a:custGeom>
              <a:avLst/>
              <a:gdLst/>
              <a:ahLst/>
              <a:cxnLst/>
              <a:rect l="l" t="t" r="r" b="b"/>
              <a:pathLst>
                <a:path w="3303" h="586" extrusionOk="0">
                  <a:moveTo>
                    <a:pt x="134" y="1"/>
                  </a:moveTo>
                  <a:cubicBezTo>
                    <a:pt x="100" y="1"/>
                    <a:pt x="0" y="34"/>
                    <a:pt x="34" y="67"/>
                  </a:cubicBezTo>
                  <a:cubicBezTo>
                    <a:pt x="408" y="455"/>
                    <a:pt x="830" y="586"/>
                    <a:pt x="1271" y="586"/>
                  </a:cubicBezTo>
                  <a:cubicBezTo>
                    <a:pt x="1930" y="586"/>
                    <a:pt x="2630" y="294"/>
                    <a:pt x="3269" y="134"/>
                  </a:cubicBezTo>
                  <a:cubicBezTo>
                    <a:pt x="3303" y="134"/>
                    <a:pt x="3303" y="34"/>
                    <a:pt x="3269" y="34"/>
                  </a:cubicBezTo>
                  <a:cubicBezTo>
                    <a:pt x="2802" y="67"/>
                    <a:pt x="2435" y="334"/>
                    <a:pt x="2002" y="401"/>
                  </a:cubicBezTo>
                  <a:cubicBezTo>
                    <a:pt x="1843" y="434"/>
                    <a:pt x="1678" y="451"/>
                    <a:pt x="1513" y="451"/>
                  </a:cubicBezTo>
                  <a:cubicBezTo>
                    <a:pt x="1015" y="451"/>
                    <a:pt x="509" y="301"/>
                    <a:pt x="1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5178250" y="3804900"/>
              <a:ext cx="25875" cy="57125"/>
            </a:xfrm>
            <a:custGeom>
              <a:avLst/>
              <a:gdLst/>
              <a:ahLst/>
              <a:cxnLst/>
              <a:rect l="l" t="t" r="r" b="b"/>
              <a:pathLst>
                <a:path w="1035" h="2285" extrusionOk="0">
                  <a:moveTo>
                    <a:pt x="11" y="1"/>
                  </a:moveTo>
                  <a:cubicBezTo>
                    <a:pt x="5" y="1"/>
                    <a:pt x="1" y="9"/>
                    <a:pt x="1" y="21"/>
                  </a:cubicBezTo>
                  <a:cubicBezTo>
                    <a:pt x="1" y="688"/>
                    <a:pt x="168" y="1322"/>
                    <a:pt x="368" y="1889"/>
                  </a:cubicBezTo>
                  <a:cubicBezTo>
                    <a:pt x="368" y="1922"/>
                    <a:pt x="401" y="1922"/>
                    <a:pt x="435" y="1922"/>
                  </a:cubicBezTo>
                  <a:cubicBezTo>
                    <a:pt x="604" y="1849"/>
                    <a:pt x="756" y="1759"/>
                    <a:pt x="891" y="1664"/>
                  </a:cubicBezTo>
                  <a:lnTo>
                    <a:pt x="891" y="1664"/>
                  </a:lnTo>
                  <a:cubicBezTo>
                    <a:pt x="829" y="1850"/>
                    <a:pt x="755" y="2036"/>
                    <a:pt x="701" y="2222"/>
                  </a:cubicBezTo>
                  <a:cubicBezTo>
                    <a:pt x="701" y="2245"/>
                    <a:pt x="733" y="2284"/>
                    <a:pt x="753" y="2284"/>
                  </a:cubicBezTo>
                  <a:cubicBezTo>
                    <a:pt x="762" y="2284"/>
                    <a:pt x="768" y="2276"/>
                    <a:pt x="768" y="2256"/>
                  </a:cubicBezTo>
                  <a:cubicBezTo>
                    <a:pt x="868" y="2056"/>
                    <a:pt x="935" y="1822"/>
                    <a:pt x="1035" y="1555"/>
                  </a:cubicBezTo>
                  <a:cubicBezTo>
                    <a:pt x="1035" y="1532"/>
                    <a:pt x="1018" y="1508"/>
                    <a:pt x="985" y="1508"/>
                  </a:cubicBezTo>
                  <a:cubicBezTo>
                    <a:pt x="971" y="1508"/>
                    <a:pt x="954" y="1512"/>
                    <a:pt x="935" y="1522"/>
                  </a:cubicBezTo>
                  <a:cubicBezTo>
                    <a:pt x="935" y="1522"/>
                    <a:pt x="935" y="1522"/>
                    <a:pt x="935" y="1522"/>
                  </a:cubicBezTo>
                  <a:lnTo>
                    <a:pt x="935" y="1522"/>
                  </a:lnTo>
                  <a:cubicBezTo>
                    <a:pt x="868" y="1555"/>
                    <a:pt x="568" y="1855"/>
                    <a:pt x="501" y="1855"/>
                  </a:cubicBezTo>
                  <a:cubicBezTo>
                    <a:pt x="334" y="1822"/>
                    <a:pt x="268" y="1555"/>
                    <a:pt x="268" y="1422"/>
                  </a:cubicBezTo>
                  <a:cubicBezTo>
                    <a:pt x="168" y="1021"/>
                    <a:pt x="68" y="554"/>
                    <a:pt x="34" y="87"/>
                  </a:cubicBezTo>
                  <a:cubicBezTo>
                    <a:pt x="34" y="24"/>
                    <a:pt x="21" y="1"/>
                    <a:pt x="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5162425" y="3851475"/>
              <a:ext cx="55900" cy="27575"/>
            </a:xfrm>
            <a:custGeom>
              <a:avLst/>
              <a:gdLst/>
              <a:ahLst/>
              <a:cxnLst/>
              <a:rect l="l" t="t" r="r" b="b"/>
              <a:pathLst>
                <a:path w="2236" h="1103" extrusionOk="0">
                  <a:moveTo>
                    <a:pt x="2202" y="1"/>
                  </a:moveTo>
                  <a:cubicBezTo>
                    <a:pt x="2185" y="1"/>
                    <a:pt x="2168" y="9"/>
                    <a:pt x="2168" y="26"/>
                  </a:cubicBezTo>
                  <a:cubicBezTo>
                    <a:pt x="1981" y="628"/>
                    <a:pt x="1471" y="997"/>
                    <a:pt x="944" y="997"/>
                  </a:cubicBezTo>
                  <a:cubicBezTo>
                    <a:pt x="624" y="997"/>
                    <a:pt x="298" y="862"/>
                    <a:pt x="33" y="559"/>
                  </a:cubicBezTo>
                  <a:cubicBezTo>
                    <a:pt x="33" y="551"/>
                    <a:pt x="31" y="546"/>
                    <a:pt x="28" y="546"/>
                  </a:cubicBezTo>
                  <a:cubicBezTo>
                    <a:pt x="18" y="546"/>
                    <a:pt x="0" y="577"/>
                    <a:pt x="0" y="626"/>
                  </a:cubicBezTo>
                  <a:cubicBezTo>
                    <a:pt x="259" y="949"/>
                    <a:pt x="637" y="1102"/>
                    <a:pt x="1010" y="1102"/>
                  </a:cubicBezTo>
                  <a:cubicBezTo>
                    <a:pt x="1599" y="1102"/>
                    <a:pt x="2174" y="720"/>
                    <a:pt x="2235" y="26"/>
                  </a:cubicBezTo>
                  <a:cubicBezTo>
                    <a:pt x="2235" y="9"/>
                    <a:pt x="2218" y="1"/>
                    <a:pt x="22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5156575" y="3862225"/>
              <a:ext cx="14200" cy="9700"/>
            </a:xfrm>
            <a:custGeom>
              <a:avLst/>
              <a:gdLst/>
              <a:ahLst/>
              <a:cxnLst/>
              <a:rect l="l" t="t" r="r" b="b"/>
              <a:pathLst>
                <a:path w="568" h="388" extrusionOk="0">
                  <a:moveTo>
                    <a:pt x="359" y="0"/>
                  </a:moveTo>
                  <a:cubicBezTo>
                    <a:pt x="171" y="0"/>
                    <a:pt x="1" y="149"/>
                    <a:pt x="1" y="363"/>
                  </a:cubicBezTo>
                  <a:cubicBezTo>
                    <a:pt x="17" y="380"/>
                    <a:pt x="42" y="388"/>
                    <a:pt x="63" y="388"/>
                  </a:cubicBezTo>
                  <a:cubicBezTo>
                    <a:pt x="84" y="388"/>
                    <a:pt x="101" y="380"/>
                    <a:pt x="101" y="363"/>
                  </a:cubicBezTo>
                  <a:cubicBezTo>
                    <a:pt x="129" y="166"/>
                    <a:pt x="251" y="88"/>
                    <a:pt x="409" y="88"/>
                  </a:cubicBezTo>
                  <a:cubicBezTo>
                    <a:pt x="438" y="88"/>
                    <a:pt x="469" y="91"/>
                    <a:pt x="501" y="96"/>
                  </a:cubicBezTo>
                  <a:cubicBezTo>
                    <a:pt x="568" y="96"/>
                    <a:pt x="568" y="63"/>
                    <a:pt x="501" y="29"/>
                  </a:cubicBezTo>
                  <a:cubicBezTo>
                    <a:pt x="454" y="9"/>
                    <a:pt x="406" y="0"/>
                    <a:pt x="3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5265825" y="4007225"/>
              <a:ext cx="255200" cy="273550"/>
            </a:xfrm>
            <a:custGeom>
              <a:avLst/>
              <a:gdLst/>
              <a:ahLst/>
              <a:cxnLst/>
              <a:rect l="l" t="t" r="r" b="b"/>
              <a:pathLst>
                <a:path w="10208" h="10942" extrusionOk="0">
                  <a:moveTo>
                    <a:pt x="0" y="0"/>
                  </a:moveTo>
                  <a:lnTo>
                    <a:pt x="1735" y="5938"/>
                  </a:lnTo>
                  <a:cubicBezTo>
                    <a:pt x="2536" y="10941"/>
                    <a:pt x="4604" y="10674"/>
                    <a:pt x="6272" y="10808"/>
                  </a:cubicBezTo>
                  <a:cubicBezTo>
                    <a:pt x="6299" y="10810"/>
                    <a:pt x="6327" y="10811"/>
                    <a:pt x="6354" y="10811"/>
                  </a:cubicBezTo>
                  <a:cubicBezTo>
                    <a:pt x="8742" y="10811"/>
                    <a:pt x="7372" y="3569"/>
                    <a:pt x="7372" y="3569"/>
                  </a:cubicBezTo>
                  <a:cubicBezTo>
                    <a:pt x="7773" y="3569"/>
                    <a:pt x="8506" y="2168"/>
                    <a:pt x="8506" y="2168"/>
                  </a:cubicBezTo>
                  <a:cubicBezTo>
                    <a:pt x="8966" y="2321"/>
                    <a:pt x="9301" y="2377"/>
                    <a:pt x="9545" y="2377"/>
                  </a:cubicBezTo>
                  <a:cubicBezTo>
                    <a:pt x="10208" y="2377"/>
                    <a:pt x="10208" y="1968"/>
                    <a:pt x="10208" y="1968"/>
                  </a:cubicBezTo>
                  <a:cubicBezTo>
                    <a:pt x="10208" y="1968"/>
                    <a:pt x="7991" y="1627"/>
                    <a:pt x="6994" y="1627"/>
                  </a:cubicBezTo>
                  <a:cubicBezTo>
                    <a:pt x="6911" y="1627"/>
                    <a:pt x="6836" y="1630"/>
                    <a:pt x="6772" y="1635"/>
                  </a:cubicBezTo>
                  <a:cubicBezTo>
                    <a:pt x="5905" y="1668"/>
                    <a:pt x="5071" y="7339"/>
                    <a:pt x="5071" y="7339"/>
                  </a:cubicBezTo>
                  <a:cubicBezTo>
                    <a:pt x="5071" y="7339"/>
                    <a:pt x="4537" y="5938"/>
                    <a:pt x="4037" y="3903"/>
                  </a:cubicBezTo>
                  <a:cubicBezTo>
                    <a:pt x="3103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4814675" y="4004000"/>
              <a:ext cx="296900" cy="272550"/>
            </a:xfrm>
            <a:custGeom>
              <a:avLst/>
              <a:gdLst/>
              <a:ahLst/>
              <a:cxnLst/>
              <a:rect l="l" t="t" r="r" b="b"/>
              <a:pathLst>
                <a:path w="11876" h="10902" extrusionOk="0">
                  <a:moveTo>
                    <a:pt x="6361" y="0"/>
                  </a:moveTo>
                  <a:cubicBezTo>
                    <a:pt x="4666" y="0"/>
                    <a:pt x="3037" y="226"/>
                    <a:pt x="2235" y="963"/>
                  </a:cubicBezTo>
                  <a:cubicBezTo>
                    <a:pt x="567" y="2564"/>
                    <a:pt x="2602" y="9803"/>
                    <a:pt x="2602" y="9803"/>
                  </a:cubicBezTo>
                  <a:lnTo>
                    <a:pt x="0" y="10070"/>
                  </a:lnTo>
                  <a:cubicBezTo>
                    <a:pt x="0" y="10070"/>
                    <a:pt x="1686" y="10901"/>
                    <a:pt x="3113" y="10901"/>
                  </a:cubicBezTo>
                  <a:cubicBezTo>
                    <a:pt x="4145" y="10901"/>
                    <a:pt x="5042" y="10467"/>
                    <a:pt x="5070" y="8969"/>
                  </a:cubicBezTo>
                  <a:cubicBezTo>
                    <a:pt x="5104" y="5466"/>
                    <a:pt x="4870" y="3532"/>
                    <a:pt x="4870" y="3532"/>
                  </a:cubicBezTo>
                  <a:lnTo>
                    <a:pt x="4870" y="3532"/>
                  </a:lnTo>
                  <a:lnTo>
                    <a:pt x="11608" y="4933"/>
                  </a:lnTo>
                  <a:lnTo>
                    <a:pt x="11875" y="563"/>
                  </a:lnTo>
                  <a:cubicBezTo>
                    <a:pt x="11875" y="563"/>
                    <a:pt x="9037" y="0"/>
                    <a:pt x="636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4896400" y="4991250"/>
              <a:ext cx="123450" cy="155975"/>
            </a:xfrm>
            <a:custGeom>
              <a:avLst/>
              <a:gdLst/>
              <a:ahLst/>
              <a:cxnLst/>
              <a:rect l="l" t="t" r="r" b="b"/>
              <a:pathLst>
                <a:path w="4938" h="6239" extrusionOk="0">
                  <a:moveTo>
                    <a:pt x="1935" y="1"/>
                  </a:moveTo>
                  <a:lnTo>
                    <a:pt x="0" y="2769"/>
                  </a:lnTo>
                  <a:lnTo>
                    <a:pt x="4470" y="6238"/>
                  </a:lnTo>
                  <a:lnTo>
                    <a:pt x="3803" y="3570"/>
                  </a:lnTo>
                  <a:lnTo>
                    <a:pt x="4937" y="2069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5315850" y="4935375"/>
              <a:ext cx="129300" cy="133450"/>
            </a:xfrm>
            <a:custGeom>
              <a:avLst/>
              <a:gdLst/>
              <a:ahLst/>
              <a:cxnLst/>
              <a:rect l="l" t="t" r="r" b="b"/>
              <a:pathLst>
                <a:path w="5172" h="5338" extrusionOk="0">
                  <a:moveTo>
                    <a:pt x="1168" y="1"/>
                  </a:moveTo>
                  <a:lnTo>
                    <a:pt x="1" y="3136"/>
                  </a:lnTo>
                  <a:lnTo>
                    <a:pt x="5171" y="5338"/>
                  </a:lnTo>
                  <a:lnTo>
                    <a:pt x="3870" y="2903"/>
                  </a:lnTo>
                  <a:lnTo>
                    <a:pt x="4571" y="1202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4919750" y="4371650"/>
              <a:ext cx="613800" cy="698850"/>
            </a:xfrm>
            <a:custGeom>
              <a:avLst/>
              <a:gdLst/>
              <a:ahLst/>
              <a:cxnLst/>
              <a:rect l="l" t="t" r="r" b="b"/>
              <a:pathLst>
                <a:path w="24552" h="27954" extrusionOk="0">
                  <a:moveTo>
                    <a:pt x="5437" y="0"/>
                  </a:moveTo>
                  <a:lnTo>
                    <a:pt x="7205" y="13944"/>
                  </a:lnTo>
                  <a:lnTo>
                    <a:pt x="0" y="25552"/>
                  </a:lnTo>
                  <a:lnTo>
                    <a:pt x="3603" y="27954"/>
                  </a:lnTo>
                  <a:lnTo>
                    <a:pt x="12509" y="15945"/>
                  </a:lnTo>
                  <a:lnTo>
                    <a:pt x="12509" y="4337"/>
                  </a:lnTo>
                  <a:lnTo>
                    <a:pt x="19514" y="11775"/>
                  </a:lnTo>
                  <a:lnTo>
                    <a:pt x="16412" y="23851"/>
                  </a:lnTo>
                  <a:lnTo>
                    <a:pt x="20014" y="25418"/>
                  </a:lnTo>
                  <a:lnTo>
                    <a:pt x="21682" y="20215"/>
                  </a:lnTo>
                  <a:cubicBezTo>
                    <a:pt x="24084" y="11509"/>
                    <a:pt x="24551" y="10374"/>
                    <a:pt x="23050" y="8506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5318350" y="5007100"/>
              <a:ext cx="122325" cy="53625"/>
            </a:xfrm>
            <a:custGeom>
              <a:avLst/>
              <a:gdLst/>
              <a:ahLst/>
              <a:cxnLst/>
              <a:rect l="l" t="t" r="r" b="b"/>
              <a:pathLst>
                <a:path w="4893" h="2145" extrusionOk="0">
                  <a:moveTo>
                    <a:pt x="1" y="0"/>
                  </a:moveTo>
                  <a:lnTo>
                    <a:pt x="1" y="0"/>
                  </a:lnTo>
                  <a:cubicBezTo>
                    <a:pt x="1569" y="801"/>
                    <a:pt x="3237" y="1435"/>
                    <a:pt x="4804" y="2135"/>
                  </a:cubicBezTo>
                  <a:cubicBezTo>
                    <a:pt x="4810" y="2141"/>
                    <a:pt x="4818" y="2144"/>
                    <a:pt x="4825" y="2144"/>
                  </a:cubicBezTo>
                  <a:cubicBezTo>
                    <a:pt x="4858" y="2144"/>
                    <a:pt x="4892" y="2090"/>
                    <a:pt x="4838" y="2035"/>
                  </a:cubicBezTo>
                  <a:cubicBezTo>
                    <a:pt x="3303" y="1335"/>
                    <a:pt x="1669" y="501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5395950" y="5006875"/>
              <a:ext cx="20850" cy="8600"/>
            </a:xfrm>
            <a:custGeom>
              <a:avLst/>
              <a:gdLst/>
              <a:ahLst/>
              <a:cxnLst/>
              <a:rect l="l" t="t" r="r" b="b"/>
              <a:pathLst>
                <a:path w="834" h="344" extrusionOk="0">
                  <a:moveTo>
                    <a:pt x="16" y="0"/>
                  </a:moveTo>
                  <a:cubicBezTo>
                    <a:pt x="0" y="0"/>
                    <a:pt x="6" y="43"/>
                    <a:pt x="32" y="43"/>
                  </a:cubicBezTo>
                  <a:cubicBezTo>
                    <a:pt x="299" y="143"/>
                    <a:pt x="533" y="310"/>
                    <a:pt x="800" y="343"/>
                  </a:cubicBezTo>
                  <a:cubicBezTo>
                    <a:pt x="833" y="343"/>
                    <a:pt x="833" y="310"/>
                    <a:pt x="800" y="276"/>
                  </a:cubicBezTo>
                  <a:cubicBezTo>
                    <a:pt x="566" y="143"/>
                    <a:pt x="299" y="110"/>
                    <a:pt x="32" y="9"/>
                  </a:cubicBezTo>
                  <a:cubicBezTo>
                    <a:pt x="26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397575" y="5002925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1" y="1"/>
                  </a:moveTo>
                  <a:cubicBezTo>
                    <a:pt x="101" y="34"/>
                    <a:pt x="234" y="101"/>
                    <a:pt x="301" y="134"/>
                  </a:cubicBezTo>
                  <a:cubicBezTo>
                    <a:pt x="434" y="167"/>
                    <a:pt x="501" y="268"/>
                    <a:pt x="635" y="268"/>
                  </a:cubicBezTo>
                  <a:cubicBezTo>
                    <a:pt x="668" y="268"/>
                    <a:pt x="668" y="201"/>
                    <a:pt x="668" y="201"/>
                  </a:cubicBezTo>
                  <a:cubicBezTo>
                    <a:pt x="601" y="167"/>
                    <a:pt x="468" y="134"/>
                    <a:pt x="401" y="101"/>
                  </a:cubicBezTo>
                  <a:cubicBezTo>
                    <a:pt x="268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399525" y="5020075"/>
              <a:ext cx="22275" cy="3725"/>
            </a:xfrm>
            <a:custGeom>
              <a:avLst/>
              <a:gdLst/>
              <a:ahLst/>
              <a:cxnLst/>
              <a:rect l="l" t="t" r="r" b="b"/>
              <a:pathLst>
                <a:path w="891" h="149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256" y="82"/>
                    <a:pt x="557" y="115"/>
                    <a:pt x="823" y="149"/>
                  </a:cubicBezTo>
                  <a:cubicBezTo>
                    <a:pt x="857" y="149"/>
                    <a:pt x="890" y="82"/>
                    <a:pt x="823" y="82"/>
                  </a:cubicBezTo>
                  <a:cubicBezTo>
                    <a:pt x="557" y="15"/>
                    <a:pt x="256" y="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397375" y="4984875"/>
              <a:ext cx="31100" cy="25850"/>
            </a:xfrm>
            <a:custGeom>
              <a:avLst/>
              <a:gdLst/>
              <a:ahLst/>
              <a:cxnLst/>
              <a:rect l="l" t="t" r="r" b="b"/>
              <a:pathLst>
                <a:path w="1244" h="1034" extrusionOk="0">
                  <a:moveTo>
                    <a:pt x="448" y="210"/>
                  </a:moveTo>
                  <a:cubicBezTo>
                    <a:pt x="478" y="210"/>
                    <a:pt x="484" y="247"/>
                    <a:pt x="509" y="322"/>
                  </a:cubicBezTo>
                  <a:cubicBezTo>
                    <a:pt x="576" y="389"/>
                    <a:pt x="609" y="422"/>
                    <a:pt x="609" y="523"/>
                  </a:cubicBezTo>
                  <a:cubicBezTo>
                    <a:pt x="619" y="561"/>
                    <a:pt x="626" y="602"/>
                    <a:pt x="631" y="644"/>
                  </a:cubicBezTo>
                  <a:lnTo>
                    <a:pt x="631" y="644"/>
                  </a:lnTo>
                  <a:cubicBezTo>
                    <a:pt x="611" y="617"/>
                    <a:pt x="592" y="589"/>
                    <a:pt x="576" y="556"/>
                  </a:cubicBezTo>
                  <a:cubicBezTo>
                    <a:pt x="509" y="523"/>
                    <a:pt x="476" y="422"/>
                    <a:pt x="442" y="389"/>
                  </a:cubicBezTo>
                  <a:cubicBezTo>
                    <a:pt x="409" y="322"/>
                    <a:pt x="309" y="256"/>
                    <a:pt x="409" y="222"/>
                  </a:cubicBezTo>
                  <a:cubicBezTo>
                    <a:pt x="426" y="214"/>
                    <a:pt x="438" y="210"/>
                    <a:pt x="448" y="210"/>
                  </a:cubicBezTo>
                  <a:close/>
                  <a:moveTo>
                    <a:pt x="1088" y="469"/>
                  </a:moveTo>
                  <a:cubicBezTo>
                    <a:pt x="1031" y="607"/>
                    <a:pt x="937" y="717"/>
                    <a:pt x="814" y="824"/>
                  </a:cubicBezTo>
                  <a:lnTo>
                    <a:pt x="814" y="824"/>
                  </a:lnTo>
                  <a:cubicBezTo>
                    <a:pt x="882" y="688"/>
                    <a:pt x="967" y="572"/>
                    <a:pt x="1088" y="469"/>
                  </a:cubicBezTo>
                  <a:close/>
                  <a:moveTo>
                    <a:pt x="318" y="0"/>
                  </a:moveTo>
                  <a:cubicBezTo>
                    <a:pt x="293" y="0"/>
                    <a:pt x="268" y="7"/>
                    <a:pt x="242" y="22"/>
                  </a:cubicBezTo>
                  <a:cubicBezTo>
                    <a:pt x="1" y="183"/>
                    <a:pt x="408" y="626"/>
                    <a:pt x="628" y="861"/>
                  </a:cubicBezTo>
                  <a:lnTo>
                    <a:pt x="628" y="861"/>
                  </a:lnTo>
                  <a:cubicBezTo>
                    <a:pt x="621" y="882"/>
                    <a:pt x="614" y="902"/>
                    <a:pt x="609" y="923"/>
                  </a:cubicBezTo>
                  <a:cubicBezTo>
                    <a:pt x="620" y="956"/>
                    <a:pt x="639" y="982"/>
                    <a:pt x="658" y="999"/>
                  </a:cubicBezTo>
                  <a:lnTo>
                    <a:pt x="658" y="999"/>
                  </a:lnTo>
                  <a:cubicBezTo>
                    <a:pt x="671" y="1023"/>
                    <a:pt x="689" y="1033"/>
                    <a:pt x="705" y="1033"/>
                  </a:cubicBezTo>
                  <a:cubicBezTo>
                    <a:pt x="725" y="1033"/>
                    <a:pt x="743" y="1017"/>
                    <a:pt x="743" y="990"/>
                  </a:cubicBezTo>
                  <a:lnTo>
                    <a:pt x="809" y="990"/>
                  </a:lnTo>
                  <a:cubicBezTo>
                    <a:pt x="1010" y="823"/>
                    <a:pt x="1176" y="589"/>
                    <a:pt x="1243" y="356"/>
                  </a:cubicBezTo>
                  <a:cubicBezTo>
                    <a:pt x="1243" y="322"/>
                    <a:pt x="1176" y="256"/>
                    <a:pt x="1143" y="256"/>
                  </a:cubicBezTo>
                  <a:cubicBezTo>
                    <a:pt x="995" y="362"/>
                    <a:pt x="847" y="494"/>
                    <a:pt x="741" y="645"/>
                  </a:cubicBezTo>
                  <a:lnTo>
                    <a:pt x="741" y="645"/>
                  </a:lnTo>
                  <a:cubicBezTo>
                    <a:pt x="721" y="531"/>
                    <a:pt x="679" y="427"/>
                    <a:pt x="609" y="322"/>
                  </a:cubicBezTo>
                  <a:cubicBezTo>
                    <a:pt x="581" y="209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5345050" y="4977375"/>
              <a:ext cx="13850" cy="40075"/>
            </a:xfrm>
            <a:custGeom>
              <a:avLst/>
              <a:gdLst/>
              <a:ahLst/>
              <a:cxnLst/>
              <a:rect l="l" t="t" r="r" b="b"/>
              <a:pathLst>
                <a:path w="554" h="1603" extrusionOk="0">
                  <a:moveTo>
                    <a:pt x="475" y="0"/>
                  </a:moveTo>
                  <a:cubicBezTo>
                    <a:pt x="445" y="0"/>
                    <a:pt x="414" y="8"/>
                    <a:pt x="401" y="22"/>
                  </a:cubicBezTo>
                  <a:cubicBezTo>
                    <a:pt x="200" y="489"/>
                    <a:pt x="0" y="1023"/>
                    <a:pt x="0" y="1523"/>
                  </a:cubicBezTo>
                  <a:cubicBezTo>
                    <a:pt x="0" y="1578"/>
                    <a:pt x="10" y="1603"/>
                    <a:pt x="19" y="1603"/>
                  </a:cubicBezTo>
                  <a:cubicBezTo>
                    <a:pt x="27" y="1603"/>
                    <a:pt x="34" y="1586"/>
                    <a:pt x="34" y="1556"/>
                  </a:cubicBezTo>
                  <a:cubicBezTo>
                    <a:pt x="234" y="1056"/>
                    <a:pt x="334" y="556"/>
                    <a:pt x="534" y="55"/>
                  </a:cubicBezTo>
                  <a:cubicBezTo>
                    <a:pt x="554" y="16"/>
                    <a:pt x="516" y="0"/>
                    <a:pt x="47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4901400" y="5055475"/>
              <a:ext cx="101450" cy="76975"/>
            </a:xfrm>
            <a:custGeom>
              <a:avLst/>
              <a:gdLst/>
              <a:ahLst/>
              <a:cxnLst/>
              <a:rect l="l" t="t" r="r" b="b"/>
              <a:pathLst>
                <a:path w="4058" h="3079" extrusionOk="0">
                  <a:moveTo>
                    <a:pt x="0" y="0"/>
                  </a:moveTo>
                  <a:lnTo>
                    <a:pt x="0" y="0"/>
                  </a:lnTo>
                  <a:cubicBezTo>
                    <a:pt x="1301" y="1068"/>
                    <a:pt x="2636" y="2068"/>
                    <a:pt x="3970" y="3069"/>
                  </a:cubicBezTo>
                  <a:cubicBezTo>
                    <a:pt x="3976" y="3075"/>
                    <a:pt x="3984" y="3078"/>
                    <a:pt x="3991" y="3078"/>
                  </a:cubicBezTo>
                  <a:cubicBezTo>
                    <a:pt x="4024" y="3078"/>
                    <a:pt x="4057" y="3029"/>
                    <a:pt x="4003" y="3002"/>
                  </a:cubicBezTo>
                  <a:cubicBezTo>
                    <a:pt x="2802" y="1935"/>
                    <a:pt x="1435" y="8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4969775" y="5072150"/>
              <a:ext cx="24700" cy="15500"/>
            </a:xfrm>
            <a:custGeom>
              <a:avLst/>
              <a:gdLst/>
              <a:ahLst/>
              <a:cxnLst/>
              <a:rect l="l" t="t" r="r" b="b"/>
              <a:pathLst>
                <a:path w="988" h="620" extrusionOk="0">
                  <a:moveTo>
                    <a:pt x="34" y="0"/>
                  </a:moveTo>
                  <a:cubicBezTo>
                    <a:pt x="34" y="0"/>
                    <a:pt x="1" y="34"/>
                    <a:pt x="34" y="34"/>
                  </a:cubicBezTo>
                  <a:cubicBezTo>
                    <a:pt x="267" y="267"/>
                    <a:pt x="568" y="501"/>
                    <a:pt x="901" y="601"/>
                  </a:cubicBezTo>
                  <a:cubicBezTo>
                    <a:pt x="908" y="614"/>
                    <a:pt x="916" y="619"/>
                    <a:pt x="924" y="619"/>
                  </a:cubicBezTo>
                  <a:cubicBezTo>
                    <a:pt x="956" y="619"/>
                    <a:pt x="988" y="534"/>
                    <a:pt x="935" y="534"/>
                  </a:cubicBezTo>
                  <a:cubicBezTo>
                    <a:pt x="668" y="334"/>
                    <a:pt x="334" y="20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4975200" y="5064025"/>
              <a:ext cx="21900" cy="16650"/>
            </a:xfrm>
            <a:custGeom>
              <a:avLst/>
              <a:gdLst/>
              <a:ahLst/>
              <a:cxnLst/>
              <a:rect l="l" t="t" r="r" b="b"/>
              <a:pathLst>
                <a:path w="876" h="666" extrusionOk="0">
                  <a:moveTo>
                    <a:pt x="5" y="0"/>
                  </a:moveTo>
                  <a:cubicBezTo>
                    <a:pt x="0" y="0"/>
                    <a:pt x="0" y="8"/>
                    <a:pt x="17" y="25"/>
                  </a:cubicBezTo>
                  <a:cubicBezTo>
                    <a:pt x="17" y="8"/>
                    <a:pt x="9" y="0"/>
                    <a:pt x="5" y="0"/>
                  </a:cubicBezTo>
                  <a:close/>
                  <a:moveTo>
                    <a:pt x="17" y="25"/>
                  </a:moveTo>
                  <a:lnTo>
                    <a:pt x="17" y="25"/>
                  </a:lnTo>
                  <a:cubicBezTo>
                    <a:pt x="217" y="259"/>
                    <a:pt x="484" y="525"/>
                    <a:pt x="784" y="659"/>
                  </a:cubicBezTo>
                  <a:cubicBezTo>
                    <a:pt x="789" y="664"/>
                    <a:pt x="794" y="666"/>
                    <a:pt x="800" y="666"/>
                  </a:cubicBezTo>
                  <a:cubicBezTo>
                    <a:pt x="834" y="666"/>
                    <a:pt x="875" y="588"/>
                    <a:pt x="818" y="559"/>
                  </a:cubicBezTo>
                  <a:cubicBezTo>
                    <a:pt x="551" y="359"/>
                    <a:pt x="284" y="225"/>
                    <a:pt x="17" y="2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4978950" y="5057125"/>
              <a:ext cx="20050" cy="15875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34"/>
                    <a:pt x="201" y="268"/>
                    <a:pt x="334" y="368"/>
                  </a:cubicBezTo>
                  <a:cubicBezTo>
                    <a:pt x="434" y="468"/>
                    <a:pt x="568" y="601"/>
                    <a:pt x="701" y="635"/>
                  </a:cubicBezTo>
                  <a:cubicBezTo>
                    <a:pt x="734" y="635"/>
                    <a:pt x="801" y="601"/>
                    <a:pt x="734" y="535"/>
                  </a:cubicBezTo>
                  <a:cubicBezTo>
                    <a:pt x="668" y="468"/>
                    <a:pt x="501" y="435"/>
                    <a:pt x="401" y="334"/>
                  </a:cubicBezTo>
                  <a:cubicBezTo>
                    <a:pt x="301" y="268"/>
                    <a:pt x="167" y="134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4983950" y="5044625"/>
              <a:ext cx="36600" cy="30500"/>
            </a:xfrm>
            <a:custGeom>
              <a:avLst/>
              <a:gdLst/>
              <a:ahLst/>
              <a:cxnLst/>
              <a:rect l="l" t="t" r="r" b="b"/>
              <a:pathLst>
                <a:path w="1464" h="1220" extrusionOk="0">
                  <a:moveTo>
                    <a:pt x="162" y="176"/>
                  </a:moveTo>
                  <a:cubicBezTo>
                    <a:pt x="188" y="176"/>
                    <a:pt x="228" y="228"/>
                    <a:pt x="268" y="267"/>
                  </a:cubicBezTo>
                  <a:cubicBezTo>
                    <a:pt x="375" y="397"/>
                    <a:pt x="427" y="568"/>
                    <a:pt x="451" y="745"/>
                  </a:cubicBezTo>
                  <a:lnTo>
                    <a:pt x="451" y="745"/>
                  </a:lnTo>
                  <a:cubicBezTo>
                    <a:pt x="364" y="623"/>
                    <a:pt x="330" y="528"/>
                    <a:pt x="268" y="434"/>
                  </a:cubicBezTo>
                  <a:cubicBezTo>
                    <a:pt x="268" y="367"/>
                    <a:pt x="134" y="301"/>
                    <a:pt x="134" y="267"/>
                  </a:cubicBezTo>
                  <a:cubicBezTo>
                    <a:pt x="134" y="200"/>
                    <a:pt x="145" y="176"/>
                    <a:pt x="162" y="176"/>
                  </a:cubicBezTo>
                  <a:close/>
                  <a:moveTo>
                    <a:pt x="1258" y="739"/>
                  </a:moveTo>
                  <a:cubicBezTo>
                    <a:pt x="1274" y="739"/>
                    <a:pt x="1237" y="778"/>
                    <a:pt x="1168" y="801"/>
                  </a:cubicBezTo>
                  <a:cubicBezTo>
                    <a:pt x="1135" y="834"/>
                    <a:pt x="1101" y="935"/>
                    <a:pt x="1035" y="968"/>
                  </a:cubicBezTo>
                  <a:cubicBezTo>
                    <a:pt x="968" y="1016"/>
                    <a:pt x="906" y="1036"/>
                    <a:pt x="849" y="1036"/>
                  </a:cubicBezTo>
                  <a:cubicBezTo>
                    <a:pt x="844" y="1036"/>
                    <a:pt x="839" y="1036"/>
                    <a:pt x="834" y="1036"/>
                  </a:cubicBezTo>
                  <a:lnTo>
                    <a:pt x="834" y="1036"/>
                  </a:lnTo>
                  <a:cubicBezTo>
                    <a:pt x="834" y="1035"/>
                    <a:pt x="834" y="1035"/>
                    <a:pt x="835" y="1035"/>
                  </a:cubicBezTo>
                  <a:cubicBezTo>
                    <a:pt x="968" y="968"/>
                    <a:pt x="1101" y="801"/>
                    <a:pt x="1202" y="768"/>
                  </a:cubicBezTo>
                  <a:cubicBezTo>
                    <a:pt x="1233" y="747"/>
                    <a:pt x="1251" y="739"/>
                    <a:pt x="1258" y="739"/>
                  </a:cubicBezTo>
                  <a:close/>
                  <a:moveTo>
                    <a:pt x="167" y="1"/>
                  </a:moveTo>
                  <a:cubicBezTo>
                    <a:pt x="1" y="1"/>
                    <a:pt x="1" y="134"/>
                    <a:pt x="34" y="267"/>
                  </a:cubicBezTo>
                  <a:cubicBezTo>
                    <a:pt x="101" y="367"/>
                    <a:pt x="201" y="501"/>
                    <a:pt x="301" y="634"/>
                  </a:cubicBezTo>
                  <a:cubicBezTo>
                    <a:pt x="355" y="743"/>
                    <a:pt x="410" y="808"/>
                    <a:pt x="464" y="901"/>
                  </a:cubicBezTo>
                  <a:lnTo>
                    <a:pt x="464" y="901"/>
                  </a:lnTo>
                  <a:cubicBezTo>
                    <a:pt x="467" y="946"/>
                    <a:pt x="468" y="991"/>
                    <a:pt x="468" y="1035"/>
                  </a:cubicBezTo>
                  <a:lnTo>
                    <a:pt x="575" y="1035"/>
                  </a:lnTo>
                  <a:cubicBezTo>
                    <a:pt x="582" y="1041"/>
                    <a:pt x="590" y="1046"/>
                    <a:pt x="597" y="1052"/>
                  </a:cubicBezTo>
                  <a:lnTo>
                    <a:pt x="597" y="1052"/>
                  </a:lnTo>
                  <a:cubicBezTo>
                    <a:pt x="576" y="1069"/>
                    <a:pt x="555" y="1086"/>
                    <a:pt x="534" y="1101"/>
                  </a:cubicBezTo>
                  <a:cubicBezTo>
                    <a:pt x="508" y="1128"/>
                    <a:pt x="524" y="1220"/>
                    <a:pt x="583" y="1220"/>
                  </a:cubicBezTo>
                  <a:cubicBezTo>
                    <a:pt x="598" y="1220"/>
                    <a:pt x="615" y="1214"/>
                    <a:pt x="634" y="1201"/>
                  </a:cubicBezTo>
                  <a:cubicBezTo>
                    <a:pt x="667" y="1185"/>
                    <a:pt x="707" y="1161"/>
                    <a:pt x="744" y="1133"/>
                  </a:cubicBezTo>
                  <a:lnTo>
                    <a:pt x="744" y="1133"/>
                  </a:lnTo>
                  <a:cubicBezTo>
                    <a:pt x="785" y="1148"/>
                    <a:pt x="829" y="1156"/>
                    <a:pt x="875" y="1156"/>
                  </a:cubicBezTo>
                  <a:cubicBezTo>
                    <a:pt x="915" y="1156"/>
                    <a:pt x="957" y="1149"/>
                    <a:pt x="1001" y="1135"/>
                  </a:cubicBezTo>
                  <a:cubicBezTo>
                    <a:pt x="1168" y="1101"/>
                    <a:pt x="1368" y="868"/>
                    <a:pt x="1435" y="701"/>
                  </a:cubicBezTo>
                  <a:cubicBezTo>
                    <a:pt x="1464" y="614"/>
                    <a:pt x="1393" y="528"/>
                    <a:pt x="1308" y="528"/>
                  </a:cubicBezTo>
                  <a:cubicBezTo>
                    <a:pt x="1295" y="528"/>
                    <a:pt x="1282" y="530"/>
                    <a:pt x="1268" y="534"/>
                  </a:cubicBezTo>
                  <a:cubicBezTo>
                    <a:pt x="1135" y="601"/>
                    <a:pt x="1001" y="701"/>
                    <a:pt x="935" y="801"/>
                  </a:cubicBezTo>
                  <a:cubicBezTo>
                    <a:pt x="851" y="843"/>
                    <a:pt x="767" y="911"/>
                    <a:pt x="684" y="981"/>
                  </a:cubicBezTo>
                  <a:lnTo>
                    <a:pt x="684" y="981"/>
                  </a:lnTo>
                  <a:cubicBezTo>
                    <a:pt x="660" y="965"/>
                    <a:pt x="638" y="947"/>
                    <a:pt x="615" y="927"/>
                  </a:cubicBezTo>
                  <a:lnTo>
                    <a:pt x="615" y="927"/>
                  </a:lnTo>
                  <a:cubicBezTo>
                    <a:pt x="631" y="763"/>
                    <a:pt x="617" y="598"/>
                    <a:pt x="534" y="434"/>
                  </a:cubicBezTo>
                  <a:cubicBezTo>
                    <a:pt x="501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4920850" y="5029300"/>
              <a:ext cx="24775" cy="39900"/>
            </a:xfrm>
            <a:custGeom>
              <a:avLst/>
              <a:gdLst/>
              <a:ahLst/>
              <a:cxnLst/>
              <a:rect l="l" t="t" r="r" b="b"/>
              <a:pathLst>
                <a:path w="991" h="1596" extrusionOk="0">
                  <a:moveTo>
                    <a:pt x="922" y="0"/>
                  </a:moveTo>
                  <a:cubicBezTo>
                    <a:pt x="910" y="0"/>
                    <a:pt x="899" y="4"/>
                    <a:pt x="890" y="13"/>
                  </a:cubicBezTo>
                  <a:cubicBezTo>
                    <a:pt x="723" y="280"/>
                    <a:pt x="590" y="513"/>
                    <a:pt x="423" y="780"/>
                  </a:cubicBezTo>
                  <a:cubicBezTo>
                    <a:pt x="323" y="1081"/>
                    <a:pt x="156" y="1281"/>
                    <a:pt x="23" y="1581"/>
                  </a:cubicBezTo>
                  <a:cubicBezTo>
                    <a:pt x="390" y="1147"/>
                    <a:pt x="757" y="614"/>
                    <a:pt x="990" y="80"/>
                  </a:cubicBezTo>
                  <a:cubicBezTo>
                    <a:pt x="990" y="31"/>
                    <a:pt x="954" y="0"/>
                    <a:pt x="922" y="0"/>
                  </a:cubicBezTo>
                  <a:close/>
                  <a:moveTo>
                    <a:pt x="23" y="1581"/>
                  </a:moveTo>
                  <a:cubicBezTo>
                    <a:pt x="1" y="1581"/>
                    <a:pt x="8" y="1596"/>
                    <a:pt x="15" y="1596"/>
                  </a:cubicBezTo>
                  <a:cubicBezTo>
                    <a:pt x="19" y="1596"/>
                    <a:pt x="23" y="1592"/>
                    <a:pt x="23" y="158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4957625" y="4948600"/>
              <a:ext cx="59700" cy="51500"/>
            </a:xfrm>
            <a:custGeom>
              <a:avLst/>
              <a:gdLst/>
              <a:ahLst/>
              <a:cxnLst/>
              <a:rect l="l" t="t" r="r" b="b"/>
              <a:pathLst>
                <a:path w="2388" h="2060" extrusionOk="0">
                  <a:moveTo>
                    <a:pt x="9" y="0"/>
                  </a:moveTo>
                  <a:cubicBezTo>
                    <a:pt x="3" y="0"/>
                    <a:pt x="0" y="20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lnTo>
                    <a:pt x="20" y="39"/>
                  </a:lnTo>
                  <a:cubicBezTo>
                    <a:pt x="320" y="339"/>
                    <a:pt x="687" y="472"/>
                    <a:pt x="1054" y="606"/>
                  </a:cubicBezTo>
                  <a:cubicBezTo>
                    <a:pt x="1754" y="806"/>
                    <a:pt x="2221" y="1206"/>
                    <a:pt x="2221" y="2007"/>
                  </a:cubicBezTo>
                  <a:cubicBezTo>
                    <a:pt x="2221" y="2027"/>
                    <a:pt x="2258" y="2060"/>
                    <a:pt x="2287" y="2060"/>
                  </a:cubicBezTo>
                  <a:cubicBezTo>
                    <a:pt x="2306" y="2060"/>
                    <a:pt x="2321" y="2046"/>
                    <a:pt x="2321" y="2007"/>
                  </a:cubicBezTo>
                  <a:cubicBezTo>
                    <a:pt x="2388" y="1540"/>
                    <a:pt x="2188" y="1106"/>
                    <a:pt x="1788" y="806"/>
                  </a:cubicBezTo>
                  <a:cubicBezTo>
                    <a:pt x="1321" y="372"/>
                    <a:pt x="520" y="472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5005625" y="4920200"/>
              <a:ext cx="66750" cy="57725"/>
            </a:xfrm>
            <a:custGeom>
              <a:avLst/>
              <a:gdLst/>
              <a:ahLst/>
              <a:cxnLst/>
              <a:rect l="l" t="t" r="r" b="b"/>
              <a:pathLst>
                <a:path w="2670" h="2309" extrusionOk="0">
                  <a:moveTo>
                    <a:pt x="161" y="0"/>
                  </a:moveTo>
                  <a:cubicBezTo>
                    <a:pt x="131" y="0"/>
                    <a:pt x="100" y="2"/>
                    <a:pt x="68" y="7"/>
                  </a:cubicBezTo>
                  <a:cubicBezTo>
                    <a:pt x="1" y="7"/>
                    <a:pt x="1" y="107"/>
                    <a:pt x="68" y="107"/>
                  </a:cubicBezTo>
                  <a:cubicBezTo>
                    <a:pt x="768" y="141"/>
                    <a:pt x="802" y="1275"/>
                    <a:pt x="1302" y="1675"/>
                  </a:cubicBezTo>
                  <a:cubicBezTo>
                    <a:pt x="1669" y="2009"/>
                    <a:pt x="2169" y="2176"/>
                    <a:pt x="2670" y="2309"/>
                  </a:cubicBezTo>
                  <a:lnTo>
                    <a:pt x="2670" y="2276"/>
                  </a:lnTo>
                  <a:cubicBezTo>
                    <a:pt x="2336" y="2142"/>
                    <a:pt x="1969" y="2009"/>
                    <a:pt x="1669" y="1809"/>
                  </a:cubicBezTo>
                  <a:cubicBezTo>
                    <a:pt x="1235" y="1508"/>
                    <a:pt x="1068" y="1175"/>
                    <a:pt x="902" y="741"/>
                  </a:cubicBezTo>
                  <a:cubicBezTo>
                    <a:pt x="747" y="371"/>
                    <a:pt x="536" y="0"/>
                    <a:pt x="1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5017400" y="4855375"/>
              <a:ext cx="80000" cy="48225"/>
            </a:xfrm>
            <a:custGeom>
              <a:avLst/>
              <a:gdLst/>
              <a:ahLst/>
              <a:cxnLst/>
              <a:rect l="l" t="t" r="r" b="b"/>
              <a:pathLst>
                <a:path w="3200" h="1929" extrusionOk="0">
                  <a:moveTo>
                    <a:pt x="8" y="50"/>
                  </a:moveTo>
                  <a:cubicBezTo>
                    <a:pt x="1" y="50"/>
                    <a:pt x="8" y="65"/>
                    <a:pt x="30" y="65"/>
                  </a:cubicBezTo>
                  <a:cubicBezTo>
                    <a:pt x="19" y="54"/>
                    <a:pt x="12" y="50"/>
                    <a:pt x="8" y="50"/>
                  </a:cubicBezTo>
                  <a:close/>
                  <a:moveTo>
                    <a:pt x="328" y="1"/>
                  </a:moveTo>
                  <a:cubicBezTo>
                    <a:pt x="234" y="1"/>
                    <a:pt x="135" y="21"/>
                    <a:pt x="30" y="65"/>
                  </a:cubicBezTo>
                  <a:cubicBezTo>
                    <a:pt x="83" y="58"/>
                    <a:pt x="134" y="54"/>
                    <a:pt x="184" y="54"/>
                  </a:cubicBezTo>
                  <a:cubicBezTo>
                    <a:pt x="1028" y="54"/>
                    <a:pt x="1296" y="1092"/>
                    <a:pt x="1832" y="1533"/>
                  </a:cubicBezTo>
                  <a:cubicBezTo>
                    <a:pt x="2126" y="1774"/>
                    <a:pt x="2507" y="1929"/>
                    <a:pt x="2887" y="1929"/>
                  </a:cubicBezTo>
                  <a:cubicBezTo>
                    <a:pt x="2980" y="1929"/>
                    <a:pt x="3074" y="1920"/>
                    <a:pt x="3166" y="1900"/>
                  </a:cubicBezTo>
                  <a:cubicBezTo>
                    <a:pt x="3199" y="1900"/>
                    <a:pt x="3199" y="1833"/>
                    <a:pt x="3166" y="1833"/>
                  </a:cubicBezTo>
                  <a:cubicBezTo>
                    <a:pt x="2632" y="1833"/>
                    <a:pt x="2165" y="1700"/>
                    <a:pt x="1765" y="1333"/>
                  </a:cubicBezTo>
                  <a:cubicBezTo>
                    <a:pt x="1498" y="1066"/>
                    <a:pt x="1365" y="766"/>
                    <a:pt x="1131" y="499"/>
                  </a:cubicBezTo>
                  <a:cubicBezTo>
                    <a:pt x="924" y="240"/>
                    <a:pt x="656" y="1"/>
                    <a:pt x="3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5080700" y="4827225"/>
              <a:ext cx="67400" cy="63375"/>
            </a:xfrm>
            <a:custGeom>
              <a:avLst/>
              <a:gdLst/>
              <a:ahLst/>
              <a:cxnLst/>
              <a:rect l="l" t="t" r="r" b="b"/>
              <a:pathLst>
                <a:path w="2696" h="2535" extrusionOk="0">
                  <a:moveTo>
                    <a:pt x="357" y="1"/>
                  </a:moveTo>
                  <a:cubicBezTo>
                    <a:pt x="251" y="1"/>
                    <a:pt x="143" y="18"/>
                    <a:pt x="33" y="57"/>
                  </a:cubicBezTo>
                  <a:cubicBezTo>
                    <a:pt x="4" y="57"/>
                    <a:pt x="0" y="162"/>
                    <a:pt x="24" y="162"/>
                  </a:cubicBezTo>
                  <a:cubicBezTo>
                    <a:pt x="26" y="162"/>
                    <a:pt x="30" y="161"/>
                    <a:pt x="33" y="157"/>
                  </a:cubicBezTo>
                  <a:cubicBezTo>
                    <a:pt x="111" y="147"/>
                    <a:pt x="185" y="142"/>
                    <a:pt x="256" y="142"/>
                  </a:cubicBezTo>
                  <a:cubicBezTo>
                    <a:pt x="1607" y="142"/>
                    <a:pt x="1684" y="1891"/>
                    <a:pt x="2635" y="2525"/>
                  </a:cubicBezTo>
                  <a:cubicBezTo>
                    <a:pt x="2642" y="2532"/>
                    <a:pt x="2649" y="2535"/>
                    <a:pt x="2655" y="2535"/>
                  </a:cubicBezTo>
                  <a:cubicBezTo>
                    <a:pt x="2679" y="2535"/>
                    <a:pt x="2695" y="2492"/>
                    <a:pt x="2669" y="2492"/>
                  </a:cubicBezTo>
                  <a:cubicBezTo>
                    <a:pt x="2135" y="1958"/>
                    <a:pt x="1935" y="1225"/>
                    <a:pt x="1468" y="657"/>
                  </a:cubicBezTo>
                  <a:cubicBezTo>
                    <a:pt x="1199" y="307"/>
                    <a:pt x="799" y="1"/>
                    <a:pt x="3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5076525" y="4753575"/>
              <a:ext cx="80900" cy="57700"/>
            </a:xfrm>
            <a:custGeom>
              <a:avLst/>
              <a:gdLst/>
              <a:ahLst/>
              <a:cxnLst/>
              <a:rect l="l" t="t" r="r" b="b"/>
              <a:pathLst>
                <a:path w="3236" h="2308" extrusionOk="0">
                  <a:moveTo>
                    <a:pt x="67" y="1"/>
                  </a:moveTo>
                  <a:cubicBezTo>
                    <a:pt x="67" y="1"/>
                    <a:pt x="0" y="1"/>
                    <a:pt x="0" y="68"/>
                  </a:cubicBezTo>
                  <a:cubicBezTo>
                    <a:pt x="100" y="1635"/>
                    <a:pt x="2902" y="635"/>
                    <a:pt x="2769" y="2269"/>
                  </a:cubicBezTo>
                  <a:cubicBezTo>
                    <a:pt x="2769" y="2288"/>
                    <a:pt x="2791" y="2308"/>
                    <a:pt x="2810" y="2308"/>
                  </a:cubicBezTo>
                  <a:cubicBezTo>
                    <a:pt x="2824" y="2308"/>
                    <a:pt x="2836" y="2297"/>
                    <a:pt x="2836" y="2269"/>
                  </a:cubicBezTo>
                  <a:cubicBezTo>
                    <a:pt x="3236" y="635"/>
                    <a:pt x="234" y="1402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5137400" y="4729500"/>
              <a:ext cx="83425" cy="53125"/>
            </a:xfrm>
            <a:custGeom>
              <a:avLst/>
              <a:gdLst/>
              <a:ahLst/>
              <a:cxnLst/>
              <a:rect l="l" t="t" r="r" b="b"/>
              <a:pathLst>
                <a:path w="3337" h="2125" extrusionOk="0">
                  <a:moveTo>
                    <a:pt x="455" y="0"/>
                  </a:moveTo>
                  <a:cubicBezTo>
                    <a:pt x="319" y="0"/>
                    <a:pt x="178" y="30"/>
                    <a:pt x="34" y="97"/>
                  </a:cubicBezTo>
                  <a:cubicBezTo>
                    <a:pt x="0" y="130"/>
                    <a:pt x="34" y="197"/>
                    <a:pt x="67" y="197"/>
                  </a:cubicBezTo>
                  <a:cubicBezTo>
                    <a:pt x="190" y="161"/>
                    <a:pt x="303" y="145"/>
                    <a:pt x="409" y="145"/>
                  </a:cubicBezTo>
                  <a:cubicBezTo>
                    <a:pt x="1574" y="145"/>
                    <a:pt x="1819" y="2124"/>
                    <a:pt x="2973" y="2124"/>
                  </a:cubicBezTo>
                  <a:cubicBezTo>
                    <a:pt x="3085" y="2124"/>
                    <a:pt x="3205" y="2106"/>
                    <a:pt x="3336" y="2065"/>
                  </a:cubicBezTo>
                  <a:cubicBezTo>
                    <a:pt x="3336" y="2065"/>
                    <a:pt x="3336" y="1965"/>
                    <a:pt x="3303" y="1965"/>
                  </a:cubicBezTo>
                  <a:cubicBezTo>
                    <a:pt x="3204" y="1988"/>
                    <a:pt x="3111" y="1999"/>
                    <a:pt x="3025" y="1999"/>
                  </a:cubicBezTo>
                  <a:cubicBezTo>
                    <a:pt x="2119" y="1999"/>
                    <a:pt x="1841" y="814"/>
                    <a:pt x="1201" y="297"/>
                  </a:cubicBezTo>
                  <a:cubicBezTo>
                    <a:pt x="979" y="119"/>
                    <a:pt x="727" y="0"/>
                    <a:pt x="4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5092375" y="4671375"/>
              <a:ext cx="94725" cy="23575"/>
            </a:xfrm>
            <a:custGeom>
              <a:avLst/>
              <a:gdLst/>
              <a:ahLst/>
              <a:cxnLst/>
              <a:rect l="l" t="t" r="r" b="b"/>
              <a:pathLst>
                <a:path w="3789" h="943" extrusionOk="0">
                  <a:moveTo>
                    <a:pt x="15" y="0"/>
                  </a:moveTo>
                  <a:cubicBezTo>
                    <a:pt x="12" y="0"/>
                    <a:pt x="0" y="33"/>
                    <a:pt x="0" y="53"/>
                  </a:cubicBezTo>
                  <a:cubicBezTo>
                    <a:pt x="13" y="14"/>
                    <a:pt x="16" y="0"/>
                    <a:pt x="15" y="0"/>
                  </a:cubicBez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367" y="454"/>
                    <a:pt x="867" y="754"/>
                    <a:pt x="1434" y="820"/>
                  </a:cubicBezTo>
                  <a:cubicBezTo>
                    <a:pt x="1474" y="827"/>
                    <a:pt x="1517" y="830"/>
                    <a:pt x="1563" y="830"/>
                  </a:cubicBezTo>
                  <a:cubicBezTo>
                    <a:pt x="1957" y="830"/>
                    <a:pt x="2584" y="605"/>
                    <a:pt x="3062" y="605"/>
                  </a:cubicBezTo>
                  <a:cubicBezTo>
                    <a:pt x="3339" y="605"/>
                    <a:pt x="3567" y="681"/>
                    <a:pt x="3669" y="921"/>
                  </a:cubicBezTo>
                  <a:cubicBezTo>
                    <a:pt x="3683" y="934"/>
                    <a:pt x="3708" y="942"/>
                    <a:pt x="3731" y="942"/>
                  </a:cubicBezTo>
                  <a:cubicBezTo>
                    <a:pt x="3763" y="942"/>
                    <a:pt x="3789" y="926"/>
                    <a:pt x="3769" y="887"/>
                  </a:cubicBezTo>
                  <a:cubicBezTo>
                    <a:pt x="3688" y="563"/>
                    <a:pt x="3432" y="392"/>
                    <a:pt x="3143" y="392"/>
                  </a:cubicBezTo>
                  <a:cubicBezTo>
                    <a:pt x="3075" y="392"/>
                    <a:pt x="3005" y="401"/>
                    <a:pt x="2936" y="420"/>
                  </a:cubicBezTo>
                  <a:cubicBezTo>
                    <a:pt x="2469" y="487"/>
                    <a:pt x="2102" y="754"/>
                    <a:pt x="1601" y="754"/>
                  </a:cubicBezTo>
                  <a:cubicBezTo>
                    <a:pt x="967" y="754"/>
                    <a:pt x="434" y="454"/>
                    <a:pt x="0" y="5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5147400" y="4618525"/>
              <a:ext cx="79250" cy="22050"/>
            </a:xfrm>
            <a:custGeom>
              <a:avLst/>
              <a:gdLst/>
              <a:ahLst/>
              <a:cxnLst/>
              <a:rect l="l" t="t" r="r" b="b"/>
              <a:pathLst>
                <a:path w="3170" h="882" extrusionOk="0">
                  <a:moveTo>
                    <a:pt x="741" y="1"/>
                  </a:moveTo>
                  <a:cubicBezTo>
                    <a:pt x="311" y="1"/>
                    <a:pt x="1" y="181"/>
                    <a:pt x="1" y="700"/>
                  </a:cubicBezTo>
                  <a:cubicBezTo>
                    <a:pt x="1" y="750"/>
                    <a:pt x="34" y="775"/>
                    <a:pt x="67" y="775"/>
                  </a:cubicBezTo>
                  <a:cubicBezTo>
                    <a:pt x="101" y="775"/>
                    <a:pt x="134" y="750"/>
                    <a:pt x="134" y="700"/>
                  </a:cubicBezTo>
                  <a:cubicBezTo>
                    <a:pt x="212" y="284"/>
                    <a:pt x="593" y="131"/>
                    <a:pt x="963" y="131"/>
                  </a:cubicBezTo>
                  <a:cubicBezTo>
                    <a:pt x="1068" y="131"/>
                    <a:pt x="1172" y="144"/>
                    <a:pt x="1268" y="166"/>
                  </a:cubicBezTo>
                  <a:cubicBezTo>
                    <a:pt x="1468" y="199"/>
                    <a:pt x="1669" y="333"/>
                    <a:pt x="1835" y="366"/>
                  </a:cubicBezTo>
                  <a:cubicBezTo>
                    <a:pt x="2269" y="533"/>
                    <a:pt x="2669" y="733"/>
                    <a:pt x="3136" y="866"/>
                  </a:cubicBezTo>
                  <a:cubicBezTo>
                    <a:pt x="3147" y="877"/>
                    <a:pt x="3155" y="881"/>
                    <a:pt x="3160" y="881"/>
                  </a:cubicBezTo>
                  <a:cubicBezTo>
                    <a:pt x="3170" y="881"/>
                    <a:pt x="3170" y="866"/>
                    <a:pt x="3170" y="866"/>
                  </a:cubicBezTo>
                  <a:cubicBezTo>
                    <a:pt x="2798" y="648"/>
                    <a:pt x="1555" y="1"/>
                    <a:pt x="74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5082575" y="4577575"/>
              <a:ext cx="105250" cy="18675"/>
            </a:xfrm>
            <a:custGeom>
              <a:avLst/>
              <a:gdLst/>
              <a:ahLst/>
              <a:cxnLst/>
              <a:rect l="l" t="t" r="r" b="b"/>
              <a:pathLst>
                <a:path w="4210" h="747" extrusionOk="0">
                  <a:moveTo>
                    <a:pt x="3280" y="1"/>
                  </a:moveTo>
                  <a:cubicBezTo>
                    <a:pt x="2467" y="1"/>
                    <a:pt x="1639" y="590"/>
                    <a:pt x="815" y="590"/>
                  </a:cubicBezTo>
                  <a:cubicBezTo>
                    <a:pt x="551" y="590"/>
                    <a:pt x="287" y="529"/>
                    <a:pt x="25" y="369"/>
                  </a:cubicBezTo>
                  <a:cubicBezTo>
                    <a:pt x="25" y="361"/>
                    <a:pt x="23" y="356"/>
                    <a:pt x="20" y="356"/>
                  </a:cubicBezTo>
                  <a:cubicBezTo>
                    <a:pt x="12" y="356"/>
                    <a:pt x="1" y="387"/>
                    <a:pt x="25" y="436"/>
                  </a:cubicBezTo>
                  <a:cubicBezTo>
                    <a:pt x="314" y="664"/>
                    <a:pt x="613" y="747"/>
                    <a:pt x="918" y="747"/>
                  </a:cubicBezTo>
                  <a:cubicBezTo>
                    <a:pt x="1725" y="747"/>
                    <a:pt x="2576" y="170"/>
                    <a:pt x="3400" y="170"/>
                  </a:cubicBezTo>
                  <a:cubicBezTo>
                    <a:pt x="3635" y="170"/>
                    <a:pt x="3867" y="216"/>
                    <a:pt x="4095" y="336"/>
                  </a:cubicBezTo>
                  <a:cubicBezTo>
                    <a:pt x="4101" y="342"/>
                    <a:pt x="4110" y="345"/>
                    <a:pt x="4119" y="345"/>
                  </a:cubicBezTo>
                  <a:cubicBezTo>
                    <a:pt x="4159" y="345"/>
                    <a:pt x="4209" y="296"/>
                    <a:pt x="4128" y="269"/>
                  </a:cubicBezTo>
                  <a:cubicBezTo>
                    <a:pt x="3848" y="73"/>
                    <a:pt x="3565" y="1"/>
                    <a:pt x="32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5129375" y="4509025"/>
              <a:ext cx="104775" cy="27000"/>
            </a:xfrm>
            <a:custGeom>
              <a:avLst/>
              <a:gdLst/>
              <a:ahLst/>
              <a:cxnLst/>
              <a:rect l="l" t="t" r="r" b="b"/>
              <a:pathLst>
                <a:path w="4191" h="1080" extrusionOk="0">
                  <a:moveTo>
                    <a:pt x="1384" y="1"/>
                  </a:moveTo>
                  <a:cubicBezTo>
                    <a:pt x="790" y="1"/>
                    <a:pt x="280" y="259"/>
                    <a:pt x="21" y="1010"/>
                  </a:cubicBezTo>
                  <a:cubicBezTo>
                    <a:pt x="1" y="1051"/>
                    <a:pt x="44" y="1080"/>
                    <a:pt x="87" y="1080"/>
                  </a:cubicBezTo>
                  <a:cubicBezTo>
                    <a:pt x="115" y="1080"/>
                    <a:pt x="142" y="1069"/>
                    <a:pt x="155" y="1043"/>
                  </a:cubicBezTo>
                  <a:cubicBezTo>
                    <a:pt x="421" y="376"/>
                    <a:pt x="865" y="150"/>
                    <a:pt x="1375" y="150"/>
                  </a:cubicBezTo>
                  <a:cubicBezTo>
                    <a:pt x="2269" y="150"/>
                    <a:pt x="3369" y="843"/>
                    <a:pt x="4091" y="1077"/>
                  </a:cubicBezTo>
                  <a:cubicBezTo>
                    <a:pt x="4191" y="1077"/>
                    <a:pt x="4191" y="1043"/>
                    <a:pt x="4157" y="1010"/>
                  </a:cubicBezTo>
                  <a:cubicBezTo>
                    <a:pt x="3464" y="643"/>
                    <a:pt x="2320" y="1"/>
                    <a:pt x="13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5070675" y="4434725"/>
              <a:ext cx="112400" cy="41850"/>
            </a:xfrm>
            <a:custGeom>
              <a:avLst/>
              <a:gdLst/>
              <a:ahLst/>
              <a:cxnLst/>
              <a:rect l="l" t="t" r="r" b="b"/>
              <a:pathLst>
                <a:path w="4496" h="1674" extrusionOk="0">
                  <a:moveTo>
                    <a:pt x="3691" y="1"/>
                  </a:moveTo>
                  <a:cubicBezTo>
                    <a:pt x="3560" y="1"/>
                    <a:pt x="3428" y="27"/>
                    <a:pt x="3303" y="79"/>
                  </a:cubicBezTo>
                  <a:cubicBezTo>
                    <a:pt x="2970" y="213"/>
                    <a:pt x="2703" y="513"/>
                    <a:pt x="2403" y="746"/>
                  </a:cubicBezTo>
                  <a:cubicBezTo>
                    <a:pt x="1830" y="1292"/>
                    <a:pt x="1279" y="1592"/>
                    <a:pt x="550" y="1592"/>
                  </a:cubicBezTo>
                  <a:cubicBezTo>
                    <a:pt x="388" y="1592"/>
                    <a:pt x="216" y="1577"/>
                    <a:pt x="34" y="1547"/>
                  </a:cubicBezTo>
                  <a:cubicBezTo>
                    <a:pt x="1" y="1547"/>
                    <a:pt x="1" y="1580"/>
                    <a:pt x="34" y="1580"/>
                  </a:cubicBezTo>
                  <a:cubicBezTo>
                    <a:pt x="274" y="1640"/>
                    <a:pt x="521" y="1673"/>
                    <a:pt x="765" y="1673"/>
                  </a:cubicBezTo>
                  <a:cubicBezTo>
                    <a:pt x="1064" y="1673"/>
                    <a:pt x="1360" y="1624"/>
                    <a:pt x="1635" y="1514"/>
                  </a:cubicBezTo>
                  <a:cubicBezTo>
                    <a:pt x="2281" y="1229"/>
                    <a:pt x="3028" y="164"/>
                    <a:pt x="3750" y="164"/>
                  </a:cubicBezTo>
                  <a:cubicBezTo>
                    <a:pt x="3960" y="164"/>
                    <a:pt x="4168" y="254"/>
                    <a:pt x="4371" y="479"/>
                  </a:cubicBezTo>
                  <a:cubicBezTo>
                    <a:pt x="4379" y="488"/>
                    <a:pt x="4391" y="492"/>
                    <a:pt x="4405" y="492"/>
                  </a:cubicBezTo>
                  <a:cubicBezTo>
                    <a:pt x="4446" y="492"/>
                    <a:pt x="4496" y="454"/>
                    <a:pt x="4471" y="379"/>
                  </a:cubicBezTo>
                  <a:cubicBezTo>
                    <a:pt x="4264" y="127"/>
                    <a:pt x="3979" y="1"/>
                    <a:pt x="369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5265825" y="4474850"/>
              <a:ext cx="81750" cy="34425"/>
            </a:xfrm>
            <a:custGeom>
              <a:avLst/>
              <a:gdLst/>
              <a:ahLst/>
              <a:cxnLst/>
              <a:rect l="l" t="t" r="r" b="b"/>
              <a:pathLst>
                <a:path w="3270" h="1377" extrusionOk="0">
                  <a:moveTo>
                    <a:pt x="3194" y="0"/>
                  </a:moveTo>
                  <a:cubicBezTo>
                    <a:pt x="3169" y="0"/>
                    <a:pt x="3136" y="25"/>
                    <a:pt x="3103" y="75"/>
                  </a:cubicBezTo>
                  <a:cubicBezTo>
                    <a:pt x="3069" y="776"/>
                    <a:pt x="1735" y="609"/>
                    <a:pt x="1268" y="742"/>
                  </a:cubicBezTo>
                  <a:cubicBezTo>
                    <a:pt x="834" y="809"/>
                    <a:pt x="367" y="1043"/>
                    <a:pt x="0" y="1376"/>
                  </a:cubicBezTo>
                  <a:cubicBezTo>
                    <a:pt x="401" y="1109"/>
                    <a:pt x="834" y="943"/>
                    <a:pt x="1335" y="809"/>
                  </a:cubicBezTo>
                  <a:cubicBezTo>
                    <a:pt x="1735" y="742"/>
                    <a:pt x="2169" y="776"/>
                    <a:pt x="2569" y="742"/>
                  </a:cubicBezTo>
                  <a:cubicBezTo>
                    <a:pt x="2936" y="709"/>
                    <a:pt x="3269" y="476"/>
                    <a:pt x="3236" y="75"/>
                  </a:cubicBezTo>
                  <a:cubicBezTo>
                    <a:pt x="3236" y="25"/>
                    <a:pt x="3219" y="0"/>
                    <a:pt x="31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5330875" y="4498850"/>
              <a:ext cx="91750" cy="24825"/>
            </a:xfrm>
            <a:custGeom>
              <a:avLst/>
              <a:gdLst/>
              <a:ahLst/>
              <a:cxnLst/>
              <a:rect l="l" t="t" r="r" b="b"/>
              <a:pathLst>
                <a:path w="3670" h="993" extrusionOk="0">
                  <a:moveTo>
                    <a:pt x="3392" y="0"/>
                  </a:moveTo>
                  <a:cubicBezTo>
                    <a:pt x="2355" y="0"/>
                    <a:pt x="1556" y="830"/>
                    <a:pt x="523" y="830"/>
                  </a:cubicBezTo>
                  <a:cubicBezTo>
                    <a:pt x="387" y="830"/>
                    <a:pt x="246" y="816"/>
                    <a:pt x="100" y="783"/>
                  </a:cubicBezTo>
                  <a:cubicBezTo>
                    <a:pt x="67" y="783"/>
                    <a:pt x="0" y="817"/>
                    <a:pt x="67" y="850"/>
                  </a:cubicBezTo>
                  <a:cubicBezTo>
                    <a:pt x="282" y="951"/>
                    <a:pt x="496" y="993"/>
                    <a:pt x="709" y="993"/>
                  </a:cubicBezTo>
                  <a:cubicBezTo>
                    <a:pt x="1686" y="993"/>
                    <a:pt x="2644" y="116"/>
                    <a:pt x="3603" y="116"/>
                  </a:cubicBezTo>
                  <a:cubicBezTo>
                    <a:pt x="3670" y="116"/>
                    <a:pt x="3670" y="16"/>
                    <a:pt x="3636" y="16"/>
                  </a:cubicBezTo>
                  <a:cubicBezTo>
                    <a:pt x="3553" y="5"/>
                    <a:pt x="3472" y="0"/>
                    <a:pt x="33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325300" y="4553425"/>
              <a:ext cx="105550" cy="30075"/>
            </a:xfrm>
            <a:custGeom>
              <a:avLst/>
              <a:gdLst/>
              <a:ahLst/>
              <a:cxnLst/>
              <a:rect l="l" t="t" r="r" b="b"/>
              <a:pathLst>
                <a:path w="4222" h="1203" extrusionOk="0">
                  <a:moveTo>
                    <a:pt x="16" y="872"/>
                  </a:moveTo>
                  <a:cubicBezTo>
                    <a:pt x="8" y="872"/>
                    <a:pt x="1" y="902"/>
                    <a:pt x="23" y="902"/>
                  </a:cubicBezTo>
                  <a:cubicBezTo>
                    <a:pt x="23" y="880"/>
                    <a:pt x="19" y="872"/>
                    <a:pt x="16" y="872"/>
                  </a:cubicBezTo>
                  <a:close/>
                  <a:moveTo>
                    <a:pt x="3523" y="1"/>
                  </a:moveTo>
                  <a:cubicBezTo>
                    <a:pt x="3344" y="1"/>
                    <a:pt x="3162" y="50"/>
                    <a:pt x="2992" y="135"/>
                  </a:cubicBezTo>
                  <a:cubicBezTo>
                    <a:pt x="2725" y="268"/>
                    <a:pt x="2558" y="435"/>
                    <a:pt x="2358" y="602"/>
                  </a:cubicBezTo>
                  <a:cubicBezTo>
                    <a:pt x="1902" y="933"/>
                    <a:pt x="1433" y="1123"/>
                    <a:pt x="942" y="1123"/>
                  </a:cubicBezTo>
                  <a:cubicBezTo>
                    <a:pt x="644" y="1123"/>
                    <a:pt x="338" y="1053"/>
                    <a:pt x="23" y="902"/>
                  </a:cubicBezTo>
                  <a:lnTo>
                    <a:pt x="23" y="902"/>
                  </a:lnTo>
                  <a:cubicBezTo>
                    <a:pt x="383" y="1082"/>
                    <a:pt x="763" y="1202"/>
                    <a:pt x="1147" y="1202"/>
                  </a:cubicBezTo>
                  <a:cubicBezTo>
                    <a:pt x="1261" y="1202"/>
                    <a:pt x="1376" y="1192"/>
                    <a:pt x="1491" y="1169"/>
                  </a:cubicBezTo>
                  <a:cubicBezTo>
                    <a:pt x="2142" y="1038"/>
                    <a:pt x="2833" y="156"/>
                    <a:pt x="3534" y="156"/>
                  </a:cubicBezTo>
                  <a:cubicBezTo>
                    <a:pt x="3731" y="156"/>
                    <a:pt x="3928" y="226"/>
                    <a:pt x="4126" y="401"/>
                  </a:cubicBezTo>
                  <a:cubicBezTo>
                    <a:pt x="4131" y="406"/>
                    <a:pt x="4136" y="408"/>
                    <a:pt x="4142" y="408"/>
                  </a:cubicBezTo>
                  <a:cubicBezTo>
                    <a:pt x="4176" y="408"/>
                    <a:pt x="4221" y="330"/>
                    <a:pt x="4193" y="301"/>
                  </a:cubicBezTo>
                  <a:cubicBezTo>
                    <a:pt x="4001" y="90"/>
                    <a:pt x="3765" y="1"/>
                    <a:pt x="352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389650" y="4594300"/>
              <a:ext cx="118025" cy="27725"/>
            </a:xfrm>
            <a:custGeom>
              <a:avLst/>
              <a:gdLst/>
              <a:ahLst/>
              <a:cxnLst/>
              <a:rect l="l" t="t" r="r" b="b"/>
              <a:pathLst>
                <a:path w="4721" h="1109" extrusionOk="0">
                  <a:moveTo>
                    <a:pt x="3787" y="1"/>
                  </a:moveTo>
                  <a:cubicBezTo>
                    <a:pt x="3495" y="1"/>
                    <a:pt x="3203" y="34"/>
                    <a:pt x="2920" y="101"/>
                  </a:cubicBezTo>
                  <a:cubicBezTo>
                    <a:pt x="2385" y="181"/>
                    <a:pt x="1249" y="840"/>
                    <a:pt x="545" y="840"/>
                  </a:cubicBezTo>
                  <a:cubicBezTo>
                    <a:pt x="371" y="840"/>
                    <a:pt x="223" y="800"/>
                    <a:pt x="118" y="701"/>
                  </a:cubicBezTo>
                  <a:cubicBezTo>
                    <a:pt x="109" y="693"/>
                    <a:pt x="97" y="689"/>
                    <a:pt x="84" y="689"/>
                  </a:cubicBezTo>
                  <a:cubicBezTo>
                    <a:pt x="45" y="689"/>
                    <a:pt x="1" y="726"/>
                    <a:pt x="51" y="801"/>
                  </a:cubicBezTo>
                  <a:cubicBezTo>
                    <a:pt x="210" y="1020"/>
                    <a:pt x="417" y="1109"/>
                    <a:pt x="644" y="1109"/>
                  </a:cubicBezTo>
                  <a:cubicBezTo>
                    <a:pt x="796" y="1109"/>
                    <a:pt x="957" y="1069"/>
                    <a:pt x="1118" y="1001"/>
                  </a:cubicBezTo>
                  <a:cubicBezTo>
                    <a:pt x="1652" y="801"/>
                    <a:pt x="2086" y="468"/>
                    <a:pt x="2619" y="334"/>
                  </a:cubicBezTo>
                  <a:cubicBezTo>
                    <a:pt x="3093" y="192"/>
                    <a:pt x="3567" y="151"/>
                    <a:pt x="4053" y="151"/>
                  </a:cubicBezTo>
                  <a:cubicBezTo>
                    <a:pt x="4251" y="151"/>
                    <a:pt x="4451" y="158"/>
                    <a:pt x="4654" y="167"/>
                  </a:cubicBezTo>
                  <a:cubicBezTo>
                    <a:pt x="4721" y="167"/>
                    <a:pt x="4721" y="101"/>
                    <a:pt x="4654" y="101"/>
                  </a:cubicBezTo>
                  <a:cubicBezTo>
                    <a:pt x="4371" y="34"/>
                    <a:pt x="4079" y="1"/>
                    <a:pt x="37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406250" y="4669125"/>
              <a:ext cx="66400" cy="14125"/>
            </a:xfrm>
            <a:custGeom>
              <a:avLst/>
              <a:gdLst/>
              <a:ahLst/>
              <a:cxnLst/>
              <a:rect l="l" t="t" r="r" b="b"/>
              <a:pathLst>
                <a:path w="2656" h="565" extrusionOk="0">
                  <a:moveTo>
                    <a:pt x="65" y="0"/>
                  </a:moveTo>
                  <a:cubicBezTo>
                    <a:pt x="33" y="0"/>
                    <a:pt x="1" y="43"/>
                    <a:pt x="54" y="43"/>
                  </a:cubicBezTo>
                  <a:cubicBezTo>
                    <a:pt x="624" y="354"/>
                    <a:pt x="1356" y="565"/>
                    <a:pt x="2045" y="565"/>
                  </a:cubicBezTo>
                  <a:cubicBezTo>
                    <a:pt x="2243" y="565"/>
                    <a:pt x="2437" y="547"/>
                    <a:pt x="2623" y="510"/>
                  </a:cubicBezTo>
                  <a:cubicBezTo>
                    <a:pt x="2656" y="510"/>
                    <a:pt x="2656" y="443"/>
                    <a:pt x="2623" y="443"/>
                  </a:cubicBezTo>
                  <a:cubicBezTo>
                    <a:pt x="1722" y="377"/>
                    <a:pt x="921" y="343"/>
                    <a:pt x="87" y="10"/>
                  </a:cubicBezTo>
                  <a:cubicBezTo>
                    <a:pt x="81" y="3"/>
                    <a:pt x="73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5420100" y="4743250"/>
              <a:ext cx="77575" cy="18275"/>
            </a:xfrm>
            <a:custGeom>
              <a:avLst/>
              <a:gdLst/>
              <a:ahLst/>
              <a:cxnLst/>
              <a:rect l="l" t="t" r="r" b="b"/>
              <a:pathLst>
                <a:path w="3103" h="731" extrusionOk="0">
                  <a:moveTo>
                    <a:pt x="889" y="0"/>
                  </a:moveTo>
                  <a:cubicBezTo>
                    <a:pt x="395" y="0"/>
                    <a:pt x="14" y="165"/>
                    <a:pt x="0" y="681"/>
                  </a:cubicBezTo>
                  <a:cubicBezTo>
                    <a:pt x="0" y="714"/>
                    <a:pt x="25" y="731"/>
                    <a:pt x="50" y="731"/>
                  </a:cubicBezTo>
                  <a:cubicBezTo>
                    <a:pt x="75" y="731"/>
                    <a:pt x="101" y="714"/>
                    <a:pt x="101" y="681"/>
                  </a:cubicBezTo>
                  <a:cubicBezTo>
                    <a:pt x="192" y="289"/>
                    <a:pt x="555" y="163"/>
                    <a:pt x="1002" y="163"/>
                  </a:cubicBezTo>
                  <a:cubicBezTo>
                    <a:pt x="1697" y="163"/>
                    <a:pt x="2597" y="466"/>
                    <a:pt x="3003" y="547"/>
                  </a:cubicBezTo>
                  <a:cubicBezTo>
                    <a:pt x="3069" y="547"/>
                    <a:pt x="3103" y="514"/>
                    <a:pt x="3036" y="481"/>
                  </a:cubicBezTo>
                  <a:cubicBezTo>
                    <a:pt x="2654" y="380"/>
                    <a:pt x="1640" y="0"/>
                    <a:pt x="8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5372000" y="4768725"/>
              <a:ext cx="73150" cy="44300"/>
            </a:xfrm>
            <a:custGeom>
              <a:avLst/>
              <a:gdLst/>
              <a:ahLst/>
              <a:cxnLst/>
              <a:rect l="l" t="t" r="r" b="b"/>
              <a:pathLst>
                <a:path w="2926" h="1772" extrusionOk="0">
                  <a:moveTo>
                    <a:pt x="79" y="0"/>
                  </a:moveTo>
                  <a:cubicBezTo>
                    <a:pt x="41" y="0"/>
                    <a:pt x="0" y="39"/>
                    <a:pt x="23" y="62"/>
                  </a:cubicBezTo>
                  <a:cubicBezTo>
                    <a:pt x="190" y="462"/>
                    <a:pt x="457" y="729"/>
                    <a:pt x="824" y="863"/>
                  </a:cubicBezTo>
                  <a:cubicBezTo>
                    <a:pt x="1357" y="1063"/>
                    <a:pt x="2758" y="696"/>
                    <a:pt x="2658" y="1697"/>
                  </a:cubicBezTo>
                  <a:cubicBezTo>
                    <a:pt x="2658" y="1747"/>
                    <a:pt x="2683" y="1772"/>
                    <a:pt x="2713" y="1772"/>
                  </a:cubicBezTo>
                  <a:cubicBezTo>
                    <a:pt x="2742" y="1772"/>
                    <a:pt x="2775" y="1747"/>
                    <a:pt x="2792" y="1697"/>
                  </a:cubicBezTo>
                  <a:cubicBezTo>
                    <a:pt x="2925" y="1330"/>
                    <a:pt x="2658" y="1029"/>
                    <a:pt x="2325" y="896"/>
                  </a:cubicBezTo>
                  <a:cubicBezTo>
                    <a:pt x="2145" y="836"/>
                    <a:pt x="1976" y="824"/>
                    <a:pt x="1806" y="824"/>
                  </a:cubicBezTo>
                  <a:cubicBezTo>
                    <a:pt x="1692" y="824"/>
                    <a:pt x="1578" y="829"/>
                    <a:pt x="1457" y="829"/>
                  </a:cubicBezTo>
                  <a:cubicBezTo>
                    <a:pt x="857" y="796"/>
                    <a:pt x="423" y="562"/>
                    <a:pt x="123" y="29"/>
                  </a:cubicBezTo>
                  <a:cubicBezTo>
                    <a:pt x="113" y="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5381200" y="4832675"/>
              <a:ext cx="81450" cy="41025"/>
            </a:xfrm>
            <a:custGeom>
              <a:avLst/>
              <a:gdLst/>
              <a:ahLst/>
              <a:cxnLst/>
              <a:rect l="l" t="t" r="r" b="b"/>
              <a:pathLst>
                <a:path w="3258" h="1641" extrusionOk="0">
                  <a:moveTo>
                    <a:pt x="702" y="1"/>
                  </a:moveTo>
                  <a:cubicBezTo>
                    <a:pt x="438" y="1"/>
                    <a:pt x="197" y="96"/>
                    <a:pt x="55" y="339"/>
                  </a:cubicBezTo>
                  <a:cubicBezTo>
                    <a:pt x="1" y="394"/>
                    <a:pt x="58" y="448"/>
                    <a:pt x="98" y="448"/>
                  </a:cubicBezTo>
                  <a:cubicBezTo>
                    <a:pt x="108" y="448"/>
                    <a:pt x="116" y="446"/>
                    <a:pt x="122" y="439"/>
                  </a:cubicBezTo>
                  <a:cubicBezTo>
                    <a:pt x="338" y="262"/>
                    <a:pt x="542" y="189"/>
                    <a:pt x="737" y="189"/>
                  </a:cubicBezTo>
                  <a:cubicBezTo>
                    <a:pt x="1571" y="189"/>
                    <a:pt x="2260" y="1505"/>
                    <a:pt x="3124" y="1640"/>
                  </a:cubicBezTo>
                  <a:cubicBezTo>
                    <a:pt x="3224" y="1607"/>
                    <a:pt x="3258" y="1507"/>
                    <a:pt x="3158" y="1507"/>
                  </a:cubicBezTo>
                  <a:cubicBezTo>
                    <a:pt x="2324" y="1273"/>
                    <a:pt x="1990" y="439"/>
                    <a:pt x="1223" y="106"/>
                  </a:cubicBezTo>
                  <a:cubicBezTo>
                    <a:pt x="1053" y="40"/>
                    <a:pt x="872" y="1"/>
                    <a:pt x="7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5351000" y="4882000"/>
              <a:ext cx="71625" cy="12675"/>
            </a:xfrm>
            <a:custGeom>
              <a:avLst/>
              <a:gdLst/>
              <a:ahLst/>
              <a:cxnLst/>
              <a:rect l="l" t="t" r="r" b="b"/>
              <a:pathLst>
                <a:path w="2865" h="507" extrusionOk="0">
                  <a:moveTo>
                    <a:pt x="2297" y="1"/>
                  </a:moveTo>
                  <a:cubicBezTo>
                    <a:pt x="1997" y="1"/>
                    <a:pt x="1664" y="168"/>
                    <a:pt x="1363" y="201"/>
                  </a:cubicBezTo>
                  <a:cubicBezTo>
                    <a:pt x="1261" y="216"/>
                    <a:pt x="1162" y="222"/>
                    <a:pt x="1065" y="222"/>
                  </a:cubicBezTo>
                  <a:cubicBezTo>
                    <a:pt x="719" y="222"/>
                    <a:pt x="401" y="138"/>
                    <a:pt x="63" y="34"/>
                  </a:cubicBezTo>
                  <a:cubicBezTo>
                    <a:pt x="58" y="29"/>
                    <a:pt x="53" y="27"/>
                    <a:pt x="48" y="27"/>
                  </a:cubicBezTo>
                  <a:cubicBezTo>
                    <a:pt x="21" y="27"/>
                    <a:pt x="1" y="101"/>
                    <a:pt x="29" y="101"/>
                  </a:cubicBezTo>
                  <a:cubicBezTo>
                    <a:pt x="363" y="268"/>
                    <a:pt x="696" y="334"/>
                    <a:pt x="1097" y="334"/>
                  </a:cubicBezTo>
                  <a:cubicBezTo>
                    <a:pt x="1293" y="334"/>
                    <a:pt x="1801" y="219"/>
                    <a:pt x="2206" y="219"/>
                  </a:cubicBezTo>
                  <a:cubicBezTo>
                    <a:pt x="2490" y="219"/>
                    <a:pt x="2723" y="276"/>
                    <a:pt x="2764" y="468"/>
                  </a:cubicBezTo>
                  <a:cubicBezTo>
                    <a:pt x="2764" y="496"/>
                    <a:pt x="2782" y="506"/>
                    <a:pt x="2803" y="506"/>
                  </a:cubicBezTo>
                  <a:cubicBezTo>
                    <a:pt x="2831" y="506"/>
                    <a:pt x="2865" y="487"/>
                    <a:pt x="2865" y="468"/>
                  </a:cubicBezTo>
                  <a:cubicBezTo>
                    <a:pt x="2865" y="134"/>
                    <a:pt x="2631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5361725" y="4932275"/>
              <a:ext cx="75750" cy="25050"/>
            </a:xfrm>
            <a:custGeom>
              <a:avLst/>
              <a:gdLst/>
              <a:ahLst/>
              <a:cxnLst/>
              <a:rect l="l" t="t" r="r" b="b"/>
              <a:pathLst>
                <a:path w="3030" h="1002" extrusionOk="0">
                  <a:moveTo>
                    <a:pt x="907" y="0"/>
                  </a:moveTo>
                  <a:cubicBezTo>
                    <a:pt x="622" y="0"/>
                    <a:pt x="337" y="50"/>
                    <a:pt x="67" y="158"/>
                  </a:cubicBezTo>
                  <a:cubicBezTo>
                    <a:pt x="0" y="191"/>
                    <a:pt x="34" y="292"/>
                    <a:pt x="101" y="292"/>
                  </a:cubicBezTo>
                  <a:cubicBezTo>
                    <a:pt x="373" y="241"/>
                    <a:pt x="636" y="213"/>
                    <a:pt x="891" y="213"/>
                  </a:cubicBezTo>
                  <a:cubicBezTo>
                    <a:pt x="1636" y="213"/>
                    <a:pt x="2306" y="445"/>
                    <a:pt x="2903" y="992"/>
                  </a:cubicBezTo>
                  <a:cubicBezTo>
                    <a:pt x="2909" y="998"/>
                    <a:pt x="2918" y="1001"/>
                    <a:pt x="2928" y="1001"/>
                  </a:cubicBezTo>
                  <a:cubicBezTo>
                    <a:pt x="2969" y="1001"/>
                    <a:pt x="3030" y="952"/>
                    <a:pt x="3003" y="925"/>
                  </a:cubicBezTo>
                  <a:cubicBezTo>
                    <a:pt x="2467" y="365"/>
                    <a:pt x="1682" y="0"/>
                    <a:pt x="90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5226125" y="4406625"/>
              <a:ext cx="133125" cy="44250"/>
            </a:xfrm>
            <a:custGeom>
              <a:avLst/>
              <a:gdLst/>
              <a:ahLst/>
              <a:cxnLst/>
              <a:rect l="l" t="t" r="r" b="b"/>
              <a:pathLst>
                <a:path w="5325" h="1770" extrusionOk="0">
                  <a:moveTo>
                    <a:pt x="4550" y="0"/>
                  </a:moveTo>
                  <a:cubicBezTo>
                    <a:pt x="3214" y="0"/>
                    <a:pt x="2189" y="1617"/>
                    <a:pt x="826" y="1617"/>
                  </a:cubicBezTo>
                  <a:cubicBezTo>
                    <a:pt x="601" y="1617"/>
                    <a:pt x="367" y="1573"/>
                    <a:pt x="121" y="1470"/>
                  </a:cubicBezTo>
                  <a:cubicBezTo>
                    <a:pt x="107" y="1465"/>
                    <a:pt x="95" y="1463"/>
                    <a:pt x="84" y="1463"/>
                  </a:cubicBezTo>
                  <a:cubicBezTo>
                    <a:pt x="14" y="1463"/>
                    <a:pt x="1" y="1546"/>
                    <a:pt x="87" y="1603"/>
                  </a:cubicBezTo>
                  <a:cubicBezTo>
                    <a:pt x="348" y="1720"/>
                    <a:pt x="596" y="1770"/>
                    <a:pt x="834" y="1770"/>
                  </a:cubicBezTo>
                  <a:cubicBezTo>
                    <a:pt x="2187" y="1770"/>
                    <a:pt x="3247" y="176"/>
                    <a:pt x="4667" y="176"/>
                  </a:cubicBezTo>
                  <a:cubicBezTo>
                    <a:pt x="4857" y="176"/>
                    <a:pt x="5053" y="204"/>
                    <a:pt x="5258" y="269"/>
                  </a:cubicBezTo>
                  <a:cubicBezTo>
                    <a:pt x="5291" y="269"/>
                    <a:pt x="5324" y="202"/>
                    <a:pt x="5291" y="169"/>
                  </a:cubicBezTo>
                  <a:cubicBezTo>
                    <a:pt x="5032" y="51"/>
                    <a:pt x="4786" y="0"/>
                    <a:pt x="45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5051500" y="4390450"/>
              <a:ext cx="120950" cy="27400"/>
            </a:xfrm>
            <a:custGeom>
              <a:avLst/>
              <a:gdLst/>
              <a:ahLst/>
              <a:cxnLst/>
              <a:rect l="l" t="t" r="r" b="b"/>
              <a:pathLst>
                <a:path w="4838" h="1096" extrusionOk="0">
                  <a:moveTo>
                    <a:pt x="1659" y="0"/>
                  </a:moveTo>
                  <a:cubicBezTo>
                    <a:pt x="1096" y="0"/>
                    <a:pt x="536" y="141"/>
                    <a:pt x="1" y="282"/>
                  </a:cubicBezTo>
                  <a:cubicBezTo>
                    <a:pt x="1" y="316"/>
                    <a:pt x="1" y="349"/>
                    <a:pt x="67" y="349"/>
                  </a:cubicBezTo>
                  <a:cubicBezTo>
                    <a:pt x="542" y="235"/>
                    <a:pt x="1017" y="132"/>
                    <a:pt x="1492" y="132"/>
                  </a:cubicBezTo>
                  <a:cubicBezTo>
                    <a:pt x="1851" y="132"/>
                    <a:pt x="2210" y="191"/>
                    <a:pt x="2569" y="349"/>
                  </a:cubicBezTo>
                  <a:cubicBezTo>
                    <a:pt x="3003" y="583"/>
                    <a:pt x="3403" y="983"/>
                    <a:pt x="3903" y="1083"/>
                  </a:cubicBezTo>
                  <a:cubicBezTo>
                    <a:pt x="3958" y="1091"/>
                    <a:pt x="4012" y="1095"/>
                    <a:pt x="4065" y="1095"/>
                  </a:cubicBezTo>
                  <a:cubicBezTo>
                    <a:pt x="4440" y="1095"/>
                    <a:pt x="4779" y="891"/>
                    <a:pt x="4837" y="483"/>
                  </a:cubicBezTo>
                  <a:cubicBezTo>
                    <a:pt x="4837" y="459"/>
                    <a:pt x="4804" y="435"/>
                    <a:pt x="4784" y="435"/>
                  </a:cubicBezTo>
                  <a:cubicBezTo>
                    <a:pt x="4776" y="435"/>
                    <a:pt x="4771" y="439"/>
                    <a:pt x="4771" y="449"/>
                  </a:cubicBezTo>
                  <a:cubicBezTo>
                    <a:pt x="4670" y="741"/>
                    <a:pt x="4463" y="848"/>
                    <a:pt x="4202" y="848"/>
                  </a:cubicBezTo>
                  <a:cubicBezTo>
                    <a:pt x="3507" y="848"/>
                    <a:pt x="2429" y="88"/>
                    <a:pt x="1969" y="16"/>
                  </a:cubicBezTo>
                  <a:cubicBezTo>
                    <a:pt x="1865" y="5"/>
                    <a:pt x="1762" y="0"/>
                    <a:pt x="1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5208275" y="4373825"/>
              <a:ext cx="100700" cy="31200"/>
            </a:xfrm>
            <a:custGeom>
              <a:avLst/>
              <a:gdLst/>
              <a:ahLst/>
              <a:cxnLst/>
              <a:rect l="l" t="t" r="r" b="b"/>
              <a:pathLst>
                <a:path w="4028" h="1248" extrusionOk="0">
                  <a:moveTo>
                    <a:pt x="3955" y="0"/>
                  </a:moveTo>
                  <a:cubicBezTo>
                    <a:pt x="3939" y="0"/>
                    <a:pt x="3921" y="4"/>
                    <a:pt x="3904" y="13"/>
                  </a:cubicBezTo>
                  <a:cubicBezTo>
                    <a:pt x="3660" y="419"/>
                    <a:pt x="3328" y="543"/>
                    <a:pt x="2957" y="543"/>
                  </a:cubicBezTo>
                  <a:cubicBezTo>
                    <a:pt x="2375" y="543"/>
                    <a:pt x="1696" y="239"/>
                    <a:pt x="1107" y="239"/>
                  </a:cubicBezTo>
                  <a:cubicBezTo>
                    <a:pt x="990" y="239"/>
                    <a:pt x="877" y="251"/>
                    <a:pt x="768" y="280"/>
                  </a:cubicBezTo>
                  <a:cubicBezTo>
                    <a:pt x="334" y="414"/>
                    <a:pt x="1" y="747"/>
                    <a:pt x="34" y="1248"/>
                  </a:cubicBezTo>
                  <a:cubicBezTo>
                    <a:pt x="67" y="1248"/>
                    <a:pt x="101" y="1248"/>
                    <a:pt x="101" y="1181"/>
                  </a:cubicBezTo>
                  <a:cubicBezTo>
                    <a:pt x="334" y="947"/>
                    <a:pt x="534" y="647"/>
                    <a:pt x="735" y="414"/>
                  </a:cubicBezTo>
                  <a:cubicBezTo>
                    <a:pt x="861" y="350"/>
                    <a:pt x="1015" y="327"/>
                    <a:pt x="1162" y="327"/>
                  </a:cubicBezTo>
                  <a:cubicBezTo>
                    <a:pt x="1246" y="327"/>
                    <a:pt x="1328" y="335"/>
                    <a:pt x="1402" y="347"/>
                  </a:cubicBezTo>
                  <a:cubicBezTo>
                    <a:pt x="1602" y="414"/>
                    <a:pt x="1769" y="447"/>
                    <a:pt x="2002" y="480"/>
                  </a:cubicBezTo>
                  <a:cubicBezTo>
                    <a:pt x="2320" y="567"/>
                    <a:pt x="2638" y="654"/>
                    <a:pt x="2977" y="654"/>
                  </a:cubicBezTo>
                  <a:cubicBezTo>
                    <a:pt x="3030" y="654"/>
                    <a:pt x="3083" y="652"/>
                    <a:pt x="3136" y="647"/>
                  </a:cubicBezTo>
                  <a:cubicBezTo>
                    <a:pt x="3537" y="614"/>
                    <a:pt x="3837" y="414"/>
                    <a:pt x="4004" y="80"/>
                  </a:cubicBezTo>
                  <a:cubicBezTo>
                    <a:pt x="4028" y="31"/>
                    <a:pt x="3999" y="0"/>
                    <a:pt x="39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4999800" y="3993875"/>
              <a:ext cx="141800" cy="138450"/>
            </a:xfrm>
            <a:custGeom>
              <a:avLst/>
              <a:gdLst/>
              <a:ahLst/>
              <a:cxnLst/>
              <a:rect l="l" t="t" r="r" b="b"/>
              <a:pathLst>
                <a:path w="5672" h="5538" extrusionOk="0">
                  <a:moveTo>
                    <a:pt x="5671" y="0"/>
                  </a:moveTo>
                  <a:lnTo>
                    <a:pt x="0" y="267"/>
                  </a:lnTo>
                  <a:lnTo>
                    <a:pt x="0" y="4837"/>
                  </a:lnTo>
                  <a:lnTo>
                    <a:pt x="4470" y="5538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5231625" y="3986375"/>
              <a:ext cx="140125" cy="180975"/>
            </a:xfrm>
            <a:custGeom>
              <a:avLst/>
              <a:gdLst/>
              <a:ahLst/>
              <a:cxnLst/>
              <a:rect l="l" t="t" r="r" b="b"/>
              <a:pathLst>
                <a:path w="5605" h="7239" extrusionOk="0">
                  <a:moveTo>
                    <a:pt x="1" y="0"/>
                  </a:moveTo>
                  <a:lnTo>
                    <a:pt x="3103" y="7239"/>
                  </a:lnTo>
                  <a:lnTo>
                    <a:pt x="5605" y="5337"/>
                  </a:lnTo>
                  <a:cubicBezTo>
                    <a:pt x="4571" y="3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5278325" y="4091025"/>
              <a:ext cx="42550" cy="89700"/>
            </a:xfrm>
            <a:custGeom>
              <a:avLst/>
              <a:gdLst/>
              <a:ahLst/>
              <a:cxnLst/>
              <a:rect l="l" t="t" r="r" b="b"/>
              <a:pathLst>
                <a:path w="1702" h="3588" extrusionOk="0">
                  <a:moveTo>
                    <a:pt x="47" y="1"/>
                  </a:moveTo>
                  <a:cubicBezTo>
                    <a:pt x="42" y="1"/>
                    <a:pt x="34" y="17"/>
                    <a:pt x="34" y="51"/>
                  </a:cubicBezTo>
                  <a:cubicBezTo>
                    <a:pt x="51" y="17"/>
                    <a:pt x="51" y="1"/>
                    <a:pt x="47" y="1"/>
                  </a:cubicBezTo>
                  <a:close/>
                  <a:moveTo>
                    <a:pt x="34" y="51"/>
                  </a:moveTo>
                  <a:lnTo>
                    <a:pt x="34" y="51"/>
                  </a:lnTo>
                  <a:cubicBezTo>
                    <a:pt x="1" y="418"/>
                    <a:pt x="201" y="718"/>
                    <a:pt x="468" y="918"/>
                  </a:cubicBezTo>
                  <a:cubicBezTo>
                    <a:pt x="935" y="1285"/>
                    <a:pt x="1402" y="1585"/>
                    <a:pt x="1402" y="2219"/>
                  </a:cubicBezTo>
                  <a:cubicBezTo>
                    <a:pt x="1402" y="2652"/>
                    <a:pt x="1268" y="3086"/>
                    <a:pt x="1168" y="3486"/>
                  </a:cubicBezTo>
                  <a:cubicBezTo>
                    <a:pt x="1125" y="3551"/>
                    <a:pt x="1166" y="3588"/>
                    <a:pt x="1209" y="3588"/>
                  </a:cubicBezTo>
                  <a:cubicBezTo>
                    <a:pt x="1232" y="3588"/>
                    <a:pt x="1256" y="3577"/>
                    <a:pt x="1268" y="3553"/>
                  </a:cubicBezTo>
                  <a:cubicBezTo>
                    <a:pt x="1502" y="2953"/>
                    <a:pt x="1702" y="2319"/>
                    <a:pt x="1435" y="1718"/>
                  </a:cubicBezTo>
                  <a:cubicBezTo>
                    <a:pt x="1202" y="1051"/>
                    <a:pt x="34" y="784"/>
                    <a:pt x="34" y="5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5135725" y="4165350"/>
              <a:ext cx="88000" cy="31850"/>
            </a:xfrm>
            <a:custGeom>
              <a:avLst/>
              <a:gdLst/>
              <a:ahLst/>
              <a:cxnLst/>
              <a:rect l="l" t="t" r="r" b="b"/>
              <a:pathLst>
                <a:path w="3520" h="1274" extrusionOk="0">
                  <a:moveTo>
                    <a:pt x="9" y="697"/>
                  </a:moveTo>
                  <a:cubicBezTo>
                    <a:pt x="1" y="697"/>
                    <a:pt x="1" y="714"/>
                    <a:pt x="34" y="747"/>
                  </a:cubicBezTo>
                  <a:cubicBezTo>
                    <a:pt x="34" y="714"/>
                    <a:pt x="17" y="697"/>
                    <a:pt x="9" y="697"/>
                  </a:cubicBezTo>
                  <a:close/>
                  <a:moveTo>
                    <a:pt x="3409" y="1"/>
                  </a:moveTo>
                  <a:cubicBezTo>
                    <a:pt x="3393" y="1"/>
                    <a:pt x="3378" y="5"/>
                    <a:pt x="3370" y="13"/>
                  </a:cubicBezTo>
                  <a:cubicBezTo>
                    <a:pt x="2893" y="780"/>
                    <a:pt x="2171" y="1148"/>
                    <a:pt x="1412" y="1148"/>
                  </a:cubicBezTo>
                  <a:cubicBezTo>
                    <a:pt x="951" y="1148"/>
                    <a:pt x="476" y="1012"/>
                    <a:pt x="34" y="747"/>
                  </a:cubicBezTo>
                  <a:lnTo>
                    <a:pt x="34" y="747"/>
                  </a:lnTo>
                  <a:cubicBezTo>
                    <a:pt x="459" y="1107"/>
                    <a:pt x="958" y="1274"/>
                    <a:pt x="1452" y="1274"/>
                  </a:cubicBezTo>
                  <a:cubicBezTo>
                    <a:pt x="2241" y="1274"/>
                    <a:pt x="3019" y="851"/>
                    <a:pt x="3470" y="113"/>
                  </a:cubicBezTo>
                  <a:cubicBezTo>
                    <a:pt x="3520" y="38"/>
                    <a:pt x="3457" y="1"/>
                    <a:pt x="34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4997300" y="3997075"/>
              <a:ext cx="12525" cy="122250"/>
            </a:xfrm>
            <a:custGeom>
              <a:avLst/>
              <a:gdLst/>
              <a:ahLst/>
              <a:cxnLst/>
              <a:rect l="l" t="t" r="r" b="b"/>
              <a:pathLst>
                <a:path w="501" h="4890" extrusionOk="0">
                  <a:moveTo>
                    <a:pt x="239" y="1"/>
                  </a:moveTo>
                  <a:cubicBezTo>
                    <a:pt x="218" y="1"/>
                    <a:pt x="201" y="11"/>
                    <a:pt x="201" y="39"/>
                  </a:cubicBezTo>
                  <a:cubicBezTo>
                    <a:pt x="0" y="1640"/>
                    <a:pt x="100" y="3308"/>
                    <a:pt x="434" y="4876"/>
                  </a:cubicBezTo>
                  <a:cubicBezTo>
                    <a:pt x="434" y="4886"/>
                    <a:pt x="440" y="4890"/>
                    <a:pt x="448" y="4890"/>
                  </a:cubicBezTo>
                  <a:cubicBezTo>
                    <a:pt x="467" y="4890"/>
                    <a:pt x="501" y="4866"/>
                    <a:pt x="501" y="4843"/>
                  </a:cubicBezTo>
                  <a:cubicBezTo>
                    <a:pt x="301" y="3208"/>
                    <a:pt x="267" y="1674"/>
                    <a:pt x="301" y="39"/>
                  </a:cubicBezTo>
                  <a:cubicBezTo>
                    <a:pt x="301" y="20"/>
                    <a:pt x="267" y="1"/>
                    <a:pt x="2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5314200" y="4114575"/>
              <a:ext cx="62400" cy="45275"/>
            </a:xfrm>
            <a:custGeom>
              <a:avLst/>
              <a:gdLst/>
              <a:ahLst/>
              <a:cxnLst/>
              <a:rect l="l" t="t" r="r" b="b"/>
              <a:pathLst>
                <a:path w="2496" h="1811" extrusionOk="0">
                  <a:moveTo>
                    <a:pt x="2423" y="0"/>
                  </a:moveTo>
                  <a:cubicBezTo>
                    <a:pt x="2415" y="0"/>
                    <a:pt x="2408" y="3"/>
                    <a:pt x="2402" y="9"/>
                  </a:cubicBezTo>
                  <a:cubicBezTo>
                    <a:pt x="1968" y="343"/>
                    <a:pt x="1501" y="676"/>
                    <a:pt x="1101" y="1010"/>
                  </a:cubicBezTo>
                  <a:cubicBezTo>
                    <a:pt x="734" y="1277"/>
                    <a:pt x="334" y="1477"/>
                    <a:pt x="0" y="1811"/>
                  </a:cubicBezTo>
                  <a:cubicBezTo>
                    <a:pt x="901" y="1444"/>
                    <a:pt x="1735" y="676"/>
                    <a:pt x="2469" y="109"/>
                  </a:cubicBezTo>
                  <a:cubicBezTo>
                    <a:pt x="2496" y="55"/>
                    <a:pt x="2456" y="0"/>
                    <a:pt x="24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5130825" y="3983425"/>
              <a:ext cx="115850" cy="68425"/>
            </a:xfrm>
            <a:custGeom>
              <a:avLst/>
              <a:gdLst/>
              <a:ahLst/>
              <a:cxnLst/>
              <a:rect l="l" t="t" r="r" b="b"/>
              <a:pathLst>
                <a:path w="4634" h="2737" extrusionOk="0">
                  <a:moveTo>
                    <a:pt x="4394" y="1"/>
                  </a:moveTo>
                  <a:cubicBezTo>
                    <a:pt x="4357" y="1"/>
                    <a:pt x="4312" y="43"/>
                    <a:pt x="4333" y="85"/>
                  </a:cubicBezTo>
                  <a:cubicBezTo>
                    <a:pt x="4566" y="1352"/>
                    <a:pt x="3766" y="2553"/>
                    <a:pt x="2432" y="2620"/>
                  </a:cubicBezTo>
                  <a:cubicBezTo>
                    <a:pt x="2372" y="2625"/>
                    <a:pt x="2313" y="2627"/>
                    <a:pt x="2254" y="2627"/>
                  </a:cubicBezTo>
                  <a:cubicBezTo>
                    <a:pt x="1015" y="2627"/>
                    <a:pt x="160" y="1628"/>
                    <a:pt x="97" y="385"/>
                  </a:cubicBezTo>
                  <a:cubicBezTo>
                    <a:pt x="97" y="368"/>
                    <a:pt x="88" y="360"/>
                    <a:pt x="80" y="360"/>
                  </a:cubicBezTo>
                  <a:cubicBezTo>
                    <a:pt x="72" y="360"/>
                    <a:pt x="63" y="368"/>
                    <a:pt x="63" y="385"/>
                  </a:cubicBezTo>
                  <a:cubicBezTo>
                    <a:pt x="1" y="1663"/>
                    <a:pt x="1016" y="2736"/>
                    <a:pt x="2291" y="2736"/>
                  </a:cubicBezTo>
                  <a:cubicBezTo>
                    <a:pt x="2381" y="2736"/>
                    <a:pt x="2473" y="2731"/>
                    <a:pt x="2565" y="2720"/>
                  </a:cubicBezTo>
                  <a:cubicBezTo>
                    <a:pt x="3899" y="2553"/>
                    <a:pt x="4633" y="1286"/>
                    <a:pt x="4433" y="52"/>
                  </a:cubicBezTo>
                  <a:cubicBezTo>
                    <a:pt x="4433" y="15"/>
                    <a:pt x="4415" y="1"/>
                    <a:pt x="43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5118225" y="3725250"/>
              <a:ext cx="126775" cy="67275"/>
            </a:xfrm>
            <a:custGeom>
              <a:avLst/>
              <a:gdLst/>
              <a:ahLst/>
              <a:cxnLst/>
              <a:rect l="l" t="t" r="r" b="b"/>
              <a:pathLst>
                <a:path w="5071" h="2691" extrusionOk="0">
                  <a:moveTo>
                    <a:pt x="100" y="1205"/>
                  </a:moveTo>
                  <a:lnTo>
                    <a:pt x="52" y="1350"/>
                  </a:lnTo>
                  <a:lnTo>
                    <a:pt x="52" y="1350"/>
                  </a:lnTo>
                  <a:cubicBezTo>
                    <a:pt x="68" y="1313"/>
                    <a:pt x="85" y="1278"/>
                    <a:pt x="104" y="1244"/>
                  </a:cubicBezTo>
                  <a:lnTo>
                    <a:pt x="104" y="1244"/>
                  </a:lnTo>
                  <a:cubicBezTo>
                    <a:pt x="103" y="1231"/>
                    <a:pt x="101" y="1218"/>
                    <a:pt x="100" y="1205"/>
                  </a:cubicBezTo>
                  <a:close/>
                  <a:moveTo>
                    <a:pt x="52" y="1350"/>
                  </a:moveTo>
                  <a:cubicBezTo>
                    <a:pt x="31" y="1399"/>
                    <a:pt x="14" y="1451"/>
                    <a:pt x="0" y="1506"/>
                  </a:cubicBezTo>
                  <a:lnTo>
                    <a:pt x="52" y="1350"/>
                  </a:lnTo>
                  <a:close/>
                  <a:moveTo>
                    <a:pt x="2511" y="0"/>
                  </a:moveTo>
                  <a:cubicBezTo>
                    <a:pt x="2192" y="0"/>
                    <a:pt x="1879" y="35"/>
                    <a:pt x="1601" y="105"/>
                  </a:cubicBezTo>
                  <a:cubicBezTo>
                    <a:pt x="1268" y="205"/>
                    <a:pt x="1001" y="438"/>
                    <a:pt x="667" y="672"/>
                  </a:cubicBezTo>
                  <a:cubicBezTo>
                    <a:pt x="465" y="824"/>
                    <a:pt x="243" y="995"/>
                    <a:pt x="104" y="1244"/>
                  </a:cubicBezTo>
                  <a:lnTo>
                    <a:pt x="104" y="1244"/>
                  </a:lnTo>
                  <a:cubicBezTo>
                    <a:pt x="141" y="1600"/>
                    <a:pt x="242" y="1985"/>
                    <a:pt x="467" y="2339"/>
                  </a:cubicBezTo>
                  <a:cubicBezTo>
                    <a:pt x="642" y="2558"/>
                    <a:pt x="888" y="2690"/>
                    <a:pt x="1131" y="2690"/>
                  </a:cubicBezTo>
                  <a:cubicBezTo>
                    <a:pt x="1259" y="2690"/>
                    <a:pt x="1386" y="2654"/>
                    <a:pt x="1501" y="2573"/>
                  </a:cubicBezTo>
                  <a:cubicBezTo>
                    <a:pt x="1835" y="2373"/>
                    <a:pt x="1835" y="1872"/>
                    <a:pt x="1835" y="1506"/>
                  </a:cubicBezTo>
                  <a:cubicBezTo>
                    <a:pt x="1935" y="1772"/>
                    <a:pt x="2068" y="2073"/>
                    <a:pt x="2268" y="2273"/>
                  </a:cubicBezTo>
                  <a:cubicBezTo>
                    <a:pt x="2385" y="2389"/>
                    <a:pt x="2580" y="2460"/>
                    <a:pt x="2762" y="2460"/>
                  </a:cubicBezTo>
                  <a:cubicBezTo>
                    <a:pt x="2894" y="2460"/>
                    <a:pt x="3019" y="2423"/>
                    <a:pt x="3102" y="2339"/>
                  </a:cubicBezTo>
                  <a:cubicBezTo>
                    <a:pt x="3303" y="2106"/>
                    <a:pt x="3236" y="1772"/>
                    <a:pt x="3169" y="1506"/>
                  </a:cubicBezTo>
                  <a:lnTo>
                    <a:pt x="3169" y="1506"/>
                  </a:lnTo>
                  <a:cubicBezTo>
                    <a:pt x="3303" y="1772"/>
                    <a:pt x="3403" y="2039"/>
                    <a:pt x="3603" y="2239"/>
                  </a:cubicBezTo>
                  <a:cubicBezTo>
                    <a:pt x="3772" y="2409"/>
                    <a:pt x="4014" y="2555"/>
                    <a:pt x="4266" y="2555"/>
                  </a:cubicBezTo>
                  <a:cubicBezTo>
                    <a:pt x="4312" y="2555"/>
                    <a:pt x="4357" y="2550"/>
                    <a:pt x="4403" y="2540"/>
                  </a:cubicBezTo>
                  <a:cubicBezTo>
                    <a:pt x="4737" y="2440"/>
                    <a:pt x="4937" y="2106"/>
                    <a:pt x="4970" y="1772"/>
                  </a:cubicBezTo>
                  <a:cubicBezTo>
                    <a:pt x="5070" y="1072"/>
                    <a:pt x="4470" y="405"/>
                    <a:pt x="3803" y="205"/>
                  </a:cubicBezTo>
                  <a:cubicBezTo>
                    <a:pt x="3414" y="68"/>
                    <a:pt x="2956" y="0"/>
                    <a:pt x="2511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2"/>
          <p:cNvGrpSpPr/>
          <p:nvPr/>
        </p:nvGrpSpPr>
        <p:grpSpPr>
          <a:xfrm>
            <a:off x="5029225" y="-240775"/>
            <a:ext cx="880675" cy="1381250"/>
            <a:chOff x="4678725" y="213425"/>
            <a:chExt cx="880675" cy="1381250"/>
          </a:xfrm>
        </p:grpSpPr>
        <p:sp>
          <p:nvSpPr>
            <p:cNvPr id="1106" name="Google Shape;1106;p2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2"/>
          <p:cNvGrpSpPr/>
          <p:nvPr/>
        </p:nvGrpSpPr>
        <p:grpSpPr>
          <a:xfrm rot="841674">
            <a:off x="4899307" y="4352483"/>
            <a:ext cx="880695" cy="1381282"/>
            <a:chOff x="4678725" y="213425"/>
            <a:chExt cx="880675" cy="1381250"/>
          </a:xfrm>
        </p:grpSpPr>
        <p:sp>
          <p:nvSpPr>
            <p:cNvPr id="1205" name="Google Shape;1205;p2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2"/>
          <p:cNvGrpSpPr/>
          <p:nvPr/>
        </p:nvGrpSpPr>
        <p:grpSpPr>
          <a:xfrm>
            <a:off x="3594700" y="-514587"/>
            <a:ext cx="626300" cy="1655050"/>
            <a:chOff x="7905200" y="2089425"/>
            <a:chExt cx="626300" cy="1655050"/>
          </a:xfrm>
        </p:grpSpPr>
        <p:sp>
          <p:nvSpPr>
            <p:cNvPr id="1304" name="Google Shape;1304;p2"/>
            <p:cNvSpPr/>
            <p:nvPr/>
          </p:nvSpPr>
          <p:spPr>
            <a:xfrm>
              <a:off x="8131200" y="2242775"/>
              <a:ext cx="264375" cy="359050"/>
            </a:xfrm>
            <a:custGeom>
              <a:avLst/>
              <a:gdLst/>
              <a:ahLst/>
              <a:cxnLst/>
              <a:rect l="l" t="t" r="r" b="b"/>
              <a:pathLst>
                <a:path w="10575" h="14362" extrusionOk="0">
                  <a:moveTo>
                    <a:pt x="6171" y="0"/>
                  </a:moveTo>
                  <a:cubicBezTo>
                    <a:pt x="5653" y="0"/>
                    <a:pt x="5132" y="179"/>
                    <a:pt x="4704" y="495"/>
                  </a:cubicBezTo>
                  <a:cubicBezTo>
                    <a:pt x="4099" y="909"/>
                    <a:pt x="3706" y="1566"/>
                    <a:pt x="3411" y="2235"/>
                  </a:cubicBezTo>
                  <a:lnTo>
                    <a:pt x="3411" y="2235"/>
                  </a:lnTo>
                  <a:cubicBezTo>
                    <a:pt x="3164" y="2106"/>
                    <a:pt x="2891" y="2047"/>
                    <a:pt x="2614" y="2047"/>
                  </a:cubicBezTo>
                  <a:cubicBezTo>
                    <a:pt x="1851" y="2047"/>
                    <a:pt x="1050" y="2493"/>
                    <a:pt x="634" y="3163"/>
                  </a:cubicBezTo>
                  <a:cubicBezTo>
                    <a:pt x="1" y="4131"/>
                    <a:pt x="34" y="5432"/>
                    <a:pt x="367" y="6499"/>
                  </a:cubicBezTo>
                  <a:cubicBezTo>
                    <a:pt x="534" y="7099"/>
                    <a:pt x="834" y="7666"/>
                    <a:pt x="868" y="8300"/>
                  </a:cubicBezTo>
                  <a:cubicBezTo>
                    <a:pt x="968" y="9134"/>
                    <a:pt x="668" y="9935"/>
                    <a:pt x="534" y="10702"/>
                  </a:cubicBezTo>
                  <a:cubicBezTo>
                    <a:pt x="401" y="11536"/>
                    <a:pt x="501" y="12470"/>
                    <a:pt x="1135" y="12970"/>
                  </a:cubicBezTo>
                  <a:cubicBezTo>
                    <a:pt x="1447" y="13199"/>
                    <a:pt x="1824" y="13285"/>
                    <a:pt x="2209" y="13285"/>
                  </a:cubicBezTo>
                  <a:cubicBezTo>
                    <a:pt x="2441" y="13285"/>
                    <a:pt x="2677" y="13254"/>
                    <a:pt x="2903" y="13204"/>
                  </a:cubicBezTo>
                  <a:cubicBezTo>
                    <a:pt x="3837" y="13004"/>
                    <a:pt x="4704" y="12537"/>
                    <a:pt x="5338" y="11869"/>
                  </a:cubicBezTo>
                  <a:lnTo>
                    <a:pt x="5338" y="11869"/>
                  </a:lnTo>
                  <a:cubicBezTo>
                    <a:pt x="5304" y="12336"/>
                    <a:pt x="5204" y="12803"/>
                    <a:pt x="5338" y="13270"/>
                  </a:cubicBezTo>
                  <a:cubicBezTo>
                    <a:pt x="5471" y="13704"/>
                    <a:pt x="5738" y="14138"/>
                    <a:pt x="6172" y="14305"/>
                  </a:cubicBezTo>
                  <a:cubicBezTo>
                    <a:pt x="6283" y="14344"/>
                    <a:pt x="6396" y="14361"/>
                    <a:pt x="6511" y="14361"/>
                  </a:cubicBezTo>
                  <a:cubicBezTo>
                    <a:pt x="6982" y="14361"/>
                    <a:pt x="7470" y="14066"/>
                    <a:pt x="7873" y="13771"/>
                  </a:cubicBezTo>
                  <a:cubicBezTo>
                    <a:pt x="8573" y="13204"/>
                    <a:pt x="9207" y="12537"/>
                    <a:pt x="9707" y="11803"/>
                  </a:cubicBezTo>
                  <a:cubicBezTo>
                    <a:pt x="10208" y="11102"/>
                    <a:pt x="10575" y="10102"/>
                    <a:pt x="10074" y="9368"/>
                  </a:cubicBezTo>
                  <a:cubicBezTo>
                    <a:pt x="9707" y="8801"/>
                    <a:pt x="8773" y="8467"/>
                    <a:pt x="8773" y="7767"/>
                  </a:cubicBezTo>
                  <a:cubicBezTo>
                    <a:pt x="8840" y="6966"/>
                    <a:pt x="10074" y="6532"/>
                    <a:pt x="10041" y="5765"/>
                  </a:cubicBezTo>
                  <a:cubicBezTo>
                    <a:pt x="10008" y="5231"/>
                    <a:pt x="9507" y="4965"/>
                    <a:pt x="9040" y="4798"/>
                  </a:cubicBezTo>
                  <a:cubicBezTo>
                    <a:pt x="8573" y="4631"/>
                    <a:pt x="8040" y="4464"/>
                    <a:pt x="7839" y="4031"/>
                  </a:cubicBezTo>
                  <a:cubicBezTo>
                    <a:pt x="7473" y="3363"/>
                    <a:pt x="8040" y="2630"/>
                    <a:pt x="8140" y="1862"/>
                  </a:cubicBezTo>
                  <a:cubicBezTo>
                    <a:pt x="8206" y="1128"/>
                    <a:pt x="7639" y="361"/>
                    <a:pt x="6905" y="128"/>
                  </a:cubicBezTo>
                  <a:cubicBezTo>
                    <a:pt x="6668" y="41"/>
                    <a:pt x="6420" y="0"/>
                    <a:pt x="61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7905200" y="2211775"/>
              <a:ext cx="260225" cy="443675"/>
            </a:xfrm>
            <a:custGeom>
              <a:avLst/>
              <a:gdLst/>
              <a:ahLst/>
              <a:cxnLst/>
              <a:rect l="l" t="t" r="r" b="b"/>
              <a:pathLst>
                <a:path w="10409" h="17747" extrusionOk="0">
                  <a:moveTo>
                    <a:pt x="3103" y="0"/>
                  </a:moveTo>
                  <a:cubicBezTo>
                    <a:pt x="3103" y="33"/>
                    <a:pt x="1" y="8873"/>
                    <a:pt x="1569" y="10408"/>
                  </a:cubicBezTo>
                  <a:cubicBezTo>
                    <a:pt x="5338" y="14110"/>
                    <a:pt x="8607" y="17746"/>
                    <a:pt x="8607" y="17746"/>
                  </a:cubicBezTo>
                  <a:lnTo>
                    <a:pt x="10408" y="13677"/>
                  </a:lnTo>
                  <a:lnTo>
                    <a:pt x="4938" y="8039"/>
                  </a:lnTo>
                  <a:lnTo>
                    <a:pt x="4671" y="934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8288825" y="2157550"/>
              <a:ext cx="242675" cy="466200"/>
            </a:xfrm>
            <a:custGeom>
              <a:avLst/>
              <a:gdLst/>
              <a:ahLst/>
              <a:cxnLst/>
              <a:rect l="l" t="t" r="r" b="b"/>
              <a:pathLst>
                <a:path w="9707" h="18648" extrusionOk="0">
                  <a:moveTo>
                    <a:pt x="1434" y="1"/>
                  </a:moveTo>
                  <a:lnTo>
                    <a:pt x="0" y="1068"/>
                  </a:lnTo>
                  <a:cubicBezTo>
                    <a:pt x="33" y="1235"/>
                    <a:pt x="5204" y="8574"/>
                    <a:pt x="5204" y="8574"/>
                  </a:cubicBezTo>
                  <a:cubicBezTo>
                    <a:pt x="4904" y="9708"/>
                    <a:pt x="1067" y="15445"/>
                    <a:pt x="1067" y="15445"/>
                  </a:cubicBezTo>
                  <a:lnTo>
                    <a:pt x="3269" y="18648"/>
                  </a:lnTo>
                  <a:cubicBezTo>
                    <a:pt x="3269" y="18648"/>
                    <a:pt x="9707" y="10375"/>
                    <a:pt x="9240" y="8574"/>
                  </a:cubicBezTo>
                  <a:cubicBezTo>
                    <a:pt x="8840" y="6739"/>
                    <a:pt x="1434" y="1"/>
                    <a:pt x="143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8115350" y="2516975"/>
              <a:ext cx="261050" cy="336100"/>
            </a:xfrm>
            <a:custGeom>
              <a:avLst/>
              <a:gdLst/>
              <a:ahLst/>
              <a:cxnLst/>
              <a:rect l="l" t="t" r="r" b="b"/>
              <a:pathLst>
                <a:path w="10442" h="13444" extrusionOk="0">
                  <a:moveTo>
                    <a:pt x="5004" y="1"/>
                  </a:moveTo>
                  <a:cubicBezTo>
                    <a:pt x="5004" y="1"/>
                    <a:pt x="168" y="134"/>
                    <a:pt x="101" y="5705"/>
                  </a:cubicBezTo>
                  <a:cubicBezTo>
                    <a:pt x="1" y="11309"/>
                    <a:pt x="1669" y="13444"/>
                    <a:pt x="1669" y="13444"/>
                  </a:cubicBezTo>
                  <a:lnTo>
                    <a:pt x="8273" y="13444"/>
                  </a:lnTo>
                  <a:lnTo>
                    <a:pt x="10442" y="5338"/>
                  </a:lnTo>
                  <a:cubicBezTo>
                    <a:pt x="10442" y="2436"/>
                    <a:pt x="8173" y="34"/>
                    <a:pt x="5305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8111175" y="3638625"/>
              <a:ext cx="148475" cy="105100"/>
            </a:xfrm>
            <a:custGeom>
              <a:avLst/>
              <a:gdLst/>
              <a:ahLst/>
              <a:cxnLst/>
              <a:rect l="l" t="t" r="r" b="b"/>
              <a:pathLst>
                <a:path w="5939" h="4204" extrusionOk="0">
                  <a:moveTo>
                    <a:pt x="3170" y="0"/>
                  </a:moveTo>
                  <a:lnTo>
                    <a:pt x="1" y="667"/>
                  </a:lnTo>
                  <a:lnTo>
                    <a:pt x="268" y="4203"/>
                  </a:lnTo>
                  <a:lnTo>
                    <a:pt x="5939" y="3970"/>
                  </a:lnTo>
                  <a:lnTo>
                    <a:pt x="3036" y="2202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8276300" y="3608600"/>
              <a:ext cx="130125" cy="123450"/>
            </a:xfrm>
            <a:custGeom>
              <a:avLst/>
              <a:gdLst/>
              <a:ahLst/>
              <a:cxnLst/>
              <a:rect l="l" t="t" r="r" b="b"/>
              <a:pathLst>
                <a:path w="5205" h="4938" extrusionOk="0">
                  <a:moveTo>
                    <a:pt x="835" y="0"/>
                  </a:moveTo>
                  <a:lnTo>
                    <a:pt x="1" y="3236"/>
                  </a:lnTo>
                  <a:lnTo>
                    <a:pt x="5204" y="4937"/>
                  </a:lnTo>
                  <a:lnTo>
                    <a:pt x="5204" y="4937"/>
                  </a:lnTo>
                  <a:lnTo>
                    <a:pt x="3103" y="2369"/>
                  </a:lnTo>
                  <a:lnTo>
                    <a:pt x="3570" y="6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8047800" y="2853050"/>
              <a:ext cx="432850" cy="860650"/>
            </a:xfrm>
            <a:custGeom>
              <a:avLst/>
              <a:gdLst/>
              <a:ahLst/>
              <a:cxnLst/>
              <a:rect l="l" t="t" r="r" b="b"/>
              <a:pathLst>
                <a:path w="17314" h="34426" extrusionOk="0">
                  <a:moveTo>
                    <a:pt x="4337" y="1"/>
                  </a:moveTo>
                  <a:cubicBezTo>
                    <a:pt x="4170" y="1"/>
                    <a:pt x="1" y="3403"/>
                    <a:pt x="334" y="5938"/>
                  </a:cubicBezTo>
                  <a:cubicBezTo>
                    <a:pt x="635" y="8474"/>
                    <a:pt x="2669" y="34425"/>
                    <a:pt x="2669" y="34425"/>
                  </a:cubicBezTo>
                  <a:lnTo>
                    <a:pt x="5571" y="33625"/>
                  </a:lnTo>
                  <a:cubicBezTo>
                    <a:pt x="5571" y="33625"/>
                    <a:pt x="5805" y="8240"/>
                    <a:pt x="6806" y="7973"/>
                  </a:cubicBezTo>
                  <a:cubicBezTo>
                    <a:pt x="6846" y="7963"/>
                    <a:pt x="6887" y="7957"/>
                    <a:pt x="6929" y="7957"/>
                  </a:cubicBezTo>
                  <a:cubicBezTo>
                    <a:pt x="8490" y="7957"/>
                    <a:pt x="11815" y="14941"/>
                    <a:pt x="12009" y="17246"/>
                  </a:cubicBezTo>
                  <a:cubicBezTo>
                    <a:pt x="12176" y="19248"/>
                    <a:pt x="9307" y="31590"/>
                    <a:pt x="9875" y="31790"/>
                  </a:cubicBezTo>
                  <a:lnTo>
                    <a:pt x="12376" y="32090"/>
                  </a:lnTo>
                  <a:cubicBezTo>
                    <a:pt x="12376" y="32090"/>
                    <a:pt x="17313" y="17747"/>
                    <a:pt x="16513" y="15779"/>
                  </a:cubicBezTo>
                  <a:cubicBezTo>
                    <a:pt x="15712" y="13811"/>
                    <a:pt x="10909" y="1535"/>
                    <a:pt x="10909" y="1535"/>
                  </a:cubicBezTo>
                  <a:lnTo>
                    <a:pt x="4337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8165400" y="2301000"/>
              <a:ext cx="157625" cy="188675"/>
            </a:xfrm>
            <a:custGeom>
              <a:avLst/>
              <a:gdLst/>
              <a:ahLst/>
              <a:cxnLst/>
              <a:rect l="l" t="t" r="r" b="b"/>
              <a:pathLst>
                <a:path w="6305" h="7547" extrusionOk="0">
                  <a:moveTo>
                    <a:pt x="3036" y="0"/>
                  </a:moveTo>
                  <a:cubicBezTo>
                    <a:pt x="1368" y="0"/>
                    <a:pt x="0" y="1335"/>
                    <a:pt x="0" y="3002"/>
                  </a:cubicBezTo>
                  <a:cubicBezTo>
                    <a:pt x="0" y="5134"/>
                    <a:pt x="282" y="7547"/>
                    <a:pt x="2479" y="7547"/>
                  </a:cubicBezTo>
                  <a:cubicBezTo>
                    <a:pt x="2551" y="7547"/>
                    <a:pt x="2626" y="7544"/>
                    <a:pt x="2702" y="7539"/>
                  </a:cubicBezTo>
                  <a:cubicBezTo>
                    <a:pt x="6171" y="7306"/>
                    <a:pt x="6305" y="5504"/>
                    <a:pt x="6271" y="4303"/>
                  </a:cubicBezTo>
                  <a:cubicBezTo>
                    <a:pt x="6205" y="3103"/>
                    <a:pt x="5771" y="34"/>
                    <a:pt x="3136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8194575" y="2471950"/>
              <a:ext cx="95100" cy="128875"/>
            </a:xfrm>
            <a:custGeom>
              <a:avLst/>
              <a:gdLst/>
              <a:ahLst/>
              <a:cxnLst/>
              <a:rect l="l" t="t" r="r" b="b"/>
              <a:pathLst>
                <a:path w="3804" h="5155" extrusionOk="0">
                  <a:moveTo>
                    <a:pt x="3503" y="1"/>
                  </a:moveTo>
                  <a:lnTo>
                    <a:pt x="1" y="267"/>
                  </a:lnTo>
                  <a:lnTo>
                    <a:pt x="334" y="3603"/>
                  </a:lnTo>
                  <a:cubicBezTo>
                    <a:pt x="426" y="4518"/>
                    <a:pt x="1187" y="5155"/>
                    <a:pt x="2056" y="5155"/>
                  </a:cubicBezTo>
                  <a:cubicBezTo>
                    <a:pt x="2137" y="5155"/>
                    <a:pt x="2220" y="5149"/>
                    <a:pt x="2302" y="5138"/>
                  </a:cubicBezTo>
                  <a:cubicBezTo>
                    <a:pt x="3170" y="5004"/>
                    <a:pt x="3803" y="4204"/>
                    <a:pt x="3703" y="3336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8140800" y="2392725"/>
              <a:ext cx="39625" cy="53825"/>
            </a:xfrm>
            <a:custGeom>
              <a:avLst/>
              <a:gdLst/>
              <a:ahLst/>
              <a:cxnLst/>
              <a:rect l="l" t="t" r="r" b="b"/>
              <a:pathLst>
                <a:path w="1585" h="2153" extrusionOk="0">
                  <a:moveTo>
                    <a:pt x="851" y="1"/>
                  </a:moveTo>
                  <a:cubicBezTo>
                    <a:pt x="450" y="1"/>
                    <a:pt x="150" y="368"/>
                    <a:pt x="117" y="768"/>
                  </a:cubicBezTo>
                  <a:cubicBezTo>
                    <a:pt x="1" y="1435"/>
                    <a:pt x="490" y="2153"/>
                    <a:pt x="1191" y="2153"/>
                  </a:cubicBezTo>
                  <a:cubicBezTo>
                    <a:pt x="1295" y="2153"/>
                    <a:pt x="1405" y="2137"/>
                    <a:pt x="1518" y="2102"/>
                  </a:cubicBezTo>
                  <a:lnTo>
                    <a:pt x="1518" y="501"/>
                  </a:lnTo>
                  <a:cubicBezTo>
                    <a:pt x="1585" y="201"/>
                    <a:pt x="1084" y="1"/>
                    <a:pt x="85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8231275" y="2354850"/>
              <a:ext cx="46725" cy="66400"/>
            </a:xfrm>
            <a:custGeom>
              <a:avLst/>
              <a:gdLst/>
              <a:ahLst/>
              <a:cxnLst/>
              <a:rect l="l" t="t" r="r" b="b"/>
              <a:pathLst>
                <a:path w="1869" h="2656" extrusionOk="0">
                  <a:moveTo>
                    <a:pt x="77" y="1"/>
                  </a:moveTo>
                  <a:cubicBezTo>
                    <a:pt x="34" y="1"/>
                    <a:pt x="0" y="24"/>
                    <a:pt x="0" y="48"/>
                  </a:cubicBezTo>
                  <a:cubicBezTo>
                    <a:pt x="167" y="682"/>
                    <a:pt x="234" y="1315"/>
                    <a:pt x="634" y="1849"/>
                  </a:cubicBezTo>
                  <a:cubicBezTo>
                    <a:pt x="651" y="1866"/>
                    <a:pt x="668" y="1874"/>
                    <a:pt x="684" y="1874"/>
                  </a:cubicBezTo>
                  <a:cubicBezTo>
                    <a:pt x="701" y="1874"/>
                    <a:pt x="718" y="1866"/>
                    <a:pt x="734" y="1849"/>
                  </a:cubicBezTo>
                  <a:cubicBezTo>
                    <a:pt x="848" y="1702"/>
                    <a:pt x="1011" y="1611"/>
                    <a:pt x="1146" y="1611"/>
                  </a:cubicBezTo>
                  <a:cubicBezTo>
                    <a:pt x="1288" y="1611"/>
                    <a:pt x="1401" y="1711"/>
                    <a:pt x="1401" y="1949"/>
                  </a:cubicBezTo>
                  <a:cubicBezTo>
                    <a:pt x="1401" y="2183"/>
                    <a:pt x="1201" y="2383"/>
                    <a:pt x="1034" y="2516"/>
                  </a:cubicBezTo>
                  <a:cubicBezTo>
                    <a:pt x="1005" y="2546"/>
                    <a:pt x="1028" y="2655"/>
                    <a:pt x="1104" y="2655"/>
                  </a:cubicBezTo>
                  <a:cubicBezTo>
                    <a:pt x="1113" y="2655"/>
                    <a:pt x="1124" y="2653"/>
                    <a:pt x="1135" y="2650"/>
                  </a:cubicBezTo>
                  <a:cubicBezTo>
                    <a:pt x="1468" y="2450"/>
                    <a:pt x="1868" y="1649"/>
                    <a:pt x="1235" y="1449"/>
                  </a:cubicBezTo>
                  <a:cubicBezTo>
                    <a:pt x="1212" y="1427"/>
                    <a:pt x="1186" y="1419"/>
                    <a:pt x="1159" y="1419"/>
                  </a:cubicBezTo>
                  <a:cubicBezTo>
                    <a:pt x="1105" y="1419"/>
                    <a:pt x="1046" y="1449"/>
                    <a:pt x="1001" y="1449"/>
                  </a:cubicBezTo>
                  <a:cubicBezTo>
                    <a:pt x="901" y="1482"/>
                    <a:pt x="801" y="1649"/>
                    <a:pt x="734" y="1649"/>
                  </a:cubicBezTo>
                  <a:cubicBezTo>
                    <a:pt x="501" y="1649"/>
                    <a:pt x="201" y="215"/>
                    <a:pt x="134" y="15"/>
                  </a:cubicBezTo>
                  <a:cubicBezTo>
                    <a:pt x="114" y="5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8200100" y="2380075"/>
              <a:ext cx="6925" cy="5775"/>
            </a:xfrm>
            <a:custGeom>
              <a:avLst/>
              <a:gdLst/>
              <a:ahLst/>
              <a:cxnLst/>
              <a:rect l="l" t="t" r="r" b="b"/>
              <a:pathLst>
                <a:path w="277" h="231" extrusionOk="0">
                  <a:moveTo>
                    <a:pt x="177" y="1"/>
                  </a:moveTo>
                  <a:cubicBezTo>
                    <a:pt x="168" y="1"/>
                    <a:pt x="157" y="3"/>
                    <a:pt x="147" y="6"/>
                  </a:cubicBezTo>
                  <a:cubicBezTo>
                    <a:pt x="113" y="6"/>
                    <a:pt x="80" y="6"/>
                    <a:pt x="47" y="106"/>
                  </a:cubicBezTo>
                  <a:cubicBezTo>
                    <a:pt x="1" y="152"/>
                    <a:pt x="97" y="230"/>
                    <a:pt x="173" y="230"/>
                  </a:cubicBezTo>
                  <a:cubicBezTo>
                    <a:pt x="207" y="230"/>
                    <a:pt x="236" y="214"/>
                    <a:pt x="247" y="173"/>
                  </a:cubicBezTo>
                  <a:cubicBezTo>
                    <a:pt x="276" y="114"/>
                    <a:pt x="253" y="1"/>
                    <a:pt x="1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8274025" y="2369750"/>
              <a:ext cx="7300" cy="5550"/>
            </a:xfrm>
            <a:custGeom>
              <a:avLst/>
              <a:gdLst/>
              <a:ahLst/>
              <a:cxnLst/>
              <a:rect l="l" t="t" r="r" b="b"/>
              <a:pathLst>
                <a:path w="292" h="222" extrusionOk="0">
                  <a:moveTo>
                    <a:pt x="101" y="0"/>
                  </a:moveTo>
                  <a:cubicBezTo>
                    <a:pt x="0" y="0"/>
                    <a:pt x="12" y="221"/>
                    <a:pt x="136" y="221"/>
                  </a:cubicBezTo>
                  <a:cubicBezTo>
                    <a:pt x="143" y="221"/>
                    <a:pt x="150" y="221"/>
                    <a:pt x="158" y="219"/>
                  </a:cubicBezTo>
                  <a:cubicBezTo>
                    <a:pt x="292" y="186"/>
                    <a:pt x="292" y="52"/>
                    <a:pt x="192" y="19"/>
                  </a:cubicBezTo>
                  <a:lnTo>
                    <a:pt x="158" y="19"/>
                  </a:lnTo>
                  <a:cubicBezTo>
                    <a:pt x="137" y="6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8211250" y="2417750"/>
              <a:ext cx="52125" cy="19725"/>
            </a:xfrm>
            <a:custGeom>
              <a:avLst/>
              <a:gdLst/>
              <a:ahLst/>
              <a:cxnLst/>
              <a:rect l="l" t="t" r="r" b="b"/>
              <a:pathLst>
                <a:path w="2085" h="789" extrusionOk="0">
                  <a:moveTo>
                    <a:pt x="34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301" y="467"/>
                    <a:pt x="635" y="701"/>
                    <a:pt x="1102" y="768"/>
                  </a:cubicBezTo>
                  <a:cubicBezTo>
                    <a:pt x="1175" y="778"/>
                    <a:pt x="1286" y="789"/>
                    <a:pt x="1406" y="789"/>
                  </a:cubicBezTo>
                  <a:cubicBezTo>
                    <a:pt x="1665" y="789"/>
                    <a:pt x="1967" y="739"/>
                    <a:pt x="2036" y="534"/>
                  </a:cubicBezTo>
                  <a:cubicBezTo>
                    <a:pt x="2084" y="485"/>
                    <a:pt x="2044" y="454"/>
                    <a:pt x="2006" y="454"/>
                  </a:cubicBezTo>
                  <a:cubicBezTo>
                    <a:pt x="1992" y="454"/>
                    <a:pt x="1978" y="458"/>
                    <a:pt x="1969" y="467"/>
                  </a:cubicBezTo>
                  <a:cubicBezTo>
                    <a:pt x="1844" y="592"/>
                    <a:pt x="1642" y="626"/>
                    <a:pt x="1443" y="626"/>
                  </a:cubicBezTo>
                  <a:cubicBezTo>
                    <a:pt x="1322" y="626"/>
                    <a:pt x="1202" y="613"/>
                    <a:pt x="1102" y="601"/>
                  </a:cubicBezTo>
                  <a:cubicBezTo>
                    <a:pt x="668" y="534"/>
                    <a:pt x="334" y="3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8206250" y="2415075"/>
              <a:ext cx="13375" cy="15000"/>
            </a:xfrm>
            <a:custGeom>
              <a:avLst/>
              <a:gdLst/>
              <a:ahLst/>
              <a:cxnLst/>
              <a:rect l="l" t="t" r="r" b="b"/>
              <a:pathLst>
                <a:path w="535" h="600" extrusionOk="0">
                  <a:moveTo>
                    <a:pt x="445" y="1"/>
                  </a:moveTo>
                  <a:cubicBezTo>
                    <a:pt x="324" y="1"/>
                    <a:pt x="192" y="83"/>
                    <a:pt x="134" y="141"/>
                  </a:cubicBezTo>
                  <a:cubicBezTo>
                    <a:pt x="34" y="274"/>
                    <a:pt x="1" y="441"/>
                    <a:pt x="1" y="574"/>
                  </a:cubicBezTo>
                  <a:cubicBezTo>
                    <a:pt x="1" y="591"/>
                    <a:pt x="17" y="599"/>
                    <a:pt x="34" y="599"/>
                  </a:cubicBezTo>
                  <a:cubicBezTo>
                    <a:pt x="51" y="599"/>
                    <a:pt x="67" y="591"/>
                    <a:pt x="67" y="574"/>
                  </a:cubicBezTo>
                  <a:cubicBezTo>
                    <a:pt x="67" y="441"/>
                    <a:pt x="134" y="307"/>
                    <a:pt x="201" y="241"/>
                  </a:cubicBezTo>
                  <a:cubicBezTo>
                    <a:pt x="301" y="141"/>
                    <a:pt x="368" y="107"/>
                    <a:pt x="501" y="107"/>
                  </a:cubicBezTo>
                  <a:cubicBezTo>
                    <a:pt x="534" y="107"/>
                    <a:pt x="534" y="7"/>
                    <a:pt x="501" y="7"/>
                  </a:cubicBezTo>
                  <a:cubicBezTo>
                    <a:pt x="483" y="3"/>
                    <a:pt x="464" y="1"/>
                    <a:pt x="4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8191250" y="2480300"/>
              <a:ext cx="79250" cy="14700"/>
            </a:xfrm>
            <a:custGeom>
              <a:avLst/>
              <a:gdLst/>
              <a:ahLst/>
              <a:cxnLst/>
              <a:rect l="l" t="t" r="r" b="b"/>
              <a:pathLst>
                <a:path w="3170" h="588" extrusionOk="0">
                  <a:moveTo>
                    <a:pt x="134" y="0"/>
                  </a:moveTo>
                  <a:cubicBezTo>
                    <a:pt x="67" y="0"/>
                    <a:pt x="0" y="100"/>
                    <a:pt x="67" y="100"/>
                  </a:cubicBezTo>
                  <a:cubicBezTo>
                    <a:pt x="416" y="463"/>
                    <a:pt x="819" y="587"/>
                    <a:pt x="1242" y="587"/>
                  </a:cubicBezTo>
                  <a:cubicBezTo>
                    <a:pt x="1869" y="587"/>
                    <a:pt x="2538" y="313"/>
                    <a:pt x="3136" y="134"/>
                  </a:cubicBezTo>
                  <a:cubicBezTo>
                    <a:pt x="3169" y="134"/>
                    <a:pt x="3169" y="33"/>
                    <a:pt x="3136" y="33"/>
                  </a:cubicBezTo>
                  <a:cubicBezTo>
                    <a:pt x="2669" y="100"/>
                    <a:pt x="2269" y="367"/>
                    <a:pt x="1768" y="434"/>
                  </a:cubicBezTo>
                  <a:cubicBezTo>
                    <a:pt x="1690" y="444"/>
                    <a:pt x="1610" y="448"/>
                    <a:pt x="1527" y="448"/>
                  </a:cubicBezTo>
                  <a:cubicBezTo>
                    <a:pt x="1045" y="448"/>
                    <a:pt x="504" y="285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217925" y="2295750"/>
              <a:ext cx="100925" cy="57800"/>
            </a:xfrm>
            <a:custGeom>
              <a:avLst/>
              <a:gdLst/>
              <a:ahLst/>
              <a:cxnLst/>
              <a:rect l="l" t="t" r="r" b="b"/>
              <a:pathLst>
                <a:path w="4037" h="2312" extrusionOk="0">
                  <a:moveTo>
                    <a:pt x="1291" y="1"/>
                  </a:moveTo>
                  <a:cubicBezTo>
                    <a:pt x="828" y="1"/>
                    <a:pt x="357" y="72"/>
                    <a:pt x="1" y="144"/>
                  </a:cubicBezTo>
                  <a:cubicBezTo>
                    <a:pt x="201" y="310"/>
                    <a:pt x="401" y="611"/>
                    <a:pt x="668" y="811"/>
                  </a:cubicBezTo>
                  <a:cubicBezTo>
                    <a:pt x="1101" y="1178"/>
                    <a:pt x="1702" y="1278"/>
                    <a:pt x="2202" y="1545"/>
                  </a:cubicBezTo>
                  <a:cubicBezTo>
                    <a:pt x="2736" y="1811"/>
                    <a:pt x="3336" y="2045"/>
                    <a:pt x="3870" y="2312"/>
                  </a:cubicBezTo>
                  <a:cubicBezTo>
                    <a:pt x="4037" y="1545"/>
                    <a:pt x="3036" y="511"/>
                    <a:pt x="2402" y="210"/>
                  </a:cubicBezTo>
                  <a:cubicBezTo>
                    <a:pt x="2092" y="55"/>
                    <a:pt x="1695" y="1"/>
                    <a:pt x="1291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056150" y="2632400"/>
              <a:ext cx="316075" cy="1072125"/>
            </a:xfrm>
            <a:custGeom>
              <a:avLst/>
              <a:gdLst/>
              <a:ahLst/>
              <a:cxnLst/>
              <a:rect l="l" t="t" r="r" b="b"/>
              <a:pathLst>
                <a:path w="12643" h="42885" extrusionOk="0">
                  <a:moveTo>
                    <a:pt x="10386" y="1"/>
                  </a:moveTo>
                  <a:cubicBezTo>
                    <a:pt x="8652" y="1"/>
                    <a:pt x="7039" y="2189"/>
                    <a:pt x="7039" y="2189"/>
                  </a:cubicBezTo>
                  <a:cubicBezTo>
                    <a:pt x="6469" y="462"/>
                    <a:pt x="5234" y="33"/>
                    <a:pt x="4146" y="33"/>
                  </a:cubicBezTo>
                  <a:cubicBezTo>
                    <a:pt x="3068" y="33"/>
                    <a:pt x="2135" y="454"/>
                    <a:pt x="2135" y="454"/>
                  </a:cubicBezTo>
                  <a:cubicBezTo>
                    <a:pt x="2302" y="7392"/>
                    <a:pt x="4037" y="8827"/>
                    <a:pt x="4037" y="8860"/>
                  </a:cubicBezTo>
                  <a:cubicBezTo>
                    <a:pt x="3036" y="9260"/>
                    <a:pt x="2235" y="9928"/>
                    <a:pt x="1668" y="10695"/>
                  </a:cubicBezTo>
                  <a:cubicBezTo>
                    <a:pt x="534" y="12129"/>
                    <a:pt x="0" y="14031"/>
                    <a:pt x="167" y="15865"/>
                  </a:cubicBezTo>
                  <a:lnTo>
                    <a:pt x="2369" y="42885"/>
                  </a:lnTo>
                  <a:lnTo>
                    <a:pt x="8840" y="38748"/>
                  </a:lnTo>
                  <a:lnTo>
                    <a:pt x="12009" y="12930"/>
                  </a:lnTo>
                  <a:lnTo>
                    <a:pt x="10641" y="8860"/>
                  </a:lnTo>
                  <a:lnTo>
                    <a:pt x="12643" y="1688"/>
                  </a:lnTo>
                  <a:cubicBezTo>
                    <a:pt x="11954" y="435"/>
                    <a:pt x="11158" y="1"/>
                    <a:pt x="10386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8236275" y="2777175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267" y="234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8282150" y="272630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267" y="201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8169575" y="274960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36" y="1"/>
                  </a:moveTo>
                  <a:cubicBezTo>
                    <a:pt x="0" y="1"/>
                    <a:pt x="11" y="369"/>
                    <a:pt x="267" y="369"/>
                  </a:cubicBezTo>
                  <a:cubicBezTo>
                    <a:pt x="500" y="369"/>
                    <a:pt x="500" y="3"/>
                    <a:pt x="267" y="3"/>
                  </a:cubicBezTo>
                  <a:cubicBezTo>
                    <a:pt x="256" y="1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8173775" y="2691000"/>
              <a:ext cx="8325" cy="5300"/>
            </a:xfrm>
            <a:custGeom>
              <a:avLst/>
              <a:gdLst/>
              <a:ahLst/>
              <a:cxnLst/>
              <a:rect l="l" t="t" r="r" b="b"/>
              <a:pathLst>
                <a:path w="333" h="212" extrusionOk="0">
                  <a:moveTo>
                    <a:pt x="116" y="1"/>
                  </a:moveTo>
                  <a:cubicBezTo>
                    <a:pt x="1" y="1"/>
                    <a:pt x="17" y="212"/>
                    <a:pt x="166" y="212"/>
                  </a:cubicBezTo>
                  <a:cubicBezTo>
                    <a:pt x="332" y="212"/>
                    <a:pt x="332" y="12"/>
                    <a:pt x="166" y="12"/>
                  </a:cubicBezTo>
                  <a:cubicBezTo>
                    <a:pt x="147" y="4"/>
                    <a:pt x="131" y="1"/>
                    <a:pt x="11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8223775" y="27062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300" y="1"/>
                  </a:moveTo>
                  <a:cubicBezTo>
                    <a:pt x="0" y="1"/>
                    <a:pt x="0" y="435"/>
                    <a:pt x="300" y="435"/>
                  </a:cubicBezTo>
                  <a:cubicBezTo>
                    <a:pt x="534" y="435"/>
                    <a:pt x="534" y="1"/>
                    <a:pt x="3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8213750" y="2745475"/>
              <a:ext cx="12550" cy="9200"/>
            </a:xfrm>
            <a:custGeom>
              <a:avLst/>
              <a:gdLst/>
              <a:ahLst/>
              <a:cxnLst/>
              <a:rect l="l" t="t" r="r" b="b"/>
              <a:pathLst>
                <a:path w="502" h="368" extrusionOk="0">
                  <a:moveTo>
                    <a:pt x="234" y="1"/>
                  </a:moveTo>
                  <a:cubicBezTo>
                    <a:pt x="1" y="34"/>
                    <a:pt x="1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8197925" y="280385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34" y="1"/>
                  </a:moveTo>
                  <a:cubicBezTo>
                    <a:pt x="0" y="34"/>
                    <a:pt x="0" y="201"/>
                    <a:pt x="134" y="201"/>
                  </a:cubicBezTo>
                  <a:cubicBezTo>
                    <a:pt x="234" y="201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8138050" y="2719175"/>
              <a:ext cx="8025" cy="6900"/>
            </a:xfrm>
            <a:custGeom>
              <a:avLst/>
              <a:gdLst/>
              <a:ahLst/>
              <a:cxnLst/>
              <a:rect l="l" t="t" r="r" b="b"/>
              <a:pathLst>
                <a:path w="321" h="276" extrusionOk="0">
                  <a:moveTo>
                    <a:pt x="209" y="0"/>
                  </a:moveTo>
                  <a:cubicBezTo>
                    <a:pt x="118" y="0"/>
                    <a:pt x="1" y="80"/>
                    <a:pt x="60" y="219"/>
                  </a:cubicBezTo>
                  <a:cubicBezTo>
                    <a:pt x="85" y="256"/>
                    <a:pt x="124" y="275"/>
                    <a:pt x="163" y="275"/>
                  </a:cubicBezTo>
                  <a:cubicBezTo>
                    <a:pt x="228" y="275"/>
                    <a:pt x="294" y="223"/>
                    <a:pt x="294" y="119"/>
                  </a:cubicBezTo>
                  <a:cubicBezTo>
                    <a:pt x="321" y="37"/>
                    <a:pt x="271" y="0"/>
                    <a:pt x="20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8181225" y="2717125"/>
              <a:ext cx="8375" cy="5875"/>
            </a:xfrm>
            <a:custGeom>
              <a:avLst/>
              <a:gdLst/>
              <a:ahLst/>
              <a:cxnLst/>
              <a:rect l="l" t="t" r="r" b="b"/>
              <a:pathLst>
                <a:path w="335" h="235" extrusionOk="0">
                  <a:moveTo>
                    <a:pt x="168" y="1"/>
                  </a:moveTo>
                  <a:cubicBezTo>
                    <a:pt x="1" y="1"/>
                    <a:pt x="1" y="234"/>
                    <a:pt x="168" y="234"/>
                  </a:cubicBezTo>
                  <a:cubicBezTo>
                    <a:pt x="335" y="234"/>
                    <a:pt x="335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8198750" y="2667875"/>
              <a:ext cx="10875" cy="7575"/>
            </a:xfrm>
            <a:custGeom>
              <a:avLst/>
              <a:gdLst/>
              <a:ahLst/>
              <a:cxnLst/>
              <a:rect l="l" t="t" r="r" b="b"/>
              <a:pathLst>
                <a:path w="435" h="303" extrusionOk="0">
                  <a:moveTo>
                    <a:pt x="173" y="0"/>
                  </a:moveTo>
                  <a:cubicBezTo>
                    <a:pt x="1" y="0"/>
                    <a:pt x="10" y="303"/>
                    <a:pt x="201" y="303"/>
                  </a:cubicBezTo>
                  <a:cubicBezTo>
                    <a:pt x="434" y="303"/>
                    <a:pt x="434" y="3"/>
                    <a:pt x="201" y="3"/>
                  </a:cubicBezTo>
                  <a:cubicBezTo>
                    <a:pt x="191" y="1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8132025" y="2681275"/>
              <a:ext cx="7550" cy="6700"/>
            </a:xfrm>
            <a:custGeom>
              <a:avLst/>
              <a:gdLst/>
              <a:ahLst/>
              <a:cxnLst/>
              <a:rect l="l" t="t" r="r" b="b"/>
              <a:pathLst>
                <a:path w="302" h="268" extrusionOk="0">
                  <a:moveTo>
                    <a:pt x="134" y="0"/>
                  </a:moveTo>
                  <a:cubicBezTo>
                    <a:pt x="1" y="0"/>
                    <a:pt x="1" y="267"/>
                    <a:pt x="134" y="267"/>
                  </a:cubicBezTo>
                  <a:cubicBezTo>
                    <a:pt x="301" y="267"/>
                    <a:pt x="301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8159550" y="2651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67" y="0"/>
                  </a:moveTo>
                  <a:cubicBezTo>
                    <a:pt x="1" y="0"/>
                    <a:pt x="1" y="201"/>
                    <a:pt x="167" y="201"/>
                  </a:cubicBezTo>
                  <a:cubicBezTo>
                    <a:pt x="268" y="201"/>
                    <a:pt x="268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8134575" y="2650425"/>
              <a:ext cx="9150" cy="6100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99" y="0"/>
                  </a:moveTo>
                  <a:cubicBezTo>
                    <a:pt x="19" y="0"/>
                    <a:pt x="1" y="243"/>
                    <a:pt x="121" y="243"/>
                  </a:cubicBezTo>
                  <a:cubicBezTo>
                    <a:pt x="134" y="243"/>
                    <a:pt x="149" y="240"/>
                    <a:pt x="166" y="234"/>
                  </a:cubicBezTo>
                  <a:lnTo>
                    <a:pt x="199" y="234"/>
                  </a:lnTo>
                  <a:cubicBezTo>
                    <a:pt x="366" y="200"/>
                    <a:pt x="366" y="0"/>
                    <a:pt x="19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8139550" y="2769625"/>
              <a:ext cx="10025" cy="9250"/>
            </a:xfrm>
            <a:custGeom>
              <a:avLst/>
              <a:gdLst/>
              <a:ahLst/>
              <a:cxnLst/>
              <a:rect l="l" t="t" r="r" b="b"/>
              <a:pathLst>
                <a:path w="401" h="370" extrusionOk="0">
                  <a:moveTo>
                    <a:pt x="177" y="0"/>
                  </a:moveTo>
                  <a:cubicBezTo>
                    <a:pt x="0" y="0"/>
                    <a:pt x="8" y="369"/>
                    <a:pt x="200" y="369"/>
                  </a:cubicBezTo>
                  <a:cubicBezTo>
                    <a:pt x="400" y="369"/>
                    <a:pt x="400" y="2"/>
                    <a:pt x="200" y="2"/>
                  </a:cubicBezTo>
                  <a:cubicBezTo>
                    <a:pt x="192" y="1"/>
                    <a:pt x="185" y="0"/>
                    <a:pt x="17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8160400" y="281802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0" y="1"/>
                    <a:pt x="0" y="334"/>
                    <a:pt x="234" y="334"/>
                  </a:cubicBezTo>
                  <a:cubicBezTo>
                    <a:pt x="467" y="334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8186250" y="2772175"/>
              <a:ext cx="8350" cy="6700"/>
            </a:xfrm>
            <a:custGeom>
              <a:avLst/>
              <a:gdLst/>
              <a:ahLst/>
              <a:cxnLst/>
              <a:rect l="l" t="t" r="r" b="b"/>
              <a:pathLst>
                <a:path w="334" h="268" extrusionOk="0">
                  <a:moveTo>
                    <a:pt x="167" y="0"/>
                  </a:moveTo>
                  <a:cubicBezTo>
                    <a:pt x="0" y="0"/>
                    <a:pt x="0" y="267"/>
                    <a:pt x="167" y="267"/>
                  </a:cubicBezTo>
                  <a:cubicBezTo>
                    <a:pt x="334" y="267"/>
                    <a:pt x="334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8212100" y="2834700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8251275" y="2818875"/>
              <a:ext cx="13375" cy="10850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268" y="0"/>
                  </a:moveTo>
                  <a:cubicBezTo>
                    <a:pt x="1" y="0"/>
                    <a:pt x="1" y="434"/>
                    <a:pt x="268" y="434"/>
                  </a:cubicBezTo>
                  <a:cubicBezTo>
                    <a:pt x="535" y="434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8227100" y="2803850"/>
              <a:ext cx="12525" cy="10050"/>
            </a:xfrm>
            <a:custGeom>
              <a:avLst/>
              <a:gdLst/>
              <a:ahLst/>
              <a:cxnLst/>
              <a:rect l="l" t="t" r="r" b="b"/>
              <a:pathLst>
                <a:path w="501" h="402" extrusionOk="0">
                  <a:moveTo>
                    <a:pt x="234" y="1"/>
                  </a:moveTo>
                  <a:cubicBezTo>
                    <a:pt x="1" y="1"/>
                    <a:pt x="1" y="401"/>
                    <a:pt x="234" y="401"/>
                  </a:cubicBezTo>
                  <a:cubicBezTo>
                    <a:pt x="501" y="401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8282975" y="2774675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8252950" y="2737975"/>
              <a:ext cx="15050" cy="10875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4"/>
                    <a:pt x="301" y="434"/>
                  </a:cubicBezTo>
                  <a:cubicBezTo>
                    <a:pt x="601" y="434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8278800" y="268127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34" y="334"/>
                    <a:pt x="434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8259625" y="2678775"/>
              <a:ext cx="10025" cy="6675"/>
            </a:xfrm>
            <a:custGeom>
              <a:avLst/>
              <a:gdLst/>
              <a:ahLst/>
              <a:cxnLst/>
              <a:rect l="l" t="t" r="r" b="b"/>
              <a:pathLst>
                <a:path w="401" h="267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8301325" y="2649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1"/>
                  </a:moveTo>
                  <a:cubicBezTo>
                    <a:pt x="0" y="1"/>
                    <a:pt x="0" y="268"/>
                    <a:pt x="201" y="268"/>
                  </a:cubicBezTo>
                  <a:cubicBezTo>
                    <a:pt x="401" y="268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43025" y="2675425"/>
              <a:ext cx="7525" cy="752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0" y="34"/>
                    <a:pt x="0" y="301"/>
                    <a:pt x="167" y="301"/>
                  </a:cubicBezTo>
                  <a:cubicBezTo>
                    <a:pt x="300" y="301"/>
                    <a:pt x="3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326350" y="2733375"/>
              <a:ext cx="12000" cy="9800"/>
            </a:xfrm>
            <a:custGeom>
              <a:avLst/>
              <a:gdLst/>
              <a:ahLst/>
              <a:cxnLst/>
              <a:rect l="l" t="t" r="r" b="b"/>
              <a:pathLst>
                <a:path w="480" h="392" extrusionOk="0">
                  <a:moveTo>
                    <a:pt x="162" y="0"/>
                  </a:moveTo>
                  <a:cubicBezTo>
                    <a:pt x="125" y="0"/>
                    <a:pt x="91" y="14"/>
                    <a:pt x="67" y="51"/>
                  </a:cubicBezTo>
                  <a:cubicBezTo>
                    <a:pt x="0" y="151"/>
                    <a:pt x="0" y="318"/>
                    <a:pt x="100" y="351"/>
                  </a:cubicBezTo>
                  <a:cubicBezTo>
                    <a:pt x="136" y="380"/>
                    <a:pt x="174" y="391"/>
                    <a:pt x="212" y="391"/>
                  </a:cubicBezTo>
                  <a:cubicBezTo>
                    <a:pt x="351" y="391"/>
                    <a:pt x="479" y="230"/>
                    <a:pt x="400" y="151"/>
                  </a:cubicBezTo>
                  <a:cubicBezTo>
                    <a:pt x="400" y="151"/>
                    <a:pt x="400" y="84"/>
                    <a:pt x="367" y="84"/>
                  </a:cubicBezTo>
                  <a:cubicBezTo>
                    <a:pt x="304" y="42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8305500" y="271295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8340525" y="27096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67" y="0"/>
                  </a:moveTo>
                  <a:cubicBezTo>
                    <a:pt x="0" y="0"/>
                    <a:pt x="0" y="334"/>
                    <a:pt x="267" y="334"/>
                  </a:cubicBezTo>
                  <a:cubicBezTo>
                    <a:pt x="467" y="334"/>
                    <a:pt x="4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8308000" y="268292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0" y="1"/>
                    <a:pt x="0" y="368"/>
                    <a:pt x="267" y="368"/>
                  </a:cubicBezTo>
                  <a:cubicBezTo>
                    <a:pt x="501" y="368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8334675" y="2647900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34" y="1"/>
                  </a:moveTo>
                  <a:cubicBezTo>
                    <a:pt x="1" y="1"/>
                    <a:pt x="1" y="435"/>
                    <a:pt x="234" y="435"/>
                  </a:cubicBezTo>
                  <a:cubicBezTo>
                    <a:pt x="501" y="435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8318400" y="2763825"/>
              <a:ext cx="11250" cy="10900"/>
            </a:xfrm>
            <a:custGeom>
              <a:avLst/>
              <a:gdLst/>
              <a:ahLst/>
              <a:cxnLst/>
              <a:rect l="l" t="t" r="r" b="b"/>
              <a:pathLst>
                <a:path w="450" h="436" extrusionOk="0">
                  <a:moveTo>
                    <a:pt x="231" y="1"/>
                  </a:moveTo>
                  <a:cubicBezTo>
                    <a:pt x="135" y="1"/>
                    <a:pt x="35" y="67"/>
                    <a:pt x="18" y="201"/>
                  </a:cubicBezTo>
                  <a:cubicBezTo>
                    <a:pt x="0" y="360"/>
                    <a:pt x="133" y="435"/>
                    <a:pt x="252" y="435"/>
                  </a:cubicBezTo>
                  <a:cubicBezTo>
                    <a:pt x="356" y="435"/>
                    <a:pt x="449" y="377"/>
                    <a:pt x="418" y="267"/>
                  </a:cubicBezTo>
                  <a:lnTo>
                    <a:pt x="418" y="201"/>
                  </a:lnTo>
                  <a:cubicBezTo>
                    <a:pt x="418" y="67"/>
                    <a:pt x="326" y="1"/>
                    <a:pt x="23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8303825" y="28180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"/>
                    <a:pt x="0" y="1"/>
                    <a:pt x="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8280475" y="2860575"/>
              <a:ext cx="18375" cy="15025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67" y="0"/>
                  </a:moveTo>
                  <a:cubicBezTo>
                    <a:pt x="0" y="0"/>
                    <a:pt x="0" y="600"/>
                    <a:pt x="367" y="600"/>
                  </a:cubicBezTo>
                  <a:cubicBezTo>
                    <a:pt x="734" y="600"/>
                    <a:pt x="734" y="0"/>
                    <a:pt x="3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8282150" y="2825550"/>
              <a:ext cx="12525" cy="9175"/>
            </a:xfrm>
            <a:custGeom>
              <a:avLst/>
              <a:gdLst/>
              <a:ahLst/>
              <a:cxnLst/>
              <a:rect l="l" t="t" r="r" b="b"/>
              <a:pathLst>
                <a:path w="501" h="367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1" y="367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8242950" y="2881400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201" y="1"/>
                  </a:moveTo>
                  <a:cubicBezTo>
                    <a:pt x="0" y="1"/>
                    <a:pt x="0" y="335"/>
                    <a:pt x="201" y="335"/>
                  </a:cubicBezTo>
                  <a:cubicBezTo>
                    <a:pt x="401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8192900" y="2905600"/>
              <a:ext cx="13375" cy="10025"/>
            </a:xfrm>
            <a:custGeom>
              <a:avLst/>
              <a:gdLst/>
              <a:ahLst/>
              <a:cxnLst/>
              <a:rect l="l" t="t" r="r" b="b"/>
              <a:pathLst>
                <a:path w="535" h="401" extrusionOk="0">
                  <a:moveTo>
                    <a:pt x="234" y="0"/>
                  </a:moveTo>
                  <a:cubicBezTo>
                    <a:pt x="1" y="0"/>
                    <a:pt x="1" y="401"/>
                    <a:pt x="234" y="401"/>
                  </a:cubicBezTo>
                  <a:cubicBezTo>
                    <a:pt x="535" y="401"/>
                    <a:pt x="535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8177075" y="287557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501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8172075" y="2849725"/>
              <a:ext cx="4175" cy="2525"/>
            </a:xfrm>
            <a:custGeom>
              <a:avLst/>
              <a:gdLst/>
              <a:ahLst/>
              <a:cxnLst/>
              <a:rect l="l" t="t" r="r" b="b"/>
              <a:pathLst>
                <a:path w="167" h="101" extrusionOk="0">
                  <a:moveTo>
                    <a:pt x="67" y="0"/>
                  </a:moveTo>
                  <a:cubicBezTo>
                    <a:pt x="0" y="0"/>
                    <a:pt x="0" y="100"/>
                    <a:pt x="67" y="100"/>
                  </a:cubicBezTo>
                  <a:cubicBezTo>
                    <a:pt x="167" y="100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8207925" y="2870575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67" y="0"/>
                  </a:moveTo>
                  <a:cubicBezTo>
                    <a:pt x="0" y="0"/>
                    <a:pt x="0" y="401"/>
                    <a:pt x="267" y="401"/>
                  </a:cubicBezTo>
                  <a:cubicBezTo>
                    <a:pt x="501" y="401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8253800" y="2843050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67" y="1"/>
                  </a:moveTo>
                  <a:cubicBezTo>
                    <a:pt x="0" y="1"/>
                    <a:pt x="0" y="301"/>
                    <a:pt x="167" y="301"/>
                  </a:cubicBezTo>
                  <a:cubicBezTo>
                    <a:pt x="400" y="301"/>
                    <a:pt x="4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8282975" y="2893075"/>
              <a:ext cx="16700" cy="12550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8314675" y="287635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07" y="1"/>
                  </a:moveTo>
                  <a:cubicBezTo>
                    <a:pt x="1" y="1"/>
                    <a:pt x="9" y="370"/>
                    <a:pt x="234" y="370"/>
                  </a:cubicBezTo>
                  <a:cubicBezTo>
                    <a:pt x="500" y="370"/>
                    <a:pt x="500" y="3"/>
                    <a:pt x="234" y="3"/>
                  </a:cubicBezTo>
                  <a:cubicBezTo>
                    <a:pt x="224" y="1"/>
                    <a:pt x="215" y="1"/>
                    <a:pt x="20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8244625" y="29081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0" y="367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8142875" y="2870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8310500" y="2792175"/>
              <a:ext cx="14200" cy="11700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1"/>
                  </a:moveTo>
                  <a:cubicBezTo>
                    <a:pt x="0" y="1"/>
                    <a:pt x="0" y="468"/>
                    <a:pt x="301" y="468"/>
                  </a:cubicBezTo>
                  <a:cubicBezTo>
                    <a:pt x="567" y="468"/>
                    <a:pt x="567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8115350" y="3736050"/>
              <a:ext cx="140925" cy="8425"/>
            </a:xfrm>
            <a:custGeom>
              <a:avLst/>
              <a:gdLst/>
              <a:ahLst/>
              <a:cxnLst/>
              <a:rect l="l" t="t" r="r" b="b"/>
              <a:pathLst>
                <a:path w="5637" h="337" extrusionOk="0">
                  <a:moveTo>
                    <a:pt x="5568" y="1"/>
                  </a:moveTo>
                  <a:cubicBezTo>
                    <a:pt x="5559" y="1"/>
                    <a:pt x="5549" y="2"/>
                    <a:pt x="5538" y="6"/>
                  </a:cubicBezTo>
                  <a:cubicBezTo>
                    <a:pt x="3703" y="140"/>
                    <a:pt x="1869" y="140"/>
                    <a:pt x="34" y="240"/>
                  </a:cubicBezTo>
                  <a:cubicBezTo>
                    <a:pt x="1" y="273"/>
                    <a:pt x="1" y="306"/>
                    <a:pt x="34" y="306"/>
                  </a:cubicBezTo>
                  <a:cubicBezTo>
                    <a:pt x="425" y="328"/>
                    <a:pt x="819" y="337"/>
                    <a:pt x="1214" y="337"/>
                  </a:cubicBezTo>
                  <a:cubicBezTo>
                    <a:pt x="2673" y="337"/>
                    <a:pt x="4147" y="211"/>
                    <a:pt x="5538" y="106"/>
                  </a:cubicBezTo>
                  <a:cubicBezTo>
                    <a:pt x="5627" y="106"/>
                    <a:pt x="5637" y="1"/>
                    <a:pt x="55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8198750" y="3705750"/>
              <a:ext cx="12525" cy="37500"/>
            </a:xfrm>
            <a:custGeom>
              <a:avLst/>
              <a:gdLst/>
              <a:ahLst/>
              <a:cxnLst/>
              <a:rect l="l" t="t" r="r" b="b"/>
              <a:pathLst>
                <a:path w="501" h="1500" extrusionOk="0">
                  <a:moveTo>
                    <a:pt x="459" y="1"/>
                  </a:moveTo>
                  <a:cubicBezTo>
                    <a:pt x="434" y="1"/>
                    <a:pt x="401" y="17"/>
                    <a:pt x="367" y="51"/>
                  </a:cubicBezTo>
                  <a:cubicBezTo>
                    <a:pt x="201" y="518"/>
                    <a:pt x="134" y="1018"/>
                    <a:pt x="0" y="1485"/>
                  </a:cubicBezTo>
                  <a:cubicBezTo>
                    <a:pt x="0" y="1485"/>
                    <a:pt x="45" y="1500"/>
                    <a:pt x="75" y="1500"/>
                  </a:cubicBezTo>
                  <a:cubicBezTo>
                    <a:pt x="89" y="1500"/>
                    <a:pt x="101" y="1496"/>
                    <a:pt x="101" y="1485"/>
                  </a:cubicBezTo>
                  <a:cubicBezTo>
                    <a:pt x="234" y="1051"/>
                    <a:pt x="501" y="518"/>
                    <a:pt x="501" y="51"/>
                  </a:cubicBezTo>
                  <a:cubicBezTo>
                    <a:pt x="501" y="17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8276350" y="3689250"/>
              <a:ext cx="129850" cy="45400"/>
            </a:xfrm>
            <a:custGeom>
              <a:avLst/>
              <a:gdLst/>
              <a:ahLst/>
              <a:cxnLst/>
              <a:rect l="l" t="t" r="r" b="b"/>
              <a:pathLst>
                <a:path w="5194" h="1816" extrusionOk="0">
                  <a:moveTo>
                    <a:pt x="16" y="1"/>
                  </a:moveTo>
                  <a:cubicBezTo>
                    <a:pt x="0" y="1"/>
                    <a:pt x="5" y="43"/>
                    <a:pt x="32" y="43"/>
                  </a:cubicBezTo>
                  <a:cubicBezTo>
                    <a:pt x="1733" y="611"/>
                    <a:pt x="3401" y="1144"/>
                    <a:pt x="5069" y="1811"/>
                  </a:cubicBezTo>
                  <a:cubicBezTo>
                    <a:pt x="5078" y="1814"/>
                    <a:pt x="5087" y="1816"/>
                    <a:pt x="5095" y="1816"/>
                  </a:cubicBezTo>
                  <a:cubicBezTo>
                    <a:pt x="5174" y="1816"/>
                    <a:pt x="5193" y="1678"/>
                    <a:pt x="5102" y="1678"/>
                  </a:cubicBezTo>
                  <a:cubicBezTo>
                    <a:pt x="3434" y="1044"/>
                    <a:pt x="1767" y="477"/>
                    <a:pt x="32" y="10"/>
                  </a:cubicBezTo>
                  <a:cubicBezTo>
                    <a:pt x="25" y="3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8343175" y="3684325"/>
              <a:ext cx="28825" cy="26250"/>
            </a:xfrm>
            <a:custGeom>
              <a:avLst/>
              <a:gdLst/>
              <a:ahLst/>
              <a:cxnLst/>
              <a:rect l="l" t="t" r="r" b="b"/>
              <a:pathLst>
                <a:path w="1153" h="1050" extrusionOk="0">
                  <a:moveTo>
                    <a:pt x="1055" y="0"/>
                  </a:moveTo>
                  <a:cubicBezTo>
                    <a:pt x="1047" y="0"/>
                    <a:pt x="1037" y="2"/>
                    <a:pt x="1028" y="7"/>
                  </a:cubicBezTo>
                  <a:cubicBezTo>
                    <a:pt x="862" y="140"/>
                    <a:pt x="695" y="307"/>
                    <a:pt x="528" y="407"/>
                  </a:cubicBezTo>
                  <a:cubicBezTo>
                    <a:pt x="361" y="574"/>
                    <a:pt x="161" y="741"/>
                    <a:pt x="28" y="908"/>
                  </a:cubicBezTo>
                  <a:cubicBezTo>
                    <a:pt x="0" y="990"/>
                    <a:pt x="18" y="1050"/>
                    <a:pt x="44" y="1050"/>
                  </a:cubicBezTo>
                  <a:cubicBezTo>
                    <a:pt x="49" y="1050"/>
                    <a:pt x="55" y="1047"/>
                    <a:pt x="61" y="1041"/>
                  </a:cubicBezTo>
                  <a:cubicBezTo>
                    <a:pt x="228" y="908"/>
                    <a:pt x="395" y="741"/>
                    <a:pt x="561" y="641"/>
                  </a:cubicBezTo>
                  <a:cubicBezTo>
                    <a:pt x="728" y="474"/>
                    <a:pt x="928" y="341"/>
                    <a:pt x="1095" y="140"/>
                  </a:cubicBezTo>
                  <a:cubicBezTo>
                    <a:pt x="1153" y="83"/>
                    <a:pt x="1111" y="0"/>
                    <a:pt x="10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8191250" y="2089425"/>
              <a:ext cx="140950" cy="104650"/>
            </a:xfrm>
            <a:custGeom>
              <a:avLst/>
              <a:gdLst/>
              <a:ahLst/>
              <a:cxnLst/>
              <a:rect l="l" t="t" r="r" b="b"/>
              <a:pathLst>
                <a:path w="5638" h="4186" extrusionOk="0">
                  <a:moveTo>
                    <a:pt x="1142" y="1"/>
                  </a:moveTo>
                  <a:cubicBezTo>
                    <a:pt x="944" y="1"/>
                    <a:pt x="850" y="48"/>
                    <a:pt x="901" y="124"/>
                  </a:cubicBezTo>
                  <a:cubicBezTo>
                    <a:pt x="1001" y="324"/>
                    <a:pt x="2802" y="658"/>
                    <a:pt x="2569" y="958"/>
                  </a:cubicBezTo>
                  <a:cubicBezTo>
                    <a:pt x="2538" y="996"/>
                    <a:pt x="2484" y="1012"/>
                    <a:pt x="2412" y="1012"/>
                  </a:cubicBezTo>
                  <a:cubicBezTo>
                    <a:pt x="1978" y="1012"/>
                    <a:pt x="885" y="418"/>
                    <a:pt x="324" y="418"/>
                  </a:cubicBezTo>
                  <a:cubicBezTo>
                    <a:pt x="163" y="418"/>
                    <a:pt x="46" y="466"/>
                    <a:pt x="0" y="591"/>
                  </a:cubicBezTo>
                  <a:cubicBezTo>
                    <a:pt x="0" y="591"/>
                    <a:pt x="467" y="791"/>
                    <a:pt x="968" y="991"/>
                  </a:cubicBezTo>
                  <a:cubicBezTo>
                    <a:pt x="1468" y="1158"/>
                    <a:pt x="2269" y="1458"/>
                    <a:pt x="2068" y="1692"/>
                  </a:cubicBezTo>
                  <a:cubicBezTo>
                    <a:pt x="2046" y="1714"/>
                    <a:pt x="2011" y="1725"/>
                    <a:pt x="1966" y="1725"/>
                  </a:cubicBezTo>
                  <a:cubicBezTo>
                    <a:pt x="1601" y="1725"/>
                    <a:pt x="586" y="1049"/>
                    <a:pt x="305" y="1049"/>
                  </a:cubicBezTo>
                  <a:cubicBezTo>
                    <a:pt x="266" y="1049"/>
                    <a:pt x="241" y="1062"/>
                    <a:pt x="234" y="1091"/>
                  </a:cubicBezTo>
                  <a:cubicBezTo>
                    <a:pt x="134" y="1325"/>
                    <a:pt x="1301" y="2092"/>
                    <a:pt x="2135" y="2492"/>
                  </a:cubicBezTo>
                  <a:cubicBezTo>
                    <a:pt x="2813" y="2845"/>
                    <a:pt x="2786" y="3021"/>
                    <a:pt x="2591" y="3021"/>
                  </a:cubicBezTo>
                  <a:cubicBezTo>
                    <a:pt x="2546" y="3021"/>
                    <a:pt x="2492" y="3012"/>
                    <a:pt x="2435" y="2993"/>
                  </a:cubicBezTo>
                  <a:cubicBezTo>
                    <a:pt x="2202" y="2935"/>
                    <a:pt x="1614" y="2495"/>
                    <a:pt x="1401" y="2495"/>
                  </a:cubicBezTo>
                  <a:cubicBezTo>
                    <a:pt x="1370" y="2495"/>
                    <a:pt x="1347" y="2505"/>
                    <a:pt x="1335" y="2526"/>
                  </a:cubicBezTo>
                  <a:cubicBezTo>
                    <a:pt x="1268" y="2759"/>
                    <a:pt x="2269" y="3593"/>
                    <a:pt x="2836" y="3827"/>
                  </a:cubicBezTo>
                  <a:cubicBezTo>
                    <a:pt x="3436" y="4027"/>
                    <a:pt x="4503" y="3960"/>
                    <a:pt x="4770" y="4160"/>
                  </a:cubicBezTo>
                  <a:cubicBezTo>
                    <a:pt x="4785" y="4178"/>
                    <a:pt x="4803" y="4186"/>
                    <a:pt x="4823" y="4186"/>
                  </a:cubicBezTo>
                  <a:cubicBezTo>
                    <a:pt x="5067" y="4186"/>
                    <a:pt x="5638" y="2959"/>
                    <a:pt x="5638" y="2959"/>
                  </a:cubicBezTo>
                  <a:cubicBezTo>
                    <a:pt x="5638" y="2959"/>
                    <a:pt x="3903" y="991"/>
                    <a:pt x="2769" y="458"/>
                  </a:cubicBezTo>
                  <a:cubicBezTo>
                    <a:pt x="2066" y="127"/>
                    <a:pt x="1465" y="1"/>
                    <a:pt x="1142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7981925" y="2094875"/>
              <a:ext cx="79250" cy="148875"/>
            </a:xfrm>
            <a:custGeom>
              <a:avLst/>
              <a:gdLst/>
              <a:ahLst/>
              <a:cxnLst/>
              <a:rect l="l" t="t" r="r" b="b"/>
              <a:pathLst>
                <a:path w="3170" h="5955" extrusionOk="0">
                  <a:moveTo>
                    <a:pt x="2578" y="1"/>
                  </a:moveTo>
                  <a:cubicBezTo>
                    <a:pt x="2044" y="1"/>
                    <a:pt x="1404" y="1944"/>
                    <a:pt x="1058" y="1944"/>
                  </a:cubicBezTo>
                  <a:cubicBezTo>
                    <a:pt x="1050" y="1944"/>
                    <a:pt x="1042" y="1943"/>
                    <a:pt x="1035" y="1941"/>
                  </a:cubicBezTo>
                  <a:cubicBezTo>
                    <a:pt x="668" y="1874"/>
                    <a:pt x="1802" y="406"/>
                    <a:pt x="1769" y="206"/>
                  </a:cubicBezTo>
                  <a:cubicBezTo>
                    <a:pt x="1759" y="179"/>
                    <a:pt x="1739" y="165"/>
                    <a:pt x="1709" y="165"/>
                  </a:cubicBezTo>
                  <a:cubicBezTo>
                    <a:pt x="1521" y="165"/>
                    <a:pt x="966" y="701"/>
                    <a:pt x="534" y="1707"/>
                  </a:cubicBezTo>
                  <a:cubicBezTo>
                    <a:pt x="34" y="2875"/>
                    <a:pt x="1" y="5510"/>
                    <a:pt x="1" y="5510"/>
                  </a:cubicBezTo>
                  <a:cubicBezTo>
                    <a:pt x="1" y="5510"/>
                    <a:pt x="979" y="5955"/>
                    <a:pt x="1338" y="5955"/>
                  </a:cubicBezTo>
                  <a:cubicBezTo>
                    <a:pt x="1419" y="5955"/>
                    <a:pt x="1468" y="5932"/>
                    <a:pt x="1468" y="5877"/>
                  </a:cubicBezTo>
                  <a:cubicBezTo>
                    <a:pt x="1502" y="5577"/>
                    <a:pt x="2369" y="4910"/>
                    <a:pt x="2669" y="4376"/>
                  </a:cubicBezTo>
                  <a:cubicBezTo>
                    <a:pt x="2969" y="3842"/>
                    <a:pt x="3170" y="2508"/>
                    <a:pt x="2969" y="2408"/>
                  </a:cubicBezTo>
                  <a:cubicBezTo>
                    <a:pt x="2961" y="2405"/>
                    <a:pt x="2952" y="2404"/>
                    <a:pt x="2944" y="2404"/>
                  </a:cubicBezTo>
                  <a:cubicBezTo>
                    <a:pt x="2721" y="2404"/>
                    <a:pt x="2531" y="3217"/>
                    <a:pt x="2402" y="3442"/>
                  </a:cubicBezTo>
                  <a:cubicBezTo>
                    <a:pt x="2366" y="3527"/>
                    <a:pt x="2303" y="3585"/>
                    <a:pt x="2254" y="3585"/>
                  </a:cubicBezTo>
                  <a:cubicBezTo>
                    <a:pt x="2168" y="3585"/>
                    <a:pt x="2123" y="3406"/>
                    <a:pt x="2336" y="2875"/>
                  </a:cubicBezTo>
                  <a:cubicBezTo>
                    <a:pt x="2703" y="2008"/>
                    <a:pt x="3136" y="673"/>
                    <a:pt x="2869" y="540"/>
                  </a:cubicBezTo>
                  <a:cubicBezTo>
                    <a:pt x="2861" y="535"/>
                    <a:pt x="2853" y="533"/>
                    <a:pt x="2844" y="533"/>
                  </a:cubicBezTo>
                  <a:cubicBezTo>
                    <a:pt x="2606" y="533"/>
                    <a:pt x="2167" y="2208"/>
                    <a:pt x="1877" y="2208"/>
                  </a:cubicBezTo>
                  <a:cubicBezTo>
                    <a:pt x="1874" y="2208"/>
                    <a:pt x="1871" y="2208"/>
                    <a:pt x="1869" y="2208"/>
                  </a:cubicBezTo>
                  <a:cubicBezTo>
                    <a:pt x="1568" y="2208"/>
                    <a:pt x="2002" y="1440"/>
                    <a:pt x="2236" y="1007"/>
                  </a:cubicBezTo>
                  <a:cubicBezTo>
                    <a:pt x="2502" y="540"/>
                    <a:pt x="2703" y="39"/>
                    <a:pt x="2703" y="39"/>
                  </a:cubicBezTo>
                  <a:cubicBezTo>
                    <a:pt x="2662" y="13"/>
                    <a:pt x="2620" y="1"/>
                    <a:pt x="257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2"/>
          <p:cNvGrpSpPr/>
          <p:nvPr/>
        </p:nvGrpSpPr>
        <p:grpSpPr>
          <a:xfrm>
            <a:off x="3510125" y="4362025"/>
            <a:ext cx="627975" cy="1457875"/>
            <a:chOff x="6277375" y="207700"/>
            <a:chExt cx="627975" cy="1457875"/>
          </a:xfrm>
        </p:grpSpPr>
        <p:sp>
          <p:nvSpPr>
            <p:cNvPr id="1374" name="Google Shape;1374;p2"/>
            <p:cNvSpPr/>
            <p:nvPr/>
          </p:nvSpPr>
          <p:spPr>
            <a:xfrm>
              <a:off x="6338250" y="361025"/>
              <a:ext cx="39225" cy="48950"/>
            </a:xfrm>
            <a:custGeom>
              <a:avLst/>
              <a:gdLst/>
              <a:ahLst/>
              <a:cxnLst/>
              <a:rect l="l" t="t" r="r" b="b"/>
              <a:pathLst>
                <a:path w="1569" h="1958" extrusionOk="0">
                  <a:moveTo>
                    <a:pt x="679" y="0"/>
                  </a:moveTo>
                  <a:cubicBezTo>
                    <a:pt x="623" y="0"/>
                    <a:pt x="573" y="4"/>
                    <a:pt x="534" y="10"/>
                  </a:cubicBezTo>
                  <a:cubicBezTo>
                    <a:pt x="167" y="77"/>
                    <a:pt x="1" y="511"/>
                    <a:pt x="34" y="878"/>
                  </a:cubicBezTo>
                  <a:cubicBezTo>
                    <a:pt x="111" y="1467"/>
                    <a:pt x="561" y="1957"/>
                    <a:pt x="1083" y="1957"/>
                  </a:cubicBezTo>
                  <a:cubicBezTo>
                    <a:pt x="1241" y="1957"/>
                    <a:pt x="1406" y="1912"/>
                    <a:pt x="1568" y="1812"/>
                  </a:cubicBezTo>
                  <a:lnTo>
                    <a:pt x="1235" y="311"/>
                  </a:lnTo>
                  <a:cubicBezTo>
                    <a:pt x="1235" y="69"/>
                    <a:pt x="910" y="0"/>
                    <a:pt x="679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6383600" y="339600"/>
              <a:ext cx="8050" cy="5600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88" y="0"/>
                  </a:moveTo>
                  <a:cubicBezTo>
                    <a:pt x="55" y="0"/>
                    <a:pt x="21" y="34"/>
                    <a:pt x="21" y="67"/>
                  </a:cubicBezTo>
                  <a:cubicBezTo>
                    <a:pt x="0" y="171"/>
                    <a:pt x="84" y="223"/>
                    <a:pt x="157" y="223"/>
                  </a:cubicBezTo>
                  <a:cubicBezTo>
                    <a:pt x="202" y="223"/>
                    <a:pt x="242" y="204"/>
                    <a:pt x="255" y="167"/>
                  </a:cubicBezTo>
                  <a:cubicBezTo>
                    <a:pt x="322" y="34"/>
                    <a:pt x="221" y="0"/>
                    <a:pt x="1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6397500" y="369575"/>
              <a:ext cx="10000" cy="15900"/>
            </a:xfrm>
            <a:custGeom>
              <a:avLst/>
              <a:gdLst/>
              <a:ahLst/>
              <a:cxnLst/>
              <a:rect l="l" t="t" r="r" b="b"/>
              <a:pathLst>
                <a:path w="400" h="636" extrusionOk="0">
                  <a:moveTo>
                    <a:pt x="328" y="0"/>
                  </a:moveTo>
                  <a:cubicBezTo>
                    <a:pt x="30" y="0"/>
                    <a:pt x="0" y="379"/>
                    <a:pt x="32" y="636"/>
                  </a:cubicBezTo>
                  <a:cubicBezTo>
                    <a:pt x="99" y="636"/>
                    <a:pt x="166" y="636"/>
                    <a:pt x="132" y="536"/>
                  </a:cubicBezTo>
                  <a:cubicBezTo>
                    <a:pt x="132" y="469"/>
                    <a:pt x="132" y="336"/>
                    <a:pt x="166" y="236"/>
                  </a:cubicBezTo>
                  <a:cubicBezTo>
                    <a:pt x="199" y="135"/>
                    <a:pt x="299" y="135"/>
                    <a:pt x="366" y="69"/>
                  </a:cubicBezTo>
                  <a:cubicBezTo>
                    <a:pt x="399" y="69"/>
                    <a:pt x="399" y="2"/>
                    <a:pt x="366" y="2"/>
                  </a:cubicBezTo>
                  <a:cubicBezTo>
                    <a:pt x="353" y="1"/>
                    <a:pt x="340" y="0"/>
                    <a:pt x="3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6360325" y="557775"/>
              <a:ext cx="33000" cy="44125"/>
            </a:xfrm>
            <a:custGeom>
              <a:avLst/>
              <a:gdLst/>
              <a:ahLst/>
              <a:cxnLst/>
              <a:rect l="l" t="t" r="r" b="b"/>
              <a:pathLst>
                <a:path w="1320" h="1765" extrusionOk="0">
                  <a:moveTo>
                    <a:pt x="1042" y="0"/>
                  </a:moveTo>
                  <a:cubicBezTo>
                    <a:pt x="867" y="0"/>
                    <a:pt x="711" y="75"/>
                    <a:pt x="619" y="213"/>
                  </a:cubicBezTo>
                  <a:cubicBezTo>
                    <a:pt x="519" y="346"/>
                    <a:pt x="485" y="546"/>
                    <a:pt x="452" y="713"/>
                  </a:cubicBezTo>
                  <a:lnTo>
                    <a:pt x="452" y="947"/>
                  </a:lnTo>
                  <a:cubicBezTo>
                    <a:pt x="452" y="1013"/>
                    <a:pt x="485" y="1114"/>
                    <a:pt x="485" y="1214"/>
                  </a:cubicBezTo>
                  <a:cubicBezTo>
                    <a:pt x="519" y="1380"/>
                    <a:pt x="419" y="1480"/>
                    <a:pt x="152" y="1480"/>
                  </a:cubicBezTo>
                  <a:cubicBezTo>
                    <a:pt x="138" y="1467"/>
                    <a:pt x="113" y="1459"/>
                    <a:pt x="88" y="1459"/>
                  </a:cubicBezTo>
                  <a:cubicBezTo>
                    <a:pt x="53" y="1459"/>
                    <a:pt x="18" y="1475"/>
                    <a:pt x="18" y="1514"/>
                  </a:cubicBezTo>
                  <a:cubicBezTo>
                    <a:pt x="1" y="1691"/>
                    <a:pt x="124" y="1765"/>
                    <a:pt x="269" y="1765"/>
                  </a:cubicBezTo>
                  <a:cubicBezTo>
                    <a:pt x="397" y="1765"/>
                    <a:pt x="541" y="1708"/>
                    <a:pt x="619" y="1614"/>
                  </a:cubicBezTo>
                  <a:cubicBezTo>
                    <a:pt x="752" y="1447"/>
                    <a:pt x="685" y="1280"/>
                    <a:pt x="685" y="1114"/>
                  </a:cubicBezTo>
                  <a:cubicBezTo>
                    <a:pt x="655" y="718"/>
                    <a:pt x="652" y="129"/>
                    <a:pt x="1132" y="129"/>
                  </a:cubicBezTo>
                  <a:cubicBezTo>
                    <a:pt x="1179" y="129"/>
                    <a:pt x="1230" y="134"/>
                    <a:pt x="1286" y="146"/>
                  </a:cubicBezTo>
                  <a:cubicBezTo>
                    <a:pt x="1286" y="146"/>
                    <a:pt x="1319" y="113"/>
                    <a:pt x="1286" y="46"/>
                  </a:cubicBezTo>
                  <a:cubicBezTo>
                    <a:pt x="1203" y="15"/>
                    <a:pt x="1121" y="0"/>
                    <a:pt x="1042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6365775" y="622350"/>
              <a:ext cx="46725" cy="42200"/>
            </a:xfrm>
            <a:custGeom>
              <a:avLst/>
              <a:gdLst/>
              <a:ahLst/>
              <a:cxnLst/>
              <a:rect l="l" t="t" r="r" b="b"/>
              <a:pathLst>
                <a:path w="1869" h="1688" extrusionOk="0">
                  <a:moveTo>
                    <a:pt x="1441" y="0"/>
                  </a:moveTo>
                  <a:cubicBezTo>
                    <a:pt x="1139" y="0"/>
                    <a:pt x="831" y="93"/>
                    <a:pt x="734" y="432"/>
                  </a:cubicBezTo>
                  <a:cubicBezTo>
                    <a:pt x="701" y="599"/>
                    <a:pt x="734" y="799"/>
                    <a:pt x="801" y="966"/>
                  </a:cubicBezTo>
                  <a:cubicBezTo>
                    <a:pt x="834" y="1199"/>
                    <a:pt x="901" y="1433"/>
                    <a:pt x="601" y="1499"/>
                  </a:cubicBezTo>
                  <a:cubicBezTo>
                    <a:pt x="549" y="1520"/>
                    <a:pt x="497" y="1528"/>
                    <a:pt x="447" y="1528"/>
                  </a:cubicBezTo>
                  <a:cubicBezTo>
                    <a:pt x="334" y="1528"/>
                    <a:pt x="226" y="1489"/>
                    <a:pt x="134" y="1466"/>
                  </a:cubicBezTo>
                  <a:cubicBezTo>
                    <a:pt x="67" y="1466"/>
                    <a:pt x="0" y="1599"/>
                    <a:pt x="101" y="1633"/>
                  </a:cubicBezTo>
                  <a:cubicBezTo>
                    <a:pt x="209" y="1665"/>
                    <a:pt x="335" y="1687"/>
                    <a:pt x="459" y="1687"/>
                  </a:cubicBezTo>
                  <a:cubicBezTo>
                    <a:pt x="717" y="1687"/>
                    <a:pt x="967" y="1592"/>
                    <a:pt x="1035" y="1299"/>
                  </a:cubicBezTo>
                  <a:cubicBezTo>
                    <a:pt x="1068" y="1132"/>
                    <a:pt x="968" y="932"/>
                    <a:pt x="934" y="765"/>
                  </a:cubicBezTo>
                  <a:cubicBezTo>
                    <a:pt x="813" y="251"/>
                    <a:pt x="1214" y="94"/>
                    <a:pt x="1663" y="94"/>
                  </a:cubicBezTo>
                  <a:cubicBezTo>
                    <a:pt x="1709" y="94"/>
                    <a:pt x="1755" y="95"/>
                    <a:pt x="1802" y="98"/>
                  </a:cubicBezTo>
                  <a:cubicBezTo>
                    <a:pt x="1868" y="98"/>
                    <a:pt x="1868" y="32"/>
                    <a:pt x="1768" y="32"/>
                  </a:cubicBezTo>
                  <a:cubicBezTo>
                    <a:pt x="1668" y="13"/>
                    <a:pt x="1555" y="0"/>
                    <a:pt x="144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6348250" y="696225"/>
              <a:ext cx="45525" cy="29525"/>
            </a:xfrm>
            <a:custGeom>
              <a:avLst/>
              <a:gdLst/>
              <a:ahLst/>
              <a:cxnLst/>
              <a:rect l="l" t="t" r="r" b="b"/>
              <a:pathLst>
                <a:path w="1821" h="1181" extrusionOk="0">
                  <a:moveTo>
                    <a:pt x="687" y="1"/>
                  </a:moveTo>
                  <a:cubicBezTo>
                    <a:pt x="400" y="1"/>
                    <a:pt x="148" y="214"/>
                    <a:pt x="1" y="479"/>
                  </a:cubicBezTo>
                  <a:cubicBezTo>
                    <a:pt x="1" y="508"/>
                    <a:pt x="50" y="586"/>
                    <a:pt x="85" y="586"/>
                  </a:cubicBezTo>
                  <a:cubicBezTo>
                    <a:pt x="91" y="586"/>
                    <a:pt x="96" y="584"/>
                    <a:pt x="101" y="579"/>
                  </a:cubicBezTo>
                  <a:cubicBezTo>
                    <a:pt x="234" y="446"/>
                    <a:pt x="335" y="279"/>
                    <a:pt x="568" y="246"/>
                  </a:cubicBezTo>
                  <a:cubicBezTo>
                    <a:pt x="605" y="232"/>
                    <a:pt x="638" y="226"/>
                    <a:pt x="670" y="226"/>
                  </a:cubicBezTo>
                  <a:cubicBezTo>
                    <a:pt x="871" y="226"/>
                    <a:pt x="982" y="473"/>
                    <a:pt x="1068" y="646"/>
                  </a:cubicBezTo>
                  <a:cubicBezTo>
                    <a:pt x="1102" y="813"/>
                    <a:pt x="1135" y="1013"/>
                    <a:pt x="1269" y="1113"/>
                  </a:cubicBezTo>
                  <a:cubicBezTo>
                    <a:pt x="1326" y="1159"/>
                    <a:pt x="1399" y="1181"/>
                    <a:pt x="1473" y="1181"/>
                  </a:cubicBezTo>
                  <a:cubicBezTo>
                    <a:pt x="1614" y="1181"/>
                    <a:pt x="1758" y="1099"/>
                    <a:pt x="1802" y="946"/>
                  </a:cubicBezTo>
                  <a:cubicBezTo>
                    <a:pt x="1821" y="871"/>
                    <a:pt x="1777" y="828"/>
                    <a:pt x="1728" y="828"/>
                  </a:cubicBezTo>
                  <a:cubicBezTo>
                    <a:pt x="1690" y="828"/>
                    <a:pt x="1650" y="854"/>
                    <a:pt x="1635" y="913"/>
                  </a:cubicBezTo>
                  <a:cubicBezTo>
                    <a:pt x="1605" y="917"/>
                    <a:pt x="1577" y="919"/>
                    <a:pt x="1550" y="919"/>
                  </a:cubicBezTo>
                  <a:cubicBezTo>
                    <a:pt x="1370" y="919"/>
                    <a:pt x="1269" y="824"/>
                    <a:pt x="1269" y="679"/>
                  </a:cubicBezTo>
                  <a:cubicBezTo>
                    <a:pt x="1269" y="612"/>
                    <a:pt x="1235" y="579"/>
                    <a:pt x="1235" y="479"/>
                  </a:cubicBezTo>
                  <a:cubicBezTo>
                    <a:pt x="1235" y="412"/>
                    <a:pt x="1168" y="346"/>
                    <a:pt x="1135" y="279"/>
                  </a:cubicBezTo>
                  <a:cubicBezTo>
                    <a:pt x="1068" y="145"/>
                    <a:pt x="968" y="79"/>
                    <a:pt x="802" y="12"/>
                  </a:cubicBezTo>
                  <a:cubicBezTo>
                    <a:pt x="763" y="4"/>
                    <a:pt x="724" y="1"/>
                    <a:pt x="68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6354925" y="744875"/>
              <a:ext cx="25050" cy="50075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401" y="1"/>
                  </a:moveTo>
                  <a:cubicBezTo>
                    <a:pt x="134" y="101"/>
                    <a:pt x="1" y="434"/>
                    <a:pt x="34" y="801"/>
                  </a:cubicBezTo>
                  <a:cubicBezTo>
                    <a:pt x="68" y="968"/>
                    <a:pt x="168" y="1068"/>
                    <a:pt x="301" y="1168"/>
                  </a:cubicBezTo>
                  <a:cubicBezTo>
                    <a:pt x="334" y="1202"/>
                    <a:pt x="401" y="1235"/>
                    <a:pt x="468" y="1302"/>
                  </a:cubicBezTo>
                  <a:cubicBezTo>
                    <a:pt x="635" y="1368"/>
                    <a:pt x="635" y="1502"/>
                    <a:pt x="535" y="1735"/>
                  </a:cubicBezTo>
                  <a:cubicBezTo>
                    <a:pt x="501" y="1735"/>
                    <a:pt x="401" y="1769"/>
                    <a:pt x="368" y="1769"/>
                  </a:cubicBezTo>
                  <a:cubicBezTo>
                    <a:pt x="301" y="1835"/>
                    <a:pt x="301" y="2002"/>
                    <a:pt x="401" y="2002"/>
                  </a:cubicBezTo>
                  <a:cubicBezTo>
                    <a:pt x="668" y="2002"/>
                    <a:pt x="1002" y="1835"/>
                    <a:pt x="901" y="1535"/>
                  </a:cubicBezTo>
                  <a:cubicBezTo>
                    <a:pt x="868" y="1368"/>
                    <a:pt x="735" y="1302"/>
                    <a:pt x="635" y="1202"/>
                  </a:cubicBezTo>
                  <a:cubicBezTo>
                    <a:pt x="201" y="901"/>
                    <a:pt x="134" y="534"/>
                    <a:pt x="501" y="168"/>
                  </a:cubicBezTo>
                  <a:cubicBezTo>
                    <a:pt x="535" y="6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6379675" y="811125"/>
              <a:ext cx="41425" cy="28025"/>
            </a:xfrm>
            <a:custGeom>
              <a:avLst/>
              <a:gdLst/>
              <a:ahLst/>
              <a:cxnLst/>
              <a:rect l="l" t="t" r="r" b="b"/>
              <a:pathLst>
                <a:path w="1657" h="1121" extrusionOk="0">
                  <a:moveTo>
                    <a:pt x="490" y="1"/>
                  </a:moveTo>
                  <a:cubicBezTo>
                    <a:pt x="296" y="1"/>
                    <a:pt x="143" y="132"/>
                    <a:pt x="45" y="353"/>
                  </a:cubicBezTo>
                  <a:cubicBezTo>
                    <a:pt x="0" y="353"/>
                    <a:pt x="15" y="368"/>
                    <a:pt x="40" y="368"/>
                  </a:cubicBezTo>
                  <a:cubicBezTo>
                    <a:pt x="52" y="368"/>
                    <a:pt x="67" y="364"/>
                    <a:pt x="78" y="353"/>
                  </a:cubicBezTo>
                  <a:cubicBezTo>
                    <a:pt x="145" y="253"/>
                    <a:pt x="312" y="86"/>
                    <a:pt x="412" y="86"/>
                  </a:cubicBezTo>
                  <a:cubicBezTo>
                    <a:pt x="579" y="86"/>
                    <a:pt x="712" y="219"/>
                    <a:pt x="745" y="386"/>
                  </a:cubicBezTo>
                  <a:cubicBezTo>
                    <a:pt x="812" y="486"/>
                    <a:pt x="812" y="586"/>
                    <a:pt x="845" y="720"/>
                  </a:cubicBezTo>
                  <a:cubicBezTo>
                    <a:pt x="879" y="887"/>
                    <a:pt x="979" y="1020"/>
                    <a:pt x="1146" y="1087"/>
                  </a:cubicBezTo>
                  <a:cubicBezTo>
                    <a:pt x="1192" y="1110"/>
                    <a:pt x="1244" y="1120"/>
                    <a:pt x="1298" y="1120"/>
                  </a:cubicBezTo>
                  <a:cubicBezTo>
                    <a:pt x="1476" y="1120"/>
                    <a:pt x="1656" y="1000"/>
                    <a:pt x="1579" y="820"/>
                  </a:cubicBezTo>
                  <a:cubicBezTo>
                    <a:pt x="1579" y="783"/>
                    <a:pt x="1559" y="757"/>
                    <a:pt x="1536" y="757"/>
                  </a:cubicBezTo>
                  <a:cubicBezTo>
                    <a:pt x="1516" y="757"/>
                    <a:pt x="1494" y="775"/>
                    <a:pt x="1479" y="820"/>
                  </a:cubicBezTo>
                  <a:cubicBezTo>
                    <a:pt x="1433" y="912"/>
                    <a:pt x="1371" y="949"/>
                    <a:pt x="1308" y="949"/>
                  </a:cubicBezTo>
                  <a:cubicBezTo>
                    <a:pt x="1189" y="949"/>
                    <a:pt x="1067" y="818"/>
                    <a:pt x="1046" y="686"/>
                  </a:cubicBezTo>
                  <a:cubicBezTo>
                    <a:pt x="1012" y="586"/>
                    <a:pt x="1012" y="486"/>
                    <a:pt x="979" y="386"/>
                  </a:cubicBezTo>
                  <a:cubicBezTo>
                    <a:pt x="912" y="253"/>
                    <a:pt x="845" y="153"/>
                    <a:pt x="712" y="53"/>
                  </a:cubicBezTo>
                  <a:cubicBezTo>
                    <a:pt x="633" y="18"/>
                    <a:pt x="559" y="1"/>
                    <a:pt x="490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6365400" y="850150"/>
              <a:ext cx="34600" cy="54675"/>
            </a:xfrm>
            <a:custGeom>
              <a:avLst/>
              <a:gdLst/>
              <a:ahLst/>
              <a:cxnLst/>
              <a:rect l="l" t="t" r="r" b="b"/>
              <a:pathLst>
                <a:path w="1384" h="2187" extrusionOk="0">
                  <a:moveTo>
                    <a:pt x="1088" y="0"/>
                  </a:moveTo>
                  <a:cubicBezTo>
                    <a:pt x="774" y="0"/>
                    <a:pt x="454" y="190"/>
                    <a:pt x="316" y="493"/>
                  </a:cubicBezTo>
                  <a:cubicBezTo>
                    <a:pt x="282" y="660"/>
                    <a:pt x="249" y="827"/>
                    <a:pt x="282" y="993"/>
                  </a:cubicBezTo>
                  <a:cubicBezTo>
                    <a:pt x="316" y="1127"/>
                    <a:pt x="382" y="1194"/>
                    <a:pt x="449" y="1294"/>
                  </a:cubicBezTo>
                  <a:cubicBezTo>
                    <a:pt x="482" y="1327"/>
                    <a:pt x="482" y="1360"/>
                    <a:pt x="549" y="1360"/>
                  </a:cubicBezTo>
                  <a:cubicBezTo>
                    <a:pt x="783" y="1594"/>
                    <a:pt x="649" y="1794"/>
                    <a:pt x="149" y="1927"/>
                  </a:cubicBezTo>
                  <a:cubicBezTo>
                    <a:pt x="136" y="1915"/>
                    <a:pt x="123" y="1910"/>
                    <a:pt x="109" y="1910"/>
                  </a:cubicBezTo>
                  <a:cubicBezTo>
                    <a:pt x="52" y="1910"/>
                    <a:pt x="1" y="2013"/>
                    <a:pt x="82" y="2094"/>
                  </a:cubicBezTo>
                  <a:cubicBezTo>
                    <a:pt x="175" y="2156"/>
                    <a:pt x="287" y="2186"/>
                    <a:pt x="398" y="2186"/>
                  </a:cubicBezTo>
                  <a:cubicBezTo>
                    <a:pt x="644" y="2186"/>
                    <a:pt x="883" y="2037"/>
                    <a:pt x="883" y="1761"/>
                  </a:cubicBezTo>
                  <a:cubicBezTo>
                    <a:pt x="883" y="1494"/>
                    <a:pt x="716" y="1360"/>
                    <a:pt x="583" y="1194"/>
                  </a:cubicBezTo>
                  <a:cubicBezTo>
                    <a:pt x="237" y="690"/>
                    <a:pt x="573" y="187"/>
                    <a:pt x="1143" y="187"/>
                  </a:cubicBezTo>
                  <a:cubicBezTo>
                    <a:pt x="1178" y="187"/>
                    <a:pt x="1213" y="189"/>
                    <a:pt x="1250" y="193"/>
                  </a:cubicBezTo>
                  <a:cubicBezTo>
                    <a:pt x="1383" y="160"/>
                    <a:pt x="1383" y="93"/>
                    <a:pt x="1283" y="26"/>
                  </a:cubicBezTo>
                  <a:cubicBezTo>
                    <a:pt x="1219" y="9"/>
                    <a:pt x="1154" y="0"/>
                    <a:pt x="108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6295725" y="207700"/>
              <a:ext cx="217675" cy="182700"/>
            </a:xfrm>
            <a:custGeom>
              <a:avLst/>
              <a:gdLst/>
              <a:ahLst/>
              <a:cxnLst/>
              <a:rect l="l" t="t" r="r" b="b"/>
              <a:pathLst>
                <a:path w="8707" h="7308" extrusionOk="0">
                  <a:moveTo>
                    <a:pt x="4879" y="0"/>
                  </a:moveTo>
                  <a:cubicBezTo>
                    <a:pt x="4843" y="0"/>
                    <a:pt x="4807" y="2"/>
                    <a:pt x="4771" y="6"/>
                  </a:cubicBezTo>
                  <a:cubicBezTo>
                    <a:pt x="4170" y="106"/>
                    <a:pt x="3603" y="606"/>
                    <a:pt x="3336" y="1173"/>
                  </a:cubicBezTo>
                  <a:cubicBezTo>
                    <a:pt x="3109" y="1022"/>
                    <a:pt x="2833" y="946"/>
                    <a:pt x="2559" y="946"/>
                  </a:cubicBezTo>
                  <a:cubicBezTo>
                    <a:pt x="2231" y="946"/>
                    <a:pt x="1905" y="1055"/>
                    <a:pt x="1668" y="1273"/>
                  </a:cubicBezTo>
                  <a:cubicBezTo>
                    <a:pt x="1201" y="1640"/>
                    <a:pt x="1035" y="2341"/>
                    <a:pt x="1335" y="2874"/>
                  </a:cubicBezTo>
                  <a:cubicBezTo>
                    <a:pt x="701" y="2941"/>
                    <a:pt x="167" y="3475"/>
                    <a:pt x="67" y="4109"/>
                  </a:cubicBezTo>
                  <a:cubicBezTo>
                    <a:pt x="0" y="4709"/>
                    <a:pt x="367" y="5343"/>
                    <a:pt x="934" y="5610"/>
                  </a:cubicBezTo>
                  <a:cubicBezTo>
                    <a:pt x="568" y="5843"/>
                    <a:pt x="434" y="6377"/>
                    <a:pt x="701" y="6711"/>
                  </a:cubicBezTo>
                  <a:cubicBezTo>
                    <a:pt x="860" y="6937"/>
                    <a:pt x="1141" y="7071"/>
                    <a:pt x="1431" y="7071"/>
                  </a:cubicBezTo>
                  <a:cubicBezTo>
                    <a:pt x="1568" y="7071"/>
                    <a:pt x="1707" y="7042"/>
                    <a:pt x="1835" y="6977"/>
                  </a:cubicBezTo>
                  <a:lnTo>
                    <a:pt x="1835" y="6877"/>
                  </a:lnTo>
                  <a:cubicBezTo>
                    <a:pt x="2533" y="7166"/>
                    <a:pt x="3291" y="7307"/>
                    <a:pt x="4054" y="7307"/>
                  </a:cubicBezTo>
                  <a:cubicBezTo>
                    <a:pt x="5406" y="7307"/>
                    <a:pt x="6773" y="6863"/>
                    <a:pt x="7839" y="6010"/>
                  </a:cubicBezTo>
                  <a:cubicBezTo>
                    <a:pt x="8173" y="5710"/>
                    <a:pt x="8507" y="5376"/>
                    <a:pt x="8607" y="4943"/>
                  </a:cubicBezTo>
                  <a:cubicBezTo>
                    <a:pt x="8707" y="4476"/>
                    <a:pt x="8507" y="3942"/>
                    <a:pt x="8073" y="3808"/>
                  </a:cubicBezTo>
                  <a:cubicBezTo>
                    <a:pt x="8440" y="3642"/>
                    <a:pt x="8673" y="3141"/>
                    <a:pt x="8507" y="2774"/>
                  </a:cubicBezTo>
                  <a:cubicBezTo>
                    <a:pt x="8401" y="2430"/>
                    <a:pt x="8064" y="2233"/>
                    <a:pt x="7746" y="2233"/>
                  </a:cubicBezTo>
                  <a:cubicBezTo>
                    <a:pt x="7663" y="2233"/>
                    <a:pt x="7582" y="2246"/>
                    <a:pt x="7506" y="2274"/>
                  </a:cubicBezTo>
                  <a:cubicBezTo>
                    <a:pt x="7839" y="1874"/>
                    <a:pt x="7773" y="1207"/>
                    <a:pt x="7372" y="873"/>
                  </a:cubicBezTo>
                  <a:cubicBezTo>
                    <a:pt x="7205" y="770"/>
                    <a:pt x="7004" y="717"/>
                    <a:pt x="6804" y="717"/>
                  </a:cubicBezTo>
                  <a:cubicBezTo>
                    <a:pt x="6484" y="717"/>
                    <a:pt x="6169" y="853"/>
                    <a:pt x="6005" y="1140"/>
                  </a:cubicBezTo>
                  <a:cubicBezTo>
                    <a:pt x="6163" y="540"/>
                    <a:pt x="5514" y="0"/>
                    <a:pt x="4879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6277375" y="486375"/>
              <a:ext cx="148475" cy="178425"/>
            </a:xfrm>
            <a:custGeom>
              <a:avLst/>
              <a:gdLst/>
              <a:ahLst/>
              <a:cxnLst/>
              <a:rect l="l" t="t" r="r" b="b"/>
              <a:pathLst>
                <a:path w="5939" h="7137" extrusionOk="0">
                  <a:moveTo>
                    <a:pt x="5938" y="0"/>
                  </a:moveTo>
                  <a:cubicBezTo>
                    <a:pt x="4470" y="400"/>
                    <a:pt x="3103" y="1134"/>
                    <a:pt x="1935" y="2035"/>
                  </a:cubicBezTo>
                  <a:cubicBezTo>
                    <a:pt x="1302" y="2535"/>
                    <a:pt x="768" y="3069"/>
                    <a:pt x="434" y="3803"/>
                  </a:cubicBezTo>
                  <a:cubicBezTo>
                    <a:pt x="101" y="4503"/>
                    <a:pt x="1" y="5337"/>
                    <a:pt x="401" y="6038"/>
                  </a:cubicBezTo>
                  <a:cubicBezTo>
                    <a:pt x="787" y="6762"/>
                    <a:pt x="1610" y="7137"/>
                    <a:pt x="2428" y="7137"/>
                  </a:cubicBezTo>
                  <a:cubicBezTo>
                    <a:pt x="2740" y="7137"/>
                    <a:pt x="3051" y="7082"/>
                    <a:pt x="3336" y="6972"/>
                  </a:cubicBezTo>
                  <a:cubicBezTo>
                    <a:pt x="4404" y="6538"/>
                    <a:pt x="5104" y="5504"/>
                    <a:pt x="5438" y="4403"/>
                  </a:cubicBezTo>
                  <a:cubicBezTo>
                    <a:pt x="5771" y="3336"/>
                    <a:pt x="5738" y="2168"/>
                    <a:pt x="5671" y="1034"/>
                  </a:cubicBezTo>
                  <a:lnTo>
                    <a:pt x="5938" y="0"/>
                  </a:lnTo>
                  <a:close/>
                </a:path>
              </a:pathLst>
            </a:custGeom>
            <a:solidFill>
              <a:srgbClr val="D15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6406625" y="995500"/>
              <a:ext cx="74250" cy="141350"/>
            </a:xfrm>
            <a:custGeom>
              <a:avLst/>
              <a:gdLst/>
              <a:ahLst/>
              <a:cxnLst/>
              <a:rect l="l" t="t" r="r" b="b"/>
              <a:pathLst>
                <a:path w="2970" h="5654" extrusionOk="0">
                  <a:moveTo>
                    <a:pt x="1453" y="0"/>
                  </a:moveTo>
                  <a:cubicBezTo>
                    <a:pt x="1088" y="0"/>
                    <a:pt x="1" y="483"/>
                    <a:pt x="1" y="483"/>
                  </a:cubicBezTo>
                  <a:cubicBezTo>
                    <a:pt x="1" y="483"/>
                    <a:pt x="68" y="2818"/>
                    <a:pt x="435" y="3952"/>
                  </a:cubicBezTo>
                  <a:cubicBezTo>
                    <a:pt x="775" y="4889"/>
                    <a:pt x="1260" y="5439"/>
                    <a:pt x="1418" y="5439"/>
                  </a:cubicBezTo>
                  <a:cubicBezTo>
                    <a:pt x="1446" y="5439"/>
                    <a:pt x="1464" y="5422"/>
                    <a:pt x="1469" y="5387"/>
                  </a:cubicBezTo>
                  <a:cubicBezTo>
                    <a:pt x="1502" y="5187"/>
                    <a:pt x="501" y="3752"/>
                    <a:pt x="902" y="3719"/>
                  </a:cubicBezTo>
                  <a:cubicBezTo>
                    <a:pt x="904" y="3719"/>
                    <a:pt x="907" y="3719"/>
                    <a:pt x="910" y="3719"/>
                  </a:cubicBezTo>
                  <a:cubicBezTo>
                    <a:pt x="1251" y="3719"/>
                    <a:pt x="1734" y="5654"/>
                    <a:pt x="2226" y="5654"/>
                  </a:cubicBezTo>
                  <a:cubicBezTo>
                    <a:pt x="2263" y="5654"/>
                    <a:pt x="2299" y="5643"/>
                    <a:pt x="2336" y="5620"/>
                  </a:cubicBezTo>
                  <a:cubicBezTo>
                    <a:pt x="2336" y="5620"/>
                    <a:pt x="2169" y="5153"/>
                    <a:pt x="1969" y="4686"/>
                  </a:cubicBezTo>
                  <a:cubicBezTo>
                    <a:pt x="1769" y="4219"/>
                    <a:pt x="1402" y="3519"/>
                    <a:pt x="1669" y="3519"/>
                  </a:cubicBezTo>
                  <a:cubicBezTo>
                    <a:pt x="1958" y="3519"/>
                    <a:pt x="2278" y="5160"/>
                    <a:pt x="2540" y="5160"/>
                  </a:cubicBezTo>
                  <a:cubicBezTo>
                    <a:pt x="2550" y="5160"/>
                    <a:pt x="2560" y="5158"/>
                    <a:pt x="2569" y="5153"/>
                  </a:cubicBezTo>
                  <a:cubicBezTo>
                    <a:pt x="2803" y="5020"/>
                    <a:pt x="2469" y="3786"/>
                    <a:pt x="2169" y="2952"/>
                  </a:cubicBezTo>
                  <a:cubicBezTo>
                    <a:pt x="2000" y="2423"/>
                    <a:pt x="2045" y="2256"/>
                    <a:pt x="2135" y="2256"/>
                  </a:cubicBezTo>
                  <a:cubicBezTo>
                    <a:pt x="2187" y="2256"/>
                    <a:pt x="2254" y="2311"/>
                    <a:pt x="2303" y="2385"/>
                  </a:cubicBezTo>
                  <a:cubicBezTo>
                    <a:pt x="2429" y="2637"/>
                    <a:pt x="2554" y="3394"/>
                    <a:pt x="2737" y="3394"/>
                  </a:cubicBezTo>
                  <a:cubicBezTo>
                    <a:pt x="2747" y="3394"/>
                    <a:pt x="2758" y="3391"/>
                    <a:pt x="2770" y="3385"/>
                  </a:cubicBezTo>
                  <a:cubicBezTo>
                    <a:pt x="2970" y="3319"/>
                    <a:pt x="2836" y="2051"/>
                    <a:pt x="2603" y="1551"/>
                  </a:cubicBezTo>
                  <a:cubicBezTo>
                    <a:pt x="2336" y="1017"/>
                    <a:pt x="1569" y="383"/>
                    <a:pt x="1569" y="50"/>
                  </a:cubicBezTo>
                  <a:cubicBezTo>
                    <a:pt x="1559" y="15"/>
                    <a:pt x="1517" y="0"/>
                    <a:pt x="1453" y="0"/>
                  </a:cubicBez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6663475" y="286850"/>
              <a:ext cx="86775" cy="135575"/>
            </a:xfrm>
            <a:custGeom>
              <a:avLst/>
              <a:gdLst/>
              <a:ahLst/>
              <a:cxnLst/>
              <a:rect l="l" t="t" r="r" b="b"/>
              <a:pathLst>
                <a:path w="3471" h="5423" extrusionOk="0">
                  <a:moveTo>
                    <a:pt x="465" y="0"/>
                  </a:moveTo>
                  <a:cubicBezTo>
                    <a:pt x="420" y="0"/>
                    <a:pt x="376" y="13"/>
                    <a:pt x="335" y="42"/>
                  </a:cubicBezTo>
                  <a:lnTo>
                    <a:pt x="835" y="876"/>
                  </a:lnTo>
                  <a:cubicBezTo>
                    <a:pt x="1135" y="1310"/>
                    <a:pt x="1569" y="1977"/>
                    <a:pt x="1302" y="2010"/>
                  </a:cubicBezTo>
                  <a:cubicBezTo>
                    <a:pt x="1299" y="2010"/>
                    <a:pt x="1296" y="2011"/>
                    <a:pt x="1293" y="2011"/>
                  </a:cubicBezTo>
                  <a:cubicBezTo>
                    <a:pt x="1002" y="2011"/>
                    <a:pt x="445" y="501"/>
                    <a:pt x="226" y="501"/>
                  </a:cubicBezTo>
                  <a:cubicBezTo>
                    <a:pt x="217" y="501"/>
                    <a:pt x="209" y="504"/>
                    <a:pt x="201" y="509"/>
                  </a:cubicBezTo>
                  <a:cubicBezTo>
                    <a:pt x="1" y="676"/>
                    <a:pt x="501" y="1877"/>
                    <a:pt x="902" y="2644"/>
                  </a:cubicBezTo>
                  <a:cubicBezTo>
                    <a:pt x="1186" y="3126"/>
                    <a:pt x="1155" y="3291"/>
                    <a:pt x="1052" y="3291"/>
                  </a:cubicBezTo>
                  <a:cubicBezTo>
                    <a:pt x="998" y="3291"/>
                    <a:pt x="925" y="3246"/>
                    <a:pt x="868" y="3178"/>
                  </a:cubicBezTo>
                  <a:cubicBezTo>
                    <a:pt x="708" y="2985"/>
                    <a:pt x="486" y="2206"/>
                    <a:pt x="321" y="2206"/>
                  </a:cubicBezTo>
                  <a:cubicBezTo>
                    <a:pt x="314" y="2206"/>
                    <a:pt x="308" y="2208"/>
                    <a:pt x="301" y="2210"/>
                  </a:cubicBezTo>
                  <a:cubicBezTo>
                    <a:pt x="134" y="2310"/>
                    <a:pt x="401" y="3511"/>
                    <a:pt x="701" y="4012"/>
                  </a:cubicBezTo>
                  <a:cubicBezTo>
                    <a:pt x="1035" y="4512"/>
                    <a:pt x="1902" y="5012"/>
                    <a:pt x="1969" y="5346"/>
                  </a:cubicBezTo>
                  <a:cubicBezTo>
                    <a:pt x="1980" y="5400"/>
                    <a:pt x="2026" y="5422"/>
                    <a:pt x="2096" y="5422"/>
                  </a:cubicBezTo>
                  <a:cubicBezTo>
                    <a:pt x="2461" y="5422"/>
                    <a:pt x="3470" y="4812"/>
                    <a:pt x="3470" y="4812"/>
                  </a:cubicBezTo>
                  <a:cubicBezTo>
                    <a:pt x="3470" y="4812"/>
                    <a:pt x="3070" y="2477"/>
                    <a:pt x="2536" y="1443"/>
                  </a:cubicBezTo>
                  <a:cubicBezTo>
                    <a:pt x="2059" y="544"/>
                    <a:pt x="1510" y="95"/>
                    <a:pt x="1349" y="95"/>
                  </a:cubicBezTo>
                  <a:cubicBezTo>
                    <a:pt x="1319" y="95"/>
                    <a:pt x="1302" y="110"/>
                    <a:pt x="1302" y="142"/>
                  </a:cubicBezTo>
                  <a:cubicBezTo>
                    <a:pt x="1302" y="342"/>
                    <a:pt x="2469" y="1610"/>
                    <a:pt x="2069" y="1710"/>
                  </a:cubicBezTo>
                  <a:cubicBezTo>
                    <a:pt x="2058" y="1714"/>
                    <a:pt x="2047" y="1716"/>
                    <a:pt x="2035" y="1716"/>
                  </a:cubicBezTo>
                  <a:cubicBezTo>
                    <a:pt x="1683" y="1716"/>
                    <a:pt x="979" y="0"/>
                    <a:pt x="46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6685175" y="362100"/>
              <a:ext cx="48100" cy="21100"/>
            </a:xfrm>
            <a:custGeom>
              <a:avLst/>
              <a:gdLst/>
              <a:ahLst/>
              <a:cxnLst/>
              <a:rect l="l" t="t" r="r" b="b"/>
              <a:pathLst>
                <a:path w="1924" h="844" extrusionOk="0">
                  <a:moveTo>
                    <a:pt x="100" y="1"/>
                  </a:moveTo>
                  <a:lnTo>
                    <a:pt x="0" y="101"/>
                  </a:lnTo>
                  <a:cubicBezTo>
                    <a:pt x="100" y="301"/>
                    <a:pt x="200" y="468"/>
                    <a:pt x="367" y="601"/>
                  </a:cubicBezTo>
                  <a:cubicBezTo>
                    <a:pt x="401" y="618"/>
                    <a:pt x="426" y="626"/>
                    <a:pt x="446" y="626"/>
                  </a:cubicBezTo>
                  <a:cubicBezTo>
                    <a:pt x="467" y="626"/>
                    <a:pt x="484" y="618"/>
                    <a:pt x="501" y="601"/>
                  </a:cubicBezTo>
                  <a:cubicBezTo>
                    <a:pt x="622" y="414"/>
                    <a:pt x="765" y="343"/>
                    <a:pt x="914" y="343"/>
                  </a:cubicBezTo>
                  <a:cubicBezTo>
                    <a:pt x="1217" y="343"/>
                    <a:pt x="1545" y="634"/>
                    <a:pt x="1768" y="835"/>
                  </a:cubicBezTo>
                  <a:cubicBezTo>
                    <a:pt x="1780" y="841"/>
                    <a:pt x="1793" y="843"/>
                    <a:pt x="1806" y="843"/>
                  </a:cubicBezTo>
                  <a:cubicBezTo>
                    <a:pt x="1865" y="843"/>
                    <a:pt x="1923" y="784"/>
                    <a:pt x="1868" y="701"/>
                  </a:cubicBezTo>
                  <a:cubicBezTo>
                    <a:pt x="1635" y="468"/>
                    <a:pt x="1301" y="201"/>
                    <a:pt x="968" y="168"/>
                  </a:cubicBezTo>
                  <a:cubicBezTo>
                    <a:pt x="834" y="168"/>
                    <a:pt x="667" y="168"/>
                    <a:pt x="601" y="268"/>
                  </a:cubicBezTo>
                  <a:lnTo>
                    <a:pt x="467" y="368"/>
                  </a:lnTo>
                  <a:cubicBezTo>
                    <a:pt x="454" y="374"/>
                    <a:pt x="440" y="377"/>
                    <a:pt x="426" y="377"/>
                  </a:cubicBezTo>
                  <a:cubicBezTo>
                    <a:pt x="296" y="377"/>
                    <a:pt x="130" y="12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6349925" y="468875"/>
              <a:ext cx="346950" cy="458650"/>
            </a:xfrm>
            <a:custGeom>
              <a:avLst/>
              <a:gdLst/>
              <a:ahLst/>
              <a:cxnLst/>
              <a:rect l="l" t="t" r="r" b="b"/>
              <a:pathLst>
                <a:path w="13878" h="18346" extrusionOk="0">
                  <a:moveTo>
                    <a:pt x="6389" y="0"/>
                  </a:moveTo>
                  <a:cubicBezTo>
                    <a:pt x="6065" y="0"/>
                    <a:pt x="5736" y="33"/>
                    <a:pt x="5405" y="100"/>
                  </a:cubicBezTo>
                  <a:cubicBezTo>
                    <a:pt x="5338" y="100"/>
                    <a:pt x="5238" y="100"/>
                    <a:pt x="5171" y="166"/>
                  </a:cubicBezTo>
                  <a:cubicBezTo>
                    <a:pt x="5171" y="166"/>
                    <a:pt x="1" y="1501"/>
                    <a:pt x="1101" y="6571"/>
                  </a:cubicBezTo>
                  <a:cubicBezTo>
                    <a:pt x="2236" y="11641"/>
                    <a:pt x="3570" y="18346"/>
                    <a:pt x="3570" y="18346"/>
                  </a:cubicBezTo>
                  <a:lnTo>
                    <a:pt x="13877" y="15210"/>
                  </a:lnTo>
                  <a:lnTo>
                    <a:pt x="11209" y="3869"/>
                  </a:lnTo>
                  <a:cubicBezTo>
                    <a:pt x="10655" y="1565"/>
                    <a:pt x="8647" y="0"/>
                    <a:pt x="638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6298225" y="498050"/>
              <a:ext cx="169325" cy="535150"/>
            </a:xfrm>
            <a:custGeom>
              <a:avLst/>
              <a:gdLst/>
              <a:ahLst/>
              <a:cxnLst/>
              <a:rect l="l" t="t" r="r" b="b"/>
              <a:pathLst>
                <a:path w="6773" h="21406" extrusionOk="0">
                  <a:moveTo>
                    <a:pt x="5171" y="0"/>
                  </a:moveTo>
                  <a:lnTo>
                    <a:pt x="5171" y="0"/>
                  </a:lnTo>
                  <a:cubicBezTo>
                    <a:pt x="5171" y="0"/>
                    <a:pt x="1" y="2235"/>
                    <a:pt x="1768" y="11508"/>
                  </a:cubicBezTo>
                  <a:cubicBezTo>
                    <a:pt x="3503" y="20748"/>
                    <a:pt x="3636" y="21382"/>
                    <a:pt x="3636" y="21382"/>
                  </a:cubicBezTo>
                  <a:cubicBezTo>
                    <a:pt x="3636" y="21382"/>
                    <a:pt x="3832" y="21406"/>
                    <a:pt x="4138" y="21406"/>
                  </a:cubicBezTo>
                  <a:cubicBezTo>
                    <a:pt x="4793" y="21406"/>
                    <a:pt x="5953" y="21297"/>
                    <a:pt x="6772" y="20615"/>
                  </a:cubicBezTo>
                  <a:lnTo>
                    <a:pt x="3303" y="5904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6506700" y="382125"/>
              <a:ext cx="362800" cy="201950"/>
            </a:xfrm>
            <a:custGeom>
              <a:avLst/>
              <a:gdLst/>
              <a:ahLst/>
              <a:cxnLst/>
              <a:rect l="l" t="t" r="r" b="b"/>
              <a:pathLst>
                <a:path w="14512" h="8078" extrusionOk="0">
                  <a:moveTo>
                    <a:pt x="10108" y="0"/>
                  </a:moveTo>
                  <a:lnTo>
                    <a:pt x="7139" y="1401"/>
                  </a:lnTo>
                  <a:lnTo>
                    <a:pt x="8941" y="4203"/>
                  </a:lnTo>
                  <a:lnTo>
                    <a:pt x="1" y="3470"/>
                  </a:lnTo>
                  <a:lnTo>
                    <a:pt x="1" y="3470"/>
                  </a:lnTo>
                  <a:lnTo>
                    <a:pt x="4671" y="7873"/>
                  </a:lnTo>
                  <a:cubicBezTo>
                    <a:pt x="4671" y="7873"/>
                    <a:pt x="5897" y="8077"/>
                    <a:pt x="7431" y="8077"/>
                  </a:cubicBezTo>
                  <a:cubicBezTo>
                    <a:pt x="8995" y="8077"/>
                    <a:pt x="10880" y="7864"/>
                    <a:pt x="12109" y="7005"/>
                  </a:cubicBezTo>
                  <a:cubicBezTo>
                    <a:pt x="14511" y="5304"/>
                    <a:pt x="10108" y="0"/>
                    <a:pt x="10108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6439150" y="848300"/>
              <a:ext cx="384475" cy="761400"/>
            </a:xfrm>
            <a:custGeom>
              <a:avLst/>
              <a:gdLst/>
              <a:ahLst/>
              <a:cxnLst/>
              <a:rect l="l" t="t" r="r" b="b"/>
              <a:pathLst>
                <a:path w="15379" h="30456" extrusionOk="0">
                  <a:moveTo>
                    <a:pt x="10342" y="0"/>
                  </a:moveTo>
                  <a:lnTo>
                    <a:pt x="1" y="3102"/>
                  </a:lnTo>
                  <a:lnTo>
                    <a:pt x="8340" y="30455"/>
                  </a:lnTo>
                  <a:lnTo>
                    <a:pt x="10842" y="29888"/>
                  </a:lnTo>
                  <a:cubicBezTo>
                    <a:pt x="10842" y="29888"/>
                    <a:pt x="5805" y="5804"/>
                    <a:pt x="5872" y="5404"/>
                  </a:cubicBezTo>
                  <a:cubicBezTo>
                    <a:pt x="5919" y="5262"/>
                    <a:pt x="5989" y="5224"/>
                    <a:pt x="6049" y="5224"/>
                  </a:cubicBezTo>
                  <a:cubicBezTo>
                    <a:pt x="6117" y="5224"/>
                    <a:pt x="6172" y="5271"/>
                    <a:pt x="6172" y="5271"/>
                  </a:cubicBezTo>
                  <a:lnTo>
                    <a:pt x="12443" y="29388"/>
                  </a:lnTo>
                  <a:lnTo>
                    <a:pt x="15379" y="28721"/>
                  </a:lnTo>
                  <a:cubicBezTo>
                    <a:pt x="15379" y="28721"/>
                    <a:pt x="12476" y="4870"/>
                    <a:pt x="10342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2425" y="257150"/>
              <a:ext cx="170975" cy="178900"/>
            </a:xfrm>
            <a:custGeom>
              <a:avLst/>
              <a:gdLst/>
              <a:ahLst/>
              <a:cxnLst/>
              <a:rect l="l" t="t" r="r" b="b"/>
              <a:pathLst>
                <a:path w="6839" h="7156" extrusionOk="0">
                  <a:moveTo>
                    <a:pt x="3074" y="1"/>
                  </a:moveTo>
                  <a:cubicBezTo>
                    <a:pt x="2892" y="1"/>
                    <a:pt x="2702" y="20"/>
                    <a:pt x="2502" y="63"/>
                  </a:cubicBezTo>
                  <a:cubicBezTo>
                    <a:pt x="2502" y="129"/>
                    <a:pt x="2469" y="129"/>
                    <a:pt x="2469" y="129"/>
                  </a:cubicBezTo>
                  <a:cubicBezTo>
                    <a:pt x="968" y="463"/>
                    <a:pt x="0" y="1997"/>
                    <a:pt x="334" y="3498"/>
                  </a:cubicBezTo>
                  <a:cubicBezTo>
                    <a:pt x="743" y="5250"/>
                    <a:pt x="1433" y="7156"/>
                    <a:pt x="3008" y="7156"/>
                  </a:cubicBezTo>
                  <a:cubicBezTo>
                    <a:pt x="3233" y="7156"/>
                    <a:pt x="3475" y="7117"/>
                    <a:pt x="3736" y="7034"/>
                  </a:cubicBezTo>
                  <a:cubicBezTo>
                    <a:pt x="6839" y="6067"/>
                    <a:pt x="6572" y="4399"/>
                    <a:pt x="6238" y="3332"/>
                  </a:cubicBezTo>
                  <a:cubicBezTo>
                    <a:pt x="5994" y="2323"/>
                    <a:pt x="5050" y="1"/>
                    <a:pt x="307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399975" y="407150"/>
              <a:ext cx="106750" cy="124675"/>
            </a:xfrm>
            <a:custGeom>
              <a:avLst/>
              <a:gdLst/>
              <a:ahLst/>
              <a:cxnLst/>
              <a:rect l="l" t="t" r="r" b="b"/>
              <a:pathLst>
                <a:path w="4270" h="4987" extrusionOk="0">
                  <a:moveTo>
                    <a:pt x="3169" y="0"/>
                  </a:moveTo>
                  <a:lnTo>
                    <a:pt x="0" y="967"/>
                  </a:lnTo>
                  <a:lnTo>
                    <a:pt x="1001" y="3903"/>
                  </a:lnTo>
                  <a:cubicBezTo>
                    <a:pt x="1205" y="4591"/>
                    <a:pt x="1817" y="4987"/>
                    <a:pt x="2482" y="4987"/>
                  </a:cubicBezTo>
                  <a:cubicBezTo>
                    <a:pt x="2687" y="4987"/>
                    <a:pt x="2898" y="4949"/>
                    <a:pt x="3102" y="4870"/>
                  </a:cubicBezTo>
                  <a:cubicBezTo>
                    <a:pt x="3870" y="4537"/>
                    <a:pt x="4270" y="3703"/>
                    <a:pt x="4036" y="2936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6405800" y="310400"/>
              <a:ext cx="49225" cy="54900"/>
            </a:xfrm>
            <a:custGeom>
              <a:avLst/>
              <a:gdLst/>
              <a:ahLst/>
              <a:cxnLst/>
              <a:rect l="l" t="t" r="r" b="b"/>
              <a:pathLst>
                <a:path w="1969" h="2196" extrusionOk="0">
                  <a:moveTo>
                    <a:pt x="101" y="1"/>
                  </a:moveTo>
                  <a:cubicBezTo>
                    <a:pt x="101" y="34"/>
                    <a:pt x="1" y="34"/>
                    <a:pt x="34" y="67"/>
                  </a:cubicBezTo>
                  <a:cubicBezTo>
                    <a:pt x="301" y="568"/>
                    <a:pt x="534" y="1168"/>
                    <a:pt x="968" y="1568"/>
                  </a:cubicBezTo>
                  <a:cubicBezTo>
                    <a:pt x="978" y="1578"/>
                    <a:pt x="988" y="1582"/>
                    <a:pt x="998" y="1582"/>
                  </a:cubicBezTo>
                  <a:cubicBezTo>
                    <a:pt x="1024" y="1582"/>
                    <a:pt x="1054" y="1559"/>
                    <a:pt x="1101" y="1535"/>
                  </a:cubicBezTo>
                  <a:cubicBezTo>
                    <a:pt x="1164" y="1367"/>
                    <a:pt x="1307" y="1212"/>
                    <a:pt x="1445" y="1212"/>
                  </a:cubicBezTo>
                  <a:cubicBezTo>
                    <a:pt x="1527" y="1212"/>
                    <a:pt x="1607" y="1266"/>
                    <a:pt x="1668" y="1402"/>
                  </a:cubicBezTo>
                  <a:cubicBezTo>
                    <a:pt x="1802" y="1669"/>
                    <a:pt x="1635" y="1902"/>
                    <a:pt x="1468" y="2069"/>
                  </a:cubicBezTo>
                  <a:cubicBezTo>
                    <a:pt x="1444" y="2141"/>
                    <a:pt x="1472" y="2196"/>
                    <a:pt x="1502" y="2196"/>
                  </a:cubicBezTo>
                  <a:cubicBezTo>
                    <a:pt x="1514" y="2196"/>
                    <a:pt x="1526" y="2188"/>
                    <a:pt x="1535" y="2169"/>
                  </a:cubicBezTo>
                  <a:cubicBezTo>
                    <a:pt x="1802" y="1902"/>
                    <a:pt x="1969" y="1402"/>
                    <a:pt x="1635" y="1101"/>
                  </a:cubicBezTo>
                  <a:cubicBezTo>
                    <a:pt x="1551" y="1042"/>
                    <a:pt x="1471" y="1018"/>
                    <a:pt x="1397" y="1018"/>
                  </a:cubicBezTo>
                  <a:cubicBezTo>
                    <a:pt x="1210" y="1018"/>
                    <a:pt x="1061" y="1175"/>
                    <a:pt x="975" y="1344"/>
                  </a:cubicBezTo>
                  <a:lnTo>
                    <a:pt x="975" y="1344"/>
                  </a:lnTo>
                  <a:cubicBezTo>
                    <a:pt x="607" y="981"/>
                    <a:pt x="354" y="476"/>
                    <a:pt x="1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6448200" y="314575"/>
              <a:ext cx="8500" cy="5825"/>
            </a:xfrm>
            <a:custGeom>
              <a:avLst/>
              <a:gdLst/>
              <a:ahLst/>
              <a:cxnLst/>
              <a:rect l="l" t="t" r="r" b="b"/>
              <a:pathLst>
                <a:path w="340" h="233" extrusionOk="0">
                  <a:moveTo>
                    <a:pt x="139" y="0"/>
                  </a:moveTo>
                  <a:cubicBezTo>
                    <a:pt x="0" y="0"/>
                    <a:pt x="0" y="232"/>
                    <a:pt x="139" y="232"/>
                  </a:cubicBezTo>
                  <a:cubicBezTo>
                    <a:pt x="167" y="232"/>
                    <a:pt x="200" y="223"/>
                    <a:pt x="239" y="201"/>
                  </a:cubicBezTo>
                  <a:cubicBezTo>
                    <a:pt x="339" y="101"/>
                    <a:pt x="306" y="0"/>
                    <a:pt x="1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6401625" y="371275"/>
              <a:ext cx="50075" cy="12950"/>
            </a:xfrm>
            <a:custGeom>
              <a:avLst/>
              <a:gdLst/>
              <a:ahLst/>
              <a:cxnLst/>
              <a:rect l="l" t="t" r="r" b="b"/>
              <a:pathLst>
                <a:path w="2003" h="518" extrusionOk="0">
                  <a:moveTo>
                    <a:pt x="68" y="1"/>
                  </a:moveTo>
                  <a:cubicBezTo>
                    <a:pt x="34" y="67"/>
                    <a:pt x="1" y="101"/>
                    <a:pt x="34" y="134"/>
                  </a:cubicBezTo>
                  <a:cubicBezTo>
                    <a:pt x="311" y="384"/>
                    <a:pt x="635" y="518"/>
                    <a:pt x="966" y="518"/>
                  </a:cubicBezTo>
                  <a:cubicBezTo>
                    <a:pt x="1033" y="518"/>
                    <a:pt x="1101" y="512"/>
                    <a:pt x="1168" y="501"/>
                  </a:cubicBezTo>
                  <a:cubicBezTo>
                    <a:pt x="1435" y="468"/>
                    <a:pt x="1936" y="434"/>
                    <a:pt x="2002" y="101"/>
                  </a:cubicBezTo>
                  <a:cubicBezTo>
                    <a:pt x="2002" y="43"/>
                    <a:pt x="1980" y="7"/>
                    <a:pt x="1948" y="7"/>
                  </a:cubicBezTo>
                  <a:cubicBezTo>
                    <a:pt x="1925" y="7"/>
                    <a:pt x="1897" y="26"/>
                    <a:pt x="1869" y="67"/>
                  </a:cubicBezTo>
                  <a:cubicBezTo>
                    <a:pt x="1702" y="301"/>
                    <a:pt x="1302" y="334"/>
                    <a:pt x="1035" y="334"/>
                  </a:cubicBezTo>
                  <a:cubicBezTo>
                    <a:pt x="668" y="334"/>
                    <a:pt x="368" y="2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6397575" y="417975"/>
              <a:ext cx="71625" cy="24600"/>
            </a:xfrm>
            <a:custGeom>
              <a:avLst/>
              <a:gdLst/>
              <a:ahLst/>
              <a:cxnLst/>
              <a:rect l="l" t="t" r="r" b="b"/>
              <a:pathLst>
                <a:path w="2865" h="984" extrusionOk="0">
                  <a:moveTo>
                    <a:pt x="2798" y="1"/>
                  </a:moveTo>
                  <a:cubicBezTo>
                    <a:pt x="2431" y="134"/>
                    <a:pt x="2164" y="401"/>
                    <a:pt x="1831" y="601"/>
                  </a:cubicBezTo>
                  <a:cubicBezTo>
                    <a:pt x="1556" y="729"/>
                    <a:pt x="1221" y="807"/>
                    <a:pt x="886" y="807"/>
                  </a:cubicBezTo>
                  <a:cubicBezTo>
                    <a:pt x="611" y="807"/>
                    <a:pt x="337" y="755"/>
                    <a:pt x="96" y="635"/>
                  </a:cubicBezTo>
                  <a:cubicBezTo>
                    <a:pt x="87" y="630"/>
                    <a:pt x="78" y="628"/>
                    <a:pt x="70" y="628"/>
                  </a:cubicBezTo>
                  <a:cubicBezTo>
                    <a:pt x="21" y="628"/>
                    <a:pt x="1" y="706"/>
                    <a:pt x="29" y="735"/>
                  </a:cubicBezTo>
                  <a:cubicBezTo>
                    <a:pt x="296" y="912"/>
                    <a:pt x="560" y="984"/>
                    <a:pt x="820" y="984"/>
                  </a:cubicBezTo>
                  <a:cubicBezTo>
                    <a:pt x="1536" y="984"/>
                    <a:pt x="2220" y="443"/>
                    <a:pt x="2831" y="101"/>
                  </a:cubicBezTo>
                  <a:cubicBezTo>
                    <a:pt x="2865" y="67"/>
                    <a:pt x="2831" y="1"/>
                    <a:pt x="279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6697050" y="395300"/>
              <a:ext cx="72150" cy="44125"/>
            </a:xfrm>
            <a:custGeom>
              <a:avLst/>
              <a:gdLst/>
              <a:ahLst/>
              <a:cxnLst/>
              <a:rect l="l" t="t" r="r" b="b"/>
              <a:pathLst>
                <a:path w="2886" h="1765" extrusionOk="0">
                  <a:moveTo>
                    <a:pt x="2766" y="0"/>
                  </a:moveTo>
                  <a:cubicBezTo>
                    <a:pt x="2754" y="0"/>
                    <a:pt x="2741" y="3"/>
                    <a:pt x="2728" y="7"/>
                  </a:cubicBezTo>
                  <a:cubicBezTo>
                    <a:pt x="1827" y="541"/>
                    <a:pt x="893" y="1141"/>
                    <a:pt x="26" y="1708"/>
                  </a:cubicBezTo>
                  <a:cubicBezTo>
                    <a:pt x="1" y="1708"/>
                    <a:pt x="13" y="1765"/>
                    <a:pt x="35" y="1765"/>
                  </a:cubicBezTo>
                  <a:cubicBezTo>
                    <a:pt x="42" y="1765"/>
                    <a:pt x="51" y="1758"/>
                    <a:pt x="59" y="1742"/>
                  </a:cubicBezTo>
                  <a:lnTo>
                    <a:pt x="2828" y="141"/>
                  </a:lnTo>
                  <a:cubicBezTo>
                    <a:pt x="2885" y="83"/>
                    <a:pt x="2843" y="0"/>
                    <a:pt x="27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6383275" y="998400"/>
              <a:ext cx="84275" cy="23375"/>
            </a:xfrm>
            <a:custGeom>
              <a:avLst/>
              <a:gdLst/>
              <a:ahLst/>
              <a:cxnLst/>
              <a:rect l="l" t="t" r="r" b="b"/>
              <a:pathLst>
                <a:path w="3371" h="935" extrusionOk="0">
                  <a:moveTo>
                    <a:pt x="3237" y="0"/>
                  </a:moveTo>
                  <a:cubicBezTo>
                    <a:pt x="2236" y="434"/>
                    <a:pt x="1202" y="701"/>
                    <a:pt x="101" y="868"/>
                  </a:cubicBezTo>
                  <a:cubicBezTo>
                    <a:pt x="34" y="868"/>
                    <a:pt x="1" y="934"/>
                    <a:pt x="68" y="934"/>
                  </a:cubicBezTo>
                  <a:cubicBezTo>
                    <a:pt x="1202" y="868"/>
                    <a:pt x="2269" y="567"/>
                    <a:pt x="3270" y="100"/>
                  </a:cubicBezTo>
                  <a:cubicBezTo>
                    <a:pt x="3370" y="67"/>
                    <a:pt x="3270" y="0"/>
                    <a:pt x="323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6733525" y="1512100"/>
              <a:ext cx="171825" cy="111775"/>
            </a:xfrm>
            <a:custGeom>
              <a:avLst/>
              <a:gdLst/>
              <a:ahLst/>
              <a:cxnLst/>
              <a:rect l="l" t="t" r="r" b="b"/>
              <a:pathLst>
                <a:path w="6873" h="4471" extrusionOk="0">
                  <a:moveTo>
                    <a:pt x="3570" y="0"/>
                  </a:moveTo>
                  <a:lnTo>
                    <a:pt x="1" y="1235"/>
                  </a:lnTo>
                  <a:lnTo>
                    <a:pt x="168" y="1201"/>
                  </a:lnTo>
                  <a:lnTo>
                    <a:pt x="902" y="4470"/>
                  </a:lnTo>
                  <a:lnTo>
                    <a:pt x="6873" y="3336"/>
                  </a:lnTo>
                  <a:lnTo>
                    <a:pt x="3837" y="2169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6585925" y="1551300"/>
              <a:ext cx="136800" cy="114275"/>
            </a:xfrm>
            <a:custGeom>
              <a:avLst/>
              <a:gdLst/>
              <a:ahLst/>
              <a:cxnLst/>
              <a:rect l="l" t="t" r="r" b="b"/>
              <a:pathLst>
                <a:path w="5472" h="4571" extrusionOk="0">
                  <a:moveTo>
                    <a:pt x="4838" y="0"/>
                  </a:moveTo>
                  <a:lnTo>
                    <a:pt x="1735" y="567"/>
                  </a:lnTo>
                  <a:lnTo>
                    <a:pt x="2136" y="2335"/>
                  </a:lnTo>
                  <a:lnTo>
                    <a:pt x="1" y="4570"/>
                  </a:lnTo>
                  <a:lnTo>
                    <a:pt x="5471" y="326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6477525" y="528900"/>
              <a:ext cx="23375" cy="90950"/>
            </a:xfrm>
            <a:custGeom>
              <a:avLst/>
              <a:gdLst/>
              <a:ahLst/>
              <a:cxnLst/>
              <a:rect l="l" t="t" r="r" b="b"/>
              <a:pathLst>
                <a:path w="935" h="3638" extrusionOk="0">
                  <a:moveTo>
                    <a:pt x="67" y="0"/>
                  </a:moveTo>
                  <a:cubicBezTo>
                    <a:pt x="67" y="0"/>
                    <a:pt x="0" y="0"/>
                    <a:pt x="0" y="34"/>
                  </a:cubicBezTo>
                  <a:cubicBezTo>
                    <a:pt x="234" y="1268"/>
                    <a:pt x="501" y="2435"/>
                    <a:pt x="801" y="3603"/>
                  </a:cubicBezTo>
                  <a:cubicBezTo>
                    <a:pt x="801" y="3626"/>
                    <a:pt x="818" y="3638"/>
                    <a:pt x="839" y="3638"/>
                  </a:cubicBezTo>
                  <a:cubicBezTo>
                    <a:pt x="879" y="3638"/>
                    <a:pt x="934" y="3601"/>
                    <a:pt x="934" y="3536"/>
                  </a:cubicBezTo>
                  <a:cubicBezTo>
                    <a:pt x="667" y="2369"/>
                    <a:pt x="401" y="1168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6492525" y="547625"/>
              <a:ext cx="3375" cy="4025"/>
            </a:xfrm>
            <a:custGeom>
              <a:avLst/>
              <a:gdLst/>
              <a:ahLst/>
              <a:cxnLst/>
              <a:rect l="l" t="t" r="r" b="b"/>
              <a:pathLst>
                <a:path w="135" h="161" extrusionOk="0">
                  <a:moveTo>
                    <a:pt x="93" y="1"/>
                  </a:moveTo>
                  <a:cubicBezTo>
                    <a:pt x="54" y="1"/>
                    <a:pt x="1" y="43"/>
                    <a:pt x="1" y="85"/>
                  </a:cubicBezTo>
                  <a:cubicBezTo>
                    <a:pt x="17" y="135"/>
                    <a:pt x="51" y="160"/>
                    <a:pt x="80" y="160"/>
                  </a:cubicBezTo>
                  <a:cubicBezTo>
                    <a:pt x="109" y="160"/>
                    <a:pt x="134" y="135"/>
                    <a:pt x="134" y="85"/>
                  </a:cubicBezTo>
                  <a:lnTo>
                    <a:pt x="134" y="52"/>
                  </a:lnTo>
                  <a:cubicBezTo>
                    <a:pt x="134" y="15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6496700" y="5664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4"/>
                    <a:pt x="67" y="134"/>
                  </a:cubicBezTo>
                  <a:cubicBezTo>
                    <a:pt x="167" y="134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6414975" y="514725"/>
              <a:ext cx="65900" cy="31850"/>
            </a:xfrm>
            <a:custGeom>
              <a:avLst/>
              <a:gdLst/>
              <a:ahLst/>
              <a:cxnLst/>
              <a:rect l="l" t="t" r="r" b="b"/>
              <a:pathLst>
                <a:path w="2636" h="1274" extrusionOk="0">
                  <a:moveTo>
                    <a:pt x="101" y="0"/>
                  </a:moveTo>
                  <a:cubicBezTo>
                    <a:pt x="67" y="0"/>
                    <a:pt x="1" y="0"/>
                    <a:pt x="67" y="34"/>
                  </a:cubicBezTo>
                  <a:cubicBezTo>
                    <a:pt x="149" y="987"/>
                    <a:pt x="1143" y="1273"/>
                    <a:pt x="2014" y="1273"/>
                  </a:cubicBezTo>
                  <a:cubicBezTo>
                    <a:pt x="2209" y="1273"/>
                    <a:pt x="2398" y="1259"/>
                    <a:pt x="2569" y="1234"/>
                  </a:cubicBezTo>
                  <a:cubicBezTo>
                    <a:pt x="2636" y="1234"/>
                    <a:pt x="2636" y="1101"/>
                    <a:pt x="2569" y="1101"/>
                  </a:cubicBezTo>
                  <a:cubicBezTo>
                    <a:pt x="2407" y="1112"/>
                    <a:pt x="2243" y="1119"/>
                    <a:pt x="2079" y="1119"/>
                  </a:cubicBezTo>
                  <a:cubicBezTo>
                    <a:pt x="1231" y="1119"/>
                    <a:pt x="408" y="92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6493450" y="476025"/>
              <a:ext cx="41625" cy="63725"/>
            </a:xfrm>
            <a:custGeom>
              <a:avLst/>
              <a:gdLst/>
              <a:ahLst/>
              <a:cxnLst/>
              <a:rect l="l" t="t" r="r" b="b"/>
              <a:pathLst>
                <a:path w="1665" h="2549" extrusionOk="0">
                  <a:moveTo>
                    <a:pt x="8" y="2519"/>
                  </a:moveTo>
                  <a:cubicBezTo>
                    <a:pt x="1" y="2519"/>
                    <a:pt x="8" y="2549"/>
                    <a:pt x="30" y="2549"/>
                  </a:cubicBezTo>
                  <a:cubicBezTo>
                    <a:pt x="19" y="2527"/>
                    <a:pt x="12" y="2519"/>
                    <a:pt x="8" y="2519"/>
                  </a:cubicBezTo>
                  <a:close/>
                  <a:moveTo>
                    <a:pt x="1336" y="1"/>
                  </a:moveTo>
                  <a:cubicBezTo>
                    <a:pt x="1318" y="1"/>
                    <a:pt x="1298" y="25"/>
                    <a:pt x="1298" y="80"/>
                  </a:cubicBezTo>
                  <a:cubicBezTo>
                    <a:pt x="1465" y="1115"/>
                    <a:pt x="998" y="1982"/>
                    <a:pt x="30" y="2549"/>
                  </a:cubicBezTo>
                  <a:cubicBezTo>
                    <a:pt x="1098" y="2249"/>
                    <a:pt x="1665" y="1081"/>
                    <a:pt x="1365" y="47"/>
                  </a:cubicBezTo>
                  <a:cubicBezTo>
                    <a:pt x="1365" y="17"/>
                    <a:pt x="1351" y="1"/>
                    <a:pt x="13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6308225" y="496200"/>
              <a:ext cx="117275" cy="70250"/>
            </a:xfrm>
            <a:custGeom>
              <a:avLst/>
              <a:gdLst/>
              <a:ahLst/>
              <a:cxnLst/>
              <a:rect l="l" t="t" r="r" b="b"/>
              <a:pathLst>
                <a:path w="4691" h="2810" extrusionOk="0">
                  <a:moveTo>
                    <a:pt x="4588" y="1"/>
                  </a:moveTo>
                  <a:cubicBezTo>
                    <a:pt x="4581" y="1"/>
                    <a:pt x="4575" y="3"/>
                    <a:pt x="4571" y="7"/>
                  </a:cubicBezTo>
                  <a:cubicBezTo>
                    <a:pt x="2936" y="674"/>
                    <a:pt x="1235" y="1575"/>
                    <a:pt x="1" y="2809"/>
                  </a:cubicBezTo>
                  <a:cubicBezTo>
                    <a:pt x="1535" y="1842"/>
                    <a:pt x="2936" y="841"/>
                    <a:pt x="4604" y="107"/>
                  </a:cubicBezTo>
                  <a:cubicBezTo>
                    <a:pt x="4690" y="79"/>
                    <a:pt x="4628" y="1"/>
                    <a:pt x="45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6404125" y="669400"/>
              <a:ext cx="35900" cy="255350"/>
            </a:xfrm>
            <a:custGeom>
              <a:avLst/>
              <a:gdLst/>
              <a:ahLst/>
              <a:cxnLst/>
              <a:rect l="l" t="t" r="r" b="b"/>
              <a:pathLst>
                <a:path w="1436" h="10214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cubicBezTo>
                    <a:pt x="101" y="3487"/>
                    <a:pt x="535" y="6856"/>
                    <a:pt x="1335" y="10192"/>
                  </a:cubicBezTo>
                  <a:cubicBezTo>
                    <a:pt x="1349" y="10205"/>
                    <a:pt x="1369" y="10213"/>
                    <a:pt x="1387" y="10213"/>
                  </a:cubicBezTo>
                  <a:cubicBezTo>
                    <a:pt x="1412" y="10213"/>
                    <a:pt x="1435" y="10197"/>
                    <a:pt x="1435" y="10158"/>
                  </a:cubicBezTo>
                  <a:cubicBezTo>
                    <a:pt x="701" y="6822"/>
                    <a:pt x="234" y="3487"/>
                    <a:pt x="101" y="51"/>
                  </a:cubicBez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6579250" y="879150"/>
              <a:ext cx="35050" cy="104600"/>
            </a:xfrm>
            <a:custGeom>
              <a:avLst/>
              <a:gdLst/>
              <a:ahLst/>
              <a:cxnLst/>
              <a:rect l="l" t="t" r="r" b="b"/>
              <a:pathLst>
                <a:path w="1402" h="4184" extrusionOk="0">
                  <a:moveTo>
                    <a:pt x="118" y="0"/>
                  </a:moveTo>
                  <a:cubicBezTo>
                    <a:pt x="76" y="0"/>
                    <a:pt x="34" y="34"/>
                    <a:pt x="34" y="100"/>
                  </a:cubicBezTo>
                  <a:cubicBezTo>
                    <a:pt x="1" y="1368"/>
                    <a:pt x="1235" y="3002"/>
                    <a:pt x="34" y="4103"/>
                  </a:cubicBezTo>
                  <a:cubicBezTo>
                    <a:pt x="34" y="4152"/>
                    <a:pt x="34" y="4183"/>
                    <a:pt x="47" y="4183"/>
                  </a:cubicBezTo>
                  <a:cubicBezTo>
                    <a:pt x="52" y="4183"/>
                    <a:pt x="59" y="4179"/>
                    <a:pt x="68" y="4170"/>
                  </a:cubicBezTo>
                  <a:cubicBezTo>
                    <a:pt x="1402" y="3269"/>
                    <a:pt x="201" y="1335"/>
                    <a:pt x="201" y="100"/>
                  </a:cubicBezTo>
                  <a:cubicBezTo>
                    <a:pt x="201" y="34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6458375" y="778525"/>
              <a:ext cx="65025" cy="83350"/>
            </a:xfrm>
            <a:custGeom>
              <a:avLst/>
              <a:gdLst/>
              <a:ahLst/>
              <a:cxnLst/>
              <a:rect l="l" t="t" r="r" b="b"/>
              <a:pathLst>
                <a:path w="2601" h="3334" extrusionOk="0">
                  <a:moveTo>
                    <a:pt x="1972" y="1"/>
                  </a:moveTo>
                  <a:cubicBezTo>
                    <a:pt x="1941" y="1"/>
                    <a:pt x="1914" y="17"/>
                    <a:pt x="1934" y="56"/>
                  </a:cubicBezTo>
                  <a:cubicBezTo>
                    <a:pt x="2501" y="1557"/>
                    <a:pt x="1567" y="3025"/>
                    <a:pt x="32" y="3258"/>
                  </a:cubicBezTo>
                  <a:cubicBezTo>
                    <a:pt x="5" y="3285"/>
                    <a:pt x="0" y="3334"/>
                    <a:pt x="17" y="3334"/>
                  </a:cubicBezTo>
                  <a:cubicBezTo>
                    <a:pt x="21" y="3334"/>
                    <a:pt x="26" y="3331"/>
                    <a:pt x="32" y="3325"/>
                  </a:cubicBezTo>
                  <a:cubicBezTo>
                    <a:pt x="1667" y="3158"/>
                    <a:pt x="2601" y="1557"/>
                    <a:pt x="2034" y="22"/>
                  </a:cubicBezTo>
                  <a:cubicBezTo>
                    <a:pt x="2020" y="9"/>
                    <a:pt x="1995" y="1"/>
                    <a:pt x="19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6590600" y="748700"/>
              <a:ext cx="84300" cy="51450"/>
            </a:xfrm>
            <a:custGeom>
              <a:avLst/>
              <a:gdLst/>
              <a:ahLst/>
              <a:cxnLst/>
              <a:rect l="l" t="t" r="r" b="b"/>
              <a:pathLst>
                <a:path w="3372" h="2058" extrusionOk="0">
                  <a:moveTo>
                    <a:pt x="73" y="1"/>
                  </a:moveTo>
                  <a:cubicBezTo>
                    <a:pt x="36" y="1"/>
                    <a:pt x="0" y="24"/>
                    <a:pt x="47" y="48"/>
                  </a:cubicBezTo>
                  <a:cubicBezTo>
                    <a:pt x="205" y="1261"/>
                    <a:pt x="1219" y="2057"/>
                    <a:pt x="2361" y="2057"/>
                  </a:cubicBezTo>
                  <a:cubicBezTo>
                    <a:pt x="2664" y="2057"/>
                    <a:pt x="2976" y="2001"/>
                    <a:pt x="3283" y="1883"/>
                  </a:cubicBezTo>
                  <a:cubicBezTo>
                    <a:pt x="3372" y="1853"/>
                    <a:pt x="3329" y="1744"/>
                    <a:pt x="3271" y="1744"/>
                  </a:cubicBezTo>
                  <a:cubicBezTo>
                    <a:pt x="3264" y="1744"/>
                    <a:pt x="3257" y="1745"/>
                    <a:pt x="3250" y="1749"/>
                  </a:cubicBezTo>
                  <a:cubicBezTo>
                    <a:pt x="2941" y="1871"/>
                    <a:pt x="2636" y="1928"/>
                    <a:pt x="2343" y="1928"/>
                  </a:cubicBezTo>
                  <a:cubicBezTo>
                    <a:pt x="1275" y="1928"/>
                    <a:pt x="376" y="1167"/>
                    <a:pt x="114" y="15"/>
                  </a:cubicBezTo>
                  <a:cubicBezTo>
                    <a:pt x="104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6458350" y="927525"/>
              <a:ext cx="189000" cy="632200"/>
            </a:xfrm>
            <a:custGeom>
              <a:avLst/>
              <a:gdLst/>
              <a:ahLst/>
              <a:cxnLst/>
              <a:rect l="l" t="t" r="r" b="b"/>
              <a:pathLst>
                <a:path w="7560" h="25288" extrusionOk="0">
                  <a:moveTo>
                    <a:pt x="67" y="0"/>
                  </a:moveTo>
                  <a:cubicBezTo>
                    <a:pt x="33" y="0"/>
                    <a:pt x="0" y="0"/>
                    <a:pt x="0" y="33"/>
                  </a:cubicBezTo>
                  <a:cubicBezTo>
                    <a:pt x="2769" y="8373"/>
                    <a:pt x="5271" y="16712"/>
                    <a:pt x="7439" y="25251"/>
                  </a:cubicBezTo>
                  <a:cubicBezTo>
                    <a:pt x="7439" y="25277"/>
                    <a:pt x="7458" y="25288"/>
                    <a:pt x="7480" y="25288"/>
                  </a:cubicBezTo>
                  <a:cubicBezTo>
                    <a:pt x="7516" y="25288"/>
                    <a:pt x="7559" y="25259"/>
                    <a:pt x="7539" y="25218"/>
                  </a:cubicBezTo>
                  <a:cubicBezTo>
                    <a:pt x="5571" y="16712"/>
                    <a:pt x="3069" y="8206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6591775" y="968475"/>
              <a:ext cx="164300" cy="568700"/>
            </a:xfrm>
            <a:custGeom>
              <a:avLst/>
              <a:gdLst/>
              <a:ahLst/>
              <a:cxnLst/>
              <a:rect l="l" t="t" r="r" b="b"/>
              <a:pathLst>
                <a:path w="6572" h="22748" extrusionOk="0">
                  <a:moveTo>
                    <a:pt x="25" y="0"/>
                  </a:moveTo>
                  <a:cubicBezTo>
                    <a:pt x="15" y="0"/>
                    <a:pt x="0" y="30"/>
                    <a:pt x="0" y="30"/>
                  </a:cubicBezTo>
                  <a:cubicBezTo>
                    <a:pt x="2335" y="7535"/>
                    <a:pt x="4437" y="15074"/>
                    <a:pt x="6438" y="22713"/>
                  </a:cubicBezTo>
                  <a:cubicBezTo>
                    <a:pt x="6438" y="22736"/>
                    <a:pt x="6455" y="22747"/>
                    <a:pt x="6477" y="22747"/>
                  </a:cubicBezTo>
                  <a:cubicBezTo>
                    <a:pt x="6516" y="22747"/>
                    <a:pt x="6572" y="22711"/>
                    <a:pt x="6572" y="22646"/>
                  </a:cubicBezTo>
                  <a:cubicBezTo>
                    <a:pt x="4537" y="15074"/>
                    <a:pt x="2669" y="7435"/>
                    <a:pt x="34" y="30"/>
                  </a:cubicBezTo>
                  <a:cubicBezTo>
                    <a:pt x="34" y="8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6801075" y="1564900"/>
              <a:ext cx="29025" cy="19275"/>
            </a:xfrm>
            <a:custGeom>
              <a:avLst/>
              <a:gdLst/>
              <a:ahLst/>
              <a:cxnLst/>
              <a:rect l="l" t="t" r="r" b="b"/>
              <a:pathLst>
                <a:path w="1161" h="771" extrusionOk="0">
                  <a:moveTo>
                    <a:pt x="1112" y="0"/>
                  </a:moveTo>
                  <a:cubicBezTo>
                    <a:pt x="1100" y="0"/>
                    <a:pt x="1085" y="7"/>
                    <a:pt x="1068" y="23"/>
                  </a:cubicBezTo>
                  <a:cubicBezTo>
                    <a:pt x="668" y="190"/>
                    <a:pt x="301" y="424"/>
                    <a:pt x="1" y="724"/>
                  </a:cubicBezTo>
                  <a:cubicBezTo>
                    <a:pt x="1" y="747"/>
                    <a:pt x="18" y="771"/>
                    <a:pt x="39" y="771"/>
                  </a:cubicBezTo>
                  <a:cubicBezTo>
                    <a:pt x="48" y="771"/>
                    <a:pt x="58" y="767"/>
                    <a:pt x="68" y="757"/>
                  </a:cubicBezTo>
                  <a:cubicBezTo>
                    <a:pt x="401" y="457"/>
                    <a:pt x="801" y="290"/>
                    <a:pt x="1135" y="57"/>
                  </a:cubicBezTo>
                  <a:cubicBezTo>
                    <a:pt x="1160" y="57"/>
                    <a:pt x="1148" y="0"/>
                    <a:pt x="111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6815750" y="1566300"/>
              <a:ext cx="22875" cy="19075"/>
            </a:xfrm>
            <a:custGeom>
              <a:avLst/>
              <a:gdLst/>
              <a:ahLst/>
              <a:cxnLst/>
              <a:rect l="l" t="t" r="r" b="b"/>
              <a:pathLst>
                <a:path w="915" h="763" extrusionOk="0">
                  <a:moveTo>
                    <a:pt x="815" y="1"/>
                  </a:moveTo>
                  <a:cubicBezTo>
                    <a:pt x="548" y="134"/>
                    <a:pt x="248" y="401"/>
                    <a:pt x="48" y="668"/>
                  </a:cubicBezTo>
                  <a:cubicBezTo>
                    <a:pt x="1" y="715"/>
                    <a:pt x="20" y="762"/>
                    <a:pt x="36" y="762"/>
                  </a:cubicBezTo>
                  <a:cubicBezTo>
                    <a:pt x="42" y="762"/>
                    <a:pt x="48" y="754"/>
                    <a:pt x="48" y="734"/>
                  </a:cubicBezTo>
                  <a:cubicBezTo>
                    <a:pt x="148" y="601"/>
                    <a:pt x="281" y="501"/>
                    <a:pt x="448" y="368"/>
                  </a:cubicBezTo>
                  <a:cubicBezTo>
                    <a:pt x="581" y="301"/>
                    <a:pt x="748" y="201"/>
                    <a:pt x="882" y="67"/>
                  </a:cubicBezTo>
                  <a:cubicBezTo>
                    <a:pt x="915" y="34"/>
                    <a:pt x="882" y="1"/>
                    <a:pt x="81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6798575" y="1535025"/>
              <a:ext cx="40050" cy="30975"/>
            </a:xfrm>
            <a:custGeom>
              <a:avLst/>
              <a:gdLst/>
              <a:ahLst/>
              <a:cxnLst/>
              <a:rect l="l" t="t" r="r" b="b"/>
              <a:pathLst>
                <a:path w="1602" h="1239" extrusionOk="0">
                  <a:moveTo>
                    <a:pt x="1378" y="186"/>
                  </a:moveTo>
                  <a:cubicBezTo>
                    <a:pt x="1552" y="505"/>
                    <a:pt x="1439" y="912"/>
                    <a:pt x="1158" y="1088"/>
                  </a:cubicBezTo>
                  <a:lnTo>
                    <a:pt x="1158" y="1088"/>
                  </a:lnTo>
                  <a:cubicBezTo>
                    <a:pt x="1114" y="770"/>
                    <a:pt x="1173" y="455"/>
                    <a:pt x="1378" y="186"/>
                  </a:cubicBezTo>
                  <a:close/>
                  <a:moveTo>
                    <a:pt x="434" y="618"/>
                  </a:moveTo>
                  <a:cubicBezTo>
                    <a:pt x="501" y="618"/>
                    <a:pt x="635" y="718"/>
                    <a:pt x="668" y="751"/>
                  </a:cubicBezTo>
                  <a:cubicBezTo>
                    <a:pt x="795" y="910"/>
                    <a:pt x="892" y="1069"/>
                    <a:pt x="1074" y="1112"/>
                  </a:cubicBezTo>
                  <a:lnTo>
                    <a:pt x="1074" y="1112"/>
                  </a:lnTo>
                  <a:cubicBezTo>
                    <a:pt x="1075" y="1118"/>
                    <a:pt x="1076" y="1124"/>
                    <a:pt x="1078" y="1130"/>
                  </a:cubicBezTo>
                  <a:lnTo>
                    <a:pt x="1078" y="1130"/>
                  </a:lnTo>
                  <a:cubicBezTo>
                    <a:pt x="1008" y="1159"/>
                    <a:pt x="931" y="1176"/>
                    <a:pt x="848" y="1176"/>
                  </a:cubicBezTo>
                  <a:cubicBezTo>
                    <a:pt x="791" y="1176"/>
                    <a:pt x="731" y="1168"/>
                    <a:pt x="668" y="1152"/>
                  </a:cubicBezTo>
                  <a:cubicBezTo>
                    <a:pt x="568" y="1118"/>
                    <a:pt x="468" y="1085"/>
                    <a:pt x="401" y="985"/>
                  </a:cubicBezTo>
                  <a:cubicBezTo>
                    <a:pt x="301" y="918"/>
                    <a:pt x="234" y="651"/>
                    <a:pt x="434" y="618"/>
                  </a:cubicBezTo>
                  <a:close/>
                  <a:moveTo>
                    <a:pt x="1410" y="1"/>
                  </a:moveTo>
                  <a:cubicBezTo>
                    <a:pt x="1393" y="1"/>
                    <a:pt x="1368" y="17"/>
                    <a:pt x="1335" y="51"/>
                  </a:cubicBezTo>
                  <a:cubicBezTo>
                    <a:pt x="1121" y="318"/>
                    <a:pt x="1015" y="628"/>
                    <a:pt x="1049" y="964"/>
                  </a:cubicBezTo>
                  <a:lnTo>
                    <a:pt x="1049" y="964"/>
                  </a:lnTo>
                  <a:cubicBezTo>
                    <a:pt x="845" y="853"/>
                    <a:pt x="656" y="424"/>
                    <a:pt x="420" y="424"/>
                  </a:cubicBezTo>
                  <a:cubicBezTo>
                    <a:pt x="371" y="424"/>
                    <a:pt x="321" y="442"/>
                    <a:pt x="268" y="484"/>
                  </a:cubicBezTo>
                  <a:cubicBezTo>
                    <a:pt x="1" y="718"/>
                    <a:pt x="334" y="1085"/>
                    <a:pt x="568" y="1152"/>
                  </a:cubicBezTo>
                  <a:cubicBezTo>
                    <a:pt x="667" y="1201"/>
                    <a:pt x="776" y="1228"/>
                    <a:pt x="885" y="1228"/>
                  </a:cubicBezTo>
                  <a:cubicBezTo>
                    <a:pt x="955" y="1228"/>
                    <a:pt x="1026" y="1217"/>
                    <a:pt x="1094" y="1194"/>
                  </a:cubicBezTo>
                  <a:lnTo>
                    <a:pt x="1094" y="1194"/>
                  </a:lnTo>
                  <a:cubicBezTo>
                    <a:pt x="1097" y="1202"/>
                    <a:pt x="1099" y="1210"/>
                    <a:pt x="1102" y="1218"/>
                  </a:cubicBezTo>
                  <a:cubicBezTo>
                    <a:pt x="1114" y="1230"/>
                    <a:pt x="1135" y="1238"/>
                    <a:pt x="1154" y="1238"/>
                  </a:cubicBezTo>
                  <a:cubicBezTo>
                    <a:pt x="1184" y="1238"/>
                    <a:pt x="1208" y="1217"/>
                    <a:pt x="1174" y="1161"/>
                  </a:cubicBezTo>
                  <a:lnTo>
                    <a:pt x="1174" y="1161"/>
                  </a:lnTo>
                  <a:cubicBezTo>
                    <a:pt x="1256" y="1121"/>
                    <a:pt x="1333" y="1063"/>
                    <a:pt x="1402" y="985"/>
                  </a:cubicBezTo>
                  <a:cubicBezTo>
                    <a:pt x="1602" y="718"/>
                    <a:pt x="1602" y="318"/>
                    <a:pt x="1435" y="51"/>
                  </a:cubicBezTo>
                  <a:cubicBezTo>
                    <a:pt x="1435" y="17"/>
                    <a:pt x="1427" y="1"/>
                    <a:pt x="14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744375" y="1538450"/>
              <a:ext cx="28375" cy="78450"/>
            </a:xfrm>
            <a:custGeom>
              <a:avLst/>
              <a:gdLst/>
              <a:ahLst/>
              <a:cxnLst/>
              <a:rect l="l" t="t" r="r" b="b"/>
              <a:pathLst>
                <a:path w="1135" h="3138" extrusionOk="0">
                  <a:moveTo>
                    <a:pt x="83" y="1"/>
                  </a:moveTo>
                  <a:cubicBezTo>
                    <a:pt x="54" y="1"/>
                    <a:pt x="1" y="32"/>
                    <a:pt x="1" y="81"/>
                  </a:cubicBezTo>
                  <a:cubicBezTo>
                    <a:pt x="334" y="1081"/>
                    <a:pt x="634" y="2115"/>
                    <a:pt x="1068" y="3116"/>
                  </a:cubicBezTo>
                  <a:cubicBezTo>
                    <a:pt x="1068" y="3130"/>
                    <a:pt x="1079" y="3138"/>
                    <a:pt x="1093" y="3138"/>
                  </a:cubicBezTo>
                  <a:cubicBezTo>
                    <a:pt x="1112" y="3138"/>
                    <a:pt x="1135" y="3122"/>
                    <a:pt x="1135" y="3083"/>
                  </a:cubicBezTo>
                  <a:cubicBezTo>
                    <a:pt x="835" y="2015"/>
                    <a:pt x="468" y="1015"/>
                    <a:pt x="101" y="14"/>
                  </a:cubicBezTo>
                  <a:cubicBezTo>
                    <a:pt x="101" y="5"/>
                    <a:pt x="93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51050" y="1585850"/>
              <a:ext cx="145925" cy="38025"/>
            </a:xfrm>
            <a:custGeom>
              <a:avLst/>
              <a:gdLst/>
              <a:ahLst/>
              <a:cxnLst/>
              <a:rect l="l" t="t" r="r" b="b"/>
              <a:pathLst>
                <a:path w="5837" h="1521" extrusionOk="0">
                  <a:moveTo>
                    <a:pt x="5786" y="1"/>
                  </a:moveTo>
                  <a:cubicBezTo>
                    <a:pt x="5774" y="1"/>
                    <a:pt x="5758" y="6"/>
                    <a:pt x="5738" y="19"/>
                  </a:cubicBezTo>
                  <a:cubicBezTo>
                    <a:pt x="3837" y="520"/>
                    <a:pt x="1902" y="920"/>
                    <a:pt x="0" y="1454"/>
                  </a:cubicBezTo>
                  <a:cubicBezTo>
                    <a:pt x="0" y="1454"/>
                    <a:pt x="0" y="1520"/>
                    <a:pt x="34" y="1520"/>
                  </a:cubicBezTo>
                  <a:cubicBezTo>
                    <a:pt x="1969" y="1087"/>
                    <a:pt x="3870" y="586"/>
                    <a:pt x="5805" y="86"/>
                  </a:cubicBezTo>
                  <a:cubicBezTo>
                    <a:pt x="5831" y="86"/>
                    <a:pt x="5837" y="1"/>
                    <a:pt x="57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6691850" y="1555875"/>
              <a:ext cx="25875" cy="75300"/>
            </a:xfrm>
            <a:custGeom>
              <a:avLst/>
              <a:gdLst/>
              <a:ahLst/>
              <a:cxnLst/>
              <a:rect l="l" t="t" r="r" b="b"/>
              <a:pathLst>
                <a:path w="1035" h="3012" extrusionOk="0">
                  <a:moveTo>
                    <a:pt x="21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267" y="1051"/>
                    <a:pt x="567" y="2052"/>
                    <a:pt x="934" y="2986"/>
                  </a:cubicBezTo>
                  <a:cubicBezTo>
                    <a:pt x="934" y="3003"/>
                    <a:pt x="959" y="3011"/>
                    <a:pt x="984" y="3011"/>
                  </a:cubicBezTo>
                  <a:cubicBezTo>
                    <a:pt x="1009" y="3011"/>
                    <a:pt x="1034" y="3003"/>
                    <a:pt x="1034" y="2986"/>
                  </a:cubicBezTo>
                  <a:cubicBezTo>
                    <a:pt x="734" y="1985"/>
                    <a:pt x="400" y="985"/>
                    <a:pt x="67" y="51"/>
                  </a:cubicBezTo>
                  <a:cubicBezTo>
                    <a:pt x="50" y="17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6584275" y="1624525"/>
              <a:ext cx="135725" cy="41050"/>
            </a:xfrm>
            <a:custGeom>
              <a:avLst/>
              <a:gdLst/>
              <a:ahLst/>
              <a:cxnLst/>
              <a:rect l="l" t="t" r="r" b="b"/>
              <a:pathLst>
                <a:path w="5429" h="1642" extrusionOk="0">
                  <a:moveTo>
                    <a:pt x="5362" y="0"/>
                  </a:moveTo>
                  <a:cubicBezTo>
                    <a:pt x="5355" y="0"/>
                    <a:pt x="5346" y="2"/>
                    <a:pt x="5337" y="7"/>
                  </a:cubicBezTo>
                  <a:cubicBezTo>
                    <a:pt x="3569" y="540"/>
                    <a:pt x="1835" y="1041"/>
                    <a:pt x="33" y="1541"/>
                  </a:cubicBezTo>
                  <a:cubicBezTo>
                    <a:pt x="0" y="1541"/>
                    <a:pt x="33" y="1641"/>
                    <a:pt x="67" y="1641"/>
                  </a:cubicBezTo>
                  <a:cubicBezTo>
                    <a:pt x="1868" y="1241"/>
                    <a:pt x="3636" y="707"/>
                    <a:pt x="5371" y="140"/>
                  </a:cubicBezTo>
                  <a:cubicBezTo>
                    <a:pt x="5428" y="82"/>
                    <a:pt x="5411" y="0"/>
                    <a:pt x="53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6633475" y="1616350"/>
              <a:ext cx="17525" cy="9175"/>
            </a:xfrm>
            <a:custGeom>
              <a:avLst/>
              <a:gdLst/>
              <a:ahLst/>
              <a:cxnLst/>
              <a:rect l="l" t="t" r="r" b="b"/>
              <a:pathLst>
                <a:path w="701" h="367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33"/>
                    <a:pt x="434" y="234"/>
                    <a:pt x="667" y="367"/>
                  </a:cubicBezTo>
                  <a:cubicBezTo>
                    <a:pt x="667" y="367"/>
                    <a:pt x="701" y="367"/>
                    <a:pt x="667" y="334"/>
                  </a:cubicBezTo>
                  <a:cubicBezTo>
                    <a:pt x="500" y="200"/>
                    <a:pt x="234" y="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6639300" y="1610500"/>
              <a:ext cx="17550" cy="7525"/>
            </a:xfrm>
            <a:custGeom>
              <a:avLst/>
              <a:gdLst/>
              <a:ahLst/>
              <a:cxnLst/>
              <a:rect l="l" t="t" r="r" b="b"/>
              <a:pathLst>
                <a:path w="702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134"/>
                    <a:pt x="434" y="267"/>
                    <a:pt x="634" y="301"/>
                  </a:cubicBezTo>
                  <a:cubicBezTo>
                    <a:pt x="668" y="301"/>
                    <a:pt x="701" y="267"/>
                    <a:pt x="668" y="234"/>
                  </a:cubicBezTo>
                  <a:cubicBezTo>
                    <a:pt x="468" y="134"/>
                    <a:pt x="267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6638475" y="1604675"/>
              <a:ext cx="22525" cy="3350"/>
            </a:xfrm>
            <a:custGeom>
              <a:avLst/>
              <a:gdLst/>
              <a:ahLst/>
              <a:cxnLst/>
              <a:rect l="l" t="t" r="r" b="b"/>
              <a:pathLst>
                <a:path w="901" h="134" extrusionOk="0">
                  <a:moveTo>
                    <a:pt x="0" y="0"/>
                  </a:moveTo>
                  <a:cubicBezTo>
                    <a:pt x="0" y="0"/>
                    <a:pt x="0" y="33"/>
                    <a:pt x="34" y="33"/>
                  </a:cubicBezTo>
                  <a:cubicBezTo>
                    <a:pt x="334" y="67"/>
                    <a:pt x="634" y="133"/>
                    <a:pt x="868" y="133"/>
                  </a:cubicBezTo>
                  <a:cubicBezTo>
                    <a:pt x="901" y="133"/>
                    <a:pt x="901" y="67"/>
                    <a:pt x="868" y="67"/>
                  </a:cubicBezTo>
                  <a:cubicBezTo>
                    <a:pt x="634" y="0"/>
                    <a:pt x="300" y="33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6614275" y="1579025"/>
              <a:ext cx="32150" cy="26825"/>
            </a:xfrm>
            <a:custGeom>
              <a:avLst/>
              <a:gdLst/>
              <a:ahLst/>
              <a:cxnLst/>
              <a:rect l="l" t="t" r="r" b="b"/>
              <a:pathLst>
                <a:path w="1286" h="1073" extrusionOk="0">
                  <a:moveTo>
                    <a:pt x="1064" y="163"/>
                  </a:moveTo>
                  <a:cubicBezTo>
                    <a:pt x="1128" y="367"/>
                    <a:pt x="1058" y="606"/>
                    <a:pt x="905" y="742"/>
                  </a:cubicBezTo>
                  <a:lnTo>
                    <a:pt x="905" y="742"/>
                  </a:lnTo>
                  <a:cubicBezTo>
                    <a:pt x="863" y="543"/>
                    <a:pt x="904" y="341"/>
                    <a:pt x="1064" y="163"/>
                  </a:cubicBezTo>
                  <a:close/>
                  <a:moveTo>
                    <a:pt x="158" y="542"/>
                  </a:moveTo>
                  <a:lnTo>
                    <a:pt x="158" y="542"/>
                  </a:lnTo>
                  <a:cubicBezTo>
                    <a:pt x="362" y="611"/>
                    <a:pt x="564" y="699"/>
                    <a:pt x="756" y="828"/>
                  </a:cubicBezTo>
                  <a:lnTo>
                    <a:pt x="756" y="828"/>
                  </a:lnTo>
                  <a:cubicBezTo>
                    <a:pt x="721" y="835"/>
                    <a:pt x="686" y="839"/>
                    <a:pt x="651" y="839"/>
                  </a:cubicBezTo>
                  <a:cubicBezTo>
                    <a:pt x="446" y="839"/>
                    <a:pt x="256" y="722"/>
                    <a:pt x="158" y="542"/>
                  </a:cubicBezTo>
                  <a:close/>
                  <a:moveTo>
                    <a:pt x="1148" y="0"/>
                  </a:moveTo>
                  <a:cubicBezTo>
                    <a:pt x="1135" y="0"/>
                    <a:pt x="1118" y="9"/>
                    <a:pt x="1102" y="25"/>
                  </a:cubicBezTo>
                  <a:cubicBezTo>
                    <a:pt x="906" y="156"/>
                    <a:pt x="781" y="428"/>
                    <a:pt x="792" y="684"/>
                  </a:cubicBezTo>
                  <a:lnTo>
                    <a:pt x="792" y="684"/>
                  </a:lnTo>
                  <a:cubicBezTo>
                    <a:pt x="576" y="537"/>
                    <a:pt x="330" y="397"/>
                    <a:pt x="68" y="326"/>
                  </a:cubicBezTo>
                  <a:cubicBezTo>
                    <a:pt x="34" y="326"/>
                    <a:pt x="1" y="359"/>
                    <a:pt x="1" y="392"/>
                  </a:cubicBezTo>
                  <a:cubicBezTo>
                    <a:pt x="4" y="421"/>
                    <a:pt x="9" y="449"/>
                    <a:pt x="17" y="477"/>
                  </a:cubicBezTo>
                  <a:lnTo>
                    <a:pt x="17" y="477"/>
                  </a:lnTo>
                  <a:lnTo>
                    <a:pt x="1" y="492"/>
                  </a:lnTo>
                  <a:cubicBezTo>
                    <a:pt x="8" y="495"/>
                    <a:pt x="16" y="497"/>
                    <a:pt x="23" y="499"/>
                  </a:cubicBezTo>
                  <a:lnTo>
                    <a:pt x="23" y="499"/>
                  </a:lnTo>
                  <a:cubicBezTo>
                    <a:pt x="102" y="736"/>
                    <a:pt x="361" y="910"/>
                    <a:pt x="613" y="910"/>
                  </a:cubicBezTo>
                  <a:cubicBezTo>
                    <a:pt x="682" y="910"/>
                    <a:pt x="750" y="897"/>
                    <a:pt x="814" y="869"/>
                  </a:cubicBezTo>
                  <a:lnTo>
                    <a:pt x="814" y="869"/>
                  </a:lnTo>
                  <a:cubicBezTo>
                    <a:pt x="819" y="873"/>
                    <a:pt x="824" y="876"/>
                    <a:pt x="829" y="880"/>
                  </a:cubicBezTo>
                  <a:lnTo>
                    <a:pt x="829" y="880"/>
                  </a:lnTo>
                  <a:cubicBezTo>
                    <a:pt x="852" y="945"/>
                    <a:pt x="887" y="1006"/>
                    <a:pt x="935" y="1059"/>
                  </a:cubicBezTo>
                  <a:cubicBezTo>
                    <a:pt x="944" y="1068"/>
                    <a:pt x="955" y="1073"/>
                    <a:pt x="966" y="1073"/>
                  </a:cubicBezTo>
                  <a:cubicBezTo>
                    <a:pt x="997" y="1073"/>
                    <a:pt x="1026" y="1042"/>
                    <a:pt x="1002" y="993"/>
                  </a:cubicBezTo>
                  <a:cubicBezTo>
                    <a:pt x="998" y="987"/>
                    <a:pt x="995" y="981"/>
                    <a:pt x="992" y="975"/>
                  </a:cubicBezTo>
                  <a:lnTo>
                    <a:pt x="992" y="975"/>
                  </a:lnTo>
                  <a:cubicBezTo>
                    <a:pt x="1035" y="934"/>
                    <a:pt x="1035" y="859"/>
                    <a:pt x="1035" y="859"/>
                  </a:cubicBezTo>
                  <a:cubicBezTo>
                    <a:pt x="1008" y="839"/>
                    <a:pt x="980" y="818"/>
                    <a:pt x="951" y="797"/>
                  </a:cubicBezTo>
                  <a:lnTo>
                    <a:pt x="951" y="797"/>
                  </a:lnTo>
                  <a:cubicBezTo>
                    <a:pt x="1198" y="627"/>
                    <a:pt x="1285" y="288"/>
                    <a:pt x="1168" y="25"/>
                  </a:cubicBezTo>
                  <a:cubicBezTo>
                    <a:pt x="1168" y="9"/>
                    <a:pt x="1160" y="0"/>
                    <a:pt x="114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6543400" y="691500"/>
              <a:ext cx="33375" cy="52300"/>
            </a:xfrm>
            <a:custGeom>
              <a:avLst/>
              <a:gdLst/>
              <a:ahLst/>
              <a:cxnLst/>
              <a:rect l="l" t="t" r="r" b="b"/>
              <a:pathLst>
                <a:path w="1335" h="2092" extrusionOk="0">
                  <a:moveTo>
                    <a:pt x="701" y="1"/>
                  </a:moveTo>
                  <a:cubicBezTo>
                    <a:pt x="634" y="1"/>
                    <a:pt x="601" y="134"/>
                    <a:pt x="668" y="168"/>
                  </a:cubicBezTo>
                  <a:cubicBezTo>
                    <a:pt x="1035" y="301"/>
                    <a:pt x="1101" y="668"/>
                    <a:pt x="801" y="868"/>
                  </a:cubicBezTo>
                  <a:cubicBezTo>
                    <a:pt x="701" y="968"/>
                    <a:pt x="601" y="968"/>
                    <a:pt x="501" y="1002"/>
                  </a:cubicBezTo>
                  <a:cubicBezTo>
                    <a:pt x="334" y="1068"/>
                    <a:pt x="201" y="1168"/>
                    <a:pt x="134" y="1335"/>
                  </a:cubicBezTo>
                  <a:cubicBezTo>
                    <a:pt x="1" y="1569"/>
                    <a:pt x="34" y="1869"/>
                    <a:pt x="201" y="2069"/>
                  </a:cubicBezTo>
                  <a:cubicBezTo>
                    <a:pt x="233" y="2085"/>
                    <a:pt x="263" y="2091"/>
                    <a:pt x="289" y="2091"/>
                  </a:cubicBezTo>
                  <a:cubicBezTo>
                    <a:pt x="373" y="2091"/>
                    <a:pt x="418" y="2028"/>
                    <a:pt x="367" y="2002"/>
                  </a:cubicBezTo>
                  <a:cubicBezTo>
                    <a:pt x="134" y="1535"/>
                    <a:pt x="468" y="1302"/>
                    <a:pt x="834" y="1068"/>
                  </a:cubicBezTo>
                  <a:cubicBezTo>
                    <a:pt x="1001" y="1002"/>
                    <a:pt x="1135" y="935"/>
                    <a:pt x="1201" y="701"/>
                  </a:cubicBezTo>
                  <a:cubicBezTo>
                    <a:pt x="1335" y="368"/>
                    <a:pt x="1101" y="1"/>
                    <a:pt x="7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6593425" y="607900"/>
              <a:ext cx="32550" cy="46275"/>
            </a:xfrm>
            <a:custGeom>
              <a:avLst/>
              <a:gdLst/>
              <a:ahLst/>
              <a:cxnLst/>
              <a:rect l="l" t="t" r="r" b="b"/>
              <a:pathLst>
                <a:path w="1302" h="1851" extrusionOk="0">
                  <a:moveTo>
                    <a:pt x="467" y="1"/>
                  </a:moveTo>
                  <a:cubicBezTo>
                    <a:pt x="457" y="1"/>
                    <a:pt x="446" y="3"/>
                    <a:pt x="435" y="9"/>
                  </a:cubicBezTo>
                  <a:cubicBezTo>
                    <a:pt x="134" y="176"/>
                    <a:pt x="1" y="476"/>
                    <a:pt x="168" y="776"/>
                  </a:cubicBezTo>
                  <a:cubicBezTo>
                    <a:pt x="268" y="876"/>
                    <a:pt x="335" y="977"/>
                    <a:pt x="501" y="1043"/>
                  </a:cubicBezTo>
                  <a:cubicBezTo>
                    <a:pt x="635" y="1110"/>
                    <a:pt x="802" y="1110"/>
                    <a:pt x="868" y="1177"/>
                  </a:cubicBezTo>
                  <a:cubicBezTo>
                    <a:pt x="1269" y="1477"/>
                    <a:pt x="835" y="1610"/>
                    <a:pt x="668" y="1710"/>
                  </a:cubicBezTo>
                  <a:cubicBezTo>
                    <a:pt x="611" y="1768"/>
                    <a:pt x="628" y="1850"/>
                    <a:pt x="676" y="1850"/>
                  </a:cubicBezTo>
                  <a:cubicBezTo>
                    <a:pt x="684" y="1850"/>
                    <a:pt x="692" y="1848"/>
                    <a:pt x="701" y="1844"/>
                  </a:cubicBezTo>
                  <a:cubicBezTo>
                    <a:pt x="968" y="1810"/>
                    <a:pt x="1302" y="1544"/>
                    <a:pt x="1168" y="1243"/>
                  </a:cubicBezTo>
                  <a:cubicBezTo>
                    <a:pt x="1135" y="1143"/>
                    <a:pt x="968" y="1043"/>
                    <a:pt x="835" y="1010"/>
                  </a:cubicBezTo>
                  <a:cubicBezTo>
                    <a:pt x="701" y="977"/>
                    <a:pt x="535" y="977"/>
                    <a:pt x="435" y="876"/>
                  </a:cubicBezTo>
                  <a:cubicBezTo>
                    <a:pt x="134" y="676"/>
                    <a:pt x="168" y="309"/>
                    <a:pt x="468" y="143"/>
                  </a:cubicBezTo>
                  <a:cubicBezTo>
                    <a:pt x="523" y="60"/>
                    <a:pt x="510" y="1"/>
                    <a:pt x="4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6537575" y="600450"/>
              <a:ext cx="25025" cy="41300"/>
            </a:xfrm>
            <a:custGeom>
              <a:avLst/>
              <a:gdLst/>
              <a:ahLst/>
              <a:cxnLst/>
              <a:rect l="l" t="t" r="r" b="b"/>
              <a:pathLst>
                <a:path w="1001" h="1652" extrusionOk="0">
                  <a:moveTo>
                    <a:pt x="793" y="0"/>
                  </a:moveTo>
                  <a:cubicBezTo>
                    <a:pt x="785" y="0"/>
                    <a:pt x="777" y="2"/>
                    <a:pt x="767" y="7"/>
                  </a:cubicBezTo>
                  <a:cubicBezTo>
                    <a:pt x="534" y="107"/>
                    <a:pt x="400" y="341"/>
                    <a:pt x="500" y="607"/>
                  </a:cubicBezTo>
                  <a:cubicBezTo>
                    <a:pt x="534" y="774"/>
                    <a:pt x="734" y="841"/>
                    <a:pt x="834" y="1008"/>
                  </a:cubicBezTo>
                  <a:cubicBezTo>
                    <a:pt x="867" y="1174"/>
                    <a:pt x="767" y="1375"/>
                    <a:pt x="600" y="1475"/>
                  </a:cubicBezTo>
                  <a:cubicBezTo>
                    <a:pt x="579" y="1478"/>
                    <a:pt x="559" y="1480"/>
                    <a:pt x="539" y="1480"/>
                  </a:cubicBezTo>
                  <a:cubicBezTo>
                    <a:pt x="373" y="1480"/>
                    <a:pt x="256" y="1361"/>
                    <a:pt x="167" y="1241"/>
                  </a:cubicBezTo>
                  <a:cubicBezTo>
                    <a:pt x="141" y="1202"/>
                    <a:pt x="109" y="1183"/>
                    <a:pt x="80" y="1183"/>
                  </a:cubicBezTo>
                  <a:cubicBezTo>
                    <a:pt x="37" y="1183"/>
                    <a:pt x="0" y="1227"/>
                    <a:pt x="0" y="1308"/>
                  </a:cubicBezTo>
                  <a:cubicBezTo>
                    <a:pt x="40" y="1527"/>
                    <a:pt x="271" y="1651"/>
                    <a:pt x="493" y="1651"/>
                  </a:cubicBezTo>
                  <a:cubicBezTo>
                    <a:pt x="642" y="1651"/>
                    <a:pt x="787" y="1595"/>
                    <a:pt x="867" y="1475"/>
                  </a:cubicBezTo>
                  <a:cubicBezTo>
                    <a:pt x="1001" y="1308"/>
                    <a:pt x="1001" y="1108"/>
                    <a:pt x="901" y="941"/>
                  </a:cubicBezTo>
                  <a:cubicBezTo>
                    <a:pt x="867" y="841"/>
                    <a:pt x="767" y="808"/>
                    <a:pt x="734" y="741"/>
                  </a:cubicBezTo>
                  <a:cubicBezTo>
                    <a:pt x="567" y="507"/>
                    <a:pt x="534" y="240"/>
                    <a:pt x="767" y="107"/>
                  </a:cubicBezTo>
                  <a:cubicBezTo>
                    <a:pt x="853" y="78"/>
                    <a:pt x="841" y="0"/>
                    <a:pt x="79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6608450" y="690450"/>
              <a:ext cx="31025" cy="37000"/>
            </a:xfrm>
            <a:custGeom>
              <a:avLst/>
              <a:gdLst/>
              <a:ahLst/>
              <a:cxnLst/>
              <a:rect l="l" t="t" r="r" b="b"/>
              <a:pathLst>
                <a:path w="1241" h="1480" extrusionOk="0">
                  <a:moveTo>
                    <a:pt x="615" y="1"/>
                  </a:moveTo>
                  <a:cubicBezTo>
                    <a:pt x="601" y="1"/>
                    <a:pt x="585" y="4"/>
                    <a:pt x="567" y="10"/>
                  </a:cubicBezTo>
                  <a:cubicBezTo>
                    <a:pt x="334" y="143"/>
                    <a:pt x="0" y="376"/>
                    <a:pt x="201" y="677"/>
                  </a:cubicBezTo>
                  <a:cubicBezTo>
                    <a:pt x="267" y="810"/>
                    <a:pt x="401" y="843"/>
                    <a:pt x="534" y="843"/>
                  </a:cubicBezTo>
                  <a:cubicBezTo>
                    <a:pt x="601" y="843"/>
                    <a:pt x="701" y="843"/>
                    <a:pt x="768" y="877"/>
                  </a:cubicBezTo>
                  <a:cubicBezTo>
                    <a:pt x="901" y="910"/>
                    <a:pt x="901" y="910"/>
                    <a:pt x="934" y="1044"/>
                  </a:cubicBezTo>
                  <a:cubicBezTo>
                    <a:pt x="1034" y="1144"/>
                    <a:pt x="1001" y="1210"/>
                    <a:pt x="868" y="1210"/>
                  </a:cubicBezTo>
                  <a:cubicBezTo>
                    <a:pt x="813" y="1266"/>
                    <a:pt x="778" y="1290"/>
                    <a:pt x="746" y="1290"/>
                  </a:cubicBezTo>
                  <a:cubicBezTo>
                    <a:pt x="721" y="1290"/>
                    <a:pt x="698" y="1274"/>
                    <a:pt x="668" y="1244"/>
                  </a:cubicBezTo>
                  <a:cubicBezTo>
                    <a:pt x="654" y="1239"/>
                    <a:pt x="641" y="1237"/>
                    <a:pt x="629" y="1237"/>
                  </a:cubicBezTo>
                  <a:cubicBezTo>
                    <a:pt x="552" y="1237"/>
                    <a:pt x="510" y="1320"/>
                    <a:pt x="567" y="1377"/>
                  </a:cubicBezTo>
                  <a:cubicBezTo>
                    <a:pt x="639" y="1449"/>
                    <a:pt x="723" y="1480"/>
                    <a:pt x="806" y="1480"/>
                  </a:cubicBezTo>
                  <a:cubicBezTo>
                    <a:pt x="1029" y="1480"/>
                    <a:pt x="1241" y="1254"/>
                    <a:pt x="1168" y="1010"/>
                  </a:cubicBezTo>
                  <a:cubicBezTo>
                    <a:pt x="1068" y="843"/>
                    <a:pt x="934" y="810"/>
                    <a:pt x="768" y="743"/>
                  </a:cubicBezTo>
                  <a:cubicBezTo>
                    <a:pt x="701" y="743"/>
                    <a:pt x="567" y="743"/>
                    <a:pt x="501" y="710"/>
                  </a:cubicBezTo>
                  <a:cubicBezTo>
                    <a:pt x="334" y="610"/>
                    <a:pt x="334" y="443"/>
                    <a:pt x="434" y="276"/>
                  </a:cubicBezTo>
                  <a:cubicBezTo>
                    <a:pt x="534" y="210"/>
                    <a:pt x="601" y="176"/>
                    <a:pt x="701" y="143"/>
                  </a:cubicBezTo>
                  <a:cubicBezTo>
                    <a:pt x="701" y="61"/>
                    <a:pt x="678" y="1"/>
                    <a:pt x="61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6539225" y="783100"/>
              <a:ext cx="33625" cy="39725"/>
            </a:xfrm>
            <a:custGeom>
              <a:avLst/>
              <a:gdLst/>
              <a:ahLst/>
              <a:cxnLst/>
              <a:rect l="l" t="t" r="r" b="b"/>
              <a:pathLst>
                <a:path w="1345" h="1589" extrusionOk="0">
                  <a:moveTo>
                    <a:pt x="699" y="1"/>
                  </a:moveTo>
                  <a:cubicBezTo>
                    <a:pt x="690" y="1"/>
                    <a:pt x="679" y="2"/>
                    <a:pt x="668" y="6"/>
                  </a:cubicBezTo>
                  <a:cubicBezTo>
                    <a:pt x="368" y="173"/>
                    <a:pt x="1" y="473"/>
                    <a:pt x="201" y="840"/>
                  </a:cubicBezTo>
                  <a:cubicBezTo>
                    <a:pt x="268" y="974"/>
                    <a:pt x="368" y="1007"/>
                    <a:pt x="501" y="1040"/>
                  </a:cubicBezTo>
                  <a:cubicBezTo>
                    <a:pt x="516" y="1048"/>
                    <a:pt x="538" y="1050"/>
                    <a:pt x="564" y="1050"/>
                  </a:cubicBezTo>
                  <a:cubicBezTo>
                    <a:pt x="610" y="1050"/>
                    <a:pt x="668" y="1043"/>
                    <a:pt x="720" y="1043"/>
                  </a:cubicBezTo>
                  <a:cubicBezTo>
                    <a:pt x="767" y="1043"/>
                    <a:pt x="810" y="1049"/>
                    <a:pt x="835" y="1074"/>
                  </a:cubicBezTo>
                  <a:cubicBezTo>
                    <a:pt x="935" y="1074"/>
                    <a:pt x="968" y="1140"/>
                    <a:pt x="868" y="1274"/>
                  </a:cubicBezTo>
                  <a:cubicBezTo>
                    <a:pt x="935" y="1374"/>
                    <a:pt x="868" y="1441"/>
                    <a:pt x="801" y="1441"/>
                  </a:cubicBezTo>
                  <a:cubicBezTo>
                    <a:pt x="801" y="1441"/>
                    <a:pt x="601" y="1474"/>
                    <a:pt x="635" y="1474"/>
                  </a:cubicBezTo>
                  <a:cubicBezTo>
                    <a:pt x="534" y="1474"/>
                    <a:pt x="534" y="1574"/>
                    <a:pt x="635" y="1574"/>
                  </a:cubicBezTo>
                  <a:cubicBezTo>
                    <a:pt x="668" y="1584"/>
                    <a:pt x="707" y="1588"/>
                    <a:pt x="748" y="1588"/>
                  </a:cubicBezTo>
                  <a:cubicBezTo>
                    <a:pt x="997" y="1588"/>
                    <a:pt x="1345" y="1417"/>
                    <a:pt x="1202" y="1074"/>
                  </a:cubicBezTo>
                  <a:cubicBezTo>
                    <a:pt x="1135" y="974"/>
                    <a:pt x="1001" y="907"/>
                    <a:pt x="835" y="873"/>
                  </a:cubicBezTo>
                  <a:cubicBezTo>
                    <a:pt x="635" y="873"/>
                    <a:pt x="334" y="873"/>
                    <a:pt x="334" y="573"/>
                  </a:cubicBezTo>
                  <a:cubicBezTo>
                    <a:pt x="334" y="340"/>
                    <a:pt x="601" y="173"/>
                    <a:pt x="768" y="73"/>
                  </a:cubicBezTo>
                  <a:cubicBezTo>
                    <a:pt x="772" y="77"/>
                    <a:pt x="775" y="78"/>
                    <a:pt x="777" y="78"/>
                  </a:cubicBezTo>
                  <a:cubicBezTo>
                    <a:pt x="791" y="78"/>
                    <a:pt x="765" y="1"/>
                    <a:pt x="69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6471675" y="872325"/>
              <a:ext cx="48825" cy="31150"/>
            </a:xfrm>
            <a:custGeom>
              <a:avLst/>
              <a:gdLst/>
              <a:ahLst/>
              <a:cxnLst/>
              <a:rect l="l" t="t" r="r" b="b"/>
              <a:pathLst>
                <a:path w="1953" h="1246" extrusionOk="0">
                  <a:moveTo>
                    <a:pt x="1313" y="0"/>
                  </a:moveTo>
                  <a:cubicBezTo>
                    <a:pt x="1288" y="0"/>
                    <a:pt x="1262" y="2"/>
                    <a:pt x="1235" y="6"/>
                  </a:cubicBezTo>
                  <a:cubicBezTo>
                    <a:pt x="1168" y="6"/>
                    <a:pt x="1168" y="207"/>
                    <a:pt x="1235" y="207"/>
                  </a:cubicBezTo>
                  <a:cubicBezTo>
                    <a:pt x="1368" y="240"/>
                    <a:pt x="1469" y="240"/>
                    <a:pt x="1502" y="307"/>
                  </a:cubicBezTo>
                  <a:cubicBezTo>
                    <a:pt x="1569" y="340"/>
                    <a:pt x="1569" y="440"/>
                    <a:pt x="1535" y="507"/>
                  </a:cubicBezTo>
                  <a:cubicBezTo>
                    <a:pt x="1535" y="707"/>
                    <a:pt x="1402" y="740"/>
                    <a:pt x="1235" y="740"/>
                  </a:cubicBezTo>
                  <a:cubicBezTo>
                    <a:pt x="1135" y="707"/>
                    <a:pt x="1002" y="607"/>
                    <a:pt x="868" y="507"/>
                  </a:cubicBezTo>
                  <a:cubicBezTo>
                    <a:pt x="759" y="442"/>
                    <a:pt x="637" y="391"/>
                    <a:pt x="518" y="391"/>
                  </a:cubicBezTo>
                  <a:cubicBezTo>
                    <a:pt x="455" y="391"/>
                    <a:pt x="393" y="405"/>
                    <a:pt x="334" y="440"/>
                  </a:cubicBezTo>
                  <a:cubicBezTo>
                    <a:pt x="1" y="607"/>
                    <a:pt x="1" y="1074"/>
                    <a:pt x="334" y="1241"/>
                  </a:cubicBezTo>
                  <a:cubicBezTo>
                    <a:pt x="353" y="1244"/>
                    <a:pt x="369" y="1246"/>
                    <a:pt x="384" y="1246"/>
                  </a:cubicBezTo>
                  <a:cubicBezTo>
                    <a:pt x="507" y="1246"/>
                    <a:pt x="527" y="1137"/>
                    <a:pt x="468" y="1107"/>
                  </a:cubicBezTo>
                  <a:cubicBezTo>
                    <a:pt x="301" y="974"/>
                    <a:pt x="234" y="874"/>
                    <a:pt x="401" y="740"/>
                  </a:cubicBezTo>
                  <a:cubicBezTo>
                    <a:pt x="442" y="638"/>
                    <a:pt x="495" y="599"/>
                    <a:pt x="561" y="599"/>
                  </a:cubicBezTo>
                  <a:cubicBezTo>
                    <a:pt x="603" y="599"/>
                    <a:pt x="650" y="614"/>
                    <a:pt x="701" y="640"/>
                  </a:cubicBezTo>
                  <a:cubicBezTo>
                    <a:pt x="735" y="640"/>
                    <a:pt x="768" y="674"/>
                    <a:pt x="835" y="740"/>
                  </a:cubicBezTo>
                  <a:cubicBezTo>
                    <a:pt x="968" y="807"/>
                    <a:pt x="1035" y="907"/>
                    <a:pt x="1168" y="940"/>
                  </a:cubicBezTo>
                  <a:cubicBezTo>
                    <a:pt x="1223" y="968"/>
                    <a:pt x="1279" y="980"/>
                    <a:pt x="1332" y="980"/>
                  </a:cubicBezTo>
                  <a:cubicBezTo>
                    <a:pt x="1474" y="980"/>
                    <a:pt x="1605" y="895"/>
                    <a:pt x="1702" y="774"/>
                  </a:cubicBezTo>
                  <a:cubicBezTo>
                    <a:pt x="1953" y="461"/>
                    <a:pt x="1703" y="0"/>
                    <a:pt x="131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6604275" y="826475"/>
              <a:ext cx="51725" cy="29875"/>
            </a:xfrm>
            <a:custGeom>
              <a:avLst/>
              <a:gdLst/>
              <a:ahLst/>
              <a:cxnLst/>
              <a:rect l="l" t="t" r="r" b="b"/>
              <a:pathLst>
                <a:path w="2069" h="1195" extrusionOk="0">
                  <a:moveTo>
                    <a:pt x="1581" y="0"/>
                  </a:moveTo>
                  <a:cubicBezTo>
                    <a:pt x="1529" y="0"/>
                    <a:pt x="1509" y="110"/>
                    <a:pt x="1568" y="139"/>
                  </a:cubicBezTo>
                  <a:lnTo>
                    <a:pt x="1735" y="306"/>
                  </a:lnTo>
                  <a:cubicBezTo>
                    <a:pt x="1702" y="439"/>
                    <a:pt x="1602" y="606"/>
                    <a:pt x="1568" y="740"/>
                  </a:cubicBezTo>
                  <a:cubicBezTo>
                    <a:pt x="1559" y="744"/>
                    <a:pt x="1548" y="746"/>
                    <a:pt x="1535" y="746"/>
                  </a:cubicBezTo>
                  <a:cubicBezTo>
                    <a:pt x="1456" y="746"/>
                    <a:pt x="1321" y="668"/>
                    <a:pt x="1235" y="640"/>
                  </a:cubicBezTo>
                  <a:cubicBezTo>
                    <a:pt x="1168" y="606"/>
                    <a:pt x="1068" y="506"/>
                    <a:pt x="935" y="439"/>
                  </a:cubicBezTo>
                  <a:cubicBezTo>
                    <a:pt x="797" y="357"/>
                    <a:pt x="705" y="297"/>
                    <a:pt x="547" y="297"/>
                  </a:cubicBezTo>
                  <a:cubicBezTo>
                    <a:pt x="513" y="297"/>
                    <a:pt x="476" y="300"/>
                    <a:pt x="434" y="306"/>
                  </a:cubicBezTo>
                  <a:cubicBezTo>
                    <a:pt x="67" y="406"/>
                    <a:pt x="1" y="806"/>
                    <a:pt x="167" y="1107"/>
                  </a:cubicBezTo>
                  <a:cubicBezTo>
                    <a:pt x="214" y="1169"/>
                    <a:pt x="260" y="1195"/>
                    <a:pt x="294" y="1195"/>
                  </a:cubicBezTo>
                  <a:cubicBezTo>
                    <a:pt x="332" y="1195"/>
                    <a:pt x="352" y="1160"/>
                    <a:pt x="334" y="1107"/>
                  </a:cubicBezTo>
                  <a:cubicBezTo>
                    <a:pt x="334" y="973"/>
                    <a:pt x="334" y="873"/>
                    <a:pt x="267" y="673"/>
                  </a:cubicBezTo>
                  <a:cubicBezTo>
                    <a:pt x="368" y="573"/>
                    <a:pt x="434" y="506"/>
                    <a:pt x="568" y="506"/>
                  </a:cubicBezTo>
                  <a:cubicBezTo>
                    <a:pt x="701" y="506"/>
                    <a:pt x="768" y="573"/>
                    <a:pt x="868" y="606"/>
                  </a:cubicBezTo>
                  <a:cubicBezTo>
                    <a:pt x="1001" y="673"/>
                    <a:pt x="1068" y="773"/>
                    <a:pt x="1135" y="806"/>
                  </a:cubicBezTo>
                  <a:cubicBezTo>
                    <a:pt x="1232" y="865"/>
                    <a:pt x="1340" y="900"/>
                    <a:pt x="1453" y="900"/>
                  </a:cubicBezTo>
                  <a:cubicBezTo>
                    <a:pt x="1534" y="900"/>
                    <a:pt x="1618" y="882"/>
                    <a:pt x="1702" y="840"/>
                  </a:cubicBezTo>
                  <a:cubicBezTo>
                    <a:pt x="2069" y="640"/>
                    <a:pt x="1969" y="139"/>
                    <a:pt x="1602" y="6"/>
                  </a:cubicBezTo>
                  <a:cubicBezTo>
                    <a:pt x="1594" y="2"/>
                    <a:pt x="1588" y="0"/>
                    <a:pt x="15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6434700" y="773225"/>
              <a:ext cx="28675" cy="34350"/>
            </a:xfrm>
            <a:custGeom>
              <a:avLst/>
              <a:gdLst/>
              <a:ahLst/>
              <a:cxnLst/>
              <a:rect l="l" t="t" r="r" b="b"/>
              <a:pathLst>
                <a:path w="1147" h="1374" extrusionOk="0">
                  <a:moveTo>
                    <a:pt x="1013" y="1"/>
                  </a:moveTo>
                  <a:cubicBezTo>
                    <a:pt x="779" y="1"/>
                    <a:pt x="546" y="101"/>
                    <a:pt x="479" y="368"/>
                  </a:cubicBezTo>
                  <a:cubicBezTo>
                    <a:pt x="446" y="501"/>
                    <a:pt x="446" y="601"/>
                    <a:pt x="479" y="701"/>
                  </a:cubicBezTo>
                  <a:cubicBezTo>
                    <a:pt x="479" y="735"/>
                    <a:pt x="512" y="768"/>
                    <a:pt x="546" y="868"/>
                  </a:cubicBezTo>
                  <a:cubicBezTo>
                    <a:pt x="646" y="1002"/>
                    <a:pt x="579" y="1102"/>
                    <a:pt x="379" y="1202"/>
                  </a:cubicBezTo>
                  <a:cubicBezTo>
                    <a:pt x="312" y="1202"/>
                    <a:pt x="212" y="1168"/>
                    <a:pt x="146" y="1168"/>
                  </a:cubicBezTo>
                  <a:cubicBezTo>
                    <a:pt x="124" y="1158"/>
                    <a:pt x="105" y="1153"/>
                    <a:pt x="89" y="1153"/>
                  </a:cubicBezTo>
                  <a:cubicBezTo>
                    <a:pt x="6" y="1153"/>
                    <a:pt x="0" y="1279"/>
                    <a:pt x="112" y="1335"/>
                  </a:cubicBezTo>
                  <a:cubicBezTo>
                    <a:pt x="194" y="1358"/>
                    <a:pt x="287" y="1374"/>
                    <a:pt x="380" y="1374"/>
                  </a:cubicBezTo>
                  <a:cubicBezTo>
                    <a:pt x="554" y="1374"/>
                    <a:pt x="726" y="1321"/>
                    <a:pt x="813" y="1168"/>
                  </a:cubicBezTo>
                  <a:cubicBezTo>
                    <a:pt x="846" y="1035"/>
                    <a:pt x="813" y="902"/>
                    <a:pt x="779" y="835"/>
                  </a:cubicBezTo>
                  <a:lnTo>
                    <a:pt x="646" y="568"/>
                  </a:lnTo>
                  <a:cubicBezTo>
                    <a:pt x="579" y="334"/>
                    <a:pt x="779" y="101"/>
                    <a:pt x="1013" y="101"/>
                  </a:cubicBezTo>
                  <a:cubicBezTo>
                    <a:pt x="1113" y="101"/>
                    <a:pt x="1146" y="1"/>
                    <a:pt x="101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6435825" y="613025"/>
              <a:ext cx="39225" cy="60175"/>
            </a:xfrm>
            <a:custGeom>
              <a:avLst/>
              <a:gdLst/>
              <a:ahLst/>
              <a:cxnLst/>
              <a:rect l="l" t="t" r="r" b="b"/>
              <a:pathLst>
                <a:path w="1569" h="2407" extrusionOk="0">
                  <a:moveTo>
                    <a:pt x="872" y="1"/>
                  </a:moveTo>
                  <a:cubicBezTo>
                    <a:pt x="763" y="1"/>
                    <a:pt x="742" y="176"/>
                    <a:pt x="834" y="238"/>
                  </a:cubicBezTo>
                  <a:cubicBezTo>
                    <a:pt x="1268" y="338"/>
                    <a:pt x="1301" y="638"/>
                    <a:pt x="1001" y="1072"/>
                  </a:cubicBezTo>
                  <a:cubicBezTo>
                    <a:pt x="901" y="1105"/>
                    <a:pt x="768" y="1138"/>
                    <a:pt x="668" y="1138"/>
                  </a:cubicBezTo>
                  <a:cubicBezTo>
                    <a:pt x="601" y="1172"/>
                    <a:pt x="501" y="1172"/>
                    <a:pt x="434" y="1239"/>
                  </a:cubicBezTo>
                  <a:cubicBezTo>
                    <a:pt x="301" y="1305"/>
                    <a:pt x="167" y="1439"/>
                    <a:pt x="134" y="1605"/>
                  </a:cubicBezTo>
                  <a:cubicBezTo>
                    <a:pt x="0" y="1939"/>
                    <a:pt x="234" y="2273"/>
                    <a:pt x="568" y="2406"/>
                  </a:cubicBezTo>
                  <a:cubicBezTo>
                    <a:pt x="601" y="2406"/>
                    <a:pt x="634" y="2273"/>
                    <a:pt x="601" y="2239"/>
                  </a:cubicBezTo>
                  <a:cubicBezTo>
                    <a:pt x="401" y="2106"/>
                    <a:pt x="301" y="1939"/>
                    <a:pt x="301" y="1672"/>
                  </a:cubicBezTo>
                  <a:cubicBezTo>
                    <a:pt x="401" y="1439"/>
                    <a:pt x="601" y="1305"/>
                    <a:pt x="834" y="1305"/>
                  </a:cubicBezTo>
                  <a:cubicBezTo>
                    <a:pt x="901" y="1305"/>
                    <a:pt x="968" y="1305"/>
                    <a:pt x="1001" y="1272"/>
                  </a:cubicBezTo>
                  <a:cubicBezTo>
                    <a:pt x="1168" y="1172"/>
                    <a:pt x="1335" y="1072"/>
                    <a:pt x="1401" y="905"/>
                  </a:cubicBezTo>
                  <a:cubicBezTo>
                    <a:pt x="1568" y="505"/>
                    <a:pt x="1268" y="104"/>
                    <a:pt x="901" y="4"/>
                  </a:cubicBezTo>
                  <a:cubicBezTo>
                    <a:pt x="891" y="2"/>
                    <a:pt x="881" y="1"/>
                    <a:pt x="87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6450000" y="693450"/>
              <a:ext cx="55075" cy="36925"/>
            </a:xfrm>
            <a:custGeom>
              <a:avLst/>
              <a:gdLst/>
              <a:ahLst/>
              <a:cxnLst/>
              <a:rect l="l" t="t" r="r" b="b"/>
              <a:pathLst>
                <a:path w="2203" h="1477" extrusionOk="0">
                  <a:moveTo>
                    <a:pt x="1853" y="1"/>
                  </a:moveTo>
                  <a:cubicBezTo>
                    <a:pt x="1799" y="1"/>
                    <a:pt x="1758" y="72"/>
                    <a:pt x="1835" y="123"/>
                  </a:cubicBezTo>
                  <a:cubicBezTo>
                    <a:pt x="2069" y="423"/>
                    <a:pt x="1935" y="590"/>
                    <a:pt x="1535" y="657"/>
                  </a:cubicBezTo>
                  <a:lnTo>
                    <a:pt x="1268" y="557"/>
                  </a:lnTo>
                  <a:cubicBezTo>
                    <a:pt x="1201" y="490"/>
                    <a:pt x="1101" y="423"/>
                    <a:pt x="1001" y="390"/>
                  </a:cubicBezTo>
                  <a:cubicBezTo>
                    <a:pt x="918" y="340"/>
                    <a:pt x="834" y="315"/>
                    <a:pt x="743" y="315"/>
                  </a:cubicBezTo>
                  <a:cubicBezTo>
                    <a:pt x="651" y="315"/>
                    <a:pt x="551" y="340"/>
                    <a:pt x="434" y="390"/>
                  </a:cubicBezTo>
                  <a:cubicBezTo>
                    <a:pt x="34" y="590"/>
                    <a:pt x="1" y="1057"/>
                    <a:pt x="101" y="1424"/>
                  </a:cubicBezTo>
                  <a:cubicBezTo>
                    <a:pt x="127" y="1463"/>
                    <a:pt x="158" y="1477"/>
                    <a:pt x="184" y="1477"/>
                  </a:cubicBezTo>
                  <a:cubicBezTo>
                    <a:pt x="225" y="1477"/>
                    <a:pt x="254" y="1444"/>
                    <a:pt x="234" y="1424"/>
                  </a:cubicBezTo>
                  <a:cubicBezTo>
                    <a:pt x="201" y="1124"/>
                    <a:pt x="234" y="757"/>
                    <a:pt x="534" y="590"/>
                  </a:cubicBezTo>
                  <a:cubicBezTo>
                    <a:pt x="603" y="551"/>
                    <a:pt x="671" y="535"/>
                    <a:pt x="739" y="535"/>
                  </a:cubicBezTo>
                  <a:cubicBezTo>
                    <a:pt x="902" y="535"/>
                    <a:pt x="1060" y="629"/>
                    <a:pt x="1201" y="723"/>
                  </a:cubicBezTo>
                  <a:cubicBezTo>
                    <a:pt x="1323" y="821"/>
                    <a:pt x="1463" y="883"/>
                    <a:pt x="1608" y="883"/>
                  </a:cubicBezTo>
                  <a:cubicBezTo>
                    <a:pt x="1661" y="883"/>
                    <a:pt x="1715" y="875"/>
                    <a:pt x="1768" y="857"/>
                  </a:cubicBezTo>
                  <a:cubicBezTo>
                    <a:pt x="2169" y="723"/>
                    <a:pt x="2202" y="223"/>
                    <a:pt x="1902" y="23"/>
                  </a:cubicBezTo>
                  <a:cubicBezTo>
                    <a:pt x="1886" y="7"/>
                    <a:pt x="1869" y="1"/>
                    <a:pt x="185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6566750" y="520550"/>
              <a:ext cx="21700" cy="41150"/>
            </a:xfrm>
            <a:custGeom>
              <a:avLst/>
              <a:gdLst/>
              <a:ahLst/>
              <a:cxnLst/>
              <a:rect l="l" t="t" r="r" b="b"/>
              <a:pathLst>
                <a:path w="868" h="1646" extrusionOk="0">
                  <a:moveTo>
                    <a:pt x="401" y="1"/>
                  </a:moveTo>
                  <a:cubicBezTo>
                    <a:pt x="167" y="134"/>
                    <a:pt x="1" y="368"/>
                    <a:pt x="67" y="634"/>
                  </a:cubicBezTo>
                  <a:cubicBezTo>
                    <a:pt x="101" y="768"/>
                    <a:pt x="134" y="835"/>
                    <a:pt x="234" y="935"/>
                  </a:cubicBezTo>
                  <a:cubicBezTo>
                    <a:pt x="301" y="968"/>
                    <a:pt x="367" y="1001"/>
                    <a:pt x="434" y="1035"/>
                  </a:cubicBezTo>
                  <a:cubicBezTo>
                    <a:pt x="568" y="1101"/>
                    <a:pt x="601" y="1168"/>
                    <a:pt x="668" y="1302"/>
                  </a:cubicBezTo>
                  <a:cubicBezTo>
                    <a:pt x="599" y="1416"/>
                    <a:pt x="515" y="1467"/>
                    <a:pt x="426" y="1467"/>
                  </a:cubicBezTo>
                  <a:cubicBezTo>
                    <a:pt x="385" y="1467"/>
                    <a:pt x="343" y="1456"/>
                    <a:pt x="301" y="1435"/>
                  </a:cubicBezTo>
                  <a:cubicBezTo>
                    <a:pt x="293" y="1419"/>
                    <a:pt x="279" y="1413"/>
                    <a:pt x="264" y="1413"/>
                  </a:cubicBezTo>
                  <a:cubicBezTo>
                    <a:pt x="217" y="1413"/>
                    <a:pt x="158" y="1476"/>
                    <a:pt x="234" y="1502"/>
                  </a:cubicBezTo>
                  <a:cubicBezTo>
                    <a:pt x="296" y="1602"/>
                    <a:pt x="387" y="1645"/>
                    <a:pt x="479" y="1645"/>
                  </a:cubicBezTo>
                  <a:cubicBezTo>
                    <a:pt x="633" y="1645"/>
                    <a:pt x="793" y="1523"/>
                    <a:pt x="834" y="1335"/>
                  </a:cubicBezTo>
                  <a:cubicBezTo>
                    <a:pt x="868" y="1168"/>
                    <a:pt x="768" y="1035"/>
                    <a:pt x="701" y="968"/>
                  </a:cubicBezTo>
                  <a:cubicBezTo>
                    <a:pt x="601" y="868"/>
                    <a:pt x="501" y="835"/>
                    <a:pt x="401" y="801"/>
                  </a:cubicBezTo>
                  <a:cubicBezTo>
                    <a:pt x="101" y="601"/>
                    <a:pt x="167" y="201"/>
                    <a:pt x="434" y="34"/>
                  </a:cubicBezTo>
                  <a:cubicBezTo>
                    <a:pt x="459" y="51"/>
                    <a:pt x="476" y="57"/>
                    <a:pt x="485" y="57"/>
                  </a:cubicBezTo>
                  <a:cubicBezTo>
                    <a:pt x="513" y="57"/>
                    <a:pt x="476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6394125" y="570750"/>
              <a:ext cx="56725" cy="25300"/>
            </a:xfrm>
            <a:custGeom>
              <a:avLst/>
              <a:gdLst/>
              <a:ahLst/>
              <a:cxnLst/>
              <a:rect l="l" t="t" r="r" b="b"/>
              <a:pathLst>
                <a:path w="2269" h="1012" extrusionOk="0">
                  <a:moveTo>
                    <a:pt x="2009" y="1"/>
                  </a:moveTo>
                  <a:cubicBezTo>
                    <a:pt x="1957" y="1"/>
                    <a:pt x="1911" y="55"/>
                    <a:pt x="1935" y="128"/>
                  </a:cubicBezTo>
                  <a:cubicBezTo>
                    <a:pt x="1865" y="456"/>
                    <a:pt x="1761" y="603"/>
                    <a:pt x="1625" y="603"/>
                  </a:cubicBezTo>
                  <a:cubicBezTo>
                    <a:pt x="1567" y="603"/>
                    <a:pt x="1504" y="577"/>
                    <a:pt x="1435" y="528"/>
                  </a:cubicBezTo>
                  <a:cubicBezTo>
                    <a:pt x="1402" y="494"/>
                    <a:pt x="1302" y="461"/>
                    <a:pt x="1268" y="428"/>
                  </a:cubicBezTo>
                  <a:cubicBezTo>
                    <a:pt x="1168" y="361"/>
                    <a:pt x="1101" y="294"/>
                    <a:pt x="1001" y="261"/>
                  </a:cubicBezTo>
                  <a:cubicBezTo>
                    <a:pt x="879" y="212"/>
                    <a:pt x="793" y="181"/>
                    <a:pt x="690" y="181"/>
                  </a:cubicBezTo>
                  <a:cubicBezTo>
                    <a:pt x="652" y="181"/>
                    <a:pt x="612" y="185"/>
                    <a:pt x="568" y="194"/>
                  </a:cubicBezTo>
                  <a:cubicBezTo>
                    <a:pt x="234" y="294"/>
                    <a:pt x="1" y="628"/>
                    <a:pt x="101" y="961"/>
                  </a:cubicBezTo>
                  <a:cubicBezTo>
                    <a:pt x="117" y="995"/>
                    <a:pt x="151" y="1012"/>
                    <a:pt x="180" y="1012"/>
                  </a:cubicBezTo>
                  <a:cubicBezTo>
                    <a:pt x="209" y="1012"/>
                    <a:pt x="234" y="995"/>
                    <a:pt x="234" y="961"/>
                  </a:cubicBezTo>
                  <a:cubicBezTo>
                    <a:pt x="234" y="615"/>
                    <a:pt x="436" y="361"/>
                    <a:pt x="703" y="361"/>
                  </a:cubicBezTo>
                  <a:cubicBezTo>
                    <a:pt x="796" y="361"/>
                    <a:pt x="898" y="392"/>
                    <a:pt x="1001" y="461"/>
                  </a:cubicBezTo>
                  <a:cubicBezTo>
                    <a:pt x="1135" y="528"/>
                    <a:pt x="1235" y="628"/>
                    <a:pt x="1335" y="695"/>
                  </a:cubicBezTo>
                  <a:cubicBezTo>
                    <a:pt x="1460" y="770"/>
                    <a:pt x="1585" y="807"/>
                    <a:pt x="1710" y="807"/>
                  </a:cubicBezTo>
                  <a:cubicBezTo>
                    <a:pt x="1752" y="807"/>
                    <a:pt x="1794" y="803"/>
                    <a:pt x="1835" y="795"/>
                  </a:cubicBezTo>
                  <a:cubicBezTo>
                    <a:pt x="2169" y="661"/>
                    <a:pt x="2269" y="294"/>
                    <a:pt x="2069" y="27"/>
                  </a:cubicBezTo>
                  <a:cubicBezTo>
                    <a:pt x="2050" y="9"/>
                    <a:pt x="2029" y="1"/>
                    <a:pt x="200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6515050" y="513250"/>
              <a:ext cx="35050" cy="47525"/>
            </a:xfrm>
            <a:custGeom>
              <a:avLst/>
              <a:gdLst/>
              <a:ahLst/>
              <a:cxnLst/>
              <a:rect l="l" t="t" r="r" b="b"/>
              <a:pathLst>
                <a:path w="1402" h="1901" extrusionOk="0">
                  <a:moveTo>
                    <a:pt x="963" y="1"/>
                  </a:moveTo>
                  <a:cubicBezTo>
                    <a:pt x="906" y="1"/>
                    <a:pt x="861" y="45"/>
                    <a:pt x="901" y="126"/>
                  </a:cubicBezTo>
                  <a:cubicBezTo>
                    <a:pt x="1068" y="493"/>
                    <a:pt x="1235" y="993"/>
                    <a:pt x="668" y="1093"/>
                  </a:cubicBezTo>
                  <a:cubicBezTo>
                    <a:pt x="626" y="1102"/>
                    <a:pt x="588" y="1104"/>
                    <a:pt x="553" y="1104"/>
                  </a:cubicBezTo>
                  <a:cubicBezTo>
                    <a:pt x="518" y="1104"/>
                    <a:pt x="486" y="1102"/>
                    <a:pt x="455" y="1102"/>
                  </a:cubicBezTo>
                  <a:cubicBezTo>
                    <a:pt x="392" y="1102"/>
                    <a:pt x="334" y="1110"/>
                    <a:pt x="267" y="1160"/>
                  </a:cubicBezTo>
                  <a:cubicBezTo>
                    <a:pt x="0" y="1393"/>
                    <a:pt x="0" y="1660"/>
                    <a:pt x="267" y="1894"/>
                  </a:cubicBezTo>
                  <a:cubicBezTo>
                    <a:pt x="267" y="1898"/>
                    <a:pt x="269" y="1901"/>
                    <a:pt x="271" y="1901"/>
                  </a:cubicBezTo>
                  <a:cubicBezTo>
                    <a:pt x="284" y="1901"/>
                    <a:pt x="329" y="1822"/>
                    <a:pt x="301" y="1794"/>
                  </a:cubicBezTo>
                  <a:cubicBezTo>
                    <a:pt x="100" y="1494"/>
                    <a:pt x="267" y="1260"/>
                    <a:pt x="634" y="1227"/>
                  </a:cubicBezTo>
                  <a:lnTo>
                    <a:pt x="901" y="1227"/>
                  </a:lnTo>
                  <a:cubicBezTo>
                    <a:pt x="1001" y="1160"/>
                    <a:pt x="1101" y="1127"/>
                    <a:pt x="1168" y="1060"/>
                  </a:cubicBezTo>
                  <a:cubicBezTo>
                    <a:pt x="1401" y="760"/>
                    <a:pt x="1268" y="326"/>
                    <a:pt x="1068" y="59"/>
                  </a:cubicBezTo>
                  <a:cubicBezTo>
                    <a:pt x="1042" y="20"/>
                    <a:pt x="1000" y="1"/>
                    <a:pt x="96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6638475" y="505675"/>
              <a:ext cx="51725" cy="21700"/>
            </a:xfrm>
            <a:custGeom>
              <a:avLst/>
              <a:gdLst/>
              <a:ahLst/>
              <a:cxnLst/>
              <a:rect l="l" t="t" r="r" b="b"/>
              <a:pathLst>
                <a:path w="2069" h="868" extrusionOk="0">
                  <a:moveTo>
                    <a:pt x="1732" y="1"/>
                  </a:moveTo>
                  <a:cubicBezTo>
                    <a:pt x="1674" y="1"/>
                    <a:pt x="1621" y="48"/>
                    <a:pt x="1668" y="95"/>
                  </a:cubicBezTo>
                  <a:cubicBezTo>
                    <a:pt x="1829" y="363"/>
                    <a:pt x="1689" y="695"/>
                    <a:pt x="1437" y="695"/>
                  </a:cubicBezTo>
                  <a:cubicBezTo>
                    <a:pt x="1375" y="695"/>
                    <a:pt x="1307" y="675"/>
                    <a:pt x="1234" y="629"/>
                  </a:cubicBezTo>
                  <a:cubicBezTo>
                    <a:pt x="1168" y="596"/>
                    <a:pt x="1068" y="529"/>
                    <a:pt x="1001" y="429"/>
                  </a:cubicBezTo>
                  <a:cubicBezTo>
                    <a:pt x="868" y="362"/>
                    <a:pt x="734" y="229"/>
                    <a:pt x="567" y="195"/>
                  </a:cubicBezTo>
                  <a:cubicBezTo>
                    <a:pt x="538" y="190"/>
                    <a:pt x="510" y="187"/>
                    <a:pt x="484" y="187"/>
                  </a:cubicBezTo>
                  <a:cubicBezTo>
                    <a:pt x="205" y="187"/>
                    <a:pt x="61" y="489"/>
                    <a:pt x="0" y="762"/>
                  </a:cubicBezTo>
                  <a:cubicBezTo>
                    <a:pt x="0" y="785"/>
                    <a:pt x="32" y="824"/>
                    <a:pt x="52" y="824"/>
                  </a:cubicBezTo>
                  <a:cubicBezTo>
                    <a:pt x="61" y="824"/>
                    <a:pt x="67" y="817"/>
                    <a:pt x="67" y="796"/>
                  </a:cubicBezTo>
                  <a:cubicBezTo>
                    <a:pt x="200" y="596"/>
                    <a:pt x="300" y="396"/>
                    <a:pt x="534" y="396"/>
                  </a:cubicBezTo>
                  <a:cubicBezTo>
                    <a:pt x="734" y="396"/>
                    <a:pt x="834" y="529"/>
                    <a:pt x="1001" y="629"/>
                  </a:cubicBezTo>
                  <a:cubicBezTo>
                    <a:pt x="1150" y="748"/>
                    <a:pt x="1299" y="868"/>
                    <a:pt x="1472" y="868"/>
                  </a:cubicBezTo>
                  <a:cubicBezTo>
                    <a:pt x="1493" y="868"/>
                    <a:pt x="1514" y="866"/>
                    <a:pt x="1535" y="863"/>
                  </a:cubicBezTo>
                  <a:cubicBezTo>
                    <a:pt x="1968" y="762"/>
                    <a:pt x="2068" y="262"/>
                    <a:pt x="1802" y="29"/>
                  </a:cubicBezTo>
                  <a:cubicBezTo>
                    <a:pt x="1782" y="9"/>
                    <a:pt x="1757" y="1"/>
                    <a:pt x="173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6668500" y="551700"/>
              <a:ext cx="47550" cy="24950"/>
            </a:xfrm>
            <a:custGeom>
              <a:avLst/>
              <a:gdLst/>
              <a:ahLst/>
              <a:cxnLst/>
              <a:rect l="l" t="t" r="r" b="b"/>
              <a:pathLst>
                <a:path w="1902" h="998" extrusionOk="0">
                  <a:moveTo>
                    <a:pt x="1576" y="0"/>
                  </a:moveTo>
                  <a:cubicBezTo>
                    <a:pt x="1523" y="0"/>
                    <a:pt x="1509" y="71"/>
                    <a:pt x="1535" y="122"/>
                  </a:cubicBezTo>
                  <a:cubicBezTo>
                    <a:pt x="1701" y="289"/>
                    <a:pt x="1701" y="589"/>
                    <a:pt x="1401" y="689"/>
                  </a:cubicBezTo>
                  <a:cubicBezTo>
                    <a:pt x="1380" y="693"/>
                    <a:pt x="1360" y="695"/>
                    <a:pt x="1340" y="695"/>
                  </a:cubicBezTo>
                  <a:cubicBezTo>
                    <a:pt x="1172" y="695"/>
                    <a:pt x="1050" y="575"/>
                    <a:pt x="901" y="456"/>
                  </a:cubicBezTo>
                  <a:cubicBezTo>
                    <a:pt x="801" y="389"/>
                    <a:pt x="701" y="289"/>
                    <a:pt x="534" y="256"/>
                  </a:cubicBezTo>
                  <a:cubicBezTo>
                    <a:pt x="518" y="254"/>
                    <a:pt x="503" y="254"/>
                    <a:pt x="488" y="254"/>
                  </a:cubicBezTo>
                  <a:cubicBezTo>
                    <a:pt x="153" y="254"/>
                    <a:pt x="0" y="604"/>
                    <a:pt x="0" y="923"/>
                  </a:cubicBezTo>
                  <a:cubicBezTo>
                    <a:pt x="17" y="973"/>
                    <a:pt x="50" y="998"/>
                    <a:pt x="79" y="998"/>
                  </a:cubicBezTo>
                  <a:cubicBezTo>
                    <a:pt x="109" y="998"/>
                    <a:pt x="134" y="973"/>
                    <a:pt x="134" y="923"/>
                  </a:cubicBezTo>
                  <a:cubicBezTo>
                    <a:pt x="134" y="756"/>
                    <a:pt x="167" y="623"/>
                    <a:pt x="300" y="523"/>
                  </a:cubicBezTo>
                  <a:cubicBezTo>
                    <a:pt x="373" y="464"/>
                    <a:pt x="447" y="438"/>
                    <a:pt x="520" y="438"/>
                  </a:cubicBezTo>
                  <a:cubicBezTo>
                    <a:pt x="613" y="438"/>
                    <a:pt x="707" y="481"/>
                    <a:pt x="801" y="556"/>
                  </a:cubicBezTo>
                  <a:cubicBezTo>
                    <a:pt x="867" y="623"/>
                    <a:pt x="967" y="689"/>
                    <a:pt x="1034" y="723"/>
                  </a:cubicBezTo>
                  <a:cubicBezTo>
                    <a:pt x="1132" y="762"/>
                    <a:pt x="1230" y="778"/>
                    <a:pt x="1327" y="778"/>
                  </a:cubicBezTo>
                  <a:cubicBezTo>
                    <a:pt x="1396" y="778"/>
                    <a:pt x="1465" y="770"/>
                    <a:pt x="1535" y="756"/>
                  </a:cubicBezTo>
                  <a:cubicBezTo>
                    <a:pt x="1835" y="623"/>
                    <a:pt x="1901" y="122"/>
                    <a:pt x="1635" y="22"/>
                  </a:cubicBezTo>
                  <a:cubicBezTo>
                    <a:pt x="1611" y="7"/>
                    <a:pt x="1592" y="0"/>
                    <a:pt x="1576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6702200" y="509550"/>
              <a:ext cx="45375" cy="20425"/>
            </a:xfrm>
            <a:custGeom>
              <a:avLst/>
              <a:gdLst/>
              <a:ahLst/>
              <a:cxnLst/>
              <a:rect l="l" t="t" r="r" b="b"/>
              <a:pathLst>
                <a:path w="1815" h="817" extrusionOk="0">
                  <a:moveTo>
                    <a:pt x="1360" y="0"/>
                  </a:moveTo>
                  <a:cubicBezTo>
                    <a:pt x="1296" y="0"/>
                    <a:pt x="1227" y="13"/>
                    <a:pt x="1154" y="40"/>
                  </a:cubicBezTo>
                  <a:cubicBezTo>
                    <a:pt x="1020" y="74"/>
                    <a:pt x="954" y="140"/>
                    <a:pt x="854" y="241"/>
                  </a:cubicBezTo>
                  <a:cubicBezTo>
                    <a:pt x="820" y="274"/>
                    <a:pt x="820" y="307"/>
                    <a:pt x="787" y="374"/>
                  </a:cubicBezTo>
                  <a:cubicBezTo>
                    <a:pt x="718" y="478"/>
                    <a:pt x="585" y="537"/>
                    <a:pt x="456" y="537"/>
                  </a:cubicBezTo>
                  <a:cubicBezTo>
                    <a:pt x="335" y="537"/>
                    <a:pt x="217" y="486"/>
                    <a:pt x="153" y="374"/>
                  </a:cubicBezTo>
                  <a:cubicBezTo>
                    <a:pt x="139" y="332"/>
                    <a:pt x="108" y="314"/>
                    <a:pt x="78" y="314"/>
                  </a:cubicBezTo>
                  <a:cubicBezTo>
                    <a:pt x="37" y="314"/>
                    <a:pt x="0" y="349"/>
                    <a:pt x="20" y="407"/>
                  </a:cubicBezTo>
                  <a:cubicBezTo>
                    <a:pt x="20" y="643"/>
                    <a:pt x="204" y="816"/>
                    <a:pt x="428" y="816"/>
                  </a:cubicBezTo>
                  <a:cubicBezTo>
                    <a:pt x="490" y="816"/>
                    <a:pt x="555" y="803"/>
                    <a:pt x="620" y="774"/>
                  </a:cubicBezTo>
                  <a:cubicBezTo>
                    <a:pt x="754" y="741"/>
                    <a:pt x="820" y="607"/>
                    <a:pt x="920" y="474"/>
                  </a:cubicBezTo>
                  <a:cubicBezTo>
                    <a:pt x="1029" y="278"/>
                    <a:pt x="1180" y="125"/>
                    <a:pt x="1364" y="125"/>
                  </a:cubicBezTo>
                  <a:cubicBezTo>
                    <a:pt x="1463" y="125"/>
                    <a:pt x="1571" y="169"/>
                    <a:pt x="1688" y="274"/>
                  </a:cubicBezTo>
                  <a:cubicBezTo>
                    <a:pt x="1707" y="280"/>
                    <a:pt x="1723" y="283"/>
                    <a:pt x="1738" y="283"/>
                  </a:cubicBezTo>
                  <a:cubicBezTo>
                    <a:pt x="1798" y="283"/>
                    <a:pt x="1815" y="234"/>
                    <a:pt x="1788" y="207"/>
                  </a:cubicBezTo>
                  <a:cubicBezTo>
                    <a:pt x="1667" y="86"/>
                    <a:pt x="1528" y="0"/>
                    <a:pt x="1360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6763550" y="504575"/>
              <a:ext cx="37550" cy="46575"/>
            </a:xfrm>
            <a:custGeom>
              <a:avLst/>
              <a:gdLst/>
              <a:ahLst/>
              <a:cxnLst/>
              <a:rect l="l" t="t" r="r" b="b"/>
              <a:pathLst>
                <a:path w="1502" h="1863" extrusionOk="0">
                  <a:moveTo>
                    <a:pt x="1048" y="1"/>
                  </a:moveTo>
                  <a:cubicBezTo>
                    <a:pt x="995" y="1"/>
                    <a:pt x="972" y="113"/>
                    <a:pt x="1002" y="173"/>
                  </a:cubicBezTo>
                  <a:cubicBezTo>
                    <a:pt x="1168" y="273"/>
                    <a:pt x="1202" y="440"/>
                    <a:pt x="1135" y="640"/>
                  </a:cubicBezTo>
                  <a:cubicBezTo>
                    <a:pt x="1002" y="740"/>
                    <a:pt x="868" y="740"/>
                    <a:pt x="735" y="740"/>
                  </a:cubicBezTo>
                  <a:cubicBezTo>
                    <a:pt x="668" y="740"/>
                    <a:pt x="568" y="740"/>
                    <a:pt x="535" y="773"/>
                  </a:cubicBezTo>
                  <a:cubicBezTo>
                    <a:pt x="401" y="806"/>
                    <a:pt x="301" y="907"/>
                    <a:pt x="201" y="1007"/>
                  </a:cubicBezTo>
                  <a:cubicBezTo>
                    <a:pt x="1" y="1307"/>
                    <a:pt x="134" y="1640"/>
                    <a:pt x="368" y="1841"/>
                  </a:cubicBezTo>
                  <a:cubicBezTo>
                    <a:pt x="376" y="1857"/>
                    <a:pt x="386" y="1863"/>
                    <a:pt x="395" y="1863"/>
                  </a:cubicBezTo>
                  <a:cubicBezTo>
                    <a:pt x="425" y="1863"/>
                    <a:pt x="452" y="1799"/>
                    <a:pt x="401" y="1774"/>
                  </a:cubicBezTo>
                  <a:cubicBezTo>
                    <a:pt x="168" y="1507"/>
                    <a:pt x="168" y="1040"/>
                    <a:pt x="535" y="940"/>
                  </a:cubicBezTo>
                  <a:cubicBezTo>
                    <a:pt x="601" y="923"/>
                    <a:pt x="668" y="923"/>
                    <a:pt x="739" y="923"/>
                  </a:cubicBezTo>
                  <a:cubicBezTo>
                    <a:pt x="810" y="923"/>
                    <a:pt x="885" y="923"/>
                    <a:pt x="968" y="907"/>
                  </a:cubicBezTo>
                  <a:cubicBezTo>
                    <a:pt x="1135" y="840"/>
                    <a:pt x="1235" y="806"/>
                    <a:pt x="1335" y="673"/>
                  </a:cubicBezTo>
                  <a:cubicBezTo>
                    <a:pt x="1502" y="440"/>
                    <a:pt x="1368" y="106"/>
                    <a:pt x="1068" y="6"/>
                  </a:cubicBezTo>
                  <a:cubicBezTo>
                    <a:pt x="1061" y="2"/>
                    <a:pt x="1054" y="1"/>
                    <a:pt x="104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762725" y="440500"/>
              <a:ext cx="38375" cy="38375"/>
            </a:xfrm>
            <a:custGeom>
              <a:avLst/>
              <a:gdLst/>
              <a:ahLst/>
              <a:cxnLst/>
              <a:rect l="l" t="t" r="r" b="b"/>
              <a:pathLst>
                <a:path w="1535" h="1535" extrusionOk="0">
                  <a:moveTo>
                    <a:pt x="367" y="0"/>
                  </a:moveTo>
                  <a:cubicBezTo>
                    <a:pt x="101" y="100"/>
                    <a:pt x="0" y="401"/>
                    <a:pt x="201" y="668"/>
                  </a:cubicBezTo>
                  <a:cubicBezTo>
                    <a:pt x="267" y="768"/>
                    <a:pt x="401" y="834"/>
                    <a:pt x="568" y="834"/>
                  </a:cubicBezTo>
                  <a:lnTo>
                    <a:pt x="901" y="834"/>
                  </a:lnTo>
                  <a:cubicBezTo>
                    <a:pt x="1068" y="834"/>
                    <a:pt x="1168" y="901"/>
                    <a:pt x="1201" y="1135"/>
                  </a:cubicBezTo>
                  <a:cubicBezTo>
                    <a:pt x="1168" y="1235"/>
                    <a:pt x="1035" y="1335"/>
                    <a:pt x="901" y="1368"/>
                  </a:cubicBezTo>
                  <a:cubicBezTo>
                    <a:pt x="834" y="1401"/>
                    <a:pt x="868" y="1535"/>
                    <a:pt x="934" y="1535"/>
                  </a:cubicBezTo>
                  <a:cubicBezTo>
                    <a:pt x="1235" y="1501"/>
                    <a:pt x="1535" y="1201"/>
                    <a:pt x="1335" y="901"/>
                  </a:cubicBezTo>
                  <a:cubicBezTo>
                    <a:pt x="1235" y="801"/>
                    <a:pt x="1101" y="734"/>
                    <a:pt x="1001" y="701"/>
                  </a:cubicBezTo>
                  <a:lnTo>
                    <a:pt x="701" y="701"/>
                  </a:lnTo>
                  <a:cubicBezTo>
                    <a:pt x="568" y="701"/>
                    <a:pt x="501" y="701"/>
                    <a:pt x="401" y="634"/>
                  </a:cubicBezTo>
                  <a:cubicBezTo>
                    <a:pt x="234" y="501"/>
                    <a:pt x="201" y="234"/>
                    <a:pt x="434" y="100"/>
                  </a:cubicBezTo>
                  <a:cubicBezTo>
                    <a:pt x="434" y="34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29400" y="438775"/>
              <a:ext cx="26675" cy="41775"/>
            </a:xfrm>
            <a:custGeom>
              <a:avLst/>
              <a:gdLst/>
              <a:ahLst/>
              <a:cxnLst/>
              <a:rect l="l" t="t" r="r" b="b"/>
              <a:pathLst>
                <a:path w="1067" h="1671" extrusionOk="0">
                  <a:moveTo>
                    <a:pt x="491" y="0"/>
                  </a:moveTo>
                  <a:cubicBezTo>
                    <a:pt x="211" y="0"/>
                    <a:pt x="1" y="317"/>
                    <a:pt x="33" y="603"/>
                  </a:cubicBezTo>
                  <a:cubicBezTo>
                    <a:pt x="66" y="737"/>
                    <a:pt x="99" y="837"/>
                    <a:pt x="233" y="937"/>
                  </a:cubicBezTo>
                  <a:cubicBezTo>
                    <a:pt x="333" y="970"/>
                    <a:pt x="399" y="1003"/>
                    <a:pt x="533" y="1070"/>
                  </a:cubicBezTo>
                  <a:cubicBezTo>
                    <a:pt x="733" y="1103"/>
                    <a:pt x="766" y="1237"/>
                    <a:pt x="666" y="1470"/>
                  </a:cubicBezTo>
                  <a:cubicBezTo>
                    <a:pt x="600" y="1504"/>
                    <a:pt x="566" y="1504"/>
                    <a:pt x="533" y="1570"/>
                  </a:cubicBezTo>
                  <a:cubicBezTo>
                    <a:pt x="500" y="1604"/>
                    <a:pt x="533" y="1671"/>
                    <a:pt x="566" y="1671"/>
                  </a:cubicBezTo>
                  <a:cubicBezTo>
                    <a:pt x="833" y="1637"/>
                    <a:pt x="1067" y="1470"/>
                    <a:pt x="1000" y="1170"/>
                  </a:cubicBezTo>
                  <a:cubicBezTo>
                    <a:pt x="933" y="1070"/>
                    <a:pt x="833" y="970"/>
                    <a:pt x="733" y="937"/>
                  </a:cubicBezTo>
                  <a:cubicBezTo>
                    <a:pt x="666" y="903"/>
                    <a:pt x="600" y="903"/>
                    <a:pt x="533" y="837"/>
                  </a:cubicBezTo>
                  <a:cubicBezTo>
                    <a:pt x="166" y="636"/>
                    <a:pt x="233" y="336"/>
                    <a:pt x="566" y="169"/>
                  </a:cubicBezTo>
                  <a:cubicBezTo>
                    <a:pt x="666" y="136"/>
                    <a:pt x="666" y="3"/>
                    <a:pt x="533" y="3"/>
                  </a:cubicBezTo>
                  <a:cubicBezTo>
                    <a:pt x="519" y="1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6564850" y="483600"/>
              <a:ext cx="52800" cy="27800"/>
            </a:xfrm>
            <a:custGeom>
              <a:avLst/>
              <a:gdLst/>
              <a:ahLst/>
              <a:cxnLst/>
              <a:rect l="l" t="t" r="r" b="b"/>
              <a:pathLst>
                <a:path w="2112" h="1112" extrusionOk="0">
                  <a:moveTo>
                    <a:pt x="644" y="0"/>
                  </a:moveTo>
                  <a:cubicBezTo>
                    <a:pt x="427" y="0"/>
                    <a:pt x="218" y="89"/>
                    <a:pt x="77" y="278"/>
                  </a:cubicBezTo>
                  <a:cubicBezTo>
                    <a:pt x="1" y="303"/>
                    <a:pt x="40" y="367"/>
                    <a:pt x="78" y="367"/>
                  </a:cubicBezTo>
                  <a:cubicBezTo>
                    <a:pt x="90" y="367"/>
                    <a:pt x="102" y="361"/>
                    <a:pt x="110" y="345"/>
                  </a:cubicBezTo>
                  <a:cubicBezTo>
                    <a:pt x="229" y="245"/>
                    <a:pt x="396" y="181"/>
                    <a:pt x="568" y="181"/>
                  </a:cubicBezTo>
                  <a:cubicBezTo>
                    <a:pt x="684" y="181"/>
                    <a:pt x="803" y="210"/>
                    <a:pt x="910" y="278"/>
                  </a:cubicBezTo>
                  <a:cubicBezTo>
                    <a:pt x="1077" y="378"/>
                    <a:pt x="1144" y="611"/>
                    <a:pt x="1244" y="778"/>
                  </a:cubicBezTo>
                  <a:cubicBezTo>
                    <a:pt x="1311" y="945"/>
                    <a:pt x="1444" y="1112"/>
                    <a:pt x="1644" y="1112"/>
                  </a:cubicBezTo>
                  <a:cubicBezTo>
                    <a:pt x="2011" y="1112"/>
                    <a:pt x="2111" y="645"/>
                    <a:pt x="1945" y="378"/>
                  </a:cubicBezTo>
                  <a:cubicBezTo>
                    <a:pt x="1936" y="370"/>
                    <a:pt x="1924" y="365"/>
                    <a:pt x="1910" y="365"/>
                  </a:cubicBezTo>
                  <a:cubicBezTo>
                    <a:pt x="1867" y="365"/>
                    <a:pt x="1811" y="403"/>
                    <a:pt x="1811" y="478"/>
                  </a:cubicBezTo>
                  <a:cubicBezTo>
                    <a:pt x="1869" y="653"/>
                    <a:pt x="1800" y="751"/>
                    <a:pt x="1560" y="751"/>
                  </a:cubicBezTo>
                  <a:cubicBezTo>
                    <a:pt x="1525" y="751"/>
                    <a:pt x="1487" y="749"/>
                    <a:pt x="1444" y="745"/>
                  </a:cubicBezTo>
                  <a:cubicBezTo>
                    <a:pt x="1411" y="678"/>
                    <a:pt x="1411" y="611"/>
                    <a:pt x="1344" y="578"/>
                  </a:cubicBezTo>
                  <a:cubicBezTo>
                    <a:pt x="1311" y="478"/>
                    <a:pt x="1311" y="445"/>
                    <a:pt x="1277" y="345"/>
                  </a:cubicBezTo>
                  <a:cubicBezTo>
                    <a:pt x="1177" y="244"/>
                    <a:pt x="1077" y="111"/>
                    <a:pt x="910" y="44"/>
                  </a:cubicBezTo>
                  <a:cubicBezTo>
                    <a:pt x="823" y="15"/>
                    <a:pt x="733" y="0"/>
                    <a:pt x="64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6384950" y="908025"/>
              <a:ext cx="46725" cy="51200"/>
            </a:xfrm>
            <a:custGeom>
              <a:avLst/>
              <a:gdLst/>
              <a:ahLst/>
              <a:cxnLst/>
              <a:rect l="l" t="t" r="r" b="b"/>
              <a:pathLst>
                <a:path w="1869" h="2048" extrusionOk="0">
                  <a:moveTo>
                    <a:pt x="1367" y="0"/>
                  </a:moveTo>
                  <a:cubicBezTo>
                    <a:pt x="1308" y="0"/>
                    <a:pt x="1277" y="38"/>
                    <a:pt x="1302" y="113"/>
                  </a:cubicBezTo>
                  <a:cubicBezTo>
                    <a:pt x="1468" y="380"/>
                    <a:pt x="1802" y="813"/>
                    <a:pt x="1135" y="947"/>
                  </a:cubicBezTo>
                  <a:cubicBezTo>
                    <a:pt x="1110" y="952"/>
                    <a:pt x="1085" y="954"/>
                    <a:pt x="1060" y="954"/>
                  </a:cubicBezTo>
                  <a:cubicBezTo>
                    <a:pt x="961" y="954"/>
                    <a:pt x="863" y="923"/>
                    <a:pt x="765" y="923"/>
                  </a:cubicBezTo>
                  <a:cubicBezTo>
                    <a:pt x="722" y="923"/>
                    <a:pt x="678" y="929"/>
                    <a:pt x="634" y="947"/>
                  </a:cubicBezTo>
                  <a:cubicBezTo>
                    <a:pt x="501" y="980"/>
                    <a:pt x="368" y="1014"/>
                    <a:pt x="268" y="1147"/>
                  </a:cubicBezTo>
                  <a:cubicBezTo>
                    <a:pt x="1" y="1447"/>
                    <a:pt x="134" y="1847"/>
                    <a:pt x="434" y="2048"/>
                  </a:cubicBezTo>
                  <a:cubicBezTo>
                    <a:pt x="534" y="2048"/>
                    <a:pt x="634" y="1881"/>
                    <a:pt x="534" y="1847"/>
                  </a:cubicBezTo>
                  <a:cubicBezTo>
                    <a:pt x="301" y="1681"/>
                    <a:pt x="268" y="1447"/>
                    <a:pt x="434" y="1180"/>
                  </a:cubicBezTo>
                  <a:cubicBezTo>
                    <a:pt x="511" y="1078"/>
                    <a:pt x="626" y="1035"/>
                    <a:pt x="751" y="1035"/>
                  </a:cubicBezTo>
                  <a:cubicBezTo>
                    <a:pt x="789" y="1035"/>
                    <a:pt x="829" y="1039"/>
                    <a:pt x="868" y="1047"/>
                  </a:cubicBezTo>
                  <a:cubicBezTo>
                    <a:pt x="1001" y="1047"/>
                    <a:pt x="1135" y="1114"/>
                    <a:pt x="1268" y="1114"/>
                  </a:cubicBezTo>
                  <a:cubicBezTo>
                    <a:pt x="1368" y="1114"/>
                    <a:pt x="1502" y="1014"/>
                    <a:pt x="1635" y="947"/>
                  </a:cubicBezTo>
                  <a:cubicBezTo>
                    <a:pt x="1869" y="647"/>
                    <a:pt x="1669" y="213"/>
                    <a:pt x="1435" y="13"/>
                  </a:cubicBezTo>
                  <a:cubicBezTo>
                    <a:pt x="1410" y="4"/>
                    <a:pt x="1387" y="0"/>
                    <a:pt x="1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6389375" y="970975"/>
              <a:ext cx="53775" cy="30850"/>
            </a:xfrm>
            <a:custGeom>
              <a:avLst/>
              <a:gdLst/>
              <a:ahLst/>
              <a:cxnLst/>
              <a:rect l="l" t="t" r="r" b="b"/>
              <a:pathLst>
                <a:path w="2151" h="1234" extrusionOk="0">
                  <a:moveTo>
                    <a:pt x="1524" y="0"/>
                  </a:moveTo>
                  <a:cubicBezTo>
                    <a:pt x="1471" y="0"/>
                    <a:pt x="1415" y="9"/>
                    <a:pt x="1358" y="30"/>
                  </a:cubicBezTo>
                  <a:cubicBezTo>
                    <a:pt x="1191" y="63"/>
                    <a:pt x="1125" y="263"/>
                    <a:pt x="1025" y="364"/>
                  </a:cubicBezTo>
                  <a:cubicBezTo>
                    <a:pt x="991" y="497"/>
                    <a:pt x="991" y="630"/>
                    <a:pt x="958" y="764"/>
                  </a:cubicBezTo>
                  <a:cubicBezTo>
                    <a:pt x="898" y="905"/>
                    <a:pt x="777" y="997"/>
                    <a:pt x="632" y="997"/>
                  </a:cubicBezTo>
                  <a:cubicBezTo>
                    <a:pt x="536" y="997"/>
                    <a:pt x="430" y="957"/>
                    <a:pt x="324" y="864"/>
                  </a:cubicBezTo>
                  <a:cubicBezTo>
                    <a:pt x="257" y="831"/>
                    <a:pt x="191" y="697"/>
                    <a:pt x="157" y="664"/>
                  </a:cubicBezTo>
                  <a:cubicBezTo>
                    <a:pt x="138" y="634"/>
                    <a:pt x="115" y="622"/>
                    <a:pt x="94" y="622"/>
                  </a:cubicBezTo>
                  <a:cubicBezTo>
                    <a:pt x="43" y="622"/>
                    <a:pt x="0" y="693"/>
                    <a:pt x="24" y="764"/>
                  </a:cubicBezTo>
                  <a:cubicBezTo>
                    <a:pt x="146" y="1007"/>
                    <a:pt x="410" y="1233"/>
                    <a:pt x="674" y="1233"/>
                  </a:cubicBezTo>
                  <a:cubicBezTo>
                    <a:pt x="771" y="1233"/>
                    <a:pt x="868" y="1203"/>
                    <a:pt x="958" y="1131"/>
                  </a:cubicBezTo>
                  <a:cubicBezTo>
                    <a:pt x="1091" y="997"/>
                    <a:pt x="1125" y="831"/>
                    <a:pt x="1158" y="697"/>
                  </a:cubicBezTo>
                  <a:cubicBezTo>
                    <a:pt x="1191" y="597"/>
                    <a:pt x="1191" y="430"/>
                    <a:pt x="1291" y="297"/>
                  </a:cubicBezTo>
                  <a:cubicBezTo>
                    <a:pt x="1419" y="239"/>
                    <a:pt x="1527" y="209"/>
                    <a:pt x="1617" y="209"/>
                  </a:cubicBezTo>
                  <a:cubicBezTo>
                    <a:pt x="1786" y="209"/>
                    <a:pt x="1893" y="313"/>
                    <a:pt x="1959" y="530"/>
                  </a:cubicBezTo>
                  <a:cubicBezTo>
                    <a:pt x="1959" y="630"/>
                    <a:pt x="1992" y="697"/>
                    <a:pt x="1992" y="797"/>
                  </a:cubicBezTo>
                  <a:cubicBezTo>
                    <a:pt x="1974" y="869"/>
                    <a:pt x="1985" y="902"/>
                    <a:pt x="2009" y="902"/>
                  </a:cubicBezTo>
                  <a:cubicBezTo>
                    <a:pt x="2030" y="902"/>
                    <a:pt x="2061" y="877"/>
                    <a:pt x="2092" y="831"/>
                  </a:cubicBezTo>
                  <a:cubicBezTo>
                    <a:pt x="2150" y="479"/>
                    <a:pt x="1901" y="0"/>
                    <a:pt x="152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7" name="Google Shape;1447;p2"/>
          <p:cNvGrpSpPr/>
          <p:nvPr/>
        </p:nvGrpSpPr>
        <p:grpSpPr>
          <a:xfrm rot="922061">
            <a:off x="2169033" y="-346644"/>
            <a:ext cx="804737" cy="1593001"/>
            <a:chOff x="5752000" y="1322550"/>
            <a:chExt cx="804775" cy="1593075"/>
          </a:xfrm>
        </p:grpSpPr>
        <p:sp>
          <p:nvSpPr>
            <p:cNvPr id="1448" name="Google Shape;1448;p2"/>
            <p:cNvSpPr/>
            <p:nvPr/>
          </p:nvSpPr>
          <p:spPr>
            <a:xfrm>
              <a:off x="5988000" y="1532950"/>
              <a:ext cx="184325" cy="180150"/>
            </a:xfrm>
            <a:custGeom>
              <a:avLst/>
              <a:gdLst/>
              <a:ahLst/>
              <a:cxnLst/>
              <a:rect l="l" t="t" r="r" b="b"/>
              <a:pathLst>
                <a:path w="7373" h="7206" extrusionOk="0">
                  <a:moveTo>
                    <a:pt x="4471" y="0"/>
                  </a:moveTo>
                  <a:cubicBezTo>
                    <a:pt x="4304" y="0"/>
                    <a:pt x="4070" y="67"/>
                    <a:pt x="3903" y="200"/>
                  </a:cubicBezTo>
                  <a:cubicBezTo>
                    <a:pt x="3603" y="467"/>
                    <a:pt x="3336" y="701"/>
                    <a:pt x="3136" y="1034"/>
                  </a:cubicBezTo>
                  <a:cubicBezTo>
                    <a:pt x="2836" y="1501"/>
                    <a:pt x="2569" y="2035"/>
                    <a:pt x="2102" y="2335"/>
                  </a:cubicBezTo>
                  <a:cubicBezTo>
                    <a:pt x="1835" y="2502"/>
                    <a:pt x="1502" y="2535"/>
                    <a:pt x="1202" y="2669"/>
                  </a:cubicBezTo>
                  <a:cubicBezTo>
                    <a:pt x="401" y="3002"/>
                    <a:pt x="1" y="3970"/>
                    <a:pt x="34" y="4837"/>
                  </a:cubicBezTo>
                  <a:cubicBezTo>
                    <a:pt x="101" y="5704"/>
                    <a:pt x="534" y="6505"/>
                    <a:pt x="1068" y="7205"/>
                  </a:cubicBezTo>
                  <a:lnTo>
                    <a:pt x="901" y="6872"/>
                  </a:lnTo>
                  <a:cubicBezTo>
                    <a:pt x="2136" y="6672"/>
                    <a:pt x="3336" y="6405"/>
                    <a:pt x="4471" y="5905"/>
                  </a:cubicBezTo>
                  <a:cubicBezTo>
                    <a:pt x="5571" y="5404"/>
                    <a:pt x="6639" y="4570"/>
                    <a:pt x="7139" y="3436"/>
                  </a:cubicBezTo>
                  <a:cubicBezTo>
                    <a:pt x="7239" y="3169"/>
                    <a:pt x="7373" y="2869"/>
                    <a:pt x="7339" y="2569"/>
                  </a:cubicBezTo>
                  <a:cubicBezTo>
                    <a:pt x="7339" y="2269"/>
                    <a:pt x="7172" y="2002"/>
                    <a:pt x="6906" y="1835"/>
                  </a:cubicBezTo>
                  <a:cubicBezTo>
                    <a:pt x="6819" y="1785"/>
                    <a:pt x="6713" y="1759"/>
                    <a:pt x="6607" y="1759"/>
                  </a:cubicBezTo>
                  <a:cubicBezTo>
                    <a:pt x="6427" y="1759"/>
                    <a:pt x="6243" y="1834"/>
                    <a:pt x="6138" y="2002"/>
                  </a:cubicBezTo>
                  <a:cubicBezTo>
                    <a:pt x="6072" y="1635"/>
                    <a:pt x="6539" y="1235"/>
                    <a:pt x="6372" y="868"/>
                  </a:cubicBezTo>
                  <a:cubicBezTo>
                    <a:pt x="6305" y="734"/>
                    <a:pt x="6172" y="684"/>
                    <a:pt x="6022" y="684"/>
                  </a:cubicBezTo>
                  <a:cubicBezTo>
                    <a:pt x="5872" y="684"/>
                    <a:pt x="5705" y="734"/>
                    <a:pt x="5571" y="801"/>
                  </a:cubicBezTo>
                  <a:cubicBezTo>
                    <a:pt x="5338" y="901"/>
                    <a:pt x="5138" y="1134"/>
                    <a:pt x="4837" y="1201"/>
                  </a:cubicBezTo>
                  <a:cubicBezTo>
                    <a:pt x="4904" y="1001"/>
                    <a:pt x="4971" y="734"/>
                    <a:pt x="4904" y="501"/>
                  </a:cubicBezTo>
                  <a:cubicBezTo>
                    <a:pt x="4871" y="301"/>
                    <a:pt x="4704" y="34"/>
                    <a:pt x="4471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5755350" y="1491925"/>
              <a:ext cx="66725" cy="129400"/>
            </a:xfrm>
            <a:custGeom>
              <a:avLst/>
              <a:gdLst/>
              <a:ahLst/>
              <a:cxnLst/>
              <a:rect l="l" t="t" r="r" b="b"/>
              <a:pathLst>
                <a:path w="2669" h="5176" extrusionOk="0">
                  <a:moveTo>
                    <a:pt x="1353" y="1"/>
                  </a:moveTo>
                  <a:cubicBezTo>
                    <a:pt x="871" y="1"/>
                    <a:pt x="923" y="1976"/>
                    <a:pt x="567" y="2008"/>
                  </a:cubicBezTo>
                  <a:cubicBezTo>
                    <a:pt x="564" y="2009"/>
                    <a:pt x="560" y="2009"/>
                    <a:pt x="557" y="2009"/>
                  </a:cubicBezTo>
                  <a:cubicBezTo>
                    <a:pt x="279" y="2009"/>
                    <a:pt x="799" y="605"/>
                    <a:pt x="701" y="440"/>
                  </a:cubicBezTo>
                  <a:cubicBezTo>
                    <a:pt x="693" y="422"/>
                    <a:pt x="681" y="413"/>
                    <a:pt x="666" y="413"/>
                  </a:cubicBezTo>
                  <a:cubicBezTo>
                    <a:pt x="542" y="413"/>
                    <a:pt x="193" y="996"/>
                    <a:pt x="133" y="1975"/>
                  </a:cubicBezTo>
                  <a:cubicBezTo>
                    <a:pt x="0" y="3042"/>
                    <a:pt x="534" y="5110"/>
                    <a:pt x="534" y="5110"/>
                  </a:cubicBezTo>
                  <a:cubicBezTo>
                    <a:pt x="534" y="5110"/>
                    <a:pt x="1024" y="5176"/>
                    <a:pt x="1438" y="5176"/>
                  </a:cubicBezTo>
                  <a:cubicBezTo>
                    <a:pt x="1748" y="5176"/>
                    <a:pt x="2016" y="5139"/>
                    <a:pt x="2001" y="5010"/>
                  </a:cubicBezTo>
                  <a:cubicBezTo>
                    <a:pt x="1968" y="4744"/>
                    <a:pt x="2502" y="4010"/>
                    <a:pt x="2569" y="3476"/>
                  </a:cubicBezTo>
                  <a:cubicBezTo>
                    <a:pt x="2669" y="2909"/>
                    <a:pt x="2468" y="1808"/>
                    <a:pt x="2302" y="1808"/>
                  </a:cubicBezTo>
                  <a:cubicBezTo>
                    <a:pt x="2068" y="1808"/>
                    <a:pt x="2168" y="2542"/>
                    <a:pt x="2135" y="2809"/>
                  </a:cubicBezTo>
                  <a:cubicBezTo>
                    <a:pt x="2107" y="2908"/>
                    <a:pt x="2055" y="2988"/>
                    <a:pt x="2007" y="2988"/>
                  </a:cubicBezTo>
                  <a:cubicBezTo>
                    <a:pt x="1941" y="2988"/>
                    <a:pt x="1882" y="2837"/>
                    <a:pt x="1901" y="2375"/>
                  </a:cubicBezTo>
                  <a:cubicBezTo>
                    <a:pt x="1968" y="1608"/>
                    <a:pt x="1968" y="374"/>
                    <a:pt x="1701" y="340"/>
                  </a:cubicBezTo>
                  <a:cubicBezTo>
                    <a:pt x="1699" y="340"/>
                    <a:pt x="1697" y="340"/>
                    <a:pt x="1694" y="340"/>
                  </a:cubicBezTo>
                  <a:cubicBezTo>
                    <a:pt x="1470" y="340"/>
                    <a:pt x="1565" y="1942"/>
                    <a:pt x="1334" y="1975"/>
                  </a:cubicBezTo>
                  <a:cubicBezTo>
                    <a:pt x="1322" y="1978"/>
                    <a:pt x="1311" y="1979"/>
                    <a:pt x="1301" y="1979"/>
                  </a:cubicBezTo>
                  <a:cubicBezTo>
                    <a:pt x="1079" y="1979"/>
                    <a:pt x="1205" y="1320"/>
                    <a:pt x="1301" y="874"/>
                  </a:cubicBezTo>
                  <a:cubicBezTo>
                    <a:pt x="1368" y="474"/>
                    <a:pt x="1401" y="7"/>
                    <a:pt x="1401" y="7"/>
                  </a:cubicBezTo>
                  <a:cubicBezTo>
                    <a:pt x="1385" y="3"/>
                    <a:pt x="1369" y="1"/>
                    <a:pt x="13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6104750" y="1322550"/>
              <a:ext cx="93425" cy="116825"/>
            </a:xfrm>
            <a:custGeom>
              <a:avLst/>
              <a:gdLst/>
              <a:ahLst/>
              <a:cxnLst/>
              <a:rect l="l" t="t" r="r" b="b"/>
              <a:pathLst>
                <a:path w="3737" h="4673" extrusionOk="0">
                  <a:moveTo>
                    <a:pt x="1073" y="0"/>
                  </a:moveTo>
                  <a:cubicBezTo>
                    <a:pt x="1020" y="0"/>
                    <a:pt x="994" y="26"/>
                    <a:pt x="1001" y="77"/>
                  </a:cubicBezTo>
                  <a:cubicBezTo>
                    <a:pt x="1035" y="277"/>
                    <a:pt x="2302" y="1144"/>
                    <a:pt x="2002" y="1311"/>
                  </a:cubicBezTo>
                  <a:cubicBezTo>
                    <a:pt x="1989" y="1319"/>
                    <a:pt x="1974" y="1322"/>
                    <a:pt x="1957" y="1322"/>
                  </a:cubicBezTo>
                  <a:cubicBezTo>
                    <a:pt x="1643" y="1322"/>
                    <a:pt x="769" y="66"/>
                    <a:pt x="324" y="66"/>
                  </a:cubicBezTo>
                  <a:cubicBezTo>
                    <a:pt x="263" y="66"/>
                    <a:pt x="210" y="90"/>
                    <a:pt x="167" y="144"/>
                  </a:cubicBezTo>
                  <a:cubicBezTo>
                    <a:pt x="167" y="144"/>
                    <a:pt x="468" y="477"/>
                    <a:pt x="801" y="811"/>
                  </a:cubicBezTo>
                  <a:cubicBezTo>
                    <a:pt x="1135" y="1144"/>
                    <a:pt x="1635" y="1645"/>
                    <a:pt x="1368" y="1745"/>
                  </a:cubicBezTo>
                  <a:cubicBezTo>
                    <a:pt x="1363" y="1746"/>
                    <a:pt x="1357" y="1747"/>
                    <a:pt x="1351" y="1747"/>
                  </a:cubicBezTo>
                  <a:cubicBezTo>
                    <a:pt x="1112" y="1747"/>
                    <a:pt x="419" y="597"/>
                    <a:pt x="202" y="597"/>
                  </a:cubicBezTo>
                  <a:cubicBezTo>
                    <a:pt x="189" y="597"/>
                    <a:pt x="177" y="601"/>
                    <a:pt x="167" y="611"/>
                  </a:cubicBezTo>
                  <a:cubicBezTo>
                    <a:pt x="1" y="778"/>
                    <a:pt x="668" y="1778"/>
                    <a:pt x="1168" y="2412"/>
                  </a:cubicBezTo>
                  <a:cubicBezTo>
                    <a:pt x="1519" y="2833"/>
                    <a:pt x="1493" y="2991"/>
                    <a:pt x="1388" y="2991"/>
                  </a:cubicBezTo>
                  <a:cubicBezTo>
                    <a:pt x="1344" y="2991"/>
                    <a:pt x="1285" y="2962"/>
                    <a:pt x="1235" y="2912"/>
                  </a:cubicBezTo>
                  <a:cubicBezTo>
                    <a:pt x="1076" y="2754"/>
                    <a:pt x="735" y="2141"/>
                    <a:pt x="559" y="2141"/>
                  </a:cubicBezTo>
                  <a:cubicBezTo>
                    <a:pt x="551" y="2141"/>
                    <a:pt x="542" y="2142"/>
                    <a:pt x="534" y="2145"/>
                  </a:cubicBezTo>
                  <a:cubicBezTo>
                    <a:pt x="401" y="2279"/>
                    <a:pt x="868" y="3279"/>
                    <a:pt x="1235" y="3680"/>
                  </a:cubicBezTo>
                  <a:cubicBezTo>
                    <a:pt x="1635" y="4080"/>
                    <a:pt x="2502" y="4347"/>
                    <a:pt x="2636" y="4647"/>
                  </a:cubicBezTo>
                  <a:cubicBezTo>
                    <a:pt x="2639" y="4665"/>
                    <a:pt x="2650" y="4673"/>
                    <a:pt x="2667" y="4673"/>
                  </a:cubicBezTo>
                  <a:cubicBezTo>
                    <a:pt x="2849" y="4673"/>
                    <a:pt x="3737" y="3813"/>
                    <a:pt x="3737" y="3813"/>
                  </a:cubicBezTo>
                  <a:cubicBezTo>
                    <a:pt x="3737" y="3813"/>
                    <a:pt x="3003" y="1812"/>
                    <a:pt x="2336" y="978"/>
                  </a:cubicBezTo>
                  <a:cubicBezTo>
                    <a:pt x="1788" y="326"/>
                    <a:pt x="1261" y="0"/>
                    <a:pt x="1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5752000" y="1595500"/>
              <a:ext cx="306075" cy="346100"/>
            </a:xfrm>
            <a:custGeom>
              <a:avLst/>
              <a:gdLst/>
              <a:ahLst/>
              <a:cxnLst/>
              <a:rect l="l" t="t" r="r" b="b"/>
              <a:pathLst>
                <a:path w="12243" h="13844" extrusionOk="0">
                  <a:moveTo>
                    <a:pt x="1" y="0"/>
                  </a:moveTo>
                  <a:cubicBezTo>
                    <a:pt x="1" y="33"/>
                    <a:pt x="501" y="9007"/>
                    <a:pt x="2502" y="9841"/>
                  </a:cubicBezTo>
                  <a:cubicBezTo>
                    <a:pt x="7306" y="11809"/>
                    <a:pt x="11676" y="13843"/>
                    <a:pt x="11676" y="13843"/>
                  </a:cubicBezTo>
                  <a:lnTo>
                    <a:pt x="12243" y="9674"/>
                  </a:lnTo>
                  <a:lnTo>
                    <a:pt x="4671" y="6471"/>
                  </a:lnTo>
                  <a:lnTo>
                    <a:pt x="2736" y="5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6156450" y="1404525"/>
              <a:ext cx="233525" cy="461175"/>
            </a:xfrm>
            <a:custGeom>
              <a:avLst/>
              <a:gdLst/>
              <a:ahLst/>
              <a:cxnLst/>
              <a:rect l="l" t="t" r="r" b="b"/>
              <a:pathLst>
                <a:path w="9341" h="18447" extrusionOk="0">
                  <a:moveTo>
                    <a:pt x="1469" y="0"/>
                  </a:moveTo>
                  <a:lnTo>
                    <a:pt x="1" y="1034"/>
                  </a:lnTo>
                  <a:cubicBezTo>
                    <a:pt x="68" y="1201"/>
                    <a:pt x="4938" y="8540"/>
                    <a:pt x="4938" y="8540"/>
                  </a:cubicBezTo>
                  <a:cubicBezTo>
                    <a:pt x="4604" y="9641"/>
                    <a:pt x="735" y="15211"/>
                    <a:pt x="735" y="15211"/>
                  </a:cubicBezTo>
                  <a:lnTo>
                    <a:pt x="2836" y="18447"/>
                  </a:lnTo>
                  <a:cubicBezTo>
                    <a:pt x="2836" y="18447"/>
                    <a:pt x="9341" y="10441"/>
                    <a:pt x="8941" y="8640"/>
                  </a:cubicBezTo>
                  <a:cubicBezTo>
                    <a:pt x="8574" y="6839"/>
                    <a:pt x="1469" y="0"/>
                    <a:pt x="146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5947975" y="2112525"/>
              <a:ext cx="532075" cy="746425"/>
            </a:xfrm>
            <a:custGeom>
              <a:avLst/>
              <a:gdLst/>
              <a:ahLst/>
              <a:cxnLst/>
              <a:rect l="l" t="t" r="r" b="b"/>
              <a:pathLst>
                <a:path w="21283" h="29857" extrusionOk="0">
                  <a:moveTo>
                    <a:pt x="14711" y="1"/>
                  </a:moveTo>
                  <a:lnTo>
                    <a:pt x="6839" y="1068"/>
                  </a:lnTo>
                  <a:cubicBezTo>
                    <a:pt x="7006" y="1502"/>
                    <a:pt x="5971" y="3503"/>
                    <a:pt x="6205" y="5705"/>
                  </a:cubicBezTo>
                  <a:cubicBezTo>
                    <a:pt x="6472" y="7906"/>
                    <a:pt x="7906" y="16045"/>
                    <a:pt x="7906" y="16045"/>
                  </a:cubicBezTo>
                  <a:lnTo>
                    <a:pt x="1" y="19681"/>
                  </a:lnTo>
                  <a:lnTo>
                    <a:pt x="1635" y="22750"/>
                  </a:lnTo>
                  <a:cubicBezTo>
                    <a:pt x="1635" y="22750"/>
                    <a:pt x="11509" y="19548"/>
                    <a:pt x="11676" y="17913"/>
                  </a:cubicBezTo>
                  <a:cubicBezTo>
                    <a:pt x="12001" y="14656"/>
                    <a:pt x="10832" y="5355"/>
                    <a:pt x="11585" y="5355"/>
                  </a:cubicBezTo>
                  <a:cubicBezTo>
                    <a:pt x="11603" y="5355"/>
                    <a:pt x="11622" y="5360"/>
                    <a:pt x="11642" y="5371"/>
                  </a:cubicBezTo>
                  <a:cubicBezTo>
                    <a:pt x="12506" y="5836"/>
                    <a:pt x="17307" y="29857"/>
                    <a:pt x="17741" y="29857"/>
                  </a:cubicBezTo>
                  <a:cubicBezTo>
                    <a:pt x="17743" y="29857"/>
                    <a:pt x="17745" y="29856"/>
                    <a:pt x="17747" y="29855"/>
                  </a:cubicBezTo>
                  <a:cubicBezTo>
                    <a:pt x="18113" y="29655"/>
                    <a:pt x="20849" y="28988"/>
                    <a:pt x="21082" y="28821"/>
                  </a:cubicBezTo>
                  <a:cubicBezTo>
                    <a:pt x="21282" y="28654"/>
                    <a:pt x="18013" y="13310"/>
                    <a:pt x="18013" y="13310"/>
                  </a:cubicBezTo>
                  <a:lnTo>
                    <a:pt x="1471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6072225" y="2112525"/>
              <a:ext cx="320250" cy="275225"/>
            </a:xfrm>
            <a:custGeom>
              <a:avLst/>
              <a:gdLst/>
              <a:ahLst/>
              <a:cxnLst/>
              <a:rect l="l" t="t" r="r" b="b"/>
              <a:pathLst>
                <a:path w="12810" h="11009" extrusionOk="0">
                  <a:moveTo>
                    <a:pt x="9708" y="1"/>
                  </a:moveTo>
                  <a:lnTo>
                    <a:pt x="1869" y="1068"/>
                  </a:lnTo>
                  <a:cubicBezTo>
                    <a:pt x="1869" y="1068"/>
                    <a:pt x="1" y="4704"/>
                    <a:pt x="1335" y="11008"/>
                  </a:cubicBezTo>
                  <a:lnTo>
                    <a:pt x="12810" y="9874"/>
                  </a:lnTo>
                  <a:lnTo>
                    <a:pt x="970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6115600" y="2129125"/>
              <a:ext cx="44725" cy="255625"/>
            </a:xfrm>
            <a:custGeom>
              <a:avLst/>
              <a:gdLst/>
              <a:ahLst/>
              <a:cxnLst/>
              <a:rect l="l" t="t" r="r" b="b"/>
              <a:pathLst>
                <a:path w="1789" h="10225" extrusionOk="0">
                  <a:moveTo>
                    <a:pt x="1717" y="1"/>
                  </a:moveTo>
                  <a:cubicBezTo>
                    <a:pt x="1691" y="1"/>
                    <a:pt x="1660" y="12"/>
                    <a:pt x="1635" y="37"/>
                  </a:cubicBezTo>
                  <a:cubicBezTo>
                    <a:pt x="401" y="3173"/>
                    <a:pt x="0" y="6909"/>
                    <a:pt x="1068" y="10211"/>
                  </a:cubicBezTo>
                  <a:cubicBezTo>
                    <a:pt x="1078" y="10221"/>
                    <a:pt x="1093" y="10225"/>
                    <a:pt x="1108" y="10225"/>
                  </a:cubicBezTo>
                  <a:cubicBezTo>
                    <a:pt x="1145" y="10225"/>
                    <a:pt x="1182" y="10201"/>
                    <a:pt x="1134" y="10178"/>
                  </a:cubicBezTo>
                  <a:cubicBezTo>
                    <a:pt x="434" y="6709"/>
                    <a:pt x="534" y="3406"/>
                    <a:pt x="1768" y="70"/>
                  </a:cubicBezTo>
                  <a:cubicBezTo>
                    <a:pt x="1789" y="29"/>
                    <a:pt x="1759" y="1"/>
                    <a:pt x="17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6135125" y="2135125"/>
              <a:ext cx="73050" cy="89350"/>
            </a:xfrm>
            <a:custGeom>
              <a:avLst/>
              <a:gdLst/>
              <a:ahLst/>
              <a:cxnLst/>
              <a:rect l="l" t="t" r="r" b="b"/>
              <a:pathLst>
                <a:path w="2922" h="3574" extrusionOk="0">
                  <a:moveTo>
                    <a:pt x="2646" y="1"/>
                  </a:moveTo>
                  <a:cubicBezTo>
                    <a:pt x="2619" y="1"/>
                    <a:pt x="2588" y="27"/>
                    <a:pt x="2588" y="64"/>
                  </a:cubicBezTo>
                  <a:cubicBezTo>
                    <a:pt x="2688" y="1765"/>
                    <a:pt x="1688" y="2999"/>
                    <a:pt x="87" y="3466"/>
                  </a:cubicBezTo>
                  <a:cubicBezTo>
                    <a:pt x="0" y="3495"/>
                    <a:pt x="13" y="3573"/>
                    <a:pt x="61" y="3573"/>
                  </a:cubicBezTo>
                  <a:cubicBezTo>
                    <a:pt x="69" y="3573"/>
                    <a:pt x="77" y="3571"/>
                    <a:pt x="87" y="3566"/>
                  </a:cubicBezTo>
                  <a:cubicBezTo>
                    <a:pt x="1788" y="3333"/>
                    <a:pt x="2922" y="1665"/>
                    <a:pt x="2688" y="64"/>
                  </a:cubicBezTo>
                  <a:cubicBezTo>
                    <a:pt x="2688" y="19"/>
                    <a:pt x="2668" y="1"/>
                    <a:pt x="26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6292400" y="2122950"/>
              <a:ext cx="50875" cy="74675"/>
            </a:xfrm>
            <a:custGeom>
              <a:avLst/>
              <a:gdLst/>
              <a:ahLst/>
              <a:cxnLst/>
              <a:rect l="l" t="t" r="r" b="b"/>
              <a:pathLst>
                <a:path w="2035" h="2987" extrusionOk="0">
                  <a:moveTo>
                    <a:pt x="17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0" y="1285"/>
                    <a:pt x="734" y="2552"/>
                    <a:pt x="1968" y="2986"/>
                  </a:cubicBezTo>
                  <a:cubicBezTo>
                    <a:pt x="2001" y="2986"/>
                    <a:pt x="2035" y="2953"/>
                    <a:pt x="2001" y="2919"/>
                  </a:cubicBezTo>
                  <a:cubicBezTo>
                    <a:pt x="867" y="2319"/>
                    <a:pt x="133" y="1318"/>
                    <a:pt x="33" y="51"/>
                  </a:cubicBezTo>
                  <a:cubicBezTo>
                    <a:pt x="33" y="17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6232350" y="2110525"/>
              <a:ext cx="36725" cy="123175"/>
            </a:xfrm>
            <a:custGeom>
              <a:avLst/>
              <a:gdLst/>
              <a:ahLst/>
              <a:cxnLst/>
              <a:rect l="l" t="t" r="r" b="b"/>
              <a:pathLst>
                <a:path w="1469" h="4927" extrusionOk="0">
                  <a:moveTo>
                    <a:pt x="77" y="1"/>
                  </a:moveTo>
                  <a:cubicBezTo>
                    <a:pt x="41" y="1"/>
                    <a:pt x="0" y="26"/>
                    <a:pt x="0" y="81"/>
                  </a:cubicBezTo>
                  <a:cubicBezTo>
                    <a:pt x="334" y="1248"/>
                    <a:pt x="1468" y="3817"/>
                    <a:pt x="401" y="4884"/>
                  </a:cubicBezTo>
                  <a:cubicBezTo>
                    <a:pt x="427" y="4884"/>
                    <a:pt x="454" y="4927"/>
                    <a:pt x="464" y="4927"/>
                  </a:cubicBezTo>
                  <a:cubicBezTo>
                    <a:pt x="466" y="4927"/>
                    <a:pt x="467" y="4924"/>
                    <a:pt x="467" y="4917"/>
                  </a:cubicBezTo>
                  <a:cubicBezTo>
                    <a:pt x="1068" y="4484"/>
                    <a:pt x="1068" y="3883"/>
                    <a:pt x="934" y="3250"/>
                  </a:cubicBezTo>
                  <a:cubicBezTo>
                    <a:pt x="768" y="2149"/>
                    <a:pt x="467" y="1081"/>
                    <a:pt x="134" y="47"/>
                  </a:cubicBezTo>
                  <a:cubicBezTo>
                    <a:pt x="134" y="17"/>
                    <a:pt x="107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5991350" y="1782575"/>
              <a:ext cx="347775" cy="364375"/>
            </a:xfrm>
            <a:custGeom>
              <a:avLst/>
              <a:gdLst/>
              <a:ahLst/>
              <a:cxnLst/>
              <a:rect l="l" t="t" r="r" b="b"/>
              <a:pathLst>
                <a:path w="13911" h="14575" extrusionOk="0">
                  <a:moveTo>
                    <a:pt x="6372" y="1"/>
                  </a:moveTo>
                  <a:cubicBezTo>
                    <a:pt x="5848" y="1"/>
                    <a:pt x="5307" y="65"/>
                    <a:pt x="4770" y="223"/>
                  </a:cubicBezTo>
                  <a:cubicBezTo>
                    <a:pt x="4703" y="223"/>
                    <a:pt x="4603" y="256"/>
                    <a:pt x="4537" y="323"/>
                  </a:cubicBezTo>
                  <a:cubicBezTo>
                    <a:pt x="4537" y="323"/>
                    <a:pt x="0" y="1991"/>
                    <a:pt x="1535" y="7228"/>
                  </a:cubicBezTo>
                  <a:cubicBezTo>
                    <a:pt x="2235" y="9663"/>
                    <a:pt x="2835" y="11431"/>
                    <a:pt x="3269" y="12732"/>
                  </a:cubicBezTo>
                  <a:cubicBezTo>
                    <a:pt x="3651" y="13847"/>
                    <a:pt x="4729" y="14575"/>
                    <a:pt x="5869" y="14575"/>
                  </a:cubicBezTo>
                  <a:cubicBezTo>
                    <a:pt x="6025" y="14575"/>
                    <a:pt x="6181" y="14561"/>
                    <a:pt x="6338" y="14533"/>
                  </a:cubicBezTo>
                  <a:lnTo>
                    <a:pt x="12843" y="13332"/>
                  </a:lnTo>
                  <a:cubicBezTo>
                    <a:pt x="13510" y="13199"/>
                    <a:pt x="13910" y="12498"/>
                    <a:pt x="13710" y="11831"/>
                  </a:cubicBezTo>
                  <a:lnTo>
                    <a:pt x="10408" y="1323"/>
                  </a:lnTo>
                  <a:cubicBezTo>
                    <a:pt x="10354" y="1082"/>
                    <a:pt x="8512" y="1"/>
                    <a:pt x="6372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5994675" y="1589300"/>
              <a:ext cx="189325" cy="188075"/>
            </a:xfrm>
            <a:custGeom>
              <a:avLst/>
              <a:gdLst/>
              <a:ahLst/>
              <a:cxnLst/>
              <a:rect l="l" t="t" r="r" b="b"/>
              <a:pathLst>
                <a:path w="7573" h="7523" extrusionOk="0">
                  <a:moveTo>
                    <a:pt x="3380" y="0"/>
                  </a:moveTo>
                  <a:cubicBezTo>
                    <a:pt x="3135" y="0"/>
                    <a:pt x="2875" y="36"/>
                    <a:pt x="2602" y="115"/>
                  </a:cubicBezTo>
                  <a:cubicBezTo>
                    <a:pt x="2536" y="148"/>
                    <a:pt x="2536" y="148"/>
                    <a:pt x="2469" y="148"/>
                  </a:cubicBezTo>
                  <a:cubicBezTo>
                    <a:pt x="901" y="615"/>
                    <a:pt x="1" y="2316"/>
                    <a:pt x="534" y="3884"/>
                  </a:cubicBezTo>
                  <a:cubicBezTo>
                    <a:pt x="1042" y="5632"/>
                    <a:pt x="1883" y="7523"/>
                    <a:pt x="3460" y="7523"/>
                  </a:cubicBezTo>
                  <a:cubicBezTo>
                    <a:pt x="3749" y="7523"/>
                    <a:pt x="4063" y="7459"/>
                    <a:pt x="4404" y="7320"/>
                  </a:cubicBezTo>
                  <a:cubicBezTo>
                    <a:pt x="7573" y="6086"/>
                    <a:pt x="7206" y="4384"/>
                    <a:pt x="6772" y="3250"/>
                  </a:cubicBezTo>
                  <a:cubicBezTo>
                    <a:pt x="6417" y="2243"/>
                    <a:pt x="5325" y="0"/>
                    <a:pt x="3380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6066400" y="1741425"/>
              <a:ext cx="117600" cy="134050"/>
            </a:xfrm>
            <a:custGeom>
              <a:avLst/>
              <a:gdLst/>
              <a:ahLst/>
              <a:cxnLst/>
              <a:rect l="l" t="t" r="r" b="b"/>
              <a:pathLst>
                <a:path w="4704" h="5362" extrusionOk="0">
                  <a:moveTo>
                    <a:pt x="3236" y="1"/>
                  </a:moveTo>
                  <a:lnTo>
                    <a:pt x="0" y="1302"/>
                  </a:lnTo>
                  <a:lnTo>
                    <a:pt x="1268" y="4337"/>
                  </a:lnTo>
                  <a:cubicBezTo>
                    <a:pt x="1556" y="4962"/>
                    <a:pt x="2174" y="5362"/>
                    <a:pt x="2821" y="5362"/>
                  </a:cubicBezTo>
                  <a:cubicBezTo>
                    <a:pt x="3072" y="5362"/>
                    <a:pt x="3327" y="5302"/>
                    <a:pt x="3569" y="5171"/>
                  </a:cubicBezTo>
                  <a:cubicBezTo>
                    <a:pt x="4370" y="4804"/>
                    <a:pt x="4704" y="3870"/>
                    <a:pt x="4403" y="3070"/>
                  </a:cubicBezTo>
                  <a:lnTo>
                    <a:pt x="3236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5994675" y="1702800"/>
              <a:ext cx="45050" cy="51125"/>
            </a:xfrm>
            <a:custGeom>
              <a:avLst/>
              <a:gdLst/>
              <a:ahLst/>
              <a:cxnLst/>
              <a:rect l="l" t="t" r="r" b="b"/>
              <a:pathLst>
                <a:path w="1802" h="2045" extrusionOk="0">
                  <a:moveTo>
                    <a:pt x="822" y="0"/>
                  </a:moveTo>
                  <a:cubicBezTo>
                    <a:pt x="726" y="0"/>
                    <a:pt x="636" y="15"/>
                    <a:pt x="568" y="45"/>
                  </a:cubicBezTo>
                  <a:cubicBezTo>
                    <a:pt x="134" y="178"/>
                    <a:pt x="1" y="578"/>
                    <a:pt x="101" y="1012"/>
                  </a:cubicBezTo>
                  <a:cubicBezTo>
                    <a:pt x="199" y="1555"/>
                    <a:pt x="701" y="2044"/>
                    <a:pt x="1239" y="2044"/>
                  </a:cubicBezTo>
                  <a:cubicBezTo>
                    <a:pt x="1427" y="2044"/>
                    <a:pt x="1620" y="1984"/>
                    <a:pt x="1802" y="1846"/>
                  </a:cubicBezTo>
                  <a:lnTo>
                    <a:pt x="1368" y="278"/>
                  </a:lnTo>
                  <a:cubicBezTo>
                    <a:pt x="1321" y="89"/>
                    <a:pt x="1056" y="0"/>
                    <a:pt x="822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6042575" y="1678575"/>
              <a:ext cx="6775" cy="6200"/>
            </a:xfrm>
            <a:custGeom>
              <a:avLst/>
              <a:gdLst/>
              <a:ahLst/>
              <a:cxnLst/>
              <a:rect l="l" t="t" r="r" b="b"/>
              <a:pathLst>
                <a:path w="271" h="248" extrusionOk="0">
                  <a:moveTo>
                    <a:pt x="156" y="1"/>
                  </a:moveTo>
                  <a:cubicBezTo>
                    <a:pt x="141" y="1"/>
                    <a:pt x="127" y="5"/>
                    <a:pt x="119" y="13"/>
                  </a:cubicBezTo>
                  <a:cubicBezTo>
                    <a:pt x="53" y="13"/>
                    <a:pt x="19" y="46"/>
                    <a:pt x="19" y="146"/>
                  </a:cubicBezTo>
                  <a:cubicBezTo>
                    <a:pt x="1" y="202"/>
                    <a:pt x="66" y="248"/>
                    <a:pt x="126" y="248"/>
                  </a:cubicBezTo>
                  <a:cubicBezTo>
                    <a:pt x="174" y="248"/>
                    <a:pt x="219" y="220"/>
                    <a:pt x="219" y="146"/>
                  </a:cubicBezTo>
                  <a:cubicBezTo>
                    <a:pt x="270" y="44"/>
                    <a:pt x="205" y="1"/>
                    <a:pt x="15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6107400" y="1647200"/>
              <a:ext cx="8225" cy="5800"/>
            </a:xfrm>
            <a:custGeom>
              <a:avLst/>
              <a:gdLst/>
              <a:ahLst/>
              <a:cxnLst/>
              <a:rect l="l" t="t" r="r" b="b"/>
              <a:pathLst>
                <a:path w="329" h="232" extrusionOk="0">
                  <a:moveTo>
                    <a:pt x="195" y="0"/>
                  </a:moveTo>
                  <a:cubicBezTo>
                    <a:pt x="0" y="0"/>
                    <a:pt x="61" y="232"/>
                    <a:pt x="183" y="232"/>
                  </a:cubicBezTo>
                  <a:cubicBezTo>
                    <a:pt x="207" y="232"/>
                    <a:pt x="234" y="223"/>
                    <a:pt x="262" y="200"/>
                  </a:cubicBezTo>
                  <a:cubicBezTo>
                    <a:pt x="328" y="134"/>
                    <a:pt x="295" y="0"/>
                    <a:pt x="2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6074725" y="1658875"/>
              <a:ext cx="31725" cy="38875"/>
            </a:xfrm>
            <a:custGeom>
              <a:avLst/>
              <a:gdLst/>
              <a:ahLst/>
              <a:cxnLst/>
              <a:rect l="l" t="t" r="r" b="b"/>
              <a:pathLst>
                <a:path w="1269" h="1555" extrusionOk="0">
                  <a:moveTo>
                    <a:pt x="34" y="0"/>
                  </a:moveTo>
                  <a:cubicBezTo>
                    <a:pt x="34" y="34"/>
                    <a:pt x="1" y="34"/>
                    <a:pt x="1" y="100"/>
                  </a:cubicBezTo>
                  <a:cubicBezTo>
                    <a:pt x="234" y="567"/>
                    <a:pt x="501" y="1034"/>
                    <a:pt x="835" y="1501"/>
                  </a:cubicBezTo>
                  <a:cubicBezTo>
                    <a:pt x="845" y="1511"/>
                    <a:pt x="854" y="1515"/>
                    <a:pt x="863" y="1515"/>
                  </a:cubicBezTo>
                  <a:cubicBezTo>
                    <a:pt x="885" y="1515"/>
                    <a:pt x="901" y="1492"/>
                    <a:pt x="901" y="1468"/>
                  </a:cubicBezTo>
                  <a:cubicBezTo>
                    <a:pt x="901" y="1368"/>
                    <a:pt x="935" y="1335"/>
                    <a:pt x="935" y="1268"/>
                  </a:cubicBezTo>
                  <a:cubicBezTo>
                    <a:pt x="935" y="1168"/>
                    <a:pt x="935" y="1034"/>
                    <a:pt x="1035" y="1034"/>
                  </a:cubicBezTo>
                  <a:cubicBezTo>
                    <a:pt x="1102" y="1101"/>
                    <a:pt x="1135" y="1435"/>
                    <a:pt x="1135" y="1501"/>
                  </a:cubicBezTo>
                  <a:cubicBezTo>
                    <a:pt x="1135" y="1541"/>
                    <a:pt x="1155" y="1554"/>
                    <a:pt x="1180" y="1554"/>
                  </a:cubicBezTo>
                  <a:cubicBezTo>
                    <a:pt x="1219" y="1554"/>
                    <a:pt x="1268" y="1522"/>
                    <a:pt x="1268" y="1501"/>
                  </a:cubicBezTo>
                  <a:cubicBezTo>
                    <a:pt x="1268" y="1368"/>
                    <a:pt x="1268" y="767"/>
                    <a:pt x="1035" y="767"/>
                  </a:cubicBezTo>
                  <a:cubicBezTo>
                    <a:pt x="905" y="767"/>
                    <a:pt x="856" y="1110"/>
                    <a:pt x="841" y="1294"/>
                  </a:cubicBezTo>
                  <a:lnTo>
                    <a:pt x="841" y="1294"/>
                  </a:lnTo>
                  <a:cubicBezTo>
                    <a:pt x="535" y="910"/>
                    <a:pt x="285" y="47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6083900" y="1682975"/>
              <a:ext cx="41725" cy="36075"/>
            </a:xfrm>
            <a:custGeom>
              <a:avLst/>
              <a:gdLst/>
              <a:ahLst/>
              <a:cxnLst/>
              <a:rect l="l" t="t" r="r" b="b"/>
              <a:pathLst>
                <a:path w="1669" h="1443" extrusionOk="0">
                  <a:moveTo>
                    <a:pt x="1396" y="1"/>
                  </a:moveTo>
                  <a:cubicBezTo>
                    <a:pt x="1361" y="1"/>
                    <a:pt x="1335" y="29"/>
                    <a:pt x="1335" y="70"/>
                  </a:cubicBezTo>
                  <a:cubicBezTo>
                    <a:pt x="1468" y="437"/>
                    <a:pt x="1402" y="904"/>
                    <a:pt x="1035" y="1171"/>
                  </a:cubicBezTo>
                  <a:cubicBezTo>
                    <a:pt x="898" y="1267"/>
                    <a:pt x="761" y="1301"/>
                    <a:pt x="622" y="1301"/>
                  </a:cubicBezTo>
                  <a:cubicBezTo>
                    <a:pt x="422" y="1301"/>
                    <a:pt x="217" y="1230"/>
                    <a:pt x="1" y="1171"/>
                  </a:cubicBezTo>
                  <a:lnTo>
                    <a:pt x="1" y="1171"/>
                  </a:lnTo>
                  <a:cubicBezTo>
                    <a:pt x="121" y="1359"/>
                    <a:pt x="337" y="1442"/>
                    <a:pt x="564" y="1442"/>
                  </a:cubicBezTo>
                  <a:cubicBezTo>
                    <a:pt x="780" y="1442"/>
                    <a:pt x="1006" y="1368"/>
                    <a:pt x="1168" y="1238"/>
                  </a:cubicBezTo>
                  <a:cubicBezTo>
                    <a:pt x="1535" y="1004"/>
                    <a:pt x="1669" y="404"/>
                    <a:pt x="1468" y="37"/>
                  </a:cubicBezTo>
                  <a:cubicBezTo>
                    <a:pt x="1443" y="12"/>
                    <a:pt x="1417" y="1"/>
                    <a:pt x="13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082250" y="1749525"/>
              <a:ext cx="65625" cy="27675"/>
            </a:xfrm>
            <a:custGeom>
              <a:avLst/>
              <a:gdLst/>
              <a:ahLst/>
              <a:cxnLst/>
              <a:rect l="l" t="t" r="r" b="b"/>
              <a:pathLst>
                <a:path w="2625" h="1107" extrusionOk="0">
                  <a:moveTo>
                    <a:pt x="2573" y="0"/>
                  </a:moveTo>
                  <a:cubicBezTo>
                    <a:pt x="2560" y="0"/>
                    <a:pt x="2546" y="12"/>
                    <a:pt x="2535" y="44"/>
                  </a:cubicBezTo>
                  <a:cubicBezTo>
                    <a:pt x="1913" y="665"/>
                    <a:pt x="1147" y="1084"/>
                    <a:pt x="208" y="1084"/>
                  </a:cubicBezTo>
                  <a:cubicBezTo>
                    <a:pt x="140" y="1084"/>
                    <a:pt x="70" y="1082"/>
                    <a:pt x="0" y="1078"/>
                  </a:cubicBezTo>
                  <a:lnTo>
                    <a:pt x="0" y="1078"/>
                  </a:lnTo>
                  <a:cubicBezTo>
                    <a:pt x="138" y="1097"/>
                    <a:pt x="277" y="1106"/>
                    <a:pt x="415" y="1106"/>
                  </a:cubicBezTo>
                  <a:cubicBezTo>
                    <a:pt x="1246" y="1106"/>
                    <a:pt x="2059" y="763"/>
                    <a:pt x="2602" y="77"/>
                  </a:cubicBezTo>
                  <a:cubicBezTo>
                    <a:pt x="2625" y="54"/>
                    <a:pt x="2601" y="0"/>
                    <a:pt x="25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063050" y="1780500"/>
              <a:ext cx="126800" cy="170275"/>
            </a:xfrm>
            <a:custGeom>
              <a:avLst/>
              <a:gdLst/>
              <a:ahLst/>
              <a:cxnLst/>
              <a:rect l="l" t="t" r="r" b="b"/>
              <a:pathLst>
                <a:path w="5072" h="6811" extrusionOk="0">
                  <a:moveTo>
                    <a:pt x="3453" y="1"/>
                  </a:moveTo>
                  <a:cubicBezTo>
                    <a:pt x="2632" y="1"/>
                    <a:pt x="1409" y="269"/>
                    <a:pt x="1" y="1473"/>
                  </a:cubicBezTo>
                  <a:lnTo>
                    <a:pt x="4637" y="6810"/>
                  </a:lnTo>
                  <a:lnTo>
                    <a:pt x="5071" y="6677"/>
                  </a:lnTo>
                  <a:lnTo>
                    <a:pt x="4537" y="172"/>
                  </a:lnTo>
                  <a:cubicBezTo>
                    <a:pt x="4508" y="172"/>
                    <a:pt x="4109" y="1"/>
                    <a:pt x="34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6113300" y="1945200"/>
              <a:ext cx="74875" cy="196850"/>
            </a:xfrm>
            <a:custGeom>
              <a:avLst/>
              <a:gdLst/>
              <a:ahLst/>
              <a:cxnLst/>
              <a:rect l="l" t="t" r="r" b="b"/>
              <a:pathLst>
                <a:path w="2995" h="7874" extrusionOk="0">
                  <a:moveTo>
                    <a:pt x="2932" y="0"/>
                  </a:moveTo>
                  <a:cubicBezTo>
                    <a:pt x="2911" y="0"/>
                    <a:pt x="2894" y="8"/>
                    <a:pt x="2894" y="22"/>
                  </a:cubicBezTo>
                  <a:cubicBezTo>
                    <a:pt x="2327" y="2824"/>
                    <a:pt x="1393" y="5259"/>
                    <a:pt x="26" y="7761"/>
                  </a:cubicBezTo>
                  <a:cubicBezTo>
                    <a:pt x="1" y="7836"/>
                    <a:pt x="32" y="7874"/>
                    <a:pt x="63" y="7874"/>
                  </a:cubicBezTo>
                  <a:cubicBezTo>
                    <a:pt x="74" y="7874"/>
                    <a:pt x="84" y="7869"/>
                    <a:pt x="92" y="7861"/>
                  </a:cubicBezTo>
                  <a:cubicBezTo>
                    <a:pt x="1560" y="5526"/>
                    <a:pt x="2594" y="2757"/>
                    <a:pt x="2994" y="56"/>
                  </a:cubicBezTo>
                  <a:cubicBezTo>
                    <a:pt x="2994" y="16"/>
                    <a:pt x="2960" y="0"/>
                    <a:pt x="29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6276550" y="1620500"/>
              <a:ext cx="35400" cy="17775"/>
            </a:xfrm>
            <a:custGeom>
              <a:avLst/>
              <a:gdLst/>
              <a:ahLst/>
              <a:cxnLst/>
              <a:rect l="l" t="t" r="r" b="b"/>
              <a:pathLst>
                <a:path w="1416" h="711" extrusionOk="0">
                  <a:moveTo>
                    <a:pt x="34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434" y="268"/>
                    <a:pt x="834" y="535"/>
                    <a:pt x="1301" y="701"/>
                  </a:cubicBezTo>
                  <a:cubicBezTo>
                    <a:pt x="1308" y="708"/>
                    <a:pt x="1316" y="710"/>
                    <a:pt x="1326" y="710"/>
                  </a:cubicBezTo>
                  <a:cubicBezTo>
                    <a:pt x="1365" y="710"/>
                    <a:pt x="1415" y="662"/>
                    <a:pt x="1335" y="635"/>
                  </a:cubicBezTo>
                  <a:cubicBezTo>
                    <a:pt x="934" y="368"/>
                    <a:pt x="467" y="1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6279150" y="1617975"/>
              <a:ext cx="34100" cy="5050"/>
            </a:xfrm>
            <a:custGeom>
              <a:avLst/>
              <a:gdLst/>
              <a:ahLst/>
              <a:cxnLst/>
              <a:rect l="l" t="t" r="r" b="b"/>
              <a:pathLst>
                <a:path w="1364" h="202" extrusionOk="0">
                  <a:moveTo>
                    <a:pt x="7" y="39"/>
                  </a:moveTo>
                  <a:cubicBezTo>
                    <a:pt x="0" y="39"/>
                    <a:pt x="7" y="68"/>
                    <a:pt x="30" y="68"/>
                  </a:cubicBezTo>
                  <a:cubicBezTo>
                    <a:pt x="19" y="46"/>
                    <a:pt x="11" y="39"/>
                    <a:pt x="7" y="39"/>
                  </a:cubicBezTo>
                  <a:close/>
                  <a:moveTo>
                    <a:pt x="594" y="0"/>
                  </a:moveTo>
                  <a:cubicBezTo>
                    <a:pt x="398" y="0"/>
                    <a:pt x="204" y="25"/>
                    <a:pt x="30" y="68"/>
                  </a:cubicBezTo>
                  <a:cubicBezTo>
                    <a:pt x="230" y="102"/>
                    <a:pt x="430" y="102"/>
                    <a:pt x="663" y="135"/>
                  </a:cubicBezTo>
                  <a:cubicBezTo>
                    <a:pt x="864" y="169"/>
                    <a:pt x="1064" y="202"/>
                    <a:pt x="1264" y="202"/>
                  </a:cubicBezTo>
                  <a:cubicBezTo>
                    <a:pt x="1331" y="202"/>
                    <a:pt x="1364" y="135"/>
                    <a:pt x="1331" y="135"/>
                  </a:cubicBezTo>
                  <a:cubicBezTo>
                    <a:pt x="1105" y="41"/>
                    <a:pt x="848" y="0"/>
                    <a:pt x="5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5843725" y="1750250"/>
              <a:ext cx="26225" cy="30400"/>
            </a:xfrm>
            <a:custGeom>
              <a:avLst/>
              <a:gdLst/>
              <a:ahLst/>
              <a:cxnLst/>
              <a:rect l="l" t="t" r="r" b="b"/>
              <a:pathLst>
                <a:path w="1049" h="1216" extrusionOk="0">
                  <a:moveTo>
                    <a:pt x="975" y="1"/>
                  </a:moveTo>
                  <a:cubicBezTo>
                    <a:pt x="960" y="1"/>
                    <a:pt x="945" y="5"/>
                    <a:pt x="935" y="15"/>
                  </a:cubicBezTo>
                  <a:cubicBezTo>
                    <a:pt x="601" y="381"/>
                    <a:pt x="268" y="815"/>
                    <a:pt x="1" y="1215"/>
                  </a:cubicBezTo>
                  <a:cubicBezTo>
                    <a:pt x="334" y="849"/>
                    <a:pt x="668" y="448"/>
                    <a:pt x="1002" y="48"/>
                  </a:cubicBezTo>
                  <a:cubicBezTo>
                    <a:pt x="1049" y="24"/>
                    <a:pt x="1013" y="1"/>
                    <a:pt x="97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5855750" y="1753500"/>
              <a:ext cx="16900" cy="34375"/>
            </a:xfrm>
            <a:custGeom>
              <a:avLst/>
              <a:gdLst/>
              <a:ahLst/>
              <a:cxnLst/>
              <a:rect l="l" t="t" r="r" b="b"/>
              <a:pathLst>
                <a:path w="676" h="1375" extrusionOk="0">
                  <a:moveTo>
                    <a:pt x="599" y="0"/>
                  </a:moveTo>
                  <a:cubicBezTo>
                    <a:pt x="574" y="0"/>
                    <a:pt x="545" y="15"/>
                    <a:pt x="521" y="51"/>
                  </a:cubicBezTo>
                  <a:lnTo>
                    <a:pt x="20" y="1319"/>
                  </a:lnTo>
                  <a:cubicBezTo>
                    <a:pt x="1" y="1358"/>
                    <a:pt x="4" y="1374"/>
                    <a:pt x="24" y="1374"/>
                  </a:cubicBezTo>
                  <a:cubicBezTo>
                    <a:pt x="37" y="1374"/>
                    <a:pt x="59" y="1366"/>
                    <a:pt x="87" y="1352"/>
                  </a:cubicBezTo>
                  <a:cubicBezTo>
                    <a:pt x="254" y="919"/>
                    <a:pt x="454" y="518"/>
                    <a:pt x="654" y="85"/>
                  </a:cubicBezTo>
                  <a:cubicBezTo>
                    <a:pt x="675" y="43"/>
                    <a:pt x="643" y="0"/>
                    <a:pt x="5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5995625" y="1585800"/>
              <a:ext cx="142500" cy="64475"/>
            </a:xfrm>
            <a:custGeom>
              <a:avLst/>
              <a:gdLst/>
              <a:ahLst/>
              <a:cxnLst/>
              <a:rect l="l" t="t" r="r" b="b"/>
              <a:pathLst>
                <a:path w="5700" h="2579" extrusionOk="0">
                  <a:moveTo>
                    <a:pt x="5700" y="1022"/>
                  </a:moveTo>
                  <a:cubicBezTo>
                    <a:pt x="5700" y="1022"/>
                    <a:pt x="5700" y="10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lose/>
                  <a:moveTo>
                    <a:pt x="3182" y="1"/>
                  </a:moveTo>
                  <a:cubicBezTo>
                    <a:pt x="2227" y="1"/>
                    <a:pt x="1143" y="486"/>
                    <a:pt x="196" y="2123"/>
                  </a:cubicBezTo>
                  <a:cubicBezTo>
                    <a:pt x="0" y="2479"/>
                    <a:pt x="451" y="2578"/>
                    <a:pt x="1031" y="2578"/>
                  </a:cubicBezTo>
                  <a:cubicBezTo>
                    <a:pt x="1537" y="2578"/>
                    <a:pt x="2140" y="2503"/>
                    <a:pt x="2498" y="2456"/>
                  </a:cubicBezTo>
                  <a:cubicBezTo>
                    <a:pt x="3265" y="2390"/>
                    <a:pt x="4032" y="2123"/>
                    <a:pt x="4766" y="1856"/>
                  </a:cubicBezTo>
                  <a:cubicBezTo>
                    <a:pt x="4999" y="1756"/>
                    <a:pt x="5200" y="1689"/>
                    <a:pt x="5366" y="1556"/>
                  </a:cubicBezTo>
                  <a:cubicBezTo>
                    <a:pt x="5533" y="1422"/>
                    <a:pt x="5667" y="12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ubicBezTo>
                    <a:pt x="5679" y="1022"/>
                    <a:pt x="4567" y="1"/>
                    <a:pt x="31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6243175" y="1946575"/>
              <a:ext cx="19225" cy="20875"/>
            </a:xfrm>
            <a:custGeom>
              <a:avLst/>
              <a:gdLst/>
              <a:ahLst/>
              <a:cxnLst/>
              <a:rect l="l" t="t" r="r" b="b"/>
              <a:pathLst>
                <a:path w="769" h="835" extrusionOk="0">
                  <a:moveTo>
                    <a:pt x="435" y="1"/>
                  </a:moveTo>
                  <a:cubicBezTo>
                    <a:pt x="268" y="1"/>
                    <a:pt x="1" y="134"/>
                    <a:pt x="1" y="334"/>
                  </a:cubicBezTo>
                  <a:lnTo>
                    <a:pt x="1" y="534"/>
                  </a:lnTo>
                  <a:cubicBezTo>
                    <a:pt x="34" y="701"/>
                    <a:pt x="168" y="834"/>
                    <a:pt x="301" y="834"/>
                  </a:cubicBezTo>
                  <a:cubicBezTo>
                    <a:pt x="468" y="834"/>
                    <a:pt x="635" y="768"/>
                    <a:pt x="701" y="601"/>
                  </a:cubicBezTo>
                  <a:cubicBezTo>
                    <a:pt x="701" y="501"/>
                    <a:pt x="768" y="468"/>
                    <a:pt x="768" y="434"/>
                  </a:cubicBezTo>
                  <a:cubicBezTo>
                    <a:pt x="768" y="201"/>
                    <a:pt x="635" y="34"/>
                    <a:pt x="43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6204000" y="2001500"/>
              <a:ext cx="17525" cy="15150"/>
            </a:xfrm>
            <a:custGeom>
              <a:avLst/>
              <a:gdLst/>
              <a:ahLst/>
              <a:cxnLst/>
              <a:rect l="l" t="t" r="r" b="b"/>
              <a:pathLst>
                <a:path w="701" h="606" extrusionOk="0">
                  <a:moveTo>
                    <a:pt x="248" y="0"/>
                  </a:moveTo>
                  <a:cubicBezTo>
                    <a:pt x="177" y="0"/>
                    <a:pt x="105" y="34"/>
                    <a:pt x="34" y="105"/>
                  </a:cubicBezTo>
                  <a:cubicBezTo>
                    <a:pt x="0" y="239"/>
                    <a:pt x="0" y="439"/>
                    <a:pt x="100" y="505"/>
                  </a:cubicBezTo>
                  <a:cubicBezTo>
                    <a:pt x="200" y="572"/>
                    <a:pt x="267" y="606"/>
                    <a:pt x="400" y="606"/>
                  </a:cubicBezTo>
                  <a:cubicBezTo>
                    <a:pt x="567" y="606"/>
                    <a:pt x="701" y="405"/>
                    <a:pt x="601" y="239"/>
                  </a:cubicBezTo>
                  <a:cubicBezTo>
                    <a:pt x="567" y="139"/>
                    <a:pt x="534" y="105"/>
                    <a:pt x="434" y="72"/>
                  </a:cubicBezTo>
                  <a:cubicBezTo>
                    <a:pt x="372" y="25"/>
                    <a:pt x="310" y="0"/>
                    <a:pt x="24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6255950" y="2042375"/>
              <a:ext cx="25950" cy="19325"/>
            </a:xfrm>
            <a:custGeom>
              <a:avLst/>
              <a:gdLst/>
              <a:ahLst/>
              <a:cxnLst/>
              <a:rect l="l" t="t" r="r" b="b"/>
              <a:pathLst>
                <a:path w="1038" h="773" extrusionOk="0">
                  <a:moveTo>
                    <a:pt x="520" y="0"/>
                  </a:moveTo>
                  <a:cubicBezTo>
                    <a:pt x="500" y="0"/>
                    <a:pt x="479" y="2"/>
                    <a:pt x="457" y="5"/>
                  </a:cubicBezTo>
                  <a:cubicBezTo>
                    <a:pt x="0" y="37"/>
                    <a:pt x="86" y="773"/>
                    <a:pt x="559" y="773"/>
                  </a:cubicBezTo>
                  <a:cubicBezTo>
                    <a:pt x="570" y="773"/>
                    <a:pt x="580" y="773"/>
                    <a:pt x="591" y="772"/>
                  </a:cubicBezTo>
                  <a:cubicBezTo>
                    <a:pt x="1037" y="676"/>
                    <a:pt x="965" y="0"/>
                    <a:pt x="52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6183150" y="2088350"/>
              <a:ext cx="18750" cy="16075"/>
            </a:xfrm>
            <a:custGeom>
              <a:avLst/>
              <a:gdLst/>
              <a:ahLst/>
              <a:cxnLst/>
              <a:rect l="l" t="t" r="r" b="b"/>
              <a:pathLst>
                <a:path w="750" h="643" extrusionOk="0">
                  <a:moveTo>
                    <a:pt x="340" y="0"/>
                  </a:moveTo>
                  <a:cubicBezTo>
                    <a:pt x="293" y="0"/>
                    <a:pt x="245" y="11"/>
                    <a:pt x="200" y="34"/>
                  </a:cubicBezTo>
                  <a:cubicBezTo>
                    <a:pt x="67" y="134"/>
                    <a:pt x="0" y="200"/>
                    <a:pt x="34" y="334"/>
                  </a:cubicBezTo>
                  <a:cubicBezTo>
                    <a:pt x="34" y="467"/>
                    <a:pt x="100" y="601"/>
                    <a:pt x="267" y="634"/>
                  </a:cubicBezTo>
                  <a:cubicBezTo>
                    <a:pt x="291" y="640"/>
                    <a:pt x="314" y="643"/>
                    <a:pt x="337" y="643"/>
                  </a:cubicBezTo>
                  <a:cubicBezTo>
                    <a:pt x="572" y="643"/>
                    <a:pt x="750" y="347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6213425" y="2054125"/>
              <a:ext cx="17850" cy="13425"/>
            </a:xfrm>
            <a:custGeom>
              <a:avLst/>
              <a:gdLst/>
              <a:ahLst/>
              <a:cxnLst/>
              <a:rect l="l" t="t" r="r" b="b"/>
              <a:pathLst>
                <a:path w="714" h="537" extrusionOk="0">
                  <a:moveTo>
                    <a:pt x="353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0" y="34"/>
                    <a:pt x="53" y="537"/>
                    <a:pt x="361" y="537"/>
                  </a:cubicBezTo>
                  <a:cubicBezTo>
                    <a:pt x="370" y="537"/>
                    <a:pt x="380" y="536"/>
                    <a:pt x="390" y="535"/>
                  </a:cubicBezTo>
                  <a:cubicBezTo>
                    <a:pt x="714" y="503"/>
                    <a:pt x="661" y="0"/>
                    <a:pt x="3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6230925" y="2100800"/>
              <a:ext cx="11200" cy="7650"/>
            </a:xfrm>
            <a:custGeom>
              <a:avLst/>
              <a:gdLst/>
              <a:ahLst/>
              <a:cxnLst/>
              <a:rect l="l" t="t" r="r" b="b"/>
              <a:pathLst>
                <a:path w="448" h="306" extrusionOk="0">
                  <a:moveTo>
                    <a:pt x="226" y="0"/>
                  </a:moveTo>
                  <a:cubicBezTo>
                    <a:pt x="215" y="0"/>
                    <a:pt x="203" y="1"/>
                    <a:pt x="191" y="3"/>
                  </a:cubicBezTo>
                  <a:cubicBezTo>
                    <a:pt x="0" y="3"/>
                    <a:pt x="21" y="305"/>
                    <a:pt x="225" y="305"/>
                  </a:cubicBezTo>
                  <a:cubicBezTo>
                    <a:pt x="236" y="305"/>
                    <a:pt x="246" y="304"/>
                    <a:pt x="257" y="303"/>
                  </a:cubicBezTo>
                  <a:cubicBezTo>
                    <a:pt x="447" y="271"/>
                    <a:pt x="427" y="0"/>
                    <a:pt x="22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6295950" y="208652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18" y="0"/>
                  </a:moveTo>
                  <a:cubicBezTo>
                    <a:pt x="299" y="0"/>
                    <a:pt x="279" y="2"/>
                    <a:pt x="258" y="7"/>
                  </a:cubicBezTo>
                  <a:cubicBezTo>
                    <a:pt x="0" y="39"/>
                    <a:pt x="54" y="508"/>
                    <a:pt x="330" y="508"/>
                  </a:cubicBezTo>
                  <a:cubicBezTo>
                    <a:pt x="339" y="508"/>
                    <a:pt x="349" y="508"/>
                    <a:pt x="358" y="507"/>
                  </a:cubicBezTo>
                  <a:cubicBezTo>
                    <a:pt x="671" y="444"/>
                    <a:pt x="603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6268475" y="1984075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390" y="0"/>
                  </a:moveTo>
                  <a:cubicBezTo>
                    <a:pt x="379" y="0"/>
                    <a:pt x="368" y="1"/>
                    <a:pt x="357" y="2"/>
                  </a:cubicBezTo>
                  <a:cubicBezTo>
                    <a:pt x="1" y="99"/>
                    <a:pt x="84" y="604"/>
                    <a:pt x="424" y="604"/>
                  </a:cubicBezTo>
                  <a:cubicBezTo>
                    <a:pt x="435" y="604"/>
                    <a:pt x="446" y="603"/>
                    <a:pt x="457" y="602"/>
                  </a:cubicBezTo>
                  <a:cubicBezTo>
                    <a:pt x="813" y="537"/>
                    <a:pt x="760" y="0"/>
                    <a:pt x="39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6131675" y="21166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90" y="1"/>
                  </a:moveTo>
                  <a:cubicBezTo>
                    <a:pt x="280" y="1"/>
                    <a:pt x="269" y="1"/>
                    <a:pt x="258" y="2"/>
                  </a:cubicBezTo>
                  <a:cubicBezTo>
                    <a:pt x="0" y="35"/>
                    <a:pt x="54" y="471"/>
                    <a:pt x="298" y="471"/>
                  </a:cubicBezTo>
                  <a:cubicBezTo>
                    <a:pt x="307" y="471"/>
                    <a:pt x="315" y="471"/>
                    <a:pt x="325" y="469"/>
                  </a:cubicBezTo>
                  <a:cubicBezTo>
                    <a:pt x="614" y="405"/>
                    <a:pt x="563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6180025" y="2046600"/>
              <a:ext cx="13750" cy="10950"/>
            </a:xfrm>
            <a:custGeom>
              <a:avLst/>
              <a:gdLst/>
              <a:ahLst/>
              <a:cxnLst/>
              <a:rect l="l" t="t" r="r" b="b"/>
              <a:pathLst>
                <a:path w="550" h="438" extrusionOk="0">
                  <a:moveTo>
                    <a:pt x="260" y="0"/>
                  </a:moveTo>
                  <a:cubicBezTo>
                    <a:pt x="249" y="0"/>
                    <a:pt x="237" y="1"/>
                    <a:pt x="225" y="2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4" y="438"/>
                    <a:pt x="314" y="437"/>
                    <a:pt x="325" y="436"/>
                  </a:cubicBezTo>
                  <a:cubicBezTo>
                    <a:pt x="550" y="372"/>
                    <a:pt x="528" y="0"/>
                    <a:pt x="26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6204450" y="1949825"/>
              <a:ext cx="8475" cy="6225"/>
            </a:xfrm>
            <a:custGeom>
              <a:avLst/>
              <a:gdLst/>
              <a:ahLst/>
              <a:cxnLst/>
              <a:rect l="l" t="t" r="r" b="b"/>
              <a:pathLst>
                <a:path w="339" h="249" extrusionOk="0">
                  <a:moveTo>
                    <a:pt x="180" y="1"/>
                  </a:moveTo>
                  <a:cubicBezTo>
                    <a:pt x="171" y="1"/>
                    <a:pt x="160" y="2"/>
                    <a:pt x="149" y="4"/>
                  </a:cubicBezTo>
                  <a:cubicBezTo>
                    <a:pt x="1" y="34"/>
                    <a:pt x="11" y="248"/>
                    <a:pt x="132" y="248"/>
                  </a:cubicBezTo>
                  <a:cubicBezTo>
                    <a:pt x="147" y="248"/>
                    <a:pt x="164" y="245"/>
                    <a:pt x="182" y="237"/>
                  </a:cubicBezTo>
                  <a:cubicBezTo>
                    <a:pt x="338" y="206"/>
                    <a:pt x="319" y="1"/>
                    <a:pt x="18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6204275" y="1895425"/>
              <a:ext cx="19825" cy="13675"/>
            </a:xfrm>
            <a:custGeom>
              <a:avLst/>
              <a:gdLst/>
              <a:ahLst/>
              <a:cxnLst/>
              <a:rect l="l" t="t" r="r" b="b"/>
              <a:pathLst>
                <a:path w="793" h="547" extrusionOk="0">
                  <a:moveTo>
                    <a:pt x="436" y="0"/>
                  </a:moveTo>
                  <a:cubicBezTo>
                    <a:pt x="411" y="0"/>
                    <a:pt x="384" y="4"/>
                    <a:pt x="356" y="12"/>
                  </a:cubicBezTo>
                  <a:cubicBezTo>
                    <a:pt x="0" y="44"/>
                    <a:pt x="52" y="547"/>
                    <a:pt x="390" y="547"/>
                  </a:cubicBezTo>
                  <a:cubicBezTo>
                    <a:pt x="401" y="547"/>
                    <a:pt x="412" y="546"/>
                    <a:pt x="423" y="545"/>
                  </a:cubicBezTo>
                  <a:cubicBezTo>
                    <a:pt x="792" y="515"/>
                    <a:pt x="735" y="0"/>
                    <a:pt x="4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6247350" y="1903950"/>
              <a:ext cx="19200" cy="16800"/>
            </a:xfrm>
            <a:custGeom>
              <a:avLst/>
              <a:gdLst/>
              <a:ahLst/>
              <a:cxnLst/>
              <a:rect l="l" t="t" r="r" b="b"/>
              <a:pathLst>
                <a:path w="768" h="672" extrusionOk="0">
                  <a:moveTo>
                    <a:pt x="378" y="0"/>
                  </a:moveTo>
                  <a:cubicBezTo>
                    <a:pt x="363" y="0"/>
                    <a:pt x="349" y="1"/>
                    <a:pt x="334" y="4"/>
                  </a:cubicBezTo>
                  <a:cubicBezTo>
                    <a:pt x="168" y="38"/>
                    <a:pt x="1" y="204"/>
                    <a:pt x="34" y="371"/>
                  </a:cubicBezTo>
                  <a:cubicBezTo>
                    <a:pt x="34" y="538"/>
                    <a:pt x="201" y="671"/>
                    <a:pt x="434" y="671"/>
                  </a:cubicBezTo>
                  <a:cubicBezTo>
                    <a:pt x="601" y="638"/>
                    <a:pt x="768" y="471"/>
                    <a:pt x="701" y="305"/>
                  </a:cubicBezTo>
                  <a:cubicBezTo>
                    <a:pt x="671" y="152"/>
                    <a:pt x="529" y="0"/>
                    <a:pt x="3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6235125" y="1833950"/>
              <a:ext cx="18650" cy="12625"/>
            </a:xfrm>
            <a:custGeom>
              <a:avLst/>
              <a:gdLst/>
              <a:ahLst/>
              <a:cxnLst/>
              <a:rect l="l" t="t" r="r" b="b"/>
              <a:pathLst>
                <a:path w="746" h="505" extrusionOk="0">
                  <a:moveTo>
                    <a:pt x="354" y="1"/>
                  </a:moveTo>
                  <a:cubicBezTo>
                    <a:pt x="344" y="1"/>
                    <a:pt x="334" y="1"/>
                    <a:pt x="323" y="2"/>
                  </a:cubicBezTo>
                  <a:cubicBezTo>
                    <a:pt x="0" y="35"/>
                    <a:pt x="83" y="504"/>
                    <a:pt x="392" y="504"/>
                  </a:cubicBezTo>
                  <a:cubicBezTo>
                    <a:pt x="402" y="504"/>
                    <a:pt x="412" y="504"/>
                    <a:pt x="423" y="503"/>
                  </a:cubicBezTo>
                  <a:cubicBezTo>
                    <a:pt x="746" y="470"/>
                    <a:pt x="663" y="1"/>
                    <a:pt x="3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6194250" y="1828725"/>
              <a:ext cx="22350" cy="16175"/>
            </a:xfrm>
            <a:custGeom>
              <a:avLst/>
              <a:gdLst/>
              <a:ahLst/>
              <a:cxnLst/>
              <a:rect l="l" t="t" r="r" b="b"/>
              <a:pathLst>
                <a:path w="894" h="647" extrusionOk="0">
                  <a:moveTo>
                    <a:pt x="497" y="1"/>
                  </a:moveTo>
                  <a:cubicBezTo>
                    <a:pt x="473" y="1"/>
                    <a:pt x="449" y="4"/>
                    <a:pt x="424" y="11"/>
                  </a:cubicBezTo>
                  <a:cubicBezTo>
                    <a:pt x="1" y="44"/>
                    <a:pt x="85" y="646"/>
                    <a:pt x="460" y="646"/>
                  </a:cubicBezTo>
                  <a:cubicBezTo>
                    <a:pt x="470" y="646"/>
                    <a:pt x="480" y="646"/>
                    <a:pt x="490" y="645"/>
                  </a:cubicBezTo>
                  <a:cubicBezTo>
                    <a:pt x="894" y="583"/>
                    <a:pt x="806" y="1"/>
                    <a:pt x="4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6216500" y="1863925"/>
              <a:ext cx="6675" cy="6025"/>
            </a:xfrm>
            <a:custGeom>
              <a:avLst/>
              <a:gdLst/>
              <a:ahLst/>
              <a:cxnLst/>
              <a:rect l="l" t="t" r="r" b="b"/>
              <a:pathLst>
                <a:path w="267" h="241" extrusionOk="0">
                  <a:moveTo>
                    <a:pt x="136" y="0"/>
                  </a:moveTo>
                  <a:cubicBezTo>
                    <a:pt x="125" y="0"/>
                    <a:pt x="113" y="2"/>
                    <a:pt x="101" y="4"/>
                  </a:cubicBezTo>
                  <a:cubicBezTo>
                    <a:pt x="6" y="4"/>
                    <a:pt x="1" y="241"/>
                    <a:pt x="140" y="241"/>
                  </a:cubicBezTo>
                  <a:cubicBezTo>
                    <a:pt x="148" y="241"/>
                    <a:pt x="158" y="240"/>
                    <a:pt x="167" y="238"/>
                  </a:cubicBezTo>
                  <a:cubicBezTo>
                    <a:pt x="260" y="176"/>
                    <a:pt x="267" y="0"/>
                    <a:pt x="1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217325" y="1782300"/>
              <a:ext cx="13375" cy="11575"/>
            </a:xfrm>
            <a:custGeom>
              <a:avLst/>
              <a:gdLst/>
              <a:ahLst/>
              <a:cxnLst/>
              <a:rect l="l" t="t" r="r" b="b"/>
              <a:pathLst>
                <a:path w="535" h="463" extrusionOk="0">
                  <a:moveTo>
                    <a:pt x="168" y="0"/>
                  </a:moveTo>
                  <a:cubicBezTo>
                    <a:pt x="34" y="34"/>
                    <a:pt x="1" y="167"/>
                    <a:pt x="1" y="234"/>
                  </a:cubicBezTo>
                  <a:cubicBezTo>
                    <a:pt x="1" y="300"/>
                    <a:pt x="34" y="434"/>
                    <a:pt x="168" y="434"/>
                  </a:cubicBezTo>
                  <a:cubicBezTo>
                    <a:pt x="188" y="454"/>
                    <a:pt x="212" y="462"/>
                    <a:pt x="237" y="462"/>
                  </a:cubicBezTo>
                  <a:cubicBezTo>
                    <a:pt x="293" y="462"/>
                    <a:pt x="355" y="423"/>
                    <a:pt x="401" y="400"/>
                  </a:cubicBezTo>
                  <a:cubicBezTo>
                    <a:pt x="501" y="334"/>
                    <a:pt x="535" y="234"/>
                    <a:pt x="501" y="100"/>
                  </a:cubicBezTo>
                  <a:lnTo>
                    <a:pt x="501" y="67"/>
                  </a:lnTo>
                  <a:cubicBezTo>
                    <a:pt x="401" y="0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179575" y="1783925"/>
              <a:ext cx="15850" cy="12900"/>
            </a:xfrm>
            <a:custGeom>
              <a:avLst/>
              <a:gdLst/>
              <a:ahLst/>
              <a:cxnLst/>
              <a:rect l="l" t="t" r="r" b="b"/>
              <a:pathLst>
                <a:path w="634" h="516" extrusionOk="0">
                  <a:moveTo>
                    <a:pt x="275" y="0"/>
                  </a:moveTo>
                  <a:cubicBezTo>
                    <a:pt x="265" y="0"/>
                    <a:pt x="254" y="1"/>
                    <a:pt x="243" y="2"/>
                  </a:cubicBezTo>
                  <a:cubicBezTo>
                    <a:pt x="0" y="93"/>
                    <a:pt x="6" y="515"/>
                    <a:pt x="261" y="515"/>
                  </a:cubicBezTo>
                  <a:cubicBezTo>
                    <a:pt x="286" y="515"/>
                    <a:pt x="313" y="511"/>
                    <a:pt x="343" y="502"/>
                  </a:cubicBezTo>
                  <a:cubicBezTo>
                    <a:pt x="634" y="470"/>
                    <a:pt x="581" y="0"/>
                    <a:pt x="27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6260350" y="170467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279" y="1"/>
                  </a:moveTo>
                  <a:cubicBezTo>
                    <a:pt x="269" y="1"/>
                    <a:pt x="259" y="2"/>
                    <a:pt x="248" y="3"/>
                  </a:cubicBezTo>
                  <a:cubicBezTo>
                    <a:pt x="0" y="34"/>
                    <a:pt x="69" y="410"/>
                    <a:pt x="267" y="410"/>
                  </a:cubicBezTo>
                  <a:cubicBezTo>
                    <a:pt x="282" y="410"/>
                    <a:pt x="298" y="408"/>
                    <a:pt x="315" y="403"/>
                  </a:cubicBezTo>
                  <a:cubicBezTo>
                    <a:pt x="603" y="371"/>
                    <a:pt x="522" y="1"/>
                    <a:pt x="27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6271550" y="176310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6222575" y="1738050"/>
              <a:ext cx="15325" cy="10950"/>
            </a:xfrm>
            <a:custGeom>
              <a:avLst/>
              <a:gdLst/>
              <a:ahLst/>
              <a:cxnLst/>
              <a:rect l="l" t="t" r="r" b="b"/>
              <a:pathLst>
                <a:path w="613" h="438" extrusionOk="0">
                  <a:moveTo>
                    <a:pt x="289" y="0"/>
                  </a:moveTo>
                  <a:cubicBezTo>
                    <a:pt x="279" y="0"/>
                    <a:pt x="269" y="1"/>
                    <a:pt x="258" y="2"/>
                  </a:cubicBezTo>
                  <a:cubicBezTo>
                    <a:pt x="1" y="34"/>
                    <a:pt x="22" y="438"/>
                    <a:pt x="292" y="438"/>
                  </a:cubicBezTo>
                  <a:cubicBezTo>
                    <a:pt x="303" y="438"/>
                    <a:pt x="313" y="437"/>
                    <a:pt x="325" y="436"/>
                  </a:cubicBezTo>
                  <a:cubicBezTo>
                    <a:pt x="613" y="372"/>
                    <a:pt x="532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6251150" y="1793100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4" y="0"/>
                  </a:moveTo>
                  <a:cubicBezTo>
                    <a:pt x="304" y="0"/>
                    <a:pt x="293" y="1"/>
                    <a:pt x="282" y="2"/>
                  </a:cubicBezTo>
                  <a:cubicBezTo>
                    <a:pt x="1" y="64"/>
                    <a:pt x="42" y="508"/>
                    <a:pt x="296" y="508"/>
                  </a:cubicBezTo>
                  <a:cubicBezTo>
                    <a:pt x="313" y="508"/>
                    <a:pt x="330" y="506"/>
                    <a:pt x="349" y="502"/>
                  </a:cubicBezTo>
                  <a:cubicBezTo>
                    <a:pt x="640" y="470"/>
                    <a:pt x="618" y="0"/>
                    <a:pt x="31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6246775" y="1741400"/>
              <a:ext cx="20350" cy="14275"/>
            </a:xfrm>
            <a:custGeom>
              <a:avLst/>
              <a:gdLst/>
              <a:ahLst/>
              <a:cxnLst/>
              <a:rect l="l" t="t" r="r" b="b"/>
              <a:pathLst>
                <a:path w="814" h="571" extrusionOk="0">
                  <a:moveTo>
                    <a:pt x="388" y="0"/>
                  </a:moveTo>
                  <a:cubicBezTo>
                    <a:pt x="378" y="0"/>
                    <a:pt x="368" y="1"/>
                    <a:pt x="357" y="2"/>
                  </a:cubicBezTo>
                  <a:cubicBezTo>
                    <a:pt x="1" y="34"/>
                    <a:pt x="54" y="570"/>
                    <a:pt x="424" y="570"/>
                  </a:cubicBezTo>
                  <a:cubicBezTo>
                    <a:pt x="435" y="570"/>
                    <a:pt x="446" y="570"/>
                    <a:pt x="457" y="569"/>
                  </a:cubicBezTo>
                  <a:cubicBezTo>
                    <a:pt x="814" y="536"/>
                    <a:pt x="730" y="0"/>
                    <a:pt x="3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6301625" y="1713400"/>
              <a:ext cx="17475" cy="15650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77" y="1"/>
                  </a:moveTo>
                  <a:cubicBezTo>
                    <a:pt x="222" y="1"/>
                    <a:pt x="84" y="102"/>
                    <a:pt x="31" y="288"/>
                  </a:cubicBezTo>
                  <a:cubicBezTo>
                    <a:pt x="1" y="471"/>
                    <a:pt x="165" y="626"/>
                    <a:pt x="372" y="626"/>
                  </a:cubicBezTo>
                  <a:cubicBezTo>
                    <a:pt x="391" y="626"/>
                    <a:pt x="411" y="624"/>
                    <a:pt x="432" y="621"/>
                  </a:cubicBezTo>
                  <a:lnTo>
                    <a:pt x="465" y="621"/>
                  </a:lnTo>
                  <a:cubicBezTo>
                    <a:pt x="598" y="621"/>
                    <a:pt x="698" y="488"/>
                    <a:pt x="698" y="354"/>
                  </a:cubicBezTo>
                  <a:cubicBezTo>
                    <a:pt x="665" y="188"/>
                    <a:pt x="632" y="54"/>
                    <a:pt x="498" y="21"/>
                  </a:cubicBezTo>
                  <a:cubicBezTo>
                    <a:pt x="457" y="7"/>
                    <a:pt x="417" y="1"/>
                    <a:pt x="37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6311000" y="1650500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421" y="0"/>
                  </a:moveTo>
                  <a:cubicBezTo>
                    <a:pt x="411" y="0"/>
                    <a:pt x="401" y="1"/>
                    <a:pt x="390" y="2"/>
                  </a:cubicBezTo>
                  <a:cubicBezTo>
                    <a:pt x="1" y="34"/>
                    <a:pt x="85" y="603"/>
                    <a:pt x="428" y="603"/>
                  </a:cubicBezTo>
                  <a:cubicBezTo>
                    <a:pt x="437" y="603"/>
                    <a:pt x="447" y="603"/>
                    <a:pt x="457" y="602"/>
                  </a:cubicBezTo>
                  <a:cubicBezTo>
                    <a:pt x="813" y="537"/>
                    <a:pt x="761" y="0"/>
                    <a:pt x="4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6264275" y="1662950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9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6288225" y="1676950"/>
              <a:ext cx="12525" cy="10750"/>
            </a:xfrm>
            <a:custGeom>
              <a:avLst/>
              <a:gdLst/>
              <a:ahLst/>
              <a:cxnLst/>
              <a:rect l="l" t="t" r="r" b="b"/>
              <a:pathLst>
                <a:path w="501" h="430" extrusionOk="0">
                  <a:moveTo>
                    <a:pt x="306" y="1"/>
                  </a:moveTo>
                  <a:cubicBezTo>
                    <a:pt x="267" y="1"/>
                    <a:pt x="228" y="17"/>
                    <a:pt x="200" y="44"/>
                  </a:cubicBezTo>
                  <a:cubicBezTo>
                    <a:pt x="167" y="44"/>
                    <a:pt x="167" y="44"/>
                    <a:pt x="134" y="78"/>
                  </a:cubicBezTo>
                  <a:cubicBezTo>
                    <a:pt x="0" y="111"/>
                    <a:pt x="0" y="245"/>
                    <a:pt x="34" y="311"/>
                  </a:cubicBezTo>
                  <a:cubicBezTo>
                    <a:pt x="56" y="400"/>
                    <a:pt x="123" y="430"/>
                    <a:pt x="194" y="430"/>
                  </a:cubicBezTo>
                  <a:cubicBezTo>
                    <a:pt x="230" y="430"/>
                    <a:pt x="267" y="423"/>
                    <a:pt x="300" y="411"/>
                  </a:cubicBezTo>
                  <a:cubicBezTo>
                    <a:pt x="334" y="411"/>
                    <a:pt x="334" y="411"/>
                    <a:pt x="367" y="378"/>
                  </a:cubicBezTo>
                  <a:cubicBezTo>
                    <a:pt x="501" y="311"/>
                    <a:pt x="501" y="211"/>
                    <a:pt x="434" y="111"/>
                  </a:cubicBezTo>
                  <a:cubicBezTo>
                    <a:pt x="414" y="33"/>
                    <a:pt x="360" y="1"/>
                    <a:pt x="30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6336175" y="1661125"/>
              <a:ext cx="9950" cy="7175"/>
            </a:xfrm>
            <a:custGeom>
              <a:avLst/>
              <a:gdLst/>
              <a:ahLst/>
              <a:cxnLst/>
              <a:rect l="l" t="t" r="r" b="b"/>
              <a:pathLst>
                <a:path w="398" h="287" extrusionOk="0">
                  <a:moveTo>
                    <a:pt x="214" y="1"/>
                  </a:moveTo>
                  <a:cubicBezTo>
                    <a:pt x="195" y="1"/>
                    <a:pt x="174" y="4"/>
                    <a:pt x="150" y="10"/>
                  </a:cubicBezTo>
                  <a:cubicBezTo>
                    <a:pt x="0" y="40"/>
                    <a:pt x="39" y="287"/>
                    <a:pt x="170" y="287"/>
                  </a:cubicBezTo>
                  <a:cubicBezTo>
                    <a:pt x="185" y="287"/>
                    <a:pt x="201" y="284"/>
                    <a:pt x="217" y="277"/>
                  </a:cubicBezTo>
                  <a:cubicBezTo>
                    <a:pt x="397" y="247"/>
                    <a:pt x="388" y="1"/>
                    <a:pt x="21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6337625" y="1609625"/>
              <a:ext cx="12925" cy="10950"/>
            </a:xfrm>
            <a:custGeom>
              <a:avLst/>
              <a:gdLst/>
              <a:ahLst/>
              <a:cxnLst/>
              <a:rect l="l" t="t" r="r" b="b"/>
              <a:pathLst>
                <a:path w="517" h="438" extrusionOk="0">
                  <a:moveTo>
                    <a:pt x="254" y="0"/>
                  </a:moveTo>
                  <a:cubicBezTo>
                    <a:pt x="245" y="0"/>
                    <a:pt x="236" y="1"/>
                    <a:pt x="226" y="2"/>
                  </a:cubicBezTo>
                  <a:cubicBezTo>
                    <a:pt x="1" y="34"/>
                    <a:pt x="24" y="438"/>
                    <a:pt x="234" y="438"/>
                  </a:cubicBezTo>
                  <a:cubicBezTo>
                    <a:pt x="242" y="438"/>
                    <a:pt x="251" y="437"/>
                    <a:pt x="259" y="436"/>
                  </a:cubicBezTo>
                  <a:cubicBezTo>
                    <a:pt x="516" y="404"/>
                    <a:pt x="495" y="0"/>
                    <a:pt x="2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6283450" y="1565300"/>
              <a:ext cx="12650" cy="10250"/>
            </a:xfrm>
            <a:custGeom>
              <a:avLst/>
              <a:gdLst/>
              <a:ahLst/>
              <a:cxnLst/>
              <a:rect l="l" t="t" r="r" b="b"/>
              <a:pathLst>
                <a:path w="506" h="410" extrusionOk="0">
                  <a:moveTo>
                    <a:pt x="278" y="0"/>
                  </a:moveTo>
                  <a:cubicBezTo>
                    <a:pt x="261" y="0"/>
                    <a:pt x="244" y="3"/>
                    <a:pt x="225" y="7"/>
                  </a:cubicBezTo>
                  <a:cubicBezTo>
                    <a:pt x="0" y="39"/>
                    <a:pt x="22" y="410"/>
                    <a:pt x="231" y="410"/>
                  </a:cubicBezTo>
                  <a:cubicBezTo>
                    <a:pt x="240" y="410"/>
                    <a:pt x="249" y="409"/>
                    <a:pt x="258" y="408"/>
                  </a:cubicBezTo>
                  <a:cubicBezTo>
                    <a:pt x="506" y="377"/>
                    <a:pt x="495" y="0"/>
                    <a:pt x="2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6356900" y="1615375"/>
              <a:ext cx="19275" cy="13525"/>
            </a:xfrm>
            <a:custGeom>
              <a:avLst/>
              <a:gdLst/>
              <a:ahLst/>
              <a:cxnLst/>
              <a:rect l="l" t="t" r="r" b="b"/>
              <a:pathLst>
                <a:path w="771" h="541" extrusionOk="0">
                  <a:moveTo>
                    <a:pt x="442" y="0"/>
                  </a:moveTo>
                  <a:cubicBezTo>
                    <a:pt x="425" y="0"/>
                    <a:pt x="407" y="2"/>
                    <a:pt x="389" y="6"/>
                  </a:cubicBezTo>
                  <a:cubicBezTo>
                    <a:pt x="1" y="38"/>
                    <a:pt x="83" y="541"/>
                    <a:pt x="423" y="541"/>
                  </a:cubicBezTo>
                  <a:cubicBezTo>
                    <a:pt x="434" y="541"/>
                    <a:pt x="444" y="540"/>
                    <a:pt x="456" y="539"/>
                  </a:cubicBezTo>
                  <a:cubicBezTo>
                    <a:pt x="771" y="508"/>
                    <a:pt x="729" y="0"/>
                    <a:pt x="44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6298225" y="1601325"/>
              <a:ext cx="14200" cy="11675"/>
            </a:xfrm>
            <a:custGeom>
              <a:avLst/>
              <a:gdLst/>
              <a:ahLst/>
              <a:cxnLst/>
              <a:rect l="l" t="t" r="r" b="b"/>
              <a:pathLst>
                <a:path w="568" h="467" extrusionOk="0">
                  <a:moveTo>
                    <a:pt x="301" y="1"/>
                  </a:moveTo>
                  <a:cubicBezTo>
                    <a:pt x="134" y="1"/>
                    <a:pt x="1" y="134"/>
                    <a:pt x="67" y="301"/>
                  </a:cubicBezTo>
                  <a:cubicBezTo>
                    <a:pt x="67" y="415"/>
                    <a:pt x="161" y="466"/>
                    <a:pt x="262" y="466"/>
                  </a:cubicBezTo>
                  <a:cubicBezTo>
                    <a:pt x="310" y="466"/>
                    <a:pt x="359" y="455"/>
                    <a:pt x="401" y="434"/>
                  </a:cubicBezTo>
                  <a:lnTo>
                    <a:pt x="468" y="334"/>
                  </a:lnTo>
                  <a:cubicBezTo>
                    <a:pt x="568" y="234"/>
                    <a:pt x="501" y="101"/>
                    <a:pt x="401" y="67"/>
                  </a:cubicBezTo>
                  <a:cubicBezTo>
                    <a:pt x="334" y="67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6322675" y="157362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311" y="1"/>
                  </a:moveTo>
                  <a:cubicBezTo>
                    <a:pt x="294" y="1"/>
                    <a:pt x="276" y="3"/>
                    <a:pt x="257" y="8"/>
                  </a:cubicBezTo>
                  <a:cubicBezTo>
                    <a:pt x="1" y="40"/>
                    <a:pt x="83" y="410"/>
                    <a:pt x="296" y="410"/>
                  </a:cubicBezTo>
                  <a:cubicBezTo>
                    <a:pt x="305" y="410"/>
                    <a:pt x="314" y="409"/>
                    <a:pt x="323" y="408"/>
                  </a:cubicBezTo>
                  <a:cubicBezTo>
                    <a:pt x="602" y="377"/>
                    <a:pt x="536" y="1"/>
                    <a:pt x="31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6252075" y="1553525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32" y="0"/>
                  </a:moveTo>
                  <a:cubicBezTo>
                    <a:pt x="405" y="0"/>
                    <a:pt x="376" y="4"/>
                    <a:pt x="345" y="11"/>
                  </a:cubicBezTo>
                  <a:cubicBezTo>
                    <a:pt x="0" y="74"/>
                    <a:pt x="68" y="551"/>
                    <a:pt x="384" y="551"/>
                  </a:cubicBezTo>
                  <a:cubicBezTo>
                    <a:pt x="403" y="551"/>
                    <a:pt x="424" y="549"/>
                    <a:pt x="446" y="545"/>
                  </a:cubicBezTo>
                  <a:cubicBezTo>
                    <a:pt x="784" y="514"/>
                    <a:pt x="753" y="0"/>
                    <a:pt x="43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6268475" y="1524550"/>
              <a:ext cx="12850" cy="9300"/>
            </a:xfrm>
            <a:custGeom>
              <a:avLst/>
              <a:gdLst/>
              <a:ahLst/>
              <a:cxnLst/>
              <a:rect l="l" t="t" r="r" b="b"/>
              <a:pathLst>
                <a:path w="514" h="372" extrusionOk="0">
                  <a:moveTo>
                    <a:pt x="286" y="1"/>
                  </a:moveTo>
                  <a:cubicBezTo>
                    <a:pt x="276" y="1"/>
                    <a:pt x="267" y="1"/>
                    <a:pt x="257" y="3"/>
                  </a:cubicBezTo>
                  <a:cubicBezTo>
                    <a:pt x="0" y="3"/>
                    <a:pt x="21" y="372"/>
                    <a:pt x="259" y="372"/>
                  </a:cubicBezTo>
                  <a:cubicBezTo>
                    <a:pt x="269" y="372"/>
                    <a:pt x="279" y="371"/>
                    <a:pt x="290" y="370"/>
                  </a:cubicBezTo>
                  <a:cubicBezTo>
                    <a:pt x="513" y="338"/>
                    <a:pt x="492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6291775" y="1537075"/>
              <a:ext cx="16250" cy="12625"/>
            </a:xfrm>
            <a:custGeom>
              <a:avLst/>
              <a:gdLst/>
              <a:ahLst/>
              <a:cxnLst/>
              <a:rect l="l" t="t" r="r" b="b"/>
              <a:pathLst>
                <a:path w="650" h="505" extrusionOk="0">
                  <a:moveTo>
                    <a:pt x="290" y="1"/>
                  </a:moveTo>
                  <a:cubicBezTo>
                    <a:pt x="280" y="1"/>
                    <a:pt x="269" y="1"/>
                    <a:pt x="259" y="2"/>
                  </a:cubicBezTo>
                  <a:cubicBezTo>
                    <a:pt x="1" y="67"/>
                    <a:pt x="54" y="504"/>
                    <a:pt x="328" y="504"/>
                  </a:cubicBezTo>
                  <a:cubicBezTo>
                    <a:pt x="338" y="504"/>
                    <a:pt x="348" y="504"/>
                    <a:pt x="359" y="502"/>
                  </a:cubicBezTo>
                  <a:cubicBezTo>
                    <a:pt x="649" y="470"/>
                    <a:pt x="596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6217625" y="150777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78" y="1"/>
                  </a:moveTo>
                  <a:cubicBezTo>
                    <a:pt x="361" y="1"/>
                    <a:pt x="342" y="3"/>
                    <a:pt x="322" y="7"/>
                  </a:cubicBezTo>
                  <a:cubicBezTo>
                    <a:pt x="0" y="71"/>
                    <a:pt x="51" y="509"/>
                    <a:pt x="356" y="509"/>
                  </a:cubicBezTo>
                  <a:cubicBezTo>
                    <a:pt x="367" y="509"/>
                    <a:pt x="378" y="508"/>
                    <a:pt x="389" y="507"/>
                  </a:cubicBezTo>
                  <a:cubicBezTo>
                    <a:pt x="672" y="476"/>
                    <a:pt x="659" y="1"/>
                    <a:pt x="37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6233900" y="1473575"/>
              <a:ext cx="17125" cy="12175"/>
            </a:xfrm>
            <a:custGeom>
              <a:avLst/>
              <a:gdLst/>
              <a:ahLst/>
              <a:cxnLst/>
              <a:rect l="l" t="t" r="r" b="b"/>
              <a:pathLst>
                <a:path w="685" h="487" extrusionOk="0">
                  <a:moveTo>
                    <a:pt x="365" y="1"/>
                  </a:moveTo>
                  <a:cubicBezTo>
                    <a:pt x="346" y="1"/>
                    <a:pt x="326" y="3"/>
                    <a:pt x="305" y="7"/>
                  </a:cubicBezTo>
                  <a:cubicBezTo>
                    <a:pt x="0" y="37"/>
                    <a:pt x="30" y="486"/>
                    <a:pt x="292" y="486"/>
                  </a:cubicBezTo>
                  <a:cubicBezTo>
                    <a:pt x="317" y="486"/>
                    <a:pt x="343" y="483"/>
                    <a:pt x="372" y="474"/>
                  </a:cubicBezTo>
                  <a:cubicBezTo>
                    <a:pt x="685" y="443"/>
                    <a:pt x="646" y="1"/>
                    <a:pt x="36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6191725" y="1449225"/>
              <a:ext cx="15775" cy="12075"/>
            </a:xfrm>
            <a:custGeom>
              <a:avLst/>
              <a:gdLst/>
              <a:ahLst/>
              <a:cxnLst/>
              <a:rect l="l" t="t" r="r" b="b"/>
              <a:pathLst>
                <a:path w="631" h="483" extrusionOk="0">
                  <a:moveTo>
                    <a:pt x="341" y="0"/>
                  </a:moveTo>
                  <a:cubicBezTo>
                    <a:pt x="316" y="0"/>
                    <a:pt x="288" y="5"/>
                    <a:pt x="258" y="14"/>
                  </a:cubicBezTo>
                  <a:cubicBezTo>
                    <a:pt x="0" y="46"/>
                    <a:pt x="53" y="482"/>
                    <a:pt x="328" y="482"/>
                  </a:cubicBezTo>
                  <a:cubicBezTo>
                    <a:pt x="337" y="482"/>
                    <a:pt x="347" y="482"/>
                    <a:pt x="358" y="481"/>
                  </a:cubicBezTo>
                  <a:cubicBezTo>
                    <a:pt x="631" y="420"/>
                    <a:pt x="600" y="0"/>
                    <a:pt x="34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6244500" y="1495375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3" y="1"/>
                  </a:moveTo>
                  <a:cubicBezTo>
                    <a:pt x="303" y="1"/>
                    <a:pt x="292" y="1"/>
                    <a:pt x="282" y="2"/>
                  </a:cubicBezTo>
                  <a:cubicBezTo>
                    <a:pt x="0" y="65"/>
                    <a:pt x="70" y="509"/>
                    <a:pt x="328" y="509"/>
                  </a:cubicBezTo>
                  <a:cubicBezTo>
                    <a:pt x="345" y="509"/>
                    <a:pt x="363" y="507"/>
                    <a:pt x="382" y="503"/>
                  </a:cubicBezTo>
                  <a:cubicBezTo>
                    <a:pt x="640" y="470"/>
                    <a:pt x="61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205075" y="148370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4" y="1"/>
                  </a:moveTo>
                  <a:cubicBezTo>
                    <a:pt x="313" y="1"/>
                    <a:pt x="302" y="1"/>
                    <a:pt x="291" y="2"/>
                  </a:cubicBezTo>
                  <a:cubicBezTo>
                    <a:pt x="1" y="34"/>
                    <a:pt x="22" y="471"/>
                    <a:pt x="324" y="471"/>
                  </a:cubicBezTo>
                  <a:cubicBezTo>
                    <a:pt x="335" y="471"/>
                    <a:pt x="346" y="470"/>
                    <a:pt x="357" y="469"/>
                  </a:cubicBezTo>
                  <a:cubicBezTo>
                    <a:pt x="647" y="437"/>
                    <a:pt x="626" y="1"/>
                    <a:pt x="32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216500" y="1452600"/>
              <a:ext cx="6650" cy="5325"/>
            </a:xfrm>
            <a:custGeom>
              <a:avLst/>
              <a:gdLst/>
              <a:ahLst/>
              <a:cxnLst/>
              <a:rect l="l" t="t" r="r" b="b"/>
              <a:pathLst>
                <a:path w="266" h="213" extrusionOk="0">
                  <a:moveTo>
                    <a:pt x="155" y="0"/>
                  </a:moveTo>
                  <a:cubicBezTo>
                    <a:pt x="139" y="0"/>
                    <a:pt x="121" y="4"/>
                    <a:pt x="101" y="12"/>
                  </a:cubicBezTo>
                  <a:cubicBezTo>
                    <a:pt x="1" y="12"/>
                    <a:pt x="34" y="212"/>
                    <a:pt x="167" y="212"/>
                  </a:cubicBezTo>
                  <a:cubicBezTo>
                    <a:pt x="255" y="183"/>
                    <a:pt x="266" y="0"/>
                    <a:pt x="1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6187725" y="1423450"/>
              <a:ext cx="8375" cy="7200"/>
            </a:xfrm>
            <a:custGeom>
              <a:avLst/>
              <a:gdLst/>
              <a:ahLst/>
              <a:cxnLst/>
              <a:rect l="l" t="t" r="r" b="b"/>
              <a:pathLst>
                <a:path w="335" h="288" extrusionOk="0">
                  <a:moveTo>
                    <a:pt x="197" y="1"/>
                  </a:moveTo>
                  <a:cubicBezTo>
                    <a:pt x="183" y="1"/>
                    <a:pt x="167" y="4"/>
                    <a:pt x="151" y="11"/>
                  </a:cubicBezTo>
                  <a:cubicBezTo>
                    <a:pt x="1" y="41"/>
                    <a:pt x="13" y="287"/>
                    <a:pt x="138" y="287"/>
                  </a:cubicBezTo>
                  <a:cubicBezTo>
                    <a:pt x="152" y="287"/>
                    <a:pt x="168" y="284"/>
                    <a:pt x="184" y="277"/>
                  </a:cubicBezTo>
                  <a:cubicBezTo>
                    <a:pt x="334" y="247"/>
                    <a:pt x="322" y="1"/>
                    <a:pt x="1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6170875" y="1433625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8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6081950" y="1942275"/>
              <a:ext cx="19825" cy="13625"/>
            </a:xfrm>
            <a:custGeom>
              <a:avLst/>
              <a:gdLst/>
              <a:ahLst/>
              <a:cxnLst/>
              <a:rect l="l" t="t" r="r" b="b"/>
              <a:pathLst>
                <a:path w="793" h="545" extrusionOk="0">
                  <a:moveTo>
                    <a:pt x="437" y="0"/>
                  </a:moveTo>
                  <a:cubicBezTo>
                    <a:pt x="419" y="0"/>
                    <a:pt x="399" y="2"/>
                    <a:pt x="379" y="6"/>
                  </a:cubicBezTo>
                  <a:cubicBezTo>
                    <a:pt x="1" y="37"/>
                    <a:pt x="69" y="545"/>
                    <a:pt x="387" y="545"/>
                  </a:cubicBezTo>
                  <a:cubicBezTo>
                    <a:pt x="406" y="545"/>
                    <a:pt x="425" y="543"/>
                    <a:pt x="446" y="539"/>
                  </a:cubicBezTo>
                  <a:cubicBezTo>
                    <a:pt x="792" y="508"/>
                    <a:pt x="752" y="0"/>
                    <a:pt x="437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6096925" y="1901500"/>
              <a:ext cx="20125" cy="15225"/>
            </a:xfrm>
            <a:custGeom>
              <a:avLst/>
              <a:gdLst/>
              <a:ahLst/>
              <a:cxnLst/>
              <a:rect l="l" t="t" r="r" b="b"/>
              <a:pathLst>
                <a:path w="805" h="609" extrusionOk="0">
                  <a:moveTo>
                    <a:pt x="376" y="1"/>
                  </a:moveTo>
                  <a:cubicBezTo>
                    <a:pt x="367" y="1"/>
                    <a:pt x="357" y="1"/>
                    <a:pt x="347" y="2"/>
                  </a:cubicBezTo>
                  <a:cubicBezTo>
                    <a:pt x="0" y="97"/>
                    <a:pt x="41" y="608"/>
                    <a:pt x="384" y="608"/>
                  </a:cubicBezTo>
                  <a:cubicBezTo>
                    <a:pt x="404" y="608"/>
                    <a:pt x="425" y="606"/>
                    <a:pt x="447" y="603"/>
                  </a:cubicBezTo>
                  <a:cubicBezTo>
                    <a:pt x="804" y="570"/>
                    <a:pt x="719" y="1"/>
                    <a:pt x="37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6044400" y="1988225"/>
              <a:ext cx="12600" cy="9425"/>
            </a:xfrm>
            <a:custGeom>
              <a:avLst/>
              <a:gdLst/>
              <a:ahLst/>
              <a:cxnLst/>
              <a:rect l="l" t="t" r="r" b="b"/>
              <a:pathLst>
                <a:path w="504" h="377" extrusionOk="0">
                  <a:moveTo>
                    <a:pt x="272" y="0"/>
                  </a:moveTo>
                  <a:cubicBezTo>
                    <a:pt x="264" y="0"/>
                    <a:pt x="255" y="1"/>
                    <a:pt x="246" y="2"/>
                  </a:cubicBezTo>
                  <a:cubicBezTo>
                    <a:pt x="0" y="33"/>
                    <a:pt x="38" y="377"/>
                    <a:pt x="229" y="377"/>
                  </a:cubicBezTo>
                  <a:cubicBezTo>
                    <a:pt x="245" y="377"/>
                    <a:pt x="262" y="374"/>
                    <a:pt x="280" y="369"/>
                  </a:cubicBezTo>
                  <a:cubicBezTo>
                    <a:pt x="503" y="337"/>
                    <a:pt x="452" y="0"/>
                    <a:pt x="27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6079725" y="2064425"/>
              <a:ext cx="18325" cy="18175"/>
            </a:xfrm>
            <a:custGeom>
              <a:avLst/>
              <a:gdLst/>
              <a:ahLst/>
              <a:cxnLst/>
              <a:rect l="l" t="t" r="r" b="b"/>
              <a:pathLst>
                <a:path w="733" h="727" extrusionOk="0">
                  <a:moveTo>
                    <a:pt x="381" y="1"/>
                  </a:moveTo>
                  <a:cubicBezTo>
                    <a:pt x="304" y="1"/>
                    <a:pt x="227" y="30"/>
                    <a:pt x="168" y="90"/>
                  </a:cubicBezTo>
                  <a:cubicBezTo>
                    <a:pt x="134" y="123"/>
                    <a:pt x="68" y="157"/>
                    <a:pt x="34" y="257"/>
                  </a:cubicBezTo>
                  <a:cubicBezTo>
                    <a:pt x="1" y="390"/>
                    <a:pt x="34" y="490"/>
                    <a:pt x="101" y="624"/>
                  </a:cubicBezTo>
                  <a:cubicBezTo>
                    <a:pt x="168" y="657"/>
                    <a:pt x="234" y="724"/>
                    <a:pt x="335" y="724"/>
                  </a:cubicBezTo>
                  <a:cubicBezTo>
                    <a:pt x="348" y="726"/>
                    <a:pt x="361" y="727"/>
                    <a:pt x="374" y="727"/>
                  </a:cubicBezTo>
                  <a:cubicBezTo>
                    <a:pt x="587" y="727"/>
                    <a:pt x="733" y="479"/>
                    <a:pt x="701" y="290"/>
                  </a:cubicBezTo>
                  <a:cubicBezTo>
                    <a:pt x="659" y="97"/>
                    <a:pt x="519" y="1"/>
                    <a:pt x="38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6086125" y="2003000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58" y="1"/>
                  </a:moveTo>
                  <a:cubicBezTo>
                    <a:pt x="433" y="1"/>
                    <a:pt x="407" y="4"/>
                    <a:pt x="379" y="12"/>
                  </a:cubicBezTo>
                  <a:cubicBezTo>
                    <a:pt x="1" y="43"/>
                    <a:pt x="69" y="551"/>
                    <a:pt x="387" y="551"/>
                  </a:cubicBezTo>
                  <a:cubicBezTo>
                    <a:pt x="406" y="551"/>
                    <a:pt x="425" y="549"/>
                    <a:pt x="445" y="546"/>
                  </a:cubicBezTo>
                  <a:cubicBezTo>
                    <a:pt x="784" y="515"/>
                    <a:pt x="753" y="1"/>
                    <a:pt x="4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6130050" y="2034975"/>
              <a:ext cx="13100" cy="10075"/>
            </a:xfrm>
            <a:custGeom>
              <a:avLst/>
              <a:gdLst/>
              <a:ahLst/>
              <a:cxnLst/>
              <a:rect l="l" t="t" r="r" b="b"/>
              <a:pathLst>
                <a:path w="524" h="403" extrusionOk="0">
                  <a:moveTo>
                    <a:pt x="223" y="0"/>
                  </a:moveTo>
                  <a:cubicBezTo>
                    <a:pt x="0" y="96"/>
                    <a:pt x="50" y="403"/>
                    <a:pt x="258" y="403"/>
                  </a:cubicBezTo>
                  <a:cubicBezTo>
                    <a:pt x="268" y="403"/>
                    <a:pt x="279" y="402"/>
                    <a:pt x="290" y="401"/>
                  </a:cubicBezTo>
                  <a:cubicBezTo>
                    <a:pt x="523" y="334"/>
                    <a:pt x="456" y="0"/>
                    <a:pt x="2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6109175" y="2079950"/>
              <a:ext cx="9550" cy="7650"/>
            </a:xfrm>
            <a:custGeom>
              <a:avLst/>
              <a:gdLst/>
              <a:ahLst/>
              <a:cxnLst/>
              <a:rect l="l" t="t" r="r" b="b"/>
              <a:pathLst>
                <a:path w="382" h="306" extrusionOk="0">
                  <a:moveTo>
                    <a:pt x="216" y="0"/>
                  </a:moveTo>
                  <a:cubicBezTo>
                    <a:pt x="208" y="0"/>
                    <a:pt x="199" y="1"/>
                    <a:pt x="191" y="3"/>
                  </a:cubicBezTo>
                  <a:cubicBezTo>
                    <a:pt x="1" y="34"/>
                    <a:pt x="51" y="305"/>
                    <a:pt x="199" y="305"/>
                  </a:cubicBezTo>
                  <a:cubicBezTo>
                    <a:pt x="207" y="305"/>
                    <a:pt x="215" y="305"/>
                    <a:pt x="224" y="303"/>
                  </a:cubicBezTo>
                  <a:cubicBezTo>
                    <a:pt x="382" y="271"/>
                    <a:pt x="360" y="0"/>
                    <a:pt x="2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6105825" y="2040650"/>
              <a:ext cx="16775" cy="12725"/>
            </a:xfrm>
            <a:custGeom>
              <a:avLst/>
              <a:gdLst/>
              <a:ahLst/>
              <a:cxnLst/>
              <a:rect l="l" t="t" r="r" b="b"/>
              <a:pathLst>
                <a:path w="671" h="509" extrusionOk="0">
                  <a:moveTo>
                    <a:pt x="350" y="1"/>
                  </a:moveTo>
                  <a:cubicBezTo>
                    <a:pt x="332" y="1"/>
                    <a:pt x="312" y="3"/>
                    <a:pt x="291" y="7"/>
                  </a:cubicBezTo>
                  <a:cubicBezTo>
                    <a:pt x="1" y="39"/>
                    <a:pt x="85" y="509"/>
                    <a:pt x="333" y="509"/>
                  </a:cubicBezTo>
                  <a:cubicBezTo>
                    <a:pt x="341" y="509"/>
                    <a:pt x="349" y="508"/>
                    <a:pt x="358" y="507"/>
                  </a:cubicBezTo>
                  <a:cubicBezTo>
                    <a:pt x="671" y="445"/>
                    <a:pt x="632" y="1"/>
                    <a:pt x="35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6064725" y="2034975"/>
              <a:ext cx="5875" cy="4200"/>
            </a:xfrm>
            <a:custGeom>
              <a:avLst/>
              <a:gdLst/>
              <a:ahLst/>
              <a:cxnLst/>
              <a:rect l="l" t="t" r="r" b="b"/>
              <a:pathLst>
                <a:path w="235" h="168" extrusionOk="0">
                  <a:moveTo>
                    <a:pt x="101" y="0"/>
                  </a:moveTo>
                  <a:cubicBezTo>
                    <a:pt x="1" y="0"/>
                    <a:pt x="67" y="167"/>
                    <a:pt x="134" y="167"/>
                  </a:cubicBezTo>
                  <a:cubicBezTo>
                    <a:pt x="234" y="167"/>
                    <a:pt x="234" y="0"/>
                    <a:pt x="10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6064175" y="1974875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85" y="1"/>
                  </a:moveTo>
                  <a:cubicBezTo>
                    <a:pt x="276" y="1"/>
                    <a:pt x="266" y="1"/>
                    <a:pt x="256" y="3"/>
                  </a:cubicBezTo>
                  <a:cubicBezTo>
                    <a:pt x="1" y="35"/>
                    <a:pt x="20" y="372"/>
                    <a:pt x="256" y="372"/>
                  </a:cubicBezTo>
                  <a:cubicBezTo>
                    <a:pt x="267" y="372"/>
                    <a:pt x="278" y="371"/>
                    <a:pt x="289" y="370"/>
                  </a:cubicBezTo>
                  <a:cubicBezTo>
                    <a:pt x="513" y="338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6038275" y="1930675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57" y="1"/>
                  </a:moveTo>
                  <a:cubicBezTo>
                    <a:pt x="246" y="1"/>
                    <a:pt x="236" y="1"/>
                    <a:pt x="225" y="3"/>
                  </a:cubicBezTo>
                  <a:cubicBezTo>
                    <a:pt x="0" y="67"/>
                    <a:pt x="53" y="438"/>
                    <a:pt x="294" y="438"/>
                  </a:cubicBezTo>
                  <a:cubicBezTo>
                    <a:pt x="304" y="438"/>
                    <a:pt x="314" y="438"/>
                    <a:pt x="325" y="436"/>
                  </a:cubicBezTo>
                  <a:cubicBezTo>
                    <a:pt x="550" y="404"/>
                    <a:pt x="527" y="1"/>
                    <a:pt x="25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6055800" y="1884825"/>
              <a:ext cx="15375" cy="11775"/>
            </a:xfrm>
            <a:custGeom>
              <a:avLst/>
              <a:gdLst/>
              <a:ahLst/>
              <a:cxnLst/>
              <a:rect l="l" t="t" r="r" b="b"/>
              <a:pathLst>
                <a:path w="615" h="471" extrusionOk="0">
                  <a:moveTo>
                    <a:pt x="284" y="0"/>
                  </a:moveTo>
                  <a:cubicBezTo>
                    <a:pt x="276" y="0"/>
                    <a:pt x="267" y="1"/>
                    <a:pt x="257" y="2"/>
                  </a:cubicBezTo>
                  <a:cubicBezTo>
                    <a:pt x="0" y="66"/>
                    <a:pt x="22" y="471"/>
                    <a:pt x="292" y="471"/>
                  </a:cubicBezTo>
                  <a:cubicBezTo>
                    <a:pt x="302" y="471"/>
                    <a:pt x="313" y="470"/>
                    <a:pt x="324" y="469"/>
                  </a:cubicBezTo>
                  <a:cubicBezTo>
                    <a:pt x="614" y="437"/>
                    <a:pt x="531" y="0"/>
                    <a:pt x="28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6033025" y="1884325"/>
              <a:ext cx="6625" cy="6525"/>
            </a:xfrm>
            <a:custGeom>
              <a:avLst/>
              <a:gdLst/>
              <a:ahLst/>
              <a:cxnLst/>
              <a:rect l="l" t="t" r="r" b="b"/>
              <a:pathLst>
                <a:path w="265" h="261" extrusionOk="0">
                  <a:moveTo>
                    <a:pt x="168" y="1"/>
                  </a:moveTo>
                  <a:cubicBezTo>
                    <a:pt x="125" y="1"/>
                    <a:pt x="70" y="35"/>
                    <a:pt x="34" y="89"/>
                  </a:cubicBezTo>
                  <a:cubicBezTo>
                    <a:pt x="1" y="156"/>
                    <a:pt x="34" y="189"/>
                    <a:pt x="68" y="256"/>
                  </a:cubicBezTo>
                  <a:cubicBezTo>
                    <a:pt x="82" y="259"/>
                    <a:pt x="96" y="261"/>
                    <a:pt x="109" y="261"/>
                  </a:cubicBezTo>
                  <a:cubicBezTo>
                    <a:pt x="214" y="261"/>
                    <a:pt x="264" y="148"/>
                    <a:pt x="234" y="89"/>
                  </a:cubicBezTo>
                  <a:cubicBezTo>
                    <a:pt x="234" y="27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6060550" y="18515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6118925" y="1949700"/>
              <a:ext cx="10875" cy="8675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6" y="0"/>
                  </a:moveTo>
                  <a:cubicBezTo>
                    <a:pt x="213" y="0"/>
                    <a:pt x="190" y="3"/>
                    <a:pt x="168" y="9"/>
                  </a:cubicBezTo>
                  <a:cubicBezTo>
                    <a:pt x="101" y="42"/>
                    <a:pt x="1" y="176"/>
                    <a:pt x="34" y="242"/>
                  </a:cubicBezTo>
                  <a:lnTo>
                    <a:pt x="34" y="276"/>
                  </a:lnTo>
                  <a:cubicBezTo>
                    <a:pt x="83" y="325"/>
                    <a:pt x="150" y="347"/>
                    <a:pt x="215" y="347"/>
                  </a:cubicBezTo>
                  <a:cubicBezTo>
                    <a:pt x="327" y="347"/>
                    <a:pt x="434" y="281"/>
                    <a:pt x="434" y="176"/>
                  </a:cubicBezTo>
                  <a:cubicBezTo>
                    <a:pt x="434" y="65"/>
                    <a:pt x="343" y="0"/>
                    <a:pt x="2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6127525" y="1997400"/>
              <a:ext cx="14525" cy="10950"/>
            </a:xfrm>
            <a:custGeom>
              <a:avLst/>
              <a:gdLst/>
              <a:ahLst/>
              <a:cxnLst/>
              <a:rect l="l" t="t" r="r" b="b"/>
              <a:pathLst>
                <a:path w="581" h="438" extrusionOk="0">
                  <a:moveTo>
                    <a:pt x="289" y="0"/>
                  </a:moveTo>
                  <a:cubicBezTo>
                    <a:pt x="279" y="0"/>
                    <a:pt x="268" y="1"/>
                    <a:pt x="257" y="2"/>
                  </a:cubicBezTo>
                  <a:cubicBezTo>
                    <a:pt x="1" y="66"/>
                    <a:pt x="52" y="438"/>
                    <a:pt x="293" y="438"/>
                  </a:cubicBezTo>
                  <a:cubicBezTo>
                    <a:pt x="303" y="438"/>
                    <a:pt x="313" y="437"/>
                    <a:pt x="324" y="436"/>
                  </a:cubicBezTo>
                  <a:cubicBezTo>
                    <a:pt x="581" y="404"/>
                    <a:pt x="559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6158400" y="1974925"/>
              <a:ext cx="12250" cy="8425"/>
            </a:xfrm>
            <a:custGeom>
              <a:avLst/>
              <a:gdLst/>
              <a:ahLst/>
              <a:cxnLst/>
              <a:rect l="l" t="t" r="r" b="b"/>
              <a:pathLst>
                <a:path w="490" h="337" extrusionOk="0">
                  <a:moveTo>
                    <a:pt x="223" y="1"/>
                  </a:moveTo>
                  <a:cubicBezTo>
                    <a:pt x="1" y="32"/>
                    <a:pt x="51" y="337"/>
                    <a:pt x="229" y="337"/>
                  </a:cubicBezTo>
                  <a:cubicBezTo>
                    <a:pt x="238" y="337"/>
                    <a:pt x="247" y="336"/>
                    <a:pt x="256" y="334"/>
                  </a:cubicBezTo>
                  <a:cubicBezTo>
                    <a:pt x="490" y="301"/>
                    <a:pt x="423" y="1"/>
                    <a:pt x="22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6133350" y="1930700"/>
              <a:ext cx="17875" cy="14275"/>
            </a:xfrm>
            <a:custGeom>
              <a:avLst/>
              <a:gdLst/>
              <a:ahLst/>
              <a:cxnLst/>
              <a:rect l="l" t="t" r="r" b="b"/>
              <a:pathLst>
                <a:path w="715" h="571" extrusionOk="0">
                  <a:moveTo>
                    <a:pt x="354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1" y="66"/>
                    <a:pt x="54" y="570"/>
                    <a:pt x="362" y="570"/>
                  </a:cubicBezTo>
                  <a:cubicBezTo>
                    <a:pt x="371" y="570"/>
                    <a:pt x="381" y="570"/>
                    <a:pt x="391" y="569"/>
                  </a:cubicBezTo>
                  <a:cubicBezTo>
                    <a:pt x="715" y="504"/>
                    <a:pt x="662" y="0"/>
                    <a:pt x="3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6061075" y="1847275"/>
              <a:ext cx="10950" cy="8650"/>
            </a:xfrm>
            <a:custGeom>
              <a:avLst/>
              <a:gdLst/>
              <a:ahLst/>
              <a:cxnLst/>
              <a:rect l="l" t="t" r="r" b="b"/>
              <a:pathLst>
                <a:path w="438" h="346" extrusionOk="0">
                  <a:moveTo>
                    <a:pt x="241" y="1"/>
                  </a:moveTo>
                  <a:cubicBezTo>
                    <a:pt x="232" y="1"/>
                    <a:pt x="223" y="1"/>
                    <a:pt x="213" y="3"/>
                  </a:cubicBezTo>
                  <a:cubicBezTo>
                    <a:pt x="1" y="64"/>
                    <a:pt x="9" y="345"/>
                    <a:pt x="188" y="345"/>
                  </a:cubicBezTo>
                  <a:cubicBezTo>
                    <a:pt x="206" y="345"/>
                    <a:pt x="226" y="343"/>
                    <a:pt x="247" y="337"/>
                  </a:cubicBezTo>
                  <a:cubicBezTo>
                    <a:pt x="437" y="305"/>
                    <a:pt x="416" y="1"/>
                    <a:pt x="24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087675" y="1873850"/>
              <a:ext cx="15000" cy="11200"/>
            </a:xfrm>
            <a:custGeom>
              <a:avLst/>
              <a:gdLst/>
              <a:ahLst/>
              <a:cxnLst/>
              <a:rect l="l" t="t" r="r" b="b"/>
              <a:pathLst>
                <a:path w="600" h="448" extrusionOk="0">
                  <a:moveTo>
                    <a:pt x="313" y="1"/>
                  </a:moveTo>
                  <a:cubicBezTo>
                    <a:pt x="293" y="1"/>
                    <a:pt x="272" y="3"/>
                    <a:pt x="250" y="7"/>
                  </a:cubicBezTo>
                  <a:cubicBezTo>
                    <a:pt x="1" y="39"/>
                    <a:pt x="42" y="448"/>
                    <a:pt x="293" y="448"/>
                  </a:cubicBezTo>
                  <a:cubicBezTo>
                    <a:pt x="311" y="448"/>
                    <a:pt x="330" y="446"/>
                    <a:pt x="350" y="441"/>
                  </a:cubicBezTo>
                  <a:cubicBezTo>
                    <a:pt x="599" y="410"/>
                    <a:pt x="58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5992450" y="1843125"/>
              <a:ext cx="16175" cy="11800"/>
            </a:xfrm>
            <a:custGeom>
              <a:avLst/>
              <a:gdLst/>
              <a:ahLst/>
              <a:cxnLst/>
              <a:rect l="l" t="t" r="r" b="b"/>
              <a:pathLst>
                <a:path w="647" h="472" extrusionOk="0">
                  <a:moveTo>
                    <a:pt x="317" y="1"/>
                  </a:moveTo>
                  <a:cubicBezTo>
                    <a:pt x="308" y="1"/>
                    <a:pt x="299" y="1"/>
                    <a:pt x="290" y="2"/>
                  </a:cubicBezTo>
                  <a:cubicBezTo>
                    <a:pt x="1" y="66"/>
                    <a:pt x="52" y="471"/>
                    <a:pt x="324" y="471"/>
                  </a:cubicBezTo>
                  <a:cubicBezTo>
                    <a:pt x="335" y="471"/>
                    <a:pt x="345" y="470"/>
                    <a:pt x="356" y="469"/>
                  </a:cubicBezTo>
                  <a:cubicBezTo>
                    <a:pt x="646" y="437"/>
                    <a:pt x="563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5991375" y="1817225"/>
              <a:ext cx="6650" cy="5375"/>
            </a:xfrm>
            <a:custGeom>
              <a:avLst/>
              <a:gdLst/>
              <a:ahLst/>
              <a:cxnLst/>
              <a:rect l="l" t="t" r="r" b="b"/>
              <a:pathLst>
                <a:path w="266" h="215" extrusionOk="0">
                  <a:moveTo>
                    <a:pt x="135" y="0"/>
                  </a:moveTo>
                  <a:cubicBezTo>
                    <a:pt x="124" y="0"/>
                    <a:pt x="112" y="2"/>
                    <a:pt x="99" y="4"/>
                  </a:cubicBezTo>
                  <a:cubicBezTo>
                    <a:pt x="10" y="4"/>
                    <a:pt x="0" y="215"/>
                    <a:pt x="116" y="215"/>
                  </a:cubicBezTo>
                  <a:cubicBezTo>
                    <a:pt x="131" y="215"/>
                    <a:pt x="147" y="212"/>
                    <a:pt x="166" y="204"/>
                  </a:cubicBezTo>
                  <a:cubicBezTo>
                    <a:pt x="258" y="173"/>
                    <a:pt x="265" y="0"/>
                    <a:pt x="13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5939925" y="1847275"/>
              <a:ext cx="12825" cy="10150"/>
            </a:xfrm>
            <a:custGeom>
              <a:avLst/>
              <a:gdLst/>
              <a:ahLst/>
              <a:cxnLst/>
              <a:rect l="l" t="t" r="r" b="b"/>
              <a:pathLst>
                <a:path w="513" h="406" extrusionOk="0">
                  <a:moveTo>
                    <a:pt x="285" y="1"/>
                  </a:moveTo>
                  <a:cubicBezTo>
                    <a:pt x="276" y="1"/>
                    <a:pt x="266" y="2"/>
                    <a:pt x="256" y="3"/>
                  </a:cubicBezTo>
                  <a:cubicBezTo>
                    <a:pt x="1" y="67"/>
                    <a:pt x="51" y="405"/>
                    <a:pt x="260" y="405"/>
                  </a:cubicBezTo>
                  <a:cubicBezTo>
                    <a:pt x="269" y="405"/>
                    <a:pt x="279" y="405"/>
                    <a:pt x="289" y="403"/>
                  </a:cubicBezTo>
                  <a:cubicBezTo>
                    <a:pt x="513" y="339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5984875" y="1904050"/>
              <a:ext cx="9000" cy="7600"/>
            </a:xfrm>
            <a:custGeom>
              <a:avLst/>
              <a:gdLst/>
              <a:ahLst/>
              <a:cxnLst/>
              <a:rect l="l" t="t" r="r" b="b"/>
              <a:pathLst>
                <a:path w="360" h="304" extrusionOk="0">
                  <a:moveTo>
                    <a:pt x="159" y="0"/>
                  </a:moveTo>
                  <a:cubicBezTo>
                    <a:pt x="1" y="32"/>
                    <a:pt x="23" y="303"/>
                    <a:pt x="167" y="303"/>
                  </a:cubicBezTo>
                  <a:cubicBezTo>
                    <a:pt x="175" y="303"/>
                    <a:pt x="184" y="302"/>
                    <a:pt x="192" y="301"/>
                  </a:cubicBezTo>
                  <a:cubicBezTo>
                    <a:pt x="359" y="234"/>
                    <a:pt x="326" y="0"/>
                    <a:pt x="15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5963475" y="1874800"/>
              <a:ext cx="15925" cy="10250"/>
            </a:xfrm>
            <a:custGeom>
              <a:avLst/>
              <a:gdLst/>
              <a:ahLst/>
              <a:cxnLst/>
              <a:rect l="l" t="t" r="r" b="b"/>
              <a:pathLst>
                <a:path w="637" h="410" extrusionOk="0">
                  <a:moveTo>
                    <a:pt x="312" y="1"/>
                  </a:moveTo>
                  <a:cubicBezTo>
                    <a:pt x="302" y="1"/>
                    <a:pt x="292" y="1"/>
                    <a:pt x="281" y="3"/>
                  </a:cubicBezTo>
                  <a:cubicBezTo>
                    <a:pt x="1" y="3"/>
                    <a:pt x="40" y="410"/>
                    <a:pt x="291" y="410"/>
                  </a:cubicBezTo>
                  <a:cubicBezTo>
                    <a:pt x="309" y="410"/>
                    <a:pt x="328" y="408"/>
                    <a:pt x="348" y="403"/>
                  </a:cubicBezTo>
                  <a:cubicBezTo>
                    <a:pt x="636" y="371"/>
                    <a:pt x="555" y="1"/>
                    <a:pt x="31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5998300" y="1868825"/>
              <a:ext cx="18075" cy="13600"/>
            </a:xfrm>
            <a:custGeom>
              <a:avLst/>
              <a:gdLst/>
              <a:ahLst/>
              <a:cxnLst/>
              <a:rect l="l" t="t" r="r" b="b"/>
              <a:pathLst>
                <a:path w="723" h="544" extrusionOk="0">
                  <a:moveTo>
                    <a:pt x="408" y="1"/>
                  </a:moveTo>
                  <a:cubicBezTo>
                    <a:pt x="367" y="1"/>
                    <a:pt x="327" y="13"/>
                    <a:pt x="289" y="42"/>
                  </a:cubicBezTo>
                  <a:cubicBezTo>
                    <a:pt x="0" y="138"/>
                    <a:pt x="113" y="544"/>
                    <a:pt x="390" y="544"/>
                  </a:cubicBezTo>
                  <a:cubicBezTo>
                    <a:pt x="401" y="544"/>
                    <a:pt x="412" y="543"/>
                    <a:pt x="423" y="542"/>
                  </a:cubicBezTo>
                  <a:lnTo>
                    <a:pt x="456" y="542"/>
                  </a:lnTo>
                  <a:cubicBezTo>
                    <a:pt x="623" y="475"/>
                    <a:pt x="723" y="375"/>
                    <a:pt x="656" y="175"/>
                  </a:cubicBezTo>
                  <a:cubicBezTo>
                    <a:pt x="608" y="79"/>
                    <a:pt x="509" y="1"/>
                    <a:pt x="40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6009975" y="1909000"/>
              <a:ext cx="14475" cy="10950"/>
            </a:xfrm>
            <a:custGeom>
              <a:avLst/>
              <a:gdLst/>
              <a:ahLst/>
              <a:cxnLst/>
              <a:rect l="l" t="t" r="r" b="b"/>
              <a:pathLst>
                <a:path w="579" h="438" extrusionOk="0">
                  <a:moveTo>
                    <a:pt x="316" y="0"/>
                  </a:moveTo>
                  <a:cubicBezTo>
                    <a:pt x="308" y="0"/>
                    <a:pt x="298" y="1"/>
                    <a:pt x="289" y="2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5" y="438"/>
                    <a:pt x="314" y="437"/>
                    <a:pt x="323" y="436"/>
                  </a:cubicBezTo>
                  <a:cubicBezTo>
                    <a:pt x="579" y="372"/>
                    <a:pt x="527" y="0"/>
                    <a:pt x="3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6027450" y="18414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86" y="1"/>
                  </a:moveTo>
                  <a:cubicBezTo>
                    <a:pt x="277" y="1"/>
                    <a:pt x="267" y="1"/>
                    <a:pt x="257" y="3"/>
                  </a:cubicBezTo>
                  <a:cubicBezTo>
                    <a:pt x="0" y="67"/>
                    <a:pt x="53" y="471"/>
                    <a:pt x="295" y="471"/>
                  </a:cubicBezTo>
                  <a:cubicBezTo>
                    <a:pt x="305" y="471"/>
                    <a:pt x="314" y="471"/>
                    <a:pt x="324" y="470"/>
                  </a:cubicBezTo>
                  <a:cubicBezTo>
                    <a:pt x="613" y="405"/>
                    <a:pt x="531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5963375" y="1828950"/>
              <a:ext cx="14375" cy="10225"/>
            </a:xfrm>
            <a:custGeom>
              <a:avLst/>
              <a:gdLst/>
              <a:ahLst/>
              <a:cxnLst/>
              <a:rect l="l" t="t" r="r" b="b"/>
              <a:pathLst>
                <a:path w="575" h="409" extrusionOk="0">
                  <a:moveTo>
                    <a:pt x="253" y="0"/>
                  </a:moveTo>
                  <a:cubicBezTo>
                    <a:pt x="242" y="0"/>
                    <a:pt x="230" y="1"/>
                    <a:pt x="218" y="2"/>
                  </a:cubicBezTo>
                  <a:cubicBezTo>
                    <a:pt x="1" y="2"/>
                    <a:pt x="44" y="409"/>
                    <a:pt x="268" y="409"/>
                  </a:cubicBezTo>
                  <a:cubicBezTo>
                    <a:pt x="284" y="409"/>
                    <a:pt x="301" y="407"/>
                    <a:pt x="319" y="402"/>
                  </a:cubicBezTo>
                  <a:cubicBezTo>
                    <a:pt x="575" y="370"/>
                    <a:pt x="523" y="0"/>
                    <a:pt x="2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5929875" y="1799750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58" y="1"/>
                  </a:moveTo>
                  <a:cubicBezTo>
                    <a:pt x="247" y="1"/>
                    <a:pt x="236" y="1"/>
                    <a:pt x="224" y="3"/>
                  </a:cubicBezTo>
                  <a:cubicBezTo>
                    <a:pt x="1" y="35"/>
                    <a:pt x="22" y="372"/>
                    <a:pt x="228" y="372"/>
                  </a:cubicBezTo>
                  <a:cubicBezTo>
                    <a:pt x="238" y="372"/>
                    <a:pt x="247" y="371"/>
                    <a:pt x="258" y="370"/>
                  </a:cubicBezTo>
                  <a:cubicBezTo>
                    <a:pt x="513" y="338"/>
                    <a:pt x="493" y="1"/>
                    <a:pt x="2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5868200" y="1808925"/>
              <a:ext cx="14500" cy="10975"/>
            </a:xfrm>
            <a:custGeom>
              <a:avLst/>
              <a:gdLst/>
              <a:ahLst/>
              <a:cxnLst/>
              <a:rect l="l" t="t" r="r" b="b"/>
              <a:pathLst>
                <a:path w="580" h="439" extrusionOk="0">
                  <a:moveTo>
                    <a:pt x="317" y="1"/>
                  </a:moveTo>
                  <a:cubicBezTo>
                    <a:pt x="308" y="1"/>
                    <a:pt x="299" y="1"/>
                    <a:pt x="289" y="3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6" y="438"/>
                    <a:pt x="314" y="437"/>
                    <a:pt x="323" y="436"/>
                  </a:cubicBezTo>
                  <a:cubicBezTo>
                    <a:pt x="579" y="372"/>
                    <a:pt x="528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5910450" y="1863800"/>
              <a:ext cx="15025" cy="12850"/>
            </a:xfrm>
            <a:custGeom>
              <a:avLst/>
              <a:gdLst/>
              <a:ahLst/>
              <a:cxnLst/>
              <a:rect l="l" t="t" r="r" b="b"/>
              <a:pathLst>
                <a:path w="601" h="514" extrusionOk="0">
                  <a:moveTo>
                    <a:pt x="313" y="1"/>
                  </a:moveTo>
                  <a:cubicBezTo>
                    <a:pt x="251" y="1"/>
                    <a:pt x="184" y="26"/>
                    <a:pt x="134" y="76"/>
                  </a:cubicBezTo>
                  <a:cubicBezTo>
                    <a:pt x="67" y="143"/>
                    <a:pt x="0" y="276"/>
                    <a:pt x="67" y="343"/>
                  </a:cubicBezTo>
                  <a:cubicBezTo>
                    <a:pt x="88" y="448"/>
                    <a:pt x="190" y="514"/>
                    <a:pt x="295" y="514"/>
                  </a:cubicBezTo>
                  <a:cubicBezTo>
                    <a:pt x="356" y="514"/>
                    <a:pt x="418" y="492"/>
                    <a:pt x="467" y="443"/>
                  </a:cubicBezTo>
                  <a:cubicBezTo>
                    <a:pt x="601" y="343"/>
                    <a:pt x="601" y="143"/>
                    <a:pt x="467" y="76"/>
                  </a:cubicBezTo>
                  <a:cubicBezTo>
                    <a:pt x="434" y="26"/>
                    <a:pt x="376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5905700" y="18214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1" y="0"/>
                  </a:moveTo>
                  <a:cubicBezTo>
                    <a:pt x="311" y="0"/>
                    <a:pt x="301" y="1"/>
                    <a:pt x="291" y="2"/>
                  </a:cubicBezTo>
                  <a:cubicBezTo>
                    <a:pt x="1" y="34"/>
                    <a:pt x="84" y="471"/>
                    <a:pt x="330" y="471"/>
                  </a:cubicBezTo>
                  <a:cubicBezTo>
                    <a:pt x="339" y="471"/>
                    <a:pt x="348" y="470"/>
                    <a:pt x="357" y="469"/>
                  </a:cubicBezTo>
                  <a:cubicBezTo>
                    <a:pt x="647" y="437"/>
                    <a:pt x="595" y="0"/>
                    <a:pt x="3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5872600" y="1846450"/>
              <a:ext cx="12600" cy="9450"/>
            </a:xfrm>
            <a:custGeom>
              <a:avLst/>
              <a:gdLst/>
              <a:ahLst/>
              <a:cxnLst/>
              <a:rect l="l" t="t" r="r" b="b"/>
              <a:pathLst>
                <a:path w="504" h="378" extrusionOk="0">
                  <a:moveTo>
                    <a:pt x="272" y="1"/>
                  </a:moveTo>
                  <a:cubicBezTo>
                    <a:pt x="264" y="1"/>
                    <a:pt x="256" y="1"/>
                    <a:pt x="247" y="3"/>
                  </a:cubicBezTo>
                  <a:cubicBezTo>
                    <a:pt x="0" y="33"/>
                    <a:pt x="10" y="377"/>
                    <a:pt x="223" y="377"/>
                  </a:cubicBezTo>
                  <a:cubicBezTo>
                    <a:pt x="241" y="377"/>
                    <a:pt x="260" y="375"/>
                    <a:pt x="280" y="370"/>
                  </a:cubicBezTo>
                  <a:cubicBezTo>
                    <a:pt x="504" y="338"/>
                    <a:pt x="452" y="1"/>
                    <a:pt x="27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5883175" y="17722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288" y="0"/>
                  </a:moveTo>
                  <a:cubicBezTo>
                    <a:pt x="278" y="0"/>
                    <a:pt x="268" y="1"/>
                    <a:pt x="258" y="2"/>
                  </a:cubicBezTo>
                  <a:cubicBezTo>
                    <a:pt x="1" y="66"/>
                    <a:pt x="22" y="471"/>
                    <a:pt x="322" y="471"/>
                  </a:cubicBezTo>
                  <a:cubicBezTo>
                    <a:pt x="333" y="471"/>
                    <a:pt x="345" y="470"/>
                    <a:pt x="358" y="469"/>
                  </a:cubicBezTo>
                  <a:cubicBezTo>
                    <a:pt x="647" y="437"/>
                    <a:pt x="564" y="0"/>
                    <a:pt x="2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5817500" y="1825625"/>
              <a:ext cx="17675" cy="13525"/>
            </a:xfrm>
            <a:custGeom>
              <a:avLst/>
              <a:gdLst/>
              <a:ahLst/>
              <a:cxnLst/>
              <a:rect l="l" t="t" r="r" b="b"/>
              <a:pathLst>
                <a:path w="707" h="541" extrusionOk="0">
                  <a:moveTo>
                    <a:pt x="346" y="0"/>
                  </a:moveTo>
                  <a:cubicBezTo>
                    <a:pt x="336" y="0"/>
                    <a:pt x="326" y="1"/>
                    <a:pt x="316" y="2"/>
                  </a:cubicBezTo>
                  <a:cubicBezTo>
                    <a:pt x="1" y="33"/>
                    <a:pt x="43" y="541"/>
                    <a:pt x="330" y="541"/>
                  </a:cubicBezTo>
                  <a:cubicBezTo>
                    <a:pt x="347" y="541"/>
                    <a:pt x="364" y="539"/>
                    <a:pt x="383" y="535"/>
                  </a:cubicBezTo>
                  <a:cubicBezTo>
                    <a:pt x="706" y="503"/>
                    <a:pt x="653" y="0"/>
                    <a:pt x="34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5799525" y="18024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23" y="0"/>
                  </a:moveTo>
                  <a:cubicBezTo>
                    <a:pt x="19" y="0"/>
                    <a:pt x="12" y="8"/>
                    <a:pt x="1" y="30"/>
                  </a:cubicBezTo>
                  <a:cubicBezTo>
                    <a:pt x="23" y="30"/>
                    <a:pt x="31" y="0"/>
                    <a:pt x="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5824775" y="1796425"/>
              <a:ext cx="16225" cy="11775"/>
            </a:xfrm>
            <a:custGeom>
              <a:avLst/>
              <a:gdLst/>
              <a:ahLst/>
              <a:cxnLst/>
              <a:rect l="l" t="t" r="r" b="b"/>
              <a:pathLst>
                <a:path w="649" h="471" extrusionOk="0">
                  <a:moveTo>
                    <a:pt x="289" y="1"/>
                  </a:moveTo>
                  <a:cubicBezTo>
                    <a:pt x="279" y="1"/>
                    <a:pt x="269" y="1"/>
                    <a:pt x="259" y="2"/>
                  </a:cubicBezTo>
                  <a:cubicBezTo>
                    <a:pt x="1" y="34"/>
                    <a:pt x="54" y="471"/>
                    <a:pt x="328" y="471"/>
                  </a:cubicBezTo>
                  <a:cubicBezTo>
                    <a:pt x="338" y="471"/>
                    <a:pt x="348" y="470"/>
                    <a:pt x="359" y="469"/>
                  </a:cubicBezTo>
                  <a:cubicBezTo>
                    <a:pt x="648" y="437"/>
                    <a:pt x="565" y="1"/>
                    <a:pt x="2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5813725" y="1768050"/>
              <a:ext cx="12275" cy="8425"/>
            </a:xfrm>
            <a:custGeom>
              <a:avLst/>
              <a:gdLst/>
              <a:ahLst/>
              <a:cxnLst/>
              <a:rect l="l" t="t" r="r" b="b"/>
              <a:pathLst>
                <a:path w="491" h="337" extrusionOk="0">
                  <a:moveTo>
                    <a:pt x="294" y="1"/>
                  </a:moveTo>
                  <a:cubicBezTo>
                    <a:pt x="286" y="1"/>
                    <a:pt x="276" y="1"/>
                    <a:pt x="267" y="3"/>
                  </a:cubicBezTo>
                  <a:cubicBezTo>
                    <a:pt x="0" y="3"/>
                    <a:pt x="33" y="337"/>
                    <a:pt x="300" y="337"/>
                  </a:cubicBezTo>
                  <a:cubicBezTo>
                    <a:pt x="491" y="305"/>
                    <a:pt x="470" y="1"/>
                    <a:pt x="29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792250" y="1783900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60" y="1"/>
                  </a:moveTo>
                  <a:cubicBezTo>
                    <a:pt x="249" y="1"/>
                    <a:pt x="237" y="2"/>
                    <a:pt x="225" y="3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3" y="438"/>
                    <a:pt x="314" y="438"/>
                    <a:pt x="325" y="437"/>
                  </a:cubicBezTo>
                  <a:cubicBezTo>
                    <a:pt x="549" y="372"/>
                    <a:pt x="528" y="1"/>
                    <a:pt x="26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788975" y="1722200"/>
              <a:ext cx="17025" cy="11800"/>
            </a:xfrm>
            <a:custGeom>
              <a:avLst/>
              <a:gdLst/>
              <a:ahLst/>
              <a:cxnLst/>
              <a:rect l="l" t="t" r="r" b="b"/>
              <a:pathLst>
                <a:path w="681" h="472" extrusionOk="0">
                  <a:moveTo>
                    <a:pt x="356" y="1"/>
                  </a:moveTo>
                  <a:cubicBezTo>
                    <a:pt x="346" y="1"/>
                    <a:pt x="334" y="1"/>
                    <a:pt x="323" y="2"/>
                  </a:cubicBezTo>
                  <a:cubicBezTo>
                    <a:pt x="0" y="2"/>
                    <a:pt x="52" y="471"/>
                    <a:pt x="388" y="471"/>
                  </a:cubicBezTo>
                  <a:cubicBezTo>
                    <a:pt x="400" y="471"/>
                    <a:pt x="411" y="471"/>
                    <a:pt x="423" y="469"/>
                  </a:cubicBezTo>
                  <a:cubicBezTo>
                    <a:pt x="681" y="437"/>
                    <a:pt x="658" y="1"/>
                    <a:pt x="35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817300" y="1708875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18" y="0"/>
                  </a:moveTo>
                  <a:cubicBezTo>
                    <a:pt x="309" y="0"/>
                    <a:pt x="300" y="1"/>
                    <a:pt x="291" y="2"/>
                  </a:cubicBezTo>
                  <a:cubicBezTo>
                    <a:pt x="1" y="34"/>
                    <a:pt x="53" y="470"/>
                    <a:pt x="327" y="470"/>
                  </a:cubicBezTo>
                  <a:cubicBezTo>
                    <a:pt x="337" y="470"/>
                    <a:pt x="347" y="470"/>
                    <a:pt x="357" y="469"/>
                  </a:cubicBezTo>
                  <a:cubicBezTo>
                    <a:pt x="647" y="437"/>
                    <a:pt x="564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5829800" y="1735550"/>
              <a:ext cx="17900" cy="14275"/>
            </a:xfrm>
            <a:custGeom>
              <a:avLst/>
              <a:gdLst/>
              <a:ahLst/>
              <a:cxnLst/>
              <a:rect l="l" t="t" r="r" b="b"/>
              <a:pathLst>
                <a:path w="716" h="571" extrusionOk="0">
                  <a:moveTo>
                    <a:pt x="352" y="1"/>
                  </a:moveTo>
                  <a:cubicBezTo>
                    <a:pt x="343" y="1"/>
                    <a:pt x="334" y="1"/>
                    <a:pt x="324" y="2"/>
                  </a:cubicBezTo>
                  <a:cubicBezTo>
                    <a:pt x="1" y="67"/>
                    <a:pt x="54" y="571"/>
                    <a:pt x="362" y="571"/>
                  </a:cubicBezTo>
                  <a:cubicBezTo>
                    <a:pt x="371" y="571"/>
                    <a:pt x="381" y="570"/>
                    <a:pt x="391" y="569"/>
                  </a:cubicBezTo>
                  <a:cubicBezTo>
                    <a:pt x="715" y="537"/>
                    <a:pt x="661" y="1"/>
                    <a:pt x="35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5789825" y="1752225"/>
              <a:ext cx="13650" cy="10125"/>
            </a:xfrm>
            <a:custGeom>
              <a:avLst/>
              <a:gdLst/>
              <a:ahLst/>
              <a:cxnLst/>
              <a:rect l="l" t="t" r="r" b="b"/>
              <a:pathLst>
                <a:path w="546" h="405" extrusionOk="0">
                  <a:moveTo>
                    <a:pt x="283" y="0"/>
                  </a:moveTo>
                  <a:cubicBezTo>
                    <a:pt x="274" y="0"/>
                    <a:pt x="265" y="1"/>
                    <a:pt x="256" y="2"/>
                  </a:cubicBezTo>
                  <a:cubicBezTo>
                    <a:pt x="0" y="66"/>
                    <a:pt x="20" y="405"/>
                    <a:pt x="256" y="405"/>
                  </a:cubicBezTo>
                  <a:cubicBezTo>
                    <a:pt x="266" y="405"/>
                    <a:pt x="277" y="404"/>
                    <a:pt x="289" y="403"/>
                  </a:cubicBezTo>
                  <a:cubicBezTo>
                    <a:pt x="545" y="371"/>
                    <a:pt x="494" y="0"/>
                    <a:pt x="28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5775600" y="1683825"/>
              <a:ext cx="12875" cy="9325"/>
            </a:xfrm>
            <a:custGeom>
              <a:avLst/>
              <a:gdLst/>
              <a:ahLst/>
              <a:cxnLst/>
              <a:rect l="l" t="t" r="r" b="b"/>
              <a:pathLst>
                <a:path w="515" h="373" extrusionOk="0">
                  <a:moveTo>
                    <a:pt x="254" y="1"/>
                  </a:moveTo>
                  <a:cubicBezTo>
                    <a:pt x="244" y="1"/>
                    <a:pt x="234" y="2"/>
                    <a:pt x="224" y="3"/>
                  </a:cubicBezTo>
                  <a:cubicBezTo>
                    <a:pt x="1" y="35"/>
                    <a:pt x="22" y="372"/>
                    <a:pt x="257" y="372"/>
                  </a:cubicBezTo>
                  <a:cubicBezTo>
                    <a:pt x="268" y="372"/>
                    <a:pt x="279" y="371"/>
                    <a:pt x="291" y="370"/>
                  </a:cubicBezTo>
                  <a:cubicBezTo>
                    <a:pt x="514" y="338"/>
                    <a:pt x="463" y="1"/>
                    <a:pt x="2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5804800" y="1658000"/>
              <a:ext cx="17850" cy="12600"/>
            </a:xfrm>
            <a:custGeom>
              <a:avLst/>
              <a:gdLst/>
              <a:ahLst/>
              <a:cxnLst/>
              <a:rect l="l" t="t" r="r" b="b"/>
              <a:pathLst>
                <a:path w="714" h="504" extrusionOk="0">
                  <a:moveTo>
                    <a:pt x="355" y="0"/>
                  </a:moveTo>
                  <a:cubicBezTo>
                    <a:pt x="345" y="0"/>
                    <a:pt x="334" y="1"/>
                    <a:pt x="324" y="2"/>
                  </a:cubicBezTo>
                  <a:cubicBezTo>
                    <a:pt x="1" y="34"/>
                    <a:pt x="53" y="504"/>
                    <a:pt x="359" y="504"/>
                  </a:cubicBezTo>
                  <a:cubicBezTo>
                    <a:pt x="369" y="504"/>
                    <a:pt x="380" y="503"/>
                    <a:pt x="390" y="502"/>
                  </a:cubicBezTo>
                  <a:cubicBezTo>
                    <a:pt x="713" y="470"/>
                    <a:pt x="661" y="0"/>
                    <a:pt x="3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5792325" y="1640350"/>
              <a:ext cx="15875" cy="10250"/>
            </a:xfrm>
            <a:custGeom>
              <a:avLst/>
              <a:gdLst/>
              <a:ahLst/>
              <a:cxnLst/>
              <a:rect l="l" t="t" r="r" b="b"/>
              <a:pathLst>
                <a:path w="635" h="410" extrusionOk="0">
                  <a:moveTo>
                    <a:pt x="343" y="0"/>
                  </a:moveTo>
                  <a:cubicBezTo>
                    <a:pt x="326" y="0"/>
                    <a:pt x="308" y="3"/>
                    <a:pt x="289" y="7"/>
                  </a:cubicBezTo>
                  <a:cubicBezTo>
                    <a:pt x="1" y="39"/>
                    <a:pt x="51" y="410"/>
                    <a:pt x="321" y="410"/>
                  </a:cubicBezTo>
                  <a:cubicBezTo>
                    <a:pt x="332" y="410"/>
                    <a:pt x="344" y="409"/>
                    <a:pt x="356" y="408"/>
                  </a:cubicBezTo>
                  <a:cubicBezTo>
                    <a:pt x="634" y="377"/>
                    <a:pt x="568" y="0"/>
                    <a:pt x="34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5762300" y="1659650"/>
              <a:ext cx="13625" cy="10150"/>
            </a:xfrm>
            <a:custGeom>
              <a:avLst/>
              <a:gdLst/>
              <a:ahLst/>
              <a:cxnLst/>
              <a:rect l="l" t="t" r="r" b="b"/>
              <a:pathLst>
                <a:path w="545" h="406" extrusionOk="0">
                  <a:moveTo>
                    <a:pt x="285" y="0"/>
                  </a:moveTo>
                  <a:cubicBezTo>
                    <a:pt x="276" y="0"/>
                    <a:pt x="266" y="1"/>
                    <a:pt x="256" y="3"/>
                  </a:cubicBezTo>
                  <a:cubicBezTo>
                    <a:pt x="0" y="66"/>
                    <a:pt x="50" y="405"/>
                    <a:pt x="260" y="405"/>
                  </a:cubicBezTo>
                  <a:cubicBezTo>
                    <a:pt x="269" y="405"/>
                    <a:pt x="279" y="404"/>
                    <a:pt x="289" y="403"/>
                  </a:cubicBezTo>
                  <a:cubicBezTo>
                    <a:pt x="544" y="339"/>
                    <a:pt x="494" y="0"/>
                    <a:pt x="28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5762250" y="1617125"/>
              <a:ext cx="13700" cy="10950"/>
            </a:xfrm>
            <a:custGeom>
              <a:avLst/>
              <a:gdLst/>
              <a:ahLst/>
              <a:cxnLst/>
              <a:rect l="l" t="t" r="r" b="b"/>
              <a:pathLst>
                <a:path w="548" h="438" extrusionOk="0">
                  <a:moveTo>
                    <a:pt x="289" y="0"/>
                  </a:moveTo>
                  <a:cubicBezTo>
                    <a:pt x="279" y="0"/>
                    <a:pt x="268" y="1"/>
                    <a:pt x="258" y="2"/>
                  </a:cubicBezTo>
                  <a:cubicBezTo>
                    <a:pt x="1" y="35"/>
                    <a:pt x="53" y="438"/>
                    <a:pt x="266" y="438"/>
                  </a:cubicBezTo>
                  <a:cubicBezTo>
                    <a:pt x="274" y="438"/>
                    <a:pt x="282" y="437"/>
                    <a:pt x="291" y="436"/>
                  </a:cubicBezTo>
                  <a:cubicBezTo>
                    <a:pt x="547" y="372"/>
                    <a:pt x="527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5820375" y="1685325"/>
              <a:ext cx="13875" cy="11425"/>
            </a:xfrm>
            <a:custGeom>
              <a:avLst/>
              <a:gdLst/>
              <a:ahLst/>
              <a:cxnLst/>
              <a:rect l="l" t="t" r="r" b="b"/>
              <a:pathLst>
                <a:path w="555" h="457" extrusionOk="0">
                  <a:moveTo>
                    <a:pt x="304" y="0"/>
                  </a:moveTo>
                  <a:cubicBezTo>
                    <a:pt x="218" y="0"/>
                    <a:pt x="123" y="51"/>
                    <a:pt x="68" y="143"/>
                  </a:cubicBezTo>
                  <a:cubicBezTo>
                    <a:pt x="1" y="277"/>
                    <a:pt x="68" y="410"/>
                    <a:pt x="201" y="443"/>
                  </a:cubicBezTo>
                  <a:cubicBezTo>
                    <a:pt x="228" y="452"/>
                    <a:pt x="254" y="456"/>
                    <a:pt x="279" y="456"/>
                  </a:cubicBezTo>
                  <a:cubicBezTo>
                    <a:pt x="441" y="456"/>
                    <a:pt x="555" y="283"/>
                    <a:pt x="468" y="110"/>
                  </a:cubicBezTo>
                  <a:cubicBezTo>
                    <a:pt x="438" y="35"/>
                    <a:pt x="374" y="0"/>
                    <a:pt x="30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6373275" y="2793850"/>
              <a:ext cx="183500" cy="121775"/>
            </a:xfrm>
            <a:custGeom>
              <a:avLst/>
              <a:gdLst/>
              <a:ahLst/>
              <a:cxnLst/>
              <a:rect l="l" t="t" r="r" b="b"/>
              <a:pathLst>
                <a:path w="7340" h="4871" extrusionOk="0">
                  <a:moveTo>
                    <a:pt x="3970" y="0"/>
                  </a:moveTo>
                  <a:lnTo>
                    <a:pt x="1" y="1502"/>
                  </a:lnTo>
                  <a:lnTo>
                    <a:pt x="167" y="1468"/>
                  </a:lnTo>
                  <a:lnTo>
                    <a:pt x="968" y="4871"/>
                  </a:lnTo>
                  <a:lnTo>
                    <a:pt x="7339" y="3470"/>
                  </a:lnTo>
                  <a:lnTo>
                    <a:pt x="4304" y="22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5889600" y="2592025"/>
              <a:ext cx="124275" cy="180175"/>
            </a:xfrm>
            <a:custGeom>
              <a:avLst/>
              <a:gdLst/>
              <a:ahLst/>
              <a:cxnLst/>
              <a:rect l="l" t="t" r="r" b="b"/>
              <a:pathLst>
                <a:path w="4971" h="7207" extrusionOk="0">
                  <a:moveTo>
                    <a:pt x="3403" y="1"/>
                  </a:moveTo>
                  <a:lnTo>
                    <a:pt x="1" y="868"/>
                  </a:lnTo>
                  <a:lnTo>
                    <a:pt x="1635" y="7206"/>
                  </a:lnTo>
                  <a:lnTo>
                    <a:pt x="2702" y="4137"/>
                  </a:lnTo>
                  <a:lnTo>
                    <a:pt x="4971" y="3704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5949900" y="2663400"/>
              <a:ext cx="17275" cy="32075"/>
            </a:xfrm>
            <a:custGeom>
              <a:avLst/>
              <a:gdLst/>
              <a:ahLst/>
              <a:cxnLst/>
              <a:rect l="l" t="t" r="r" b="b"/>
              <a:pathLst>
                <a:path w="691" h="1283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315"/>
                    <a:pt x="224" y="515"/>
                    <a:pt x="357" y="715"/>
                  </a:cubicBezTo>
                  <a:cubicBezTo>
                    <a:pt x="391" y="882"/>
                    <a:pt x="491" y="1116"/>
                    <a:pt x="691" y="1282"/>
                  </a:cubicBezTo>
                  <a:cubicBezTo>
                    <a:pt x="657" y="1049"/>
                    <a:pt x="524" y="815"/>
                    <a:pt x="391" y="649"/>
                  </a:cubicBezTo>
                  <a:cubicBezTo>
                    <a:pt x="257" y="448"/>
                    <a:pt x="190" y="215"/>
                    <a:pt x="57" y="15"/>
                  </a:cubicBezTo>
                  <a:cubicBezTo>
                    <a:pt x="47" y="5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5952600" y="2654250"/>
              <a:ext cx="24600" cy="42050"/>
            </a:xfrm>
            <a:custGeom>
              <a:avLst/>
              <a:gdLst/>
              <a:ahLst/>
              <a:cxnLst/>
              <a:rect l="l" t="t" r="r" b="b"/>
              <a:pathLst>
                <a:path w="984" h="1682" extrusionOk="0">
                  <a:moveTo>
                    <a:pt x="79" y="1"/>
                  </a:moveTo>
                  <a:cubicBezTo>
                    <a:pt x="41" y="1"/>
                    <a:pt x="0" y="32"/>
                    <a:pt x="49" y="81"/>
                  </a:cubicBezTo>
                  <a:cubicBezTo>
                    <a:pt x="416" y="581"/>
                    <a:pt x="649" y="1148"/>
                    <a:pt x="983" y="1682"/>
                  </a:cubicBezTo>
                  <a:cubicBezTo>
                    <a:pt x="816" y="1081"/>
                    <a:pt x="483" y="548"/>
                    <a:pt x="116" y="14"/>
                  </a:cubicBezTo>
                  <a:cubicBezTo>
                    <a:pt x="107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5974650" y="2658200"/>
              <a:ext cx="14225" cy="38925"/>
            </a:xfrm>
            <a:custGeom>
              <a:avLst/>
              <a:gdLst/>
              <a:ahLst/>
              <a:cxnLst/>
              <a:rect l="l" t="t" r="r" b="b"/>
              <a:pathLst>
                <a:path w="569" h="1557" extrusionOk="0">
                  <a:moveTo>
                    <a:pt x="29" y="1"/>
                  </a:moveTo>
                  <a:cubicBezTo>
                    <a:pt x="12" y="1"/>
                    <a:pt x="1" y="17"/>
                    <a:pt x="1" y="56"/>
                  </a:cubicBezTo>
                  <a:cubicBezTo>
                    <a:pt x="101" y="556"/>
                    <a:pt x="335" y="1057"/>
                    <a:pt x="535" y="1557"/>
                  </a:cubicBezTo>
                  <a:cubicBezTo>
                    <a:pt x="535" y="1557"/>
                    <a:pt x="568" y="1557"/>
                    <a:pt x="568" y="1524"/>
                  </a:cubicBezTo>
                  <a:cubicBezTo>
                    <a:pt x="435" y="1023"/>
                    <a:pt x="268" y="490"/>
                    <a:pt x="68" y="23"/>
                  </a:cubicBezTo>
                  <a:cubicBezTo>
                    <a:pt x="54" y="9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5983775" y="2669175"/>
              <a:ext cx="35150" cy="49650"/>
            </a:xfrm>
            <a:custGeom>
              <a:avLst/>
              <a:gdLst/>
              <a:ahLst/>
              <a:cxnLst/>
              <a:rect l="l" t="t" r="r" b="b"/>
              <a:pathLst>
                <a:path w="1406" h="1986" extrusionOk="0">
                  <a:moveTo>
                    <a:pt x="235" y="308"/>
                  </a:moveTo>
                  <a:cubicBezTo>
                    <a:pt x="272" y="477"/>
                    <a:pt x="282" y="647"/>
                    <a:pt x="269" y="822"/>
                  </a:cubicBezTo>
                  <a:lnTo>
                    <a:pt x="269" y="822"/>
                  </a:lnTo>
                  <a:cubicBezTo>
                    <a:pt x="258" y="820"/>
                    <a:pt x="247" y="819"/>
                    <a:pt x="236" y="818"/>
                  </a:cubicBezTo>
                  <a:cubicBezTo>
                    <a:pt x="233" y="818"/>
                    <a:pt x="231" y="818"/>
                    <a:pt x="228" y="818"/>
                  </a:cubicBezTo>
                  <a:lnTo>
                    <a:pt x="228" y="818"/>
                  </a:lnTo>
                  <a:cubicBezTo>
                    <a:pt x="197" y="653"/>
                    <a:pt x="198" y="480"/>
                    <a:pt x="235" y="308"/>
                  </a:cubicBezTo>
                  <a:close/>
                  <a:moveTo>
                    <a:pt x="350" y="967"/>
                  </a:moveTo>
                  <a:cubicBezTo>
                    <a:pt x="638" y="1017"/>
                    <a:pt x="893" y="1149"/>
                    <a:pt x="1070" y="1385"/>
                  </a:cubicBezTo>
                  <a:cubicBezTo>
                    <a:pt x="1205" y="1547"/>
                    <a:pt x="1406" y="1840"/>
                    <a:pt x="1212" y="1840"/>
                  </a:cubicBezTo>
                  <a:cubicBezTo>
                    <a:pt x="1167" y="1840"/>
                    <a:pt x="1099" y="1823"/>
                    <a:pt x="1004" y="1785"/>
                  </a:cubicBezTo>
                  <a:cubicBezTo>
                    <a:pt x="688" y="1643"/>
                    <a:pt x="454" y="1404"/>
                    <a:pt x="324" y="1120"/>
                  </a:cubicBezTo>
                  <a:lnTo>
                    <a:pt x="324" y="1120"/>
                  </a:lnTo>
                  <a:cubicBezTo>
                    <a:pt x="335" y="1068"/>
                    <a:pt x="343" y="1017"/>
                    <a:pt x="350" y="967"/>
                  </a:cubicBezTo>
                  <a:close/>
                  <a:moveTo>
                    <a:pt x="199" y="1"/>
                  </a:moveTo>
                  <a:cubicBezTo>
                    <a:pt x="178" y="1"/>
                    <a:pt x="153" y="17"/>
                    <a:pt x="136" y="51"/>
                  </a:cubicBezTo>
                  <a:cubicBezTo>
                    <a:pt x="0" y="458"/>
                    <a:pt x="35" y="873"/>
                    <a:pt x="204" y="1214"/>
                  </a:cubicBezTo>
                  <a:lnTo>
                    <a:pt x="204" y="1214"/>
                  </a:lnTo>
                  <a:cubicBezTo>
                    <a:pt x="204" y="1215"/>
                    <a:pt x="203" y="1217"/>
                    <a:pt x="203" y="1218"/>
                  </a:cubicBezTo>
                  <a:cubicBezTo>
                    <a:pt x="203" y="1218"/>
                    <a:pt x="205" y="1220"/>
                    <a:pt x="208" y="1222"/>
                  </a:cubicBezTo>
                  <a:lnTo>
                    <a:pt x="208" y="1222"/>
                  </a:lnTo>
                  <a:cubicBezTo>
                    <a:pt x="414" y="1630"/>
                    <a:pt x="811" y="1931"/>
                    <a:pt x="1337" y="1985"/>
                  </a:cubicBezTo>
                  <a:cubicBezTo>
                    <a:pt x="1371" y="1985"/>
                    <a:pt x="1404" y="1952"/>
                    <a:pt x="1404" y="1919"/>
                  </a:cubicBezTo>
                  <a:cubicBezTo>
                    <a:pt x="1342" y="1362"/>
                    <a:pt x="907" y="948"/>
                    <a:pt x="365" y="838"/>
                  </a:cubicBezTo>
                  <a:lnTo>
                    <a:pt x="365" y="838"/>
                  </a:lnTo>
                  <a:cubicBezTo>
                    <a:pt x="385" y="597"/>
                    <a:pt x="361" y="373"/>
                    <a:pt x="278" y="151"/>
                  </a:cubicBezTo>
                  <a:lnTo>
                    <a:pt x="278" y="151"/>
                  </a:lnTo>
                  <a:cubicBezTo>
                    <a:pt x="286" y="129"/>
                    <a:pt x="294" y="106"/>
                    <a:pt x="303" y="84"/>
                  </a:cubicBezTo>
                  <a:lnTo>
                    <a:pt x="251" y="84"/>
                  </a:lnTo>
                  <a:cubicBezTo>
                    <a:pt x="246" y="73"/>
                    <a:pt x="241" y="62"/>
                    <a:pt x="236" y="51"/>
                  </a:cubicBezTo>
                  <a:cubicBezTo>
                    <a:pt x="236" y="17"/>
                    <a:pt x="220" y="1"/>
                    <a:pt x="19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5896275" y="2610475"/>
              <a:ext cx="37550" cy="162350"/>
            </a:xfrm>
            <a:custGeom>
              <a:avLst/>
              <a:gdLst/>
              <a:ahLst/>
              <a:cxnLst/>
              <a:rect l="l" t="t" r="r" b="b"/>
              <a:pathLst>
                <a:path w="1502" h="6494" extrusionOk="0">
                  <a:moveTo>
                    <a:pt x="77" y="0"/>
                  </a:moveTo>
                  <a:cubicBezTo>
                    <a:pt x="41" y="0"/>
                    <a:pt x="0" y="27"/>
                    <a:pt x="0" y="64"/>
                  </a:cubicBezTo>
                  <a:cubicBezTo>
                    <a:pt x="534" y="2165"/>
                    <a:pt x="901" y="4300"/>
                    <a:pt x="1401" y="6468"/>
                  </a:cubicBezTo>
                  <a:cubicBezTo>
                    <a:pt x="1435" y="6485"/>
                    <a:pt x="1460" y="6493"/>
                    <a:pt x="1476" y="6493"/>
                  </a:cubicBezTo>
                  <a:cubicBezTo>
                    <a:pt x="1493" y="6493"/>
                    <a:pt x="1501" y="6485"/>
                    <a:pt x="1501" y="6468"/>
                  </a:cubicBezTo>
                  <a:cubicBezTo>
                    <a:pt x="1235" y="4300"/>
                    <a:pt x="701" y="2165"/>
                    <a:pt x="134" y="64"/>
                  </a:cubicBezTo>
                  <a:cubicBezTo>
                    <a:pt x="134" y="18"/>
                    <a:pt x="107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5906475" y="2618725"/>
              <a:ext cx="86550" cy="20400"/>
            </a:xfrm>
            <a:custGeom>
              <a:avLst/>
              <a:gdLst/>
              <a:ahLst/>
              <a:cxnLst/>
              <a:rect l="l" t="t" r="r" b="b"/>
              <a:pathLst>
                <a:path w="3462" h="816" extrusionOk="0">
                  <a:moveTo>
                    <a:pt x="3395" y="0"/>
                  </a:moveTo>
                  <a:cubicBezTo>
                    <a:pt x="2228" y="100"/>
                    <a:pt x="1060" y="301"/>
                    <a:pt x="59" y="801"/>
                  </a:cubicBezTo>
                  <a:cubicBezTo>
                    <a:pt x="1127" y="467"/>
                    <a:pt x="2228" y="234"/>
                    <a:pt x="3395" y="100"/>
                  </a:cubicBezTo>
                  <a:cubicBezTo>
                    <a:pt x="3462" y="100"/>
                    <a:pt x="3428" y="0"/>
                    <a:pt x="3395" y="0"/>
                  </a:cubicBezTo>
                  <a:close/>
                  <a:moveTo>
                    <a:pt x="59" y="801"/>
                  </a:moveTo>
                  <a:cubicBezTo>
                    <a:pt x="15" y="801"/>
                    <a:pt x="0" y="816"/>
                    <a:pt x="15" y="816"/>
                  </a:cubicBezTo>
                  <a:cubicBezTo>
                    <a:pt x="22" y="816"/>
                    <a:pt x="37" y="812"/>
                    <a:pt x="59" y="80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6386275" y="2829350"/>
              <a:ext cx="26225" cy="79925"/>
            </a:xfrm>
            <a:custGeom>
              <a:avLst/>
              <a:gdLst/>
              <a:ahLst/>
              <a:cxnLst/>
              <a:rect l="l" t="t" r="r" b="b"/>
              <a:pathLst>
                <a:path w="1049" h="3197" extrusionOk="0">
                  <a:moveTo>
                    <a:pt x="100" y="1"/>
                  </a:moveTo>
                  <a:cubicBezTo>
                    <a:pt x="53" y="1"/>
                    <a:pt x="1" y="25"/>
                    <a:pt x="48" y="48"/>
                  </a:cubicBezTo>
                  <a:cubicBezTo>
                    <a:pt x="215" y="1082"/>
                    <a:pt x="481" y="2216"/>
                    <a:pt x="948" y="3184"/>
                  </a:cubicBezTo>
                  <a:cubicBezTo>
                    <a:pt x="957" y="3193"/>
                    <a:pt x="969" y="3197"/>
                    <a:pt x="980" y="3197"/>
                  </a:cubicBezTo>
                  <a:cubicBezTo>
                    <a:pt x="1013" y="3197"/>
                    <a:pt x="1048" y="3166"/>
                    <a:pt x="1048" y="3117"/>
                  </a:cubicBezTo>
                  <a:cubicBezTo>
                    <a:pt x="682" y="2083"/>
                    <a:pt x="381" y="10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6395800" y="2878900"/>
              <a:ext cx="159300" cy="34450"/>
            </a:xfrm>
            <a:custGeom>
              <a:avLst/>
              <a:gdLst/>
              <a:ahLst/>
              <a:cxnLst/>
              <a:rect l="l" t="t" r="r" b="b"/>
              <a:pathLst>
                <a:path w="6372" h="1378" extrusionOk="0">
                  <a:moveTo>
                    <a:pt x="6338" y="1"/>
                  </a:moveTo>
                  <a:cubicBezTo>
                    <a:pt x="4237" y="201"/>
                    <a:pt x="2035" y="668"/>
                    <a:pt x="0" y="1268"/>
                  </a:cubicBezTo>
                  <a:cubicBezTo>
                    <a:pt x="0" y="1323"/>
                    <a:pt x="0" y="1377"/>
                    <a:pt x="18" y="1377"/>
                  </a:cubicBezTo>
                  <a:cubicBezTo>
                    <a:pt x="23" y="1377"/>
                    <a:pt x="28" y="1375"/>
                    <a:pt x="34" y="1369"/>
                  </a:cubicBezTo>
                  <a:cubicBezTo>
                    <a:pt x="2102" y="835"/>
                    <a:pt x="4203" y="401"/>
                    <a:pt x="6338" y="68"/>
                  </a:cubicBezTo>
                  <a:cubicBezTo>
                    <a:pt x="6372" y="68"/>
                    <a:pt x="6372" y="1"/>
                    <a:pt x="63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6464175" y="2847000"/>
              <a:ext cx="18900" cy="11925"/>
            </a:xfrm>
            <a:custGeom>
              <a:avLst/>
              <a:gdLst/>
              <a:ahLst/>
              <a:cxnLst/>
              <a:rect l="l" t="t" r="r" b="b"/>
              <a:pathLst>
                <a:path w="756" h="477" extrusionOk="0">
                  <a:moveTo>
                    <a:pt x="688" y="0"/>
                  </a:moveTo>
                  <a:cubicBezTo>
                    <a:pt x="681" y="0"/>
                    <a:pt x="674" y="3"/>
                    <a:pt x="668" y="9"/>
                  </a:cubicBezTo>
                  <a:cubicBezTo>
                    <a:pt x="468" y="143"/>
                    <a:pt x="267" y="310"/>
                    <a:pt x="34" y="443"/>
                  </a:cubicBezTo>
                  <a:cubicBezTo>
                    <a:pt x="1" y="443"/>
                    <a:pt x="1" y="476"/>
                    <a:pt x="34" y="476"/>
                  </a:cubicBezTo>
                  <a:cubicBezTo>
                    <a:pt x="267" y="343"/>
                    <a:pt x="501" y="243"/>
                    <a:pt x="701" y="109"/>
                  </a:cubicBezTo>
                  <a:cubicBezTo>
                    <a:pt x="756" y="55"/>
                    <a:pt x="721" y="0"/>
                    <a:pt x="6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6460000" y="2838875"/>
              <a:ext cx="21725" cy="9200"/>
            </a:xfrm>
            <a:custGeom>
              <a:avLst/>
              <a:gdLst/>
              <a:ahLst/>
              <a:cxnLst/>
              <a:rect l="l" t="t" r="r" b="b"/>
              <a:pathLst>
                <a:path w="869" h="368" extrusionOk="0">
                  <a:moveTo>
                    <a:pt x="801" y="1"/>
                  </a:moveTo>
                  <a:cubicBezTo>
                    <a:pt x="668" y="1"/>
                    <a:pt x="535" y="101"/>
                    <a:pt x="434" y="134"/>
                  </a:cubicBezTo>
                  <a:cubicBezTo>
                    <a:pt x="301" y="168"/>
                    <a:pt x="168" y="268"/>
                    <a:pt x="1" y="301"/>
                  </a:cubicBezTo>
                  <a:cubicBezTo>
                    <a:pt x="1" y="334"/>
                    <a:pt x="1" y="368"/>
                    <a:pt x="34" y="368"/>
                  </a:cubicBezTo>
                  <a:cubicBezTo>
                    <a:pt x="168" y="334"/>
                    <a:pt x="301" y="301"/>
                    <a:pt x="468" y="234"/>
                  </a:cubicBezTo>
                  <a:cubicBezTo>
                    <a:pt x="601" y="201"/>
                    <a:pt x="768" y="168"/>
                    <a:pt x="835" y="101"/>
                  </a:cubicBezTo>
                  <a:cubicBezTo>
                    <a:pt x="868" y="34"/>
                    <a:pt x="835" y="1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6459175" y="2831375"/>
              <a:ext cx="22550" cy="4200"/>
            </a:xfrm>
            <a:custGeom>
              <a:avLst/>
              <a:gdLst/>
              <a:ahLst/>
              <a:cxnLst/>
              <a:rect l="l" t="t" r="r" b="b"/>
              <a:pathLst>
                <a:path w="902" h="168" extrusionOk="0">
                  <a:moveTo>
                    <a:pt x="834" y="1"/>
                  </a:moveTo>
                  <a:cubicBezTo>
                    <a:pt x="534" y="1"/>
                    <a:pt x="301" y="34"/>
                    <a:pt x="34" y="134"/>
                  </a:cubicBezTo>
                  <a:cubicBezTo>
                    <a:pt x="0" y="134"/>
                    <a:pt x="0" y="167"/>
                    <a:pt x="34" y="167"/>
                  </a:cubicBezTo>
                  <a:cubicBezTo>
                    <a:pt x="301" y="134"/>
                    <a:pt x="568" y="134"/>
                    <a:pt x="834" y="134"/>
                  </a:cubicBezTo>
                  <a:cubicBezTo>
                    <a:pt x="901" y="134"/>
                    <a:pt x="901" y="1"/>
                    <a:pt x="8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6450825" y="2810675"/>
              <a:ext cx="36725" cy="20025"/>
            </a:xfrm>
            <a:custGeom>
              <a:avLst/>
              <a:gdLst/>
              <a:ahLst/>
              <a:cxnLst/>
              <a:rect l="l" t="t" r="r" b="b"/>
              <a:pathLst>
                <a:path w="1469" h="801" extrusionOk="0">
                  <a:moveTo>
                    <a:pt x="501" y="295"/>
                  </a:moveTo>
                  <a:cubicBezTo>
                    <a:pt x="568" y="295"/>
                    <a:pt x="701" y="428"/>
                    <a:pt x="735" y="462"/>
                  </a:cubicBezTo>
                  <a:cubicBezTo>
                    <a:pt x="787" y="514"/>
                    <a:pt x="831" y="557"/>
                    <a:pt x="874" y="606"/>
                  </a:cubicBezTo>
                  <a:lnTo>
                    <a:pt x="874" y="606"/>
                  </a:lnTo>
                  <a:cubicBezTo>
                    <a:pt x="849" y="603"/>
                    <a:pt x="825" y="599"/>
                    <a:pt x="801" y="595"/>
                  </a:cubicBezTo>
                  <a:cubicBezTo>
                    <a:pt x="668" y="562"/>
                    <a:pt x="568" y="495"/>
                    <a:pt x="501" y="462"/>
                  </a:cubicBezTo>
                  <a:cubicBezTo>
                    <a:pt x="468" y="428"/>
                    <a:pt x="234" y="295"/>
                    <a:pt x="501" y="295"/>
                  </a:cubicBezTo>
                  <a:close/>
                  <a:moveTo>
                    <a:pt x="1273" y="121"/>
                  </a:moveTo>
                  <a:cubicBezTo>
                    <a:pt x="1291" y="121"/>
                    <a:pt x="1312" y="133"/>
                    <a:pt x="1335" y="161"/>
                  </a:cubicBezTo>
                  <a:cubicBezTo>
                    <a:pt x="1369" y="228"/>
                    <a:pt x="1335" y="328"/>
                    <a:pt x="1335" y="395"/>
                  </a:cubicBezTo>
                  <a:cubicBezTo>
                    <a:pt x="1319" y="527"/>
                    <a:pt x="1237" y="585"/>
                    <a:pt x="1135" y="607"/>
                  </a:cubicBezTo>
                  <a:lnTo>
                    <a:pt x="1135" y="607"/>
                  </a:lnTo>
                  <a:lnTo>
                    <a:pt x="1135" y="428"/>
                  </a:lnTo>
                  <a:cubicBezTo>
                    <a:pt x="1135" y="401"/>
                    <a:pt x="1181" y="121"/>
                    <a:pt x="1273" y="121"/>
                  </a:cubicBezTo>
                  <a:close/>
                  <a:moveTo>
                    <a:pt x="1262" y="1"/>
                  </a:moveTo>
                  <a:cubicBezTo>
                    <a:pt x="1208" y="1"/>
                    <a:pt x="1154" y="37"/>
                    <a:pt x="1135" y="95"/>
                  </a:cubicBezTo>
                  <a:cubicBezTo>
                    <a:pt x="1028" y="229"/>
                    <a:pt x="985" y="449"/>
                    <a:pt x="990" y="617"/>
                  </a:cubicBezTo>
                  <a:lnTo>
                    <a:pt x="990" y="617"/>
                  </a:lnTo>
                  <a:cubicBezTo>
                    <a:pt x="976" y="616"/>
                    <a:pt x="962" y="615"/>
                    <a:pt x="949" y="614"/>
                  </a:cubicBezTo>
                  <a:lnTo>
                    <a:pt x="949" y="614"/>
                  </a:lnTo>
                  <a:cubicBezTo>
                    <a:pt x="816" y="423"/>
                    <a:pt x="568" y="151"/>
                    <a:pt x="364" y="151"/>
                  </a:cubicBezTo>
                  <a:cubicBezTo>
                    <a:pt x="304" y="151"/>
                    <a:pt x="249" y="174"/>
                    <a:pt x="201" y="228"/>
                  </a:cubicBezTo>
                  <a:cubicBezTo>
                    <a:pt x="1" y="495"/>
                    <a:pt x="835" y="762"/>
                    <a:pt x="1002" y="762"/>
                  </a:cubicBezTo>
                  <a:cubicBezTo>
                    <a:pt x="1002" y="790"/>
                    <a:pt x="1014" y="800"/>
                    <a:pt x="1025" y="800"/>
                  </a:cubicBezTo>
                  <a:cubicBezTo>
                    <a:pt x="1040" y="800"/>
                    <a:pt x="1054" y="781"/>
                    <a:pt x="1035" y="762"/>
                  </a:cubicBezTo>
                  <a:cubicBezTo>
                    <a:pt x="1035" y="762"/>
                    <a:pt x="1035" y="761"/>
                    <a:pt x="1035" y="761"/>
                  </a:cubicBezTo>
                  <a:lnTo>
                    <a:pt x="1035" y="761"/>
                  </a:lnTo>
                  <a:cubicBezTo>
                    <a:pt x="1038" y="761"/>
                    <a:pt x="1041" y="761"/>
                    <a:pt x="1045" y="761"/>
                  </a:cubicBezTo>
                  <a:lnTo>
                    <a:pt x="1045" y="761"/>
                  </a:lnTo>
                  <a:cubicBezTo>
                    <a:pt x="1057" y="765"/>
                    <a:pt x="1071" y="767"/>
                    <a:pt x="1084" y="767"/>
                  </a:cubicBezTo>
                  <a:cubicBezTo>
                    <a:pt x="1100" y="767"/>
                    <a:pt x="1116" y="763"/>
                    <a:pt x="1125" y="754"/>
                  </a:cubicBezTo>
                  <a:lnTo>
                    <a:pt x="1125" y="754"/>
                  </a:lnTo>
                  <a:cubicBezTo>
                    <a:pt x="1244" y="737"/>
                    <a:pt x="1344" y="687"/>
                    <a:pt x="1369" y="562"/>
                  </a:cubicBezTo>
                  <a:cubicBezTo>
                    <a:pt x="1402" y="428"/>
                    <a:pt x="1469" y="161"/>
                    <a:pt x="1369" y="61"/>
                  </a:cubicBezTo>
                  <a:cubicBezTo>
                    <a:pt x="1341" y="19"/>
                    <a:pt x="1301" y="1"/>
                    <a:pt x="126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3" name="Google Shape;1583;p2"/>
          <p:cNvSpPr txBox="1">
            <a:spLocks noGrp="1"/>
          </p:cNvSpPr>
          <p:nvPr>
            <p:ph type="subTitle" idx="1"/>
          </p:nvPr>
        </p:nvSpPr>
        <p:spPr>
          <a:xfrm>
            <a:off x="3227850" y="3170982"/>
            <a:ext cx="2688300" cy="6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584" name="Google Shape;1584;p2"/>
          <p:cNvSpPr txBox="1">
            <a:spLocks noGrp="1"/>
          </p:cNvSpPr>
          <p:nvPr>
            <p:ph type="ctrTitle"/>
          </p:nvPr>
        </p:nvSpPr>
        <p:spPr>
          <a:xfrm>
            <a:off x="2601450" y="1467687"/>
            <a:ext cx="3941100" cy="19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Font typeface="Jua"/>
              <a:buNone/>
              <a:defRPr sz="6000">
                <a:latin typeface="Jua"/>
                <a:ea typeface="Jua"/>
                <a:cs typeface="Jua"/>
                <a:sym typeface="J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0" name="Google Shape;1590;p4"/>
          <p:cNvGrpSpPr/>
          <p:nvPr/>
        </p:nvGrpSpPr>
        <p:grpSpPr>
          <a:xfrm rot="616907">
            <a:off x="8143110" y="249165"/>
            <a:ext cx="701416" cy="1468762"/>
            <a:chOff x="8694925" y="207725"/>
            <a:chExt cx="701375" cy="1468675"/>
          </a:xfrm>
        </p:grpSpPr>
        <p:sp>
          <p:nvSpPr>
            <p:cNvPr id="1591" name="Google Shape;1591;p4"/>
            <p:cNvSpPr/>
            <p:nvPr/>
          </p:nvSpPr>
          <p:spPr>
            <a:xfrm>
              <a:off x="9081050" y="757200"/>
              <a:ext cx="142625" cy="92150"/>
            </a:xfrm>
            <a:custGeom>
              <a:avLst/>
              <a:gdLst/>
              <a:ahLst/>
              <a:cxnLst/>
              <a:rect l="l" t="t" r="r" b="b"/>
              <a:pathLst>
                <a:path w="5705" h="3686" extrusionOk="0">
                  <a:moveTo>
                    <a:pt x="4973" y="0"/>
                  </a:moveTo>
                  <a:cubicBezTo>
                    <a:pt x="4961" y="0"/>
                    <a:pt x="4949" y="3"/>
                    <a:pt x="4937" y="8"/>
                  </a:cubicBezTo>
                  <a:cubicBezTo>
                    <a:pt x="4857" y="77"/>
                    <a:pt x="4680" y="95"/>
                    <a:pt x="4459" y="95"/>
                  </a:cubicBezTo>
                  <a:cubicBezTo>
                    <a:pt x="4236" y="95"/>
                    <a:pt x="3968" y="77"/>
                    <a:pt x="3706" y="77"/>
                  </a:cubicBezTo>
                  <a:cubicBezTo>
                    <a:pt x="3477" y="77"/>
                    <a:pt x="3253" y="91"/>
                    <a:pt x="3069" y="142"/>
                  </a:cubicBezTo>
                  <a:cubicBezTo>
                    <a:pt x="2469" y="308"/>
                    <a:pt x="1401" y="1009"/>
                    <a:pt x="1501" y="1209"/>
                  </a:cubicBezTo>
                  <a:cubicBezTo>
                    <a:pt x="1513" y="1244"/>
                    <a:pt x="1547" y="1259"/>
                    <a:pt x="1597" y="1259"/>
                  </a:cubicBezTo>
                  <a:cubicBezTo>
                    <a:pt x="1832" y="1259"/>
                    <a:pt x="2410" y="936"/>
                    <a:pt x="2602" y="909"/>
                  </a:cubicBezTo>
                  <a:cubicBezTo>
                    <a:pt x="2641" y="900"/>
                    <a:pt x="2679" y="896"/>
                    <a:pt x="2712" y="896"/>
                  </a:cubicBezTo>
                  <a:cubicBezTo>
                    <a:pt x="2937" y="896"/>
                    <a:pt x="2994" y="1081"/>
                    <a:pt x="2269" y="1342"/>
                  </a:cubicBezTo>
                  <a:cubicBezTo>
                    <a:pt x="1401" y="1643"/>
                    <a:pt x="201" y="2210"/>
                    <a:pt x="234" y="2477"/>
                  </a:cubicBezTo>
                  <a:cubicBezTo>
                    <a:pt x="246" y="2505"/>
                    <a:pt x="280" y="2517"/>
                    <a:pt x="330" y="2517"/>
                  </a:cubicBezTo>
                  <a:cubicBezTo>
                    <a:pt x="649" y="2517"/>
                    <a:pt x="1627" y="2036"/>
                    <a:pt x="1984" y="2036"/>
                  </a:cubicBezTo>
                  <a:cubicBezTo>
                    <a:pt x="2041" y="2036"/>
                    <a:pt x="2082" y="2048"/>
                    <a:pt x="2102" y="2076"/>
                  </a:cubicBezTo>
                  <a:cubicBezTo>
                    <a:pt x="2269" y="2343"/>
                    <a:pt x="1501" y="2510"/>
                    <a:pt x="1001" y="2610"/>
                  </a:cubicBezTo>
                  <a:cubicBezTo>
                    <a:pt x="501" y="2743"/>
                    <a:pt x="0" y="2910"/>
                    <a:pt x="0" y="2910"/>
                  </a:cubicBezTo>
                  <a:cubicBezTo>
                    <a:pt x="26" y="3080"/>
                    <a:pt x="185" y="3140"/>
                    <a:pt x="413" y="3140"/>
                  </a:cubicBezTo>
                  <a:cubicBezTo>
                    <a:pt x="948" y="3140"/>
                    <a:pt x="1862" y="2809"/>
                    <a:pt x="2289" y="2809"/>
                  </a:cubicBezTo>
                  <a:cubicBezTo>
                    <a:pt x="2393" y="2809"/>
                    <a:pt x="2468" y="2828"/>
                    <a:pt x="2502" y="2877"/>
                  </a:cubicBezTo>
                  <a:cubicBezTo>
                    <a:pt x="2702" y="3210"/>
                    <a:pt x="934" y="3344"/>
                    <a:pt x="768" y="3511"/>
                  </a:cubicBezTo>
                  <a:cubicBezTo>
                    <a:pt x="718" y="3611"/>
                    <a:pt x="901" y="3686"/>
                    <a:pt x="1243" y="3686"/>
                  </a:cubicBezTo>
                  <a:cubicBezTo>
                    <a:pt x="1585" y="3686"/>
                    <a:pt x="2085" y="3611"/>
                    <a:pt x="2669" y="3411"/>
                  </a:cubicBezTo>
                  <a:cubicBezTo>
                    <a:pt x="3770" y="3010"/>
                    <a:pt x="5704" y="1509"/>
                    <a:pt x="5704" y="1509"/>
                  </a:cubicBezTo>
                  <a:cubicBezTo>
                    <a:pt x="5704" y="1509"/>
                    <a:pt x="5273" y="0"/>
                    <a:pt x="49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"/>
            <p:cNvSpPr/>
            <p:nvPr/>
          </p:nvSpPr>
          <p:spPr>
            <a:xfrm>
              <a:off x="8870050" y="865800"/>
              <a:ext cx="297750" cy="728875"/>
            </a:xfrm>
            <a:custGeom>
              <a:avLst/>
              <a:gdLst/>
              <a:ahLst/>
              <a:cxnLst/>
              <a:rect l="l" t="t" r="r" b="b"/>
              <a:pathLst>
                <a:path w="11910" h="29155" extrusionOk="0">
                  <a:moveTo>
                    <a:pt x="1168" y="1"/>
                  </a:moveTo>
                  <a:lnTo>
                    <a:pt x="1" y="28187"/>
                  </a:lnTo>
                  <a:lnTo>
                    <a:pt x="2503" y="28721"/>
                  </a:lnTo>
                  <a:cubicBezTo>
                    <a:pt x="2503" y="28721"/>
                    <a:pt x="5805" y="4404"/>
                    <a:pt x="6005" y="4037"/>
                  </a:cubicBezTo>
                  <a:cubicBezTo>
                    <a:pt x="6056" y="3966"/>
                    <a:pt x="6150" y="3941"/>
                    <a:pt x="6256" y="3941"/>
                  </a:cubicBezTo>
                  <a:cubicBezTo>
                    <a:pt x="6499" y="3941"/>
                    <a:pt x="6806" y="4070"/>
                    <a:pt x="6806" y="4070"/>
                  </a:cubicBezTo>
                  <a:lnTo>
                    <a:pt x="5071" y="29021"/>
                  </a:lnTo>
                  <a:lnTo>
                    <a:pt x="7706" y="29155"/>
                  </a:lnTo>
                  <a:cubicBezTo>
                    <a:pt x="7706" y="29155"/>
                    <a:pt x="11576" y="5972"/>
                    <a:pt x="11910" y="301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"/>
            <p:cNvSpPr/>
            <p:nvPr/>
          </p:nvSpPr>
          <p:spPr>
            <a:xfrm>
              <a:off x="8786675" y="1566300"/>
              <a:ext cx="150950" cy="93425"/>
            </a:xfrm>
            <a:custGeom>
              <a:avLst/>
              <a:gdLst/>
              <a:ahLst/>
              <a:cxnLst/>
              <a:rect l="l" t="t" r="r" b="b"/>
              <a:pathLst>
                <a:path w="6038" h="3737" extrusionOk="0">
                  <a:moveTo>
                    <a:pt x="2869" y="1"/>
                  </a:moveTo>
                  <a:lnTo>
                    <a:pt x="2702" y="1835"/>
                  </a:lnTo>
                  <a:lnTo>
                    <a:pt x="0" y="3236"/>
                  </a:lnTo>
                  <a:lnTo>
                    <a:pt x="5604" y="3737"/>
                  </a:lnTo>
                  <a:lnTo>
                    <a:pt x="6038" y="468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"/>
            <p:cNvSpPr/>
            <p:nvPr/>
          </p:nvSpPr>
          <p:spPr>
            <a:xfrm>
              <a:off x="8980975" y="1582150"/>
              <a:ext cx="139300" cy="94250"/>
            </a:xfrm>
            <a:custGeom>
              <a:avLst/>
              <a:gdLst/>
              <a:ahLst/>
              <a:cxnLst/>
              <a:rect l="l" t="t" r="r" b="b"/>
              <a:pathLst>
                <a:path w="5572" h="3770" extrusionOk="0">
                  <a:moveTo>
                    <a:pt x="101" y="0"/>
                  </a:moveTo>
                  <a:lnTo>
                    <a:pt x="0" y="3336"/>
                  </a:lnTo>
                  <a:lnTo>
                    <a:pt x="5571" y="3770"/>
                  </a:lnTo>
                  <a:lnTo>
                    <a:pt x="3503" y="2069"/>
                  </a:lnTo>
                  <a:lnTo>
                    <a:pt x="3570" y="6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"/>
            <p:cNvSpPr/>
            <p:nvPr/>
          </p:nvSpPr>
          <p:spPr>
            <a:xfrm>
              <a:off x="8956800" y="216075"/>
              <a:ext cx="245200" cy="168350"/>
            </a:xfrm>
            <a:custGeom>
              <a:avLst/>
              <a:gdLst/>
              <a:ahLst/>
              <a:cxnLst/>
              <a:rect l="l" t="t" r="r" b="b"/>
              <a:pathLst>
                <a:path w="9808" h="6734" extrusionOk="0">
                  <a:moveTo>
                    <a:pt x="5203" y="0"/>
                  </a:moveTo>
                  <a:cubicBezTo>
                    <a:pt x="4710" y="0"/>
                    <a:pt x="4206" y="168"/>
                    <a:pt x="3870" y="505"/>
                  </a:cubicBezTo>
                  <a:cubicBezTo>
                    <a:pt x="2802" y="538"/>
                    <a:pt x="1868" y="1239"/>
                    <a:pt x="1168" y="2039"/>
                  </a:cubicBezTo>
                  <a:cubicBezTo>
                    <a:pt x="667" y="2606"/>
                    <a:pt x="234" y="3273"/>
                    <a:pt x="134" y="3974"/>
                  </a:cubicBezTo>
                  <a:cubicBezTo>
                    <a:pt x="0" y="4708"/>
                    <a:pt x="134" y="5508"/>
                    <a:pt x="634" y="6042"/>
                  </a:cubicBezTo>
                  <a:cubicBezTo>
                    <a:pt x="969" y="6422"/>
                    <a:pt x="1470" y="6637"/>
                    <a:pt x="1954" y="6637"/>
                  </a:cubicBezTo>
                  <a:cubicBezTo>
                    <a:pt x="2192" y="6637"/>
                    <a:pt x="2427" y="6585"/>
                    <a:pt x="2635" y="6476"/>
                  </a:cubicBezTo>
                  <a:lnTo>
                    <a:pt x="4737" y="5808"/>
                  </a:lnTo>
                  <a:cubicBezTo>
                    <a:pt x="5468" y="6335"/>
                    <a:pt x="6328" y="6733"/>
                    <a:pt x="7248" y="6733"/>
                  </a:cubicBezTo>
                  <a:cubicBezTo>
                    <a:pt x="7377" y="6733"/>
                    <a:pt x="7508" y="6726"/>
                    <a:pt x="7639" y="6709"/>
                  </a:cubicBezTo>
                  <a:cubicBezTo>
                    <a:pt x="8673" y="6576"/>
                    <a:pt x="9640" y="5808"/>
                    <a:pt x="9807" y="4808"/>
                  </a:cubicBezTo>
                  <a:cubicBezTo>
                    <a:pt x="9807" y="4641"/>
                    <a:pt x="9807" y="4508"/>
                    <a:pt x="9707" y="4374"/>
                  </a:cubicBezTo>
                  <a:cubicBezTo>
                    <a:pt x="9638" y="4305"/>
                    <a:pt x="9548" y="4286"/>
                    <a:pt x="9449" y="4286"/>
                  </a:cubicBezTo>
                  <a:cubicBezTo>
                    <a:pt x="9323" y="4286"/>
                    <a:pt x="9181" y="4317"/>
                    <a:pt x="9048" y="4317"/>
                  </a:cubicBezTo>
                  <a:cubicBezTo>
                    <a:pt x="8934" y="4317"/>
                    <a:pt x="8826" y="4294"/>
                    <a:pt x="8740" y="4207"/>
                  </a:cubicBezTo>
                  <a:cubicBezTo>
                    <a:pt x="9173" y="4041"/>
                    <a:pt x="9507" y="3674"/>
                    <a:pt x="9540" y="3207"/>
                  </a:cubicBezTo>
                  <a:cubicBezTo>
                    <a:pt x="9207" y="3173"/>
                    <a:pt x="8840" y="3140"/>
                    <a:pt x="8506" y="3073"/>
                  </a:cubicBezTo>
                  <a:cubicBezTo>
                    <a:pt x="8773" y="2873"/>
                    <a:pt x="9007" y="2506"/>
                    <a:pt x="9040" y="2139"/>
                  </a:cubicBezTo>
                  <a:cubicBezTo>
                    <a:pt x="9040" y="2039"/>
                    <a:pt x="9040" y="1906"/>
                    <a:pt x="8973" y="1839"/>
                  </a:cubicBezTo>
                  <a:cubicBezTo>
                    <a:pt x="8907" y="1750"/>
                    <a:pt x="8810" y="1735"/>
                    <a:pt x="8714" y="1735"/>
                  </a:cubicBezTo>
                  <a:cubicBezTo>
                    <a:pt x="8666" y="1735"/>
                    <a:pt x="8617" y="1739"/>
                    <a:pt x="8573" y="1739"/>
                  </a:cubicBezTo>
                  <a:cubicBezTo>
                    <a:pt x="8389" y="1772"/>
                    <a:pt x="8198" y="1806"/>
                    <a:pt x="8010" y="1806"/>
                  </a:cubicBezTo>
                  <a:cubicBezTo>
                    <a:pt x="7822" y="1806"/>
                    <a:pt x="7639" y="1772"/>
                    <a:pt x="7472" y="1672"/>
                  </a:cubicBezTo>
                  <a:cubicBezTo>
                    <a:pt x="7139" y="1472"/>
                    <a:pt x="6972" y="1105"/>
                    <a:pt x="6705" y="772"/>
                  </a:cubicBezTo>
                  <a:cubicBezTo>
                    <a:pt x="6371" y="338"/>
                    <a:pt x="5871" y="38"/>
                    <a:pt x="5337" y="4"/>
                  </a:cubicBezTo>
                  <a:cubicBezTo>
                    <a:pt x="5293" y="2"/>
                    <a:pt x="5248" y="0"/>
                    <a:pt x="5203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"/>
            <p:cNvSpPr/>
            <p:nvPr/>
          </p:nvSpPr>
          <p:spPr>
            <a:xfrm>
              <a:off x="8898425" y="461225"/>
              <a:ext cx="300225" cy="425450"/>
            </a:xfrm>
            <a:custGeom>
              <a:avLst/>
              <a:gdLst/>
              <a:ahLst/>
              <a:cxnLst/>
              <a:rect l="l" t="t" r="r" b="b"/>
              <a:pathLst>
                <a:path w="12009" h="17018" extrusionOk="0">
                  <a:moveTo>
                    <a:pt x="6976" y="1"/>
                  </a:moveTo>
                  <a:cubicBezTo>
                    <a:pt x="6009" y="1"/>
                    <a:pt x="1777" y="262"/>
                    <a:pt x="1334" y="4809"/>
                  </a:cubicBezTo>
                  <a:cubicBezTo>
                    <a:pt x="801" y="9979"/>
                    <a:pt x="0" y="16717"/>
                    <a:pt x="0" y="16717"/>
                  </a:cubicBezTo>
                  <a:lnTo>
                    <a:pt x="10741" y="17017"/>
                  </a:lnTo>
                  <a:lnTo>
                    <a:pt x="11742" y="5376"/>
                  </a:lnTo>
                  <a:cubicBezTo>
                    <a:pt x="12009" y="2707"/>
                    <a:pt x="10074" y="306"/>
                    <a:pt x="7405" y="5"/>
                  </a:cubicBezTo>
                  <a:lnTo>
                    <a:pt x="7172" y="5"/>
                  </a:lnTo>
                  <a:cubicBezTo>
                    <a:pt x="7172" y="5"/>
                    <a:pt x="7101" y="1"/>
                    <a:pt x="6976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"/>
            <p:cNvSpPr/>
            <p:nvPr/>
          </p:nvSpPr>
          <p:spPr>
            <a:xfrm>
              <a:off x="9006825" y="237850"/>
              <a:ext cx="146800" cy="175200"/>
            </a:xfrm>
            <a:custGeom>
              <a:avLst/>
              <a:gdLst/>
              <a:ahLst/>
              <a:cxnLst/>
              <a:rect l="l" t="t" r="r" b="b"/>
              <a:pathLst>
                <a:path w="5872" h="7008" extrusionOk="0">
                  <a:moveTo>
                    <a:pt x="3303" y="1"/>
                  </a:moveTo>
                  <a:cubicBezTo>
                    <a:pt x="3303" y="67"/>
                    <a:pt x="3303" y="67"/>
                    <a:pt x="3236" y="67"/>
                  </a:cubicBezTo>
                  <a:cubicBezTo>
                    <a:pt x="3138" y="57"/>
                    <a:pt x="3041" y="51"/>
                    <a:pt x="2944" y="51"/>
                  </a:cubicBezTo>
                  <a:cubicBezTo>
                    <a:pt x="1532" y="51"/>
                    <a:pt x="323" y="1166"/>
                    <a:pt x="167" y="2602"/>
                  </a:cubicBezTo>
                  <a:cubicBezTo>
                    <a:pt x="1" y="4637"/>
                    <a:pt x="34" y="6972"/>
                    <a:pt x="2302" y="7006"/>
                  </a:cubicBezTo>
                  <a:cubicBezTo>
                    <a:pt x="2366" y="7007"/>
                    <a:pt x="2428" y="7008"/>
                    <a:pt x="2490" y="7008"/>
                  </a:cubicBezTo>
                  <a:cubicBezTo>
                    <a:pt x="5516" y="7008"/>
                    <a:pt x="5805" y="5415"/>
                    <a:pt x="5838" y="4270"/>
                  </a:cubicBezTo>
                  <a:cubicBezTo>
                    <a:pt x="5871" y="3136"/>
                    <a:pt x="5705" y="267"/>
                    <a:pt x="330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"/>
            <p:cNvSpPr/>
            <p:nvPr/>
          </p:nvSpPr>
          <p:spPr>
            <a:xfrm>
              <a:off x="9031000" y="399625"/>
              <a:ext cx="81750" cy="117725"/>
            </a:xfrm>
            <a:custGeom>
              <a:avLst/>
              <a:gdLst/>
              <a:ahLst/>
              <a:cxnLst/>
              <a:rect l="l" t="t" r="r" b="b"/>
              <a:pathLst>
                <a:path w="3270" h="4709" extrusionOk="0">
                  <a:moveTo>
                    <a:pt x="1" y="1"/>
                  </a:moveTo>
                  <a:lnTo>
                    <a:pt x="34" y="3136"/>
                  </a:lnTo>
                  <a:cubicBezTo>
                    <a:pt x="34" y="3999"/>
                    <a:pt x="768" y="4708"/>
                    <a:pt x="1622" y="4708"/>
                  </a:cubicBezTo>
                  <a:cubicBezTo>
                    <a:pt x="1659" y="4708"/>
                    <a:pt x="1697" y="4707"/>
                    <a:pt x="1735" y="4704"/>
                  </a:cubicBezTo>
                  <a:cubicBezTo>
                    <a:pt x="2569" y="4671"/>
                    <a:pt x="3203" y="4004"/>
                    <a:pt x="3203" y="3170"/>
                  </a:cubicBezTo>
                  <a:lnTo>
                    <a:pt x="3270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"/>
            <p:cNvSpPr/>
            <p:nvPr/>
          </p:nvSpPr>
          <p:spPr>
            <a:xfrm>
              <a:off x="8983850" y="318525"/>
              <a:ext cx="39675" cy="51650"/>
            </a:xfrm>
            <a:custGeom>
              <a:avLst/>
              <a:gdLst/>
              <a:ahLst/>
              <a:cxnLst/>
              <a:rect l="l" t="t" r="r" b="b"/>
              <a:pathLst>
                <a:path w="1587" h="2066" extrusionOk="0">
                  <a:moveTo>
                    <a:pt x="826" y="1"/>
                  </a:moveTo>
                  <a:cubicBezTo>
                    <a:pt x="502" y="1"/>
                    <a:pt x="244" y="311"/>
                    <a:pt x="152" y="676"/>
                  </a:cubicBezTo>
                  <a:cubicBezTo>
                    <a:pt x="0" y="1315"/>
                    <a:pt x="459" y="2066"/>
                    <a:pt x="1174" y="2066"/>
                  </a:cubicBezTo>
                  <a:cubicBezTo>
                    <a:pt x="1242" y="2066"/>
                    <a:pt x="1313" y="2059"/>
                    <a:pt x="1387" y="2044"/>
                  </a:cubicBezTo>
                  <a:lnTo>
                    <a:pt x="1487" y="510"/>
                  </a:lnTo>
                  <a:cubicBezTo>
                    <a:pt x="1587" y="209"/>
                    <a:pt x="1120" y="9"/>
                    <a:pt x="920" y="9"/>
                  </a:cubicBezTo>
                  <a:cubicBezTo>
                    <a:pt x="888" y="3"/>
                    <a:pt x="857" y="1"/>
                    <a:pt x="826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"/>
            <p:cNvSpPr/>
            <p:nvPr/>
          </p:nvSpPr>
          <p:spPr>
            <a:xfrm>
              <a:off x="9042800" y="307900"/>
              <a:ext cx="7425" cy="6400"/>
            </a:xfrm>
            <a:custGeom>
              <a:avLst/>
              <a:gdLst/>
              <a:ahLst/>
              <a:cxnLst/>
              <a:rect l="l" t="t" r="r" b="b"/>
              <a:pathLst>
                <a:path w="297" h="256" extrusionOk="0">
                  <a:moveTo>
                    <a:pt x="196" y="1"/>
                  </a:moveTo>
                  <a:cubicBezTo>
                    <a:pt x="129" y="1"/>
                    <a:pt x="96" y="1"/>
                    <a:pt x="96" y="34"/>
                  </a:cubicBezTo>
                  <a:cubicBezTo>
                    <a:pt x="1" y="153"/>
                    <a:pt x="93" y="255"/>
                    <a:pt x="177" y="255"/>
                  </a:cubicBezTo>
                  <a:cubicBezTo>
                    <a:pt x="211" y="255"/>
                    <a:pt x="244" y="239"/>
                    <a:pt x="263" y="201"/>
                  </a:cubicBezTo>
                  <a:cubicBezTo>
                    <a:pt x="296" y="134"/>
                    <a:pt x="263" y="34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"/>
            <p:cNvSpPr/>
            <p:nvPr/>
          </p:nvSpPr>
          <p:spPr>
            <a:xfrm>
              <a:off x="9112575" y="305775"/>
              <a:ext cx="7700" cy="5550"/>
            </a:xfrm>
            <a:custGeom>
              <a:avLst/>
              <a:gdLst/>
              <a:ahLst/>
              <a:cxnLst/>
              <a:rect l="l" t="t" r="r" b="b"/>
              <a:pathLst>
                <a:path w="308" h="222" extrusionOk="0">
                  <a:moveTo>
                    <a:pt x="159" y="0"/>
                  </a:moveTo>
                  <a:cubicBezTo>
                    <a:pt x="11" y="0"/>
                    <a:pt x="1" y="221"/>
                    <a:pt x="147" y="221"/>
                  </a:cubicBezTo>
                  <a:cubicBezTo>
                    <a:pt x="155" y="221"/>
                    <a:pt x="164" y="221"/>
                    <a:pt x="174" y="219"/>
                  </a:cubicBezTo>
                  <a:cubicBezTo>
                    <a:pt x="307" y="186"/>
                    <a:pt x="307" y="52"/>
                    <a:pt x="240" y="19"/>
                  </a:cubicBezTo>
                  <a:cubicBezTo>
                    <a:pt x="210" y="6"/>
                    <a:pt x="183" y="0"/>
                    <a:pt x="1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"/>
            <p:cNvSpPr/>
            <p:nvPr/>
          </p:nvSpPr>
          <p:spPr>
            <a:xfrm>
              <a:off x="9043600" y="409750"/>
              <a:ext cx="64750" cy="7775"/>
            </a:xfrm>
            <a:custGeom>
              <a:avLst/>
              <a:gdLst/>
              <a:ahLst/>
              <a:cxnLst/>
              <a:rect l="l" t="t" r="r" b="b"/>
              <a:pathLst>
                <a:path w="2590" h="311" extrusionOk="0">
                  <a:moveTo>
                    <a:pt x="9" y="1"/>
                  </a:moveTo>
                  <a:cubicBezTo>
                    <a:pt x="0" y="1"/>
                    <a:pt x="8" y="40"/>
                    <a:pt x="31" y="63"/>
                  </a:cubicBezTo>
                  <a:cubicBezTo>
                    <a:pt x="484" y="226"/>
                    <a:pt x="938" y="311"/>
                    <a:pt x="1392" y="311"/>
                  </a:cubicBezTo>
                  <a:cubicBezTo>
                    <a:pt x="1772" y="311"/>
                    <a:pt x="2152" y="251"/>
                    <a:pt x="2532" y="130"/>
                  </a:cubicBezTo>
                  <a:cubicBezTo>
                    <a:pt x="2590" y="130"/>
                    <a:pt x="2573" y="56"/>
                    <a:pt x="2525" y="56"/>
                  </a:cubicBezTo>
                  <a:cubicBezTo>
                    <a:pt x="2517" y="56"/>
                    <a:pt x="2509" y="58"/>
                    <a:pt x="2499" y="63"/>
                  </a:cubicBezTo>
                  <a:cubicBezTo>
                    <a:pt x="2098" y="159"/>
                    <a:pt x="1705" y="209"/>
                    <a:pt x="1312" y="209"/>
                  </a:cubicBezTo>
                  <a:cubicBezTo>
                    <a:pt x="888" y="209"/>
                    <a:pt x="464" y="151"/>
                    <a:pt x="31" y="30"/>
                  </a:cubicBezTo>
                  <a:cubicBezTo>
                    <a:pt x="20" y="9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"/>
            <p:cNvSpPr/>
            <p:nvPr/>
          </p:nvSpPr>
          <p:spPr>
            <a:xfrm>
              <a:off x="9046025" y="233250"/>
              <a:ext cx="100100" cy="58000"/>
            </a:xfrm>
            <a:custGeom>
              <a:avLst/>
              <a:gdLst/>
              <a:ahLst/>
              <a:cxnLst/>
              <a:rect l="l" t="t" r="r" b="b"/>
              <a:pathLst>
                <a:path w="4004" h="2320" extrusionOk="0">
                  <a:moveTo>
                    <a:pt x="1325" y="1"/>
                  </a:moveTo>
                  <a:cubicBezTo>
                    <a:pt x="876" y="1"/>
                    <a:pt x="421" y="93"/>
                    <a:pt x="0" y="285"/>
                  </a:cubicBezTo>
                  <a:lnTo>
                    <a:pt x="134" y="318"/>
                  </a:lnTo>
                  <a:cubicBezTo>
                    <a:pt x="467" y="818"/>
                    <a:pt x="901" y="1319"/>
                    <a:pt x="1401" y="1686"/>
                  </a:cubicBezTo>
                  <a:cubicBezTo>
                    <a:pt x="1902" y="2086"/>
                    <a:pt x="2502" y="2319"/>
                    <a:pt x="3103" y="2319"/>
                  </a:cubicBezTo>
                  <a:cubicBezTo>
                    <a:pt x="3169" y="2319"/>
                    <a:pt x="3303" y="2319"/>
                    <a:pt x="3336" y="2253"/>
                  </a:cubicBezTo>
                  <a:cubicBezTo>
                    <a:pt x="3403" y="2153"/>
                    <a:pt x="3403" y="2086"/>
                    <a:pt x="3303" y="2019"/>
                  </a:cubicBezTo>
                  <a:cubicBezTo>
                    <a:pt x="3299" y="2016"/>
                    <a:pt x="3296" y="2013"/>
                    <a:pt x="3291" y="2009"/>
                  </a:cubicBezTo>
                  <a:lnTo>
                    <a:pt x="3291" y="2009"/>
                  </a:lnTo>
                  <a:cubicBezTo>
                    <a:pt x="3433" y="2072"/>
                    <a:pt x="3586" y="2119"/>
                    <a:pt x="3770" y="2119"/>
                  </a:cubicBezTo>
                  <a:cubicBezTo>
                    <a:pt x="3836" y="2119"/>
                    <a:pt x="3937" y="2119"/>
                    <a:pt x="3970" y="2019"/>
                  </a:cubicBezTo>
                  <a:cubicBezTo>
                    <a:pt x="4003" y="1953"/>
                    <a:pt x="4003" y="1819"/>
                    <a:pt x="3970" y="1752"/>
                  </a:cubicBezTo>
                  <a:cubicBezTo>
                    <a:pt x="3636" y="1019"/>
                    <a:pt x="3069" y="451"/>
                    <a:pt x="2302" y="151"/>
                  </a:cubicBezTo>
                  <a:cubicBezTo>
                    <a:pt x="1989" y="52"/>
                    <a:pt x="1658" y="1"/>
                    <a:pt x="1325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"/>
            <p:cNvSpPr/>
            <p:nvPr/>
          </p:nvSpPr>
          <p:spPr>
            <a:xfrm>
              <a:off x="9079375" y="302075"/>
              <a:ext cx="23375" cy="44775"/>
            </a:xfrm>
            <a:custGeom>
              <a:avLst/>
              <a:gdLst/>
              <a:ahLst/>
              <a:cxnLst/>
              <a:rect l="l" t="t" r="r" b="b"/>
              <a:pathLst>
                <a:path w="935" h="1791" extrusionOk="0">
                  <a:moveTo>
                    <a:pt x="1" y="0"/>
                  </a:moveTo>
                  <a:cubicBezTo>
                    <a:pt x="1" y="434"/>
                    <a:pt x="134" y="901"/>
                    <a:pt x="268" y="1368"/>
                  </a:cubicBezTo>
                  <a:cubicBezTo>
                    <a:pt x="268" y="1391"/>
                    <a:pt x="284" y="1415"/>
                    <a:pt x="306" y="1415"/>
                  </a:cubicBezTo>
                  <a:cubicBezTo>
                    <a:pt x="315" y="1415"/>
                    <a:pt x="324" y="1411"/>
                    <a:pt x="334" y="1401"/>
                  </a:cubicBezTo>
                  <a:cubicBezTo>
                    <a:pt x="425" y="1378"/>
                    <a:pt x="454" y="1324"/>
                    <a:pt x="495" y="1324"/>
                  </a:cubicBezTo>
                  <a:cubicBezTo>
                    <a:pt x="514" y="1324"/>
                    <a:pt x="536" y="1336"/>
                    <a:pt x="568" y="1368"/>
                  </a:cubicBezTo>
                  <a:cubicBezTo>
                    <a:pt x="668" y="1501"/>
                    <a:pt x="501" y="1568"/>
                    <a:pt x="468" y="1701"/>
                  </a:cubicBezTo>
                  <a:cubicBezTo>
                    <a:pt x="442" y="1727"/>
                    <a:pt x="475" y="1790"/>
                    <a:pt x="521" y="1790"/>
                  </a:cubicBezTo>
                  <a:cubicBezTo>
                    <a:pt x="536" y="1790"/>
                    <a:pt x="552" y="1784"/>
                    <a:pt x="568" y="1768"/>
                  </a:cubicBezTo>
                  <a:cubicBezTo>
                    <a:pt x="668" y="1668"/>
                    <a:pt x="935" y="1368"/>
                    <a:pt x="801" y="1201"/>
                  </a:cubicBezTo>
                  <a:cubicBezTo>
                    <a:pt x="762" y="1142"/>
                    <a:pt x="711" y="1121"/>
                    <a:pt x="656" y="1121"/>
                  </a:cubicBezTo>
                  <a:cubicBezTo>
                    <a:pt x="543" y="1121"/>
                    <a:pt x="411" y="1209"/>
                    <a:pt x="316" y="1250"/>
                  </a:cubicBezTo>
                  <a:lnTo>
                    <a:pt x="316" y="1250"/>
                  </a:lnTo>
                  <a:cubicBezTo>
                    <a:pt x="222" y="815"/>
                    <a:pt x="126" y="408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"/>
            <p:cNvSpPr/>
            <p:nvPr/>
          </p:nvSpPr>
          <p:spPr>
            <a:xfrm>
              <a:off x="9036125" y="1631350"/>
              <a:ext cx="37450" cy="5850"/>
            </a:xfrm>
            <a:custGeom>
              <a:avLst/>
              <a:gdLst/>
              <a:ahLst/>
              <a:cxnLst/>
              <a:rect l="l" t="t" r="r" b="b"/>
              <a:pathLst>
                <a:path w="1498" h="234" extrusionOk="0">
                  <a:moveTo>
                    <a:pt x="1464" y="0"/>
                  </a:moveTo>
                  <a:cubicBezTo>
                    <a:pt x="997" y="0"/>
                    <a:pt x="530" y="101"/>
                    <a:pt x="63" y="201"/>
                  </a:cubicBezTo>
                  <a:cubicBezTo>
                    <a:pt x="46" y="184"/>
                    <a:pt x="34" y="178"/>
                    <a:pt x="25" y="178"/>
                  </a:cubicBezTo>
                  <a:cubicBezTo>
                    <a:pt x="0" y="178"/>
                    <a:pt x="13" y="234"/>
                    <a:pt x="63" y="234"/>
                  </a:cubicBezTo>
                  <a:cubicBezTo>
                    <a:pt x="530" y="201"/>
                    <a:pt x="997" y="201"/>
                    <a:pt x="1464" y="101"/>
                  </a:cubicBezTo>
                  <a:cubicBezTo>
                    <a:pt x="1497" y="101"/>
                    <a:pt x="1497" y="0"/>
                    <a:pt x="14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"/>
            <p:cNvSpPr/>
            <p:nvPr/>
          </p:nvSpPr>
          <p:spPr>
            <a:xfrm>
              <a:off x="9040175" y="1620150"/>
              <a:ext cx="30900" cy="2800"/>
            </a:xfrm>
            <a:custGeom>
              <a:avLst/>
              <a:gdLst/>
              <a:ahLst/>
              <a:cxnLst/>
              <a:rect l="l" t="t" r="r" b="b"/>
              <a:pathLst>
                <a:path w="1236" h="112" extrusionOk="0">
                  <a:moveTo>
                    <a:pt x="834" y="0"/>
                  </a:moveTo>
                  <a:cubicBezTo>
                    <a:pt x="586" y="0"/>
                    <a:pt x="334" y="15"/>
                    <a:pt x="68" y="15"/>
                  </a:cubicBezTo>
                  <a:cubicBezTo>
                    <a:pt x="1" y="48"/>
                    <a:pt x="1" y="82"/>
                    <a:pt x="34" y="82"/>
                  </a:cubicBezTo>
                  <a:cubicBezTo>
                    <a:pt x="279" y="82"/>
                    <a:pt x="553" y="111"/>
                    <a:pt x="817" y="111"/>
                  </a:cubicBezTo>
                  <a:cubicBezTo>
                    <a:pt x="950" y="111"/>
                    <a:pt x="1079" y="104"/>
                    <a:pt x="1202" y="82"/>
                  </a:cubicBezTo>
                  <a:cubicBezTo>
                    <a:pt x="1235" y="82"/>
                    <a:pt x="1235" y="15"/>
                    <a:pt x="1202" y="15"/>
                  </a:cubicBezTo>
                  <a:cubicBezTo>
                    <a:pt x="1079" y="4"/>
                    <a:pt x="957" y="0"/>
                    <a:pt x="8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"/>
            <p:cNvSpPr/>
            <p:nvPr/>
          </p:nvSpPr>
          <p:spPr>
            <a:xfrm>
              <a:off x="9047700" y="1599325"/>
              <a:ext cx="41000" cy="23325"/>
            </a:xfrm>
            <a:custGeom>
              <a:avLst/>
              <a:gdLst/>
              <a:ahLst/>
              <a:cxnLst/>
              <a:rect l="l" t="t" r="r" b="b"/>
              <a:pathLst>
                <a:path w="1640" h="933" extrusionOk="0">
                  <a:moveTo>
                    <a:pt x="1500" y="140"/>
                  </a:moveTo>
                  <a:lnTo>
                    <a:pt x="1500" y="140"/>
                  </a:lnTo>
                  <a:cubicBezTo>
                    <a:pt x="1476" y="522"/>
                    <a:pt x="1210" y="770"/>
                    <a:pt x="908" y="836"/>
                  </a:cubicBezTo>
                  <a:lnTo>
                    <a:pt x="908" y="836"/>
                  </a:lnTo>
                  <a:cubicBezTo>
                    <a:pt x="1059" y="569"/>
                    <a:pt x="1287" y="329"/>
                    <a:pt x="1500" y="140"/>
                  </a:cubicBezTo>
                  <a:close/>
                  <a:moveTo>
                    <a:pt x="1563" y="0"/>
                  </a:moveTo>
                  <a:cubicBezTo>
                    <a:pt x="1554" y="0"/>
                    <a:pt x="1544" y="4"/>
                    <a:pt x="1535" y="14"/>
                  </a:cubicBezTo>
                  <a:cubicBezTo>
                    <a:pt x="1234" y="214"/>
                    <a:pt x="934" y="448"/>
                    <a:pt x="834" y="814"/>
                  </a:cubicBezTo>
                  <a:cubicBezTo>
                    <a:pt x="809" y="827"/>
                    <a:pt x="812" y="840"/>
                    <a:pt x="826" y="849"/>
                  </a:cubicBezTo>
                  <a:lnTo>
                    <a:pt x="826" y="849"/>
                  </a:lnTo>
                  <a:cubicBezTo>
                    <a:pt x="800" y="851"/>
                    <a:pt x="774" y="853"/>
                    <a:pt x="748" y="853"/>
                  </a:cubicBezTo>
                  <a:cubicBezTo>
                    <a:pt x="503" y="853"/>
                    <a:pt x="259" y="732"/>
                    <a:pt x="118" y="464"/>
                  </a:cubicBezTo>
                  <a:lnTo>
                    <a:pt x="118" y="464"/>
                  </a:lnTo>
                  <a:cubicBezTo>
                    <a:pt x="319" y="551"/>
                    <a:pt x="528" y="653"/>
                    <a:pt x="667" y="848"/>
                  </a:cubicBezTo>
                  <a:cubicBezTo>
                    <a:pt x="734" y="848"/>
                    <a:pt x="834" y="814"/>
                    <a:pt x="767" y="748"/>
                  </a:cubicBezTo>
                  <a:cubicBezTo>
                    <a:pt x="567" y="548"/>
                    <a:pt x="367" y="381"/>
                    <a:pt x="67" y="314"/>
                  </a:cubicBezTo>
                  <a:cubicBezTo>
                    <a:pt x="33" y="314"/>
                    <a:pt x="0" y="347"/>
                    <a:pt x="0" y="381"/>
                  </a:cubicBezTo>
                  <a:cubicBezTo>
                    <a:pt x="3" y="389"/>
                    <a:pt x="6" y="397"/>
                    <a:pt x="9" y="405"/>
                  </a:cubicBezTo>
                  <a:lnTo>
                    <a:pt x="9" y="405"/>
                  </a:lnTo>
                  <a:lnTo>
                    <a:pt x="0" y="414"/>
                  </a:lnTo>
                  <a:cubicBezTo>
                    <a:pt x="5" y="416"/>
                    <a:pt x="11" y="419"/>
                    <a:pt x="16" y="421"/>
                  </a:cubicBezTo>
                  <a:lnTo>
                    <a:pt x="16" y="421"/>
                  </a:lnTo>
                  <a:cubicBezTo>
                    <a:pt x="163" y="772"/>
                    <a:pt x="470" y="932"/>
                    <a:pt x="775" y="932"/>
                  </a:cubicBezTo>
                  <a:cubicBezTo>
                    <a:pt x="1209" y="932"/>
                    <a:pt x="1640" y="607"/>
                    <a:pt x="1601" y="47"/>
                  </a:cubicBezTo>
                  <a:cubicBezTo>
                    <a:pt x="1601" y="24"/>
                    <a:pt x="1585" y="0"/>
                    <a:pt x="1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"/>
            <p:cNvSpPr/>
            <p:nvPr/>
          </p:nvSpPr>
          <p:spPr>
            <a:xfrm>
              <a:off x="8851725" y="1612175"/>
              <a:ext cx="23375" cy="5850"/>
            </a:xfrm>
            <a:custGeom>
              <a:avLst/>
              <a:gdLst/>
              <a:ahLst/>
              <a:cxnLst/>
              <a:rect l="l" t="t" r="r" b="b"/>
              <a:pathLst>
                <a:path w="935" h="234" extrusionOk="0">
                  <a:moveTo>
                    <a:pt x="33" y="0"/>
                  </a:moveTo>
                  <a:cubicBezTo>
                    <a:pt x="0" y="0"/>
                    <a:pt x="0" y="67"/>
                    <a:pt x="33" y="67"/>
                  </a:cubicBezTo>
                  <a:cubicBezTo>
                    <a:pt x="334" y="167"/>
                    <a:pt x="601" y="234"/>
                    <a:pt x="901" y="234"/>
                  </a:cubicBezTo>
                  <a:cubicBezTo>
                    <a:pt x="934" y="234"/>
                    <a:pt x="934" y="200"/>
                    <a:pt x="901" y="167"/>
                  </a:cubicBezTo>
                  <a:cubicBezTo>
                    <a:pt x="667" y="34"/>
                    <a:pt x="334" y="34"/>
                    <a:pt x="3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"/>
            <p:cNvSpPr/>
            <p:nvPr/>
          </p:nvSpPr>
          <p:spPr>
            <a:xfrm>
              <a:off x="8849225" y="1605500"/>
              <a:ext cx="25875" cy="4200"/>
            </a:xfrm>
            <a:custGeom>
              <a:avLst/>
              <a:gdLst/>
              <a:ahLst/>
              <a:cxnLst/>
              <a:rect l="l" t="t" r="r" b="b"/>
              <a:pathLst>
                <a:path w="1035" h="168" extrusionOk="0">
                  <a:moveTo>
                    <a:pt x="100" y="0"/>
                  </a:moveTo>
                  <a:cubicBezTo>
                    <a:pt x="33" y="0"/>
                    <a:pt x="0" y="67"/>
                    <a:pt x="100" y="100"/>
                  </a:cubicBezTo>
                  <a:cubicBezTo>
                    <a:pt x="367" y="134"/>
                    <a:pt x="667" y="167"/>
                    <a:pt x="967" y="167"/>
                  </a:cubicBezTo>
                  <a:cubicBezTo>
                    <a:pt x="1034" y="167"/>
                    <a:pt x="1034" y="100"/>
                    <a:pt x="967" y="34"/>
                  </a:cubicBezTo>
                  <a:cubicBezTo>
                    <a:pt x="667" y="0"/>
                    <a:pt x="367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"/>
            <p:cNvSpPr/>
            <p:nvPr/>
          </p:nvSpPr>
          <p:spPr>
            <a:xfrm>
              <a:off x="8861725" y="1596325"/>
              <a:ext cx="11700" cy="2700"/>
            </a:xfrm>
            <a:custGeom>
              <a:avLst/>
              <a:gdLst/>
              <a:ahLst/>
              <a:cxnLst/>
              <a:rect l="l" t="t" r="r" b="b"/>
              <a:pathLst>
                <a:path w="468" h="108" extrusionOk="0">
                  <a:moveTo>
                    <a:pt x="0" y="0"/>
                  </a:moveTo>
                  <a:cubicBezTo>
                    <a:pt x="115" y="29"/>
                    <a:pt x="255" y="107"/>
                    <a:pt x="376" y="107"/>
                  </a:cubicBezTo>
                  <a:cubicBezTo>
                    <a:pt x="396" y="107"/>
                    <a:pt x="415" y="105"/>
                    <a:pt x="434" y="101"/>
                  </a:cubicBezTo>
                  <a:cubicBezTo>
                    <a:pt x="467" y="101"/>
                    <a:pt x="467" y="34"/>
                    <a:pt x="4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"/>
            <p:cNvSpPr/>
            <p:nvPr/>
          </p:nvSpPr>
          <p:spPr>
            <a:xfrm>
              <a:off x="8835200" y="1577025"/>
              <a:ext cx="46350" cy="22975"/>
            </a:xfrm>
            <a:custGeom>
              <a:avLst/>
              <a:gdLst/>
              <a:ahLst/>
              <a:cxnLst/>
              <a:rect l="l" t="t" r="r" b="b"/>
              <a:pathLst>
                <a:path w="1854" h="919" extrusionOk="0">
                  <a:moveTo>
                    <a:pt x="503" y="414"/>
                  </a:moveTo>
                  <a:cubicBezTo>
                    <a:pt x="601" y="453"/>
                    <a:pt x="697" y="493"/>
                    <a:pt x="791" y="533"/>
                  </a:cubicBezTo>
                  <a:lnTo>
                    <a:pt x="791" y="533"/>
                  </a:lnTo>
                  <a:cubicBezTo>
                    <a:pt x="692" y="506"/>
                    <a:pt x="595" y="465"/>
                    <a:pt x="503" y="414"/>
                  </a:cubicBezTo>
                  <a:close/>
                  <a:moveTo>
                    <a:pt x="1395" y="239"/>
                  </a:moveTo>
                  <a:lnTo>
                    <a:pt x="1528" y="472"/>
                  </a:lnTo>
                  <a:cubicBezTo>
                    <a:pt x="1528" y="504"/>
                    <a:pt x="1263" y="564"/>
                    <a:pt x="1204" y="572"/>
                  </a:cubicBezTo>
                  <a:lnTo>
                    <a:pt x="1204" y="572"/>
                  </a:lnTo>
                  <a:cubicBezTo>
                    <a:pt x="1221" y="516"/>
                    <a:pt x="1239" y="461"/>
                    <a:pt x="1262" y="406"/>
                  </a:cubicBezTo>
                  <a:cubicBezTo>
                    <a:pt x="1328" y="305"/>
                    <a:pt x="1362" y="272"/>
                    <a:pt x="1395" y="239"/>
                  </a:cubicBezTo>
                  <a:close/>
                  <a:moveTo>
                    <a:pt x="1546" y="1"/>
                  </a:moveTo>
                  <a:cubicBezTo>
                    <a:pt x="1529" y="1"/>
                    <a:pt x="1512" y="2"/>
                    <a:pt x="1495" y="5"/>
                  </a:cubicBezTo>
                  <a:cubicBezTo>
                    <a:pt x="1257" y="77"/>
                    <a:pt x="1104" y="335"/>
                    <a:pt x="1036" y="575"/>
                  </a:cubicBezTo>
                  <a:lnTo>
                    <a:pt x="1036" y="575"/>
                  </a:lnTo>
                  <a:cubicBezTo>
                    <a:pt x="1001" y="572"/>
                    <a:pt x="966" y="569"/>
                    <a:pt x="931" y="563"/>
                  </a:cubicBezTo>
                  <a:lnTo>
                    <a:pt x="931" y="563"/>
                  </a:lnTo>
                  <a:cubicBezTo>
                    <a:pt x="693" y="446"/>
                    <a:pt x="463" y="317"/>
                    <a:pt x="215" y="196"/>
                  </a:cubicBezTo>
                  <a:lnTo>
                    <a:pt x="215" y="196"/>
                  </a:lnTo>
                  <a:cubicBezTo>
                    <a:pt x="196" y="178"/>
                    <a:pt x="178" y="158"/>
                    <a:pt x="161" y="139"/>
                  </a:cubicBezTo>
                  <a:cubicBezTo>
                    <a:pt x="150" y="144"/>
                    <a:pt x="141" y="150"/>
                    <a:pt x="133" y="157"/>
                  </a:cubicBezTo>
                  <a:lnTo>
                    <a:pt x="133" y="157"/>
                  </a:lnTo>
                  <a:cubicBezTo>
                    <a:pt x="120" y="151"/>
                    <a:pt x="107" y="145"/>
                    <a:pt x="94" y="139"/>
                  </a:cubicBezTo>
                  <a:cubicBezTo>
                    <a:pt x="88" y="133"/>
                    <a:pt x="81" y="130"/>
                    <a:pt x="73" y="130"/>
                  </a:cubicBezTo>
                  <a:cubicBezTo>
                    <a:pt x="40" y="130"/>
                    <a:pt x="0" y="184"/>
                    <a:pt x="27" y="239"/>
                  </a:cubicBezTo>
                  <a:cubicBezTo>
                    <a:pt x="261" y="506"/>
                    <a:pt x="594" y="672"/>
                    <a:pt x="995" y="672"/>
                  </a:cubicBezTo>
                  <a:cubicBezTo>
                    <a:pt x="1000" y="672"/>
                    <a:pt x="1006" y="672"/>
                    <a:pt x="1012" y="672"/>
                  </a:cubicBezTo>
                  <a:lnTo>
                    <a:pt x="1012" y="672"/>
                  </a:lnTo>
                  <a:cubicBezTo>
                    <a:pt x="1001" y="732"/>
                    <a:pt x="995" y="789"/>
                    <a:pt x="995" y="839"/>
                  </a:cubicBezTo>
                  <a:cubicBezTo>
                    <a:pt x="995" y="888"/>
                    <a:pt x="1030" y="919"/>
                    <a:pt x="1063" y="919"/>
                  </a:cubicBezTo>
                  <a:cubicBezTo>
                    <a:pt x="1075" y="919"/>
                    <a:pt x="1086" y="915"/>
                    <a:pt x="1095" y="906"/>
                  </a:cubicBezTo>
                  <a:cubicBezTo>
                    <a:pt x="1123" y="836"/>
                    <a:pt x="1145" y="766"/>
                    <a:pt x="1166" y="696"/>
                  </a:cubicBezTo>
                  <a:lnTo>
                    <a:pt x="1166" y="696"/>
                  </a:lnTo>
                  <a:cubicBezTo>
                    <a:pt x="1198" y="710"/>
                    <a:pt x="1230" y="725"/>
                    <a:pt x="1262" y="739"/>
                  </a:cubicBezTo>
                  <a:cubicBezTo>
                    <a:pt x="1284" y="761"/>
                    <a:pt x="1302" y="769"/>
                    <a:pt x="1316" y="769"/>
                  </a:cubicBezTo>
                  <a:cubicBezTo>
                    <a:pt x="1343" y="769"/>
                    <a:pt x="1351" y="739"/>
                    <a:pt x="1328" y="739"/>
                  </a:cubicBezTo>
                  <a:cubicBezTo>
                    <a:pt x="1275" y="719"/>
                    <a:pt x="1223" y="697"/>
                    <a:pt x="1172" y="675"/>
                  </a:cubicBezTo>
                  <a:lnTo>
                    <a:pt x="1172" y="675"/>
                  </a:lnTo>
                  <a:cubicBezTo>
                    <a:pt x="1173" y="672"/>
                    <a:pt x="1174" y="669"/>
                    <a:pt x="1175" y="665"/>
                  </a:cubicBezTo>
                  <a:lnTo>
                    <a:pt x="1175" y="665"/>
                  </a:lnTo>
                  <a:cubicBezTo>
                    <a:pt x="1414" y="645"/>
                    <a:pt x="1710" y="573"/>
                    <a:pt x="1762" y="339"/>
                  </a:cubicBezTo>
                  <a:cubicBezTo>
                    <a:pt x="1853" y="156"/>
                    <a:pt x="1722" y="1"/>
                    <a:pt x="15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"/>
            <p:cNvSpPr/>
            <p:nvPr/>
          </p:nvSpPr>
          <p:spPr>
            <a:xfrm>
              <a:off x="9103575" y="469675"/>
              <a:ext cx="292725" cy="336950"/>
            </a:xfrm>
            <a:custGeom>
              <a:avLst/>
              <a:gdLst/>
              <a:ahLst/>
              <a:cxnLst/>
              <a:rect l="l" t="t" r="r" b="b"/>
              <a:pathLst>
                <a:path w="11709" h="13478" extrusionOk="0">
                  <a:moveTo>
                    <a:pt x="500" y="1"/>
                  </a:moveTo>
                  <a:lnTo>
                    <a:pt x="0" y="3970"/>
                  </a:lnTo>
                  <a:lnTo>
                    <a:pt x="6138" y="8474"/>
                  </a:lnTo>
                  <a:lnTo>
                    <a:pt x="3202" y="11676"/>
                  </a:lnTo>
                  <a:lnTo>
                    <a:pt x="4270" y="13477"/>
                  </a:lnTo>
                  <a:cubicBezTo>
                    <a:pt x="4270" y="13477"/>
                    <a:pt x="11708" y="10208"/>
                    <a:pt x="10341" y="7473"/>
                  </a:cubicBezTo>
                  <a:cubicBezTo>
                    <a:pt x="8973" y="4704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"/>
            <p:cNvSpPr/>
            <p:nvPr/>
          </p:nvSpPr>
          <p:spPr>
            <a:xfrm>
              <a:off x="8847550" y="822425"/>
              <a:ext cx="322750" cy="712225"/>
            </a:xfrm>
            <a:custGeom>
              <a:avLst/>
              <a:gdLst/>
              <a:ahLst/>
              <a:cxnLst/>
              <a:rect l="l" t="t" r="r" b="b"/>
              <a:pathLst>
                <a:path w="12910" h="28489" extrusionOk="0">
                  <a:moveTo>
                    <a:pt x="2202" y="1"/>
                  </a:moveTo>
                  <a:lnTo>
                    <a:pt x="0" y="27954"/>
                  </a:lnTo>
                  <a:lnTo>
                    <a:pt x="4003" y="28288"/>
                  </a:lnTo>
                  <a:cubicBezTo>
                    <a:pt x="4003" y="28288"/>
                    <a:pt x="6672" y="6439"/>
                    <a:pt x="6872" y="6072"/>
                  </a:cubicBezTo>
                  <a:cubicBezTo>
                    <a:pt x="6923" y="5990"/>
                    <a:pt x="7016" y="5961"/>
                    <a:pt x="7119" y="5961"/>
                  </a:cubicBezTo>
                  <a:cubicBezTo>
                    <a:pt x="7351" y="5961"/>
                    <a:pt x="7639" y="6105"/>
                    <a:pt x="7639" y="6105"/>
                  </a:cubicBezTo>
                  <a:lnTo>
                    <a:pt x="5404" y="28388"/>
                  </a:lnTo>
                  <a:lnTo>
                    <a:pt x="10241" y="28488"/>
                  </a:lnTo>
                  <a:cubicBezTo>
                    <a:pt x="10241" y="28488"/>
                    <a:pt x="12609" y="6105"/>
                    <a:pt x="12910" y="435"/>
                  </a:cubicBezTo>
                  <a:lnTo>
                    <a:pt x="22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"/>
            <p:cNvSpPr/>
            <p:nvPr/>
          </p:nvSpPr>
          <p:spPr>
            <a:xfrm>
              <a:off x="8941775" y="616450"/>
              <a:ext cx="206000" cy="237700"/>
            </a:xfrm>
            <a:custGeom>
              <a:avLst/>
              <a:gdLst/>
              <a:ahLst/>
              <a:cxnLst/>
              <a:rect l="l" t="t" r="r" b="b"/>
              <a:pathLst>
                <a:path w="8240" h="9508" extrusionOk="0">
                  <a:moveTo>
                    <a:pt x="1902" y="1"/>
                  </a:moveTo>
                  <a:lnTo>
                    <a:pt x="1" y="9508"/>
                  </a:lnTo>
                  <a:lnTo>
                    <a:pt x="7573" y="8940"/>
                  </a:lnTo>
                  <a:cubicBezTo>
                    <a:pt x="7573" y="8807"/>
                    <a:pt x="8240" y="1102"/>
                    <a:pt x="8240" y="1102"/>
                  </a:cubicBezTo>
                  <a:lnTo>
                    <a:pt x="19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"/>
            <p:cNvSpPr/>
            <p:nvPr/>
          </p:nvSpPr>
          <p:spPr>
            <a:xfrm>
              <a:off x="8873400" y="742625"/>
              <a:ext cx="134275" cy="108450"/>
            </a:xfrm>
            <a:custGeom>
              <a:avLst/>
              <a:gdLst/>
              <a:ahLst/>
              <a:cxnLst/>
              <a:rect l="l" t="t" r="r" b="b"/>
              <a:pathLst>
                <a:path w="5371" h="4338" extrusionOk="0">
                  <a:moveTo>
                    <a:pt x="935" y="1"/>
                  </a:moveTo>
                  <a:cubicBezTo>
                    <a:pt x="609" y="1"/>
                    <a:pt x="0" y="1392"/>
                    <a:pt x="0" y="1392"/>
                  </a:cubicBezTo>
                  <a:cubicBezTo>
                    <a:pt x="0" y="1392"/>
                    <a:pt x="1602" y="3160"/>
                    <a:pt x="2669" y="3793"/>
                  </a:cubicBezTo>
                  <a:cubicBezTo>
                    <a:pt x="3369" y="4187"/>
                    <a:pt x="3969" y="4337"/>
                    <a:pt x="4280" y="4337"/>
                  </a:cubicBezTo>
                  <a:cubicBezTo>
                    <a:pt x="4443" y="4337"/>
                    <a:pt x="4527" y="4296"/>
                    <a:pt x="4504" y="4227"/>
                  </a:cubicBezTo>
                  <a:cubicBezTo>
                    <a:pt x="4370" y="3994"/>
                    <a:pt x="2669" y="3593"/>
                    <a:pt x="2902" y="3293"/>
                  </a:cubicBezTo>
                  <a:cubicBezTo>
                    <a:pt x="2929" y="3263"/>
                    <a:pt x="2974" y="3249"/>
                    <a:pt x="3031" y="3249"/>
                  </a:cubicBezTo>
                  <a:cubicBezTo>
                    <a:pt x="3439" y="3249"/>
                    <a:pt x="4527" y="3914"/>
                    <a:pt x="5076" y="3914"/>
                  </a:cubicBezTo>
                  <a:cubicBezTo>
                    <a:pt x="5217" y="3914"/>
                    <a:pt x="5322" y="3870"/>
                    <a:pt x="5371" y="3760"/>
                  </a:cubicBezTo>
                  <a:cubicBezTo>
                    <a:pt x="5371" y="3760"/>
                    <a:pt x="4904" y="3493"/>
                    <a:pt x="4437" y="3293"/>
                  </a:cubicBezTo>
                  <a:cubicBezTo>
                    <a:pt x="3937" y="3093"/>
                    <a:pt x="3203" y="2793"/>
                    <a:pt x="3436" y="2593"/>
                  </a:cubicBezTo>
                  <a:cubicBezTo>
                    <a:pt x="3458" y="2571"/>
                    <a:pt x="3491" y="2561"/>
                    <a:pt x="3532" y="2561"/>
                  </a:cubicBezTo>
                  <a:cubicBezTo>
                    <a:pt x="3887" y="2561"/>
                    <a:pt x="4878" y="3292"/>
                    <a:pt x="5167" y="3292"/>
                  </a:cubicBezTo>
                  <a:cubicBezTo>
                    <a:pt x="5201" y="3292"/>
                    <a:pt x="5225" y="3282"/>
                    <a:pt x="5237" y="3260"/>
                  </a:cubicBezTo>
                  <a:cubicBezTo>
                    <a:pt x="5371" y="2993"/>
                    <a:pt x="4237" y="2192"/>
                    <a:pt x="3436" y="1792"/>
                  </a:cubicBezTo>
                  <a:cubicBezTo>
                    <a:pt x="2826" y="1421"/>
                    <a:pt x="2849" y="1260"/>
                    <a:pt x="3018" y="1260"/>
                  </a:cubicBezTo>
                  <a:cubicBezTo>
                    <a:pt x="3061" y="1260"/>
                    <a:pt x="3115" y="1271"/>
                    <a:pt x="3169" y="1292"/>
                  </a:cubicBezTo>
                  <a:cubicBezTo>
                    <a:pt x="3372" y="1407"/>
                    <a:pt x="3925" y="1824"/>
                    <a:pt x="4134" y="1824"/>
                  </a:cubicBezTo>
                  <a:cubicBezTo>
                    <a:pt x="4166" y="1824"/>
                    <a:pt x="4190" y="1814"/>
                    <a:pt x="4203" y="1792"/>
                  </a:cubicBezTo>
                  <a:cubicBezTo>
                    <a:pt x="4270" y="1625"/>
                    <a:pt x="3369" y="691"/>
                    <a:pt x="2836" y="458"/>
                  </a:cubicBezTo>
                  <a:cubicBezTo>
                    <a:pt x="2269" y="191"/>
                    <a:pt x="1201" y="258"/>
                    <a:pt x="1001" y="24"/>
                  </a:cubicBezTo>
                  <a:cubicBezTo>
                    <a:pt x="981" y="8"/>
                    <a:pt x="958" y="1"/>
                    <a:pt x="935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"/>
            <p:cNvSpPr/>
            <p:nvPr/>
          </p:nvSpPr>
          <p:spPr>
            <a:xfrm>
              <a:off x="8694925" y="469675"/>
              <a:ext cx="321100" cy="314425"/>
            </a:xfrm>
            <a:custGeom>
              <a:avLst/>
              <a:gdLst/>
              <a:ahLst/>
              <a:cxnLst/>
              <a:rect l="l" t="t" r="r" b="b"/>
              <a:pathLst>
                <a:path w="12844" h="12577" extrusionOk="0">
                  <a:moveTo>
                    <a:pt x="12843" y="1"/>
                  </a:moveTo>
                  <a:cubicBezTo>
                    <a:pt x="12843" y="1"/>
                    <a:pt x="3670" y="3003"/>
                    <a:pt x="1836" y="5505"/>
                  </a:cubicBezTo>
                  <a:cubicBezTo>
                    <a:pt x="1" y="8007"/>
                    <a:pt x="7473" y="12577"/>
                    <a:pt x="7473" y="12577"/>
                  </a:cubicBezTo>
                  <a:lnTo>
                    <a:pt x="8807" y="11009"/>
                  </a:lnTo>
                  <a:lnTo>
                    <a:pt x="5805" y="7239"/>
                  </a:lnTo>
                  <a:lnTo>
                    <a:pt x="11209" y="4471"/>
                  </a:lnTo>
                  <a:lnTo>
                    <a:pt x="12843" y="1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"/>
            <p:cNvSpPr/>
            <p:nvPr/>
          </p:nvSpPr>
          <p:spPr>
            <a:xfrm>
              <a:off x="9122750" y="483850"/>
              <a:ext cx="38375" cy="172650"/>
            </a:xfrm>
            <a:custGeom>
              <a:avLst/>
              <a:gdLst/>
              <a:ahLst/>
              <a:cxnLst/>
              <a:rect l="l" t="t" r="r" b="b"/>
              <a:pathLst>
                <a:path w="1535" h="6906" extrusionOk="0">
                  <a:moveTo>
                    <a:pt x="734" y="1"/>
                  </a:moveTo>
                  <a:lnTo>
                    <a:pt x="0" y="6839"/>
                  </a:lnTo>
                  <a:lnTo>
                    <a:pt x="601" y="6906"/>
                  </a:lnTo>
                  <a:lnTo>
                    <a:pt x="1535" y="435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"/>
            <p:cNvSpPr/>
            <p:nvPr/>
          </p:nvSpPr>
          <p:spPr>
            <a:xfrm>
              <a:off x="8991825" y="470525"/>
              <a:ext cx="23375" cy="162625"/>
            </a:xfrm>
            <a:custGeom>
              <a:avLst/>
              <a:gdLst/>
              <a:ahLst/>
              <a:cxnLst/>
              <a:rect l="l" t="t" r="r" b="b"/>
              <a:pathLst>
                <a:path w="935" h="6505" extrusionOk="0">
                  <a:moveTo>
                    <a:pt x="934" y="0"/>
                  </a:moveTo>
                  <a:lnTo>
                    <a:pt x="0" y="300"/>
                  </a:lnTo>
                  <a:lnTo>
                    <a:pt x="134" y="6438"/>
                  </a:lnTo>
                  <a:lnTo>
                    <a:pt x="767" y="6505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"/>
            <p:cNvSpPr/>
            <p:nvPr/>
          </p:nvSpPr>
          <p:spPr>
            <a:xfrm>
              <a:off x="9126925" y="642150"/>
              <a:ext cx="12525" cy="10200"/>
            </a:xfrm>
            <a:custGeom>
              <a:avLst/>
              <a:gdLst/>
              <a:ahLst/>
              <a:cxnLst/>
              <a:rect l="l" t="t" r="r" b="b"/>
              <a:pathLst>
                <a:path w="501" h="408" extrusionOk="0">
                  <a:moveTo>
                    <a:pt x="181" y="0"/>
                  </a:moveTo>
                  <a:cubicBezTo>
                    <a:pt x="176" y="0"/>
                    <a:pt x="171" y="2"/>
                    <a:pt x="167" y="7"/>
                  </a:cubicBezTo>
                  <a:cubicBezTo>
                    <a:pt x="0" y="107"/>
                    <a:pt x="33" y="407"/>
                    <a:pt x="234" y="407"/>
                  </a:cubicBezTo>
                  <a:cubicBezTo>
                    <a:pt x="434" y="407"/>
                    <a:pt x="500" y="107"/>
                    <a:pt x="334" y="7"/>
                  </a:cubicBezTo>
                  <a:cubicBezTo>
                    <a:pt x="326" y="3"/>
                    <a:pt x="319" y="1"/>
                    <a:pt x="312" y="1"/>
                  </a:cubicBezTo>
                  <a:cubicBezTo>
                    <a:pt x="254" y="1"/>
                    <a:pt x="208" y="107"/>
                    <a:pt x="267" y="107"/>
                  </a:cubicBezTo>
                  <a:cubicBezTo>
                    <a:pt x="334" y="140"/>
                    <a:pt x="367" y="240"/>
                    <a:pt x="267" y="274"/>
                  </a:cubicBezTo>
                  <a:cubicBezTo>
                    <a:pt x="200" y="274"/>
                    <a:pt x="167" y="140"/>
                    <a:pt x="234" y="107"/>
                  </a:cubicBezTo>
                  <a:cubicBezTo>
                    <a:pt x="234" y="78"/>
                    <a:pt x="209" y="0"/>
                    <a:pt x="18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"/>
            <p:cNvSpPr/>
            <p:nvPr/>
          </p:nvSpPr>
          <p:spPr>
            <a:xfrm>
              <a:off x="8996500" y="621400"/>
              <a:ext cx="13375" cy="8725"/>
            </a:xfrm>
            <a:custGeom>
              <a:avLst/>
              <a:gdLst/>
              <a:ahLst/>
              <a:cxnLst/>
              <a:rect l="l" t="t" r="r" b="b"/>
              <a:pathLst>
                <a:path w="535" h="349" extrusionOk="0">
                  <a:moveTo>
                    <a:pt x="213" y="136"/>
                  </a:moveTo>
                  <a:cubicBezTo>
                    <a:pt x="247" y="136"/>
                    <a:pt x="280" y="136"/>
                    <a:pt x="280" y="236"/>
                  </a:cubicBezTo>
                  <a:cubicBezTo>
                    <a:pt x="274" y="249"/>
                    <a:pt x="265" y="255"/>
                    <a:pt x="255" y="255"/>
                  </a:cubicBezTo>
                  <a:cubicBezTo>
                    <a:pt x="214" y="255"/>
                    <a:pt x="160" y="163"/>
                    <a:pt x="213" y="136"/>
                  </a:cubicBezTo>
                  <a:close/>
                  <a:moveTo>
                    <a:pt x="277" y="0"/>
                  </a:moveTo>
                  <a:cubicBezTo>
                    <a:pt x="267" y="0"/>
                    <a:pt x="257" y="1"/>
                    <a:pt x="247" y="3"/>
                  </a:cubicBezTo>
                  <a:cubicBezTo>
                    <a:pt x="213" y="3"/>
                    <a:pt x="147" y="3"/>
                    <a:pt x="147" y="70"/>
                  </a:cubicBezTo>
                  <a:cubicBezTo>
                    <a:pt x="0" y="157"/>
                    <a:pt x="85" y="348"/>
                    <a:pt x="244" y="348"/>
                  </a:cubicBezTo>
                  <a:cubicBezTo>
                    <a:pt x="266" y="348"/>
                    <a:pt x="289" y="345"/>
                    <a:pt x="313" y="336"/>
                  </a:cubicBezTo>
                  <a:cubicBezTo>
                    <a:pt x="535" y="273"/>
                    <a:pt x="456" y="0"/>
                    <a:pt x="2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"/>
            <p:cNvSpPr/>
            <p:nvPr/>
          </p:nvSpPr>
          <p:spPr>
            <a:xfrm>
              <a:off x="9014325" y="676175"/>
              <a:ext cx="87600" cy="87875"/>
            </a:xfrm>
            <a:custGeom>
              <a:avLst/>
              <a:gdLst/>
              <a:ahLst/>
              <a:cxnLst/>
              <a:rect l="l" t="t" r="r" b="b"/>
              <a:pathLst>
                <a:path w="3504" h="3515" extrusionOk="0">
                  <a:moveTo>
                    <a:pt x="422" y="238"/>
                  </a:moveTo>
                  <a:lnTo>
                    <a:pt x="422" y="238"/>
                  </a:lnTo>
                  <a:cubicBezTo>
                    <a:pt x="426" y="241"/>
                    <a:pt x="430" y="244"/>
                    <a:pt x="434" y="247"/>
                  </a:cubicBezTo>
                  <a:cubicBezTo>
                    <a:pt x="868" y="314"/>
                    <a:pt x="1268" y="347"/>
                    <a:pt x="1702" y="447"/>
                  </a:cubicBezTo>
                  <a:cubicBezTo>
                    <a:pt x="2102" y="547"/>
                    <a:pt x="2703" y="547"/>
                    <a:pt x="3070" y="714"/>
                  </a:cubicBezTo>
                  <a:cubicBezTo>
                    <a:pt x="3503" y="847"/>
                    <a:pt x="3270" y="1314"/>
                    <a:pt x="3236" y="1748"/>
                  </a:cubicBezTo>
                  <a:cubicBezTo>
                    <a:pt x="3203" y="2082"/>
                    <a:pt x="3236" y="2715"/>
                    <a:pt x="3070" y="2982"/>
                  </a:cubicBezTo>
                  <a:cubicBezTo>
                    <a:pt x="2911" y="3265"/>
                    <a:pt x="2715" y="3342"/>
                    <a:pt x="2496" y="3342"/>
                  </a:cubicBezTo>
                  <a:cubicBezTo>
                    <a:pt x="2301" y="3342"/>
                    <a:pt x="2089" y="3281"/>
                    <a:pt x="1869" y="3249"/>
                  </a:cubicBezTo>
                  <a:cubicBezTo>
                    <a:pt x="1502" y="3149"/>
                    <a:pt x="868" y="3149"/>
                    <a:pt x="534" y="2982"/>
                  </a:cubicBezTo>
                  <a:cubicBezTo>
                    <a:pt x="67" y="2682"/>
                    <a:pt x="268" y="1848"/>
                    <a:pt x="334" y="1414"/>
                  </a:cubicBezTo>
                  <a:cubicBezTo>
                    <a:pt x="364" y="1004"/>
                    <a:pt x="393" y="620"/>
                    <a:pt x="422" y="238"/>
                  </a:cubicBezTo>
                  <a:close/>
                  <a:moveTo>
                    <a:pt x="385" y="0"/>
                  </a:moveTo>
                  <a:cubicBezTo>
                    <a:pt x="374" y="0"/>
                    <a:pt x="368" y="17"/>
                    <a:pt x="368" y="47"/>
                  </a:cubicBezTo>
                  <a:cubicBezTo>
                    <a:pt x="268" y="480"/>
                    <a:pt x="201" y="981"/>
                    <a:pt x="168" y="1481"/>
                  </a:cubicBezTo>
                  <a:cubicBezTo>
                    <a:pt x="101" y="1815"/>
                    <a:pt x="1" y="2315"/>
                    <a:pt x="101" y="2649"/>
                  </a:cubicBezTo>
                  <a:cubicBezTo>
                    <a:pt x="268" y="3249"/>
                    <a:pt x="1102" y="3216"/>
                    <a:pt x="1602" y="3282"/>
                  </a:cubicBezTo>
                  <a:cubicBezTo>
                    <a:pt x="1875" y="3345"/>
                    <a:pt x="2293" y="3514"/>
                    <a:pt x="2632" y="3514"/>
                  </a:cubicBezTo>
                  <a:cubicBezTo>
                    <a:pt x="2832" y="3514"/>
                    <a:pt x="3004" y="3456"/>
                    <a:pt x="3103" y="3282"/>
                  </a:cubicBezTo>
                  <a:cubicBezTo>
                    <a:pt x="3270" y="3049"/>
                    <a:pt x="3236" y="2582"/>
                    <a:pt x="3270" y="2282"/>
                  </a:cubicBezTo>
                  <a:cubicBezTo>
                    <a:pt x="3370" y="1748"/>
                    <a:pt x="3403" y="1214"/>
                    <a:pt x="3503" y="647"/>
                  </a:cubicBezTo>
                  <a:cubicBezTo>
                    <a:pt x="3503" y="614"/>
                    <a:pt x="3437" y="581"/>
                    <a:pt x="3403" y="581"/>
                  </a:cubicBezTo>
                  <a:cubicBezTo>
                    <a:pt x="2402" y="414"/>
                    <a:pt x="1435" y="247"/>
                    <a:pt x="434" y="80"/>
                  </a:cubicBezTo>
                  <a:cubicBezTo>
                    <a:pt x="416" y="25"/>
                    <a:pt x="398" y="0"/>
                    <a:pt x="38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"/>
            <p:cNvSpPr/>
            <p:nvPr/>
          </p:nvSpPr>
          <p:spPr>
            <a:xfrm>
              <a:off x="9020175" y="695675"/>
              <a:ext cx="77575" cy="12550"/>
            </a:xfrm>
            <a:custGeom>
              <a:avLst/>
              <a:gdLst/>
              <a:ahLst/>
              <a:cxnLst/>
              <a:rect l="l" t="t" r="r" b="b"/>
              <a:pathLst>
                <a:path w="3103" h="502" extrusionOk="0">
                  <a:moveTo>
                    <a:pt x="0" y="1"/>
                  </a:moveTo>
                  <a:lnTo>
                    <a:pt x="0" y="34"/>
                  </a:lnTo>
                  <a:cubicBezTo>
                    <a:pt x="1001" y="301"/>
                    <a:pt x="2002" y="434"/>
                    <a:pt x="3002" y="501"/>
                  </a:cubicBezTo>
                  <a:cubicBezTo>
                    <a:pt x="3103" y="501"/>
                    <a:pt x="3103" y="368"/>
                    <a:pt x="3002" y="368"/>
                  </a:cubicBezTo>
                  <a:cubicBezTo>
                    <a:pt x="2002" y="301"/>
                    <a:pt x="1001" y="167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"/>
            <p:cNvSpPr/>
            <p:nvPr/>
          </p:nvSpPr>
          <p:spPr>
            <a:xfrm>
              <a:off x="9132750" y="850875"/>
              <a:ext cx="31425" cy="53525"/>
            </a:xfrm>
            <a:custGeom>
              <a:avLst/>
              <a:gdLst/>
              <a:ahLst/>
              <a:cxnLst/>
              <a:rect l="l" t="t" r="r" b="b"/>
              <a:pathLst>
                <a:path w="1257" h="2141" extrusionOk="0">
                  <a:moveTo>
                    <a:pt x="80" y="1"/>
                  </a:moveTo>
                  <a:cubicBezTo>
                    <a:pt x="54" y="1"/>
                    <a:pt x="34" y="19"/>
                    <a:pt x="34" y="64"/>
                  </a:cubicBezTo>
                  <a:cubicBezTo>
                    <a:pt x="1" y="898"/>
                    <a:pt x="401" y="1665"/>
                    <a:pt x="1135" y="2132"/>
                  </a:cubicBezTo>
                  <a:cubicBezTo>
                    <a:pt x="1146" y="2138"/>
                    <a:pt x="1158" y="2141"/>
                    <a:pt x="1169" y="2141"/>
                  </a:cubicBezTo>
                  <a:cubicBezTo>
                    <a:pt x="1221" y="2141"/>
                    <a:pt x="1256" y="2081"/>
                    <a:pt x="1201" y="1999"/>
                  </a:cubicBezTo>
                  <a:cubicBezTo>
                    <a:pt x="601" y="1565"/>
                    <a:pt x="167" y="831"/>
                    <a:pt x="167" y="64"/>
                  </a:cubicBezTo>
                  <a:cubicBezTo>
                    <a:pt x="149" y="27"/>
                    <a:pt x="111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"/>
            <p:cNvSpPr/>
            <p:nvPr/>
          </p:nvSpPr>
          <p:spPr>
            <a:xfrm>
              <a:off x="9030175" y="855575"/>
              <a:ext cx="32550" cy="75050"/>
            </a:xfrm>
            <a:custGeom>
              <a:avLst/>
              <a:gdLst/>
              <a:ahLst/>
              <a:cxnLst/>
              <a:rect l="l" t="t" r="r" b="b"/>
              <a:pathLst>
                <a:path w="1302" h="3002" extrusionOk="0">
                  <a:moveTo>
                    <a:pt x="1251" y="1"/>
                  </a:moveTo>
                  <a:cubicBezTo>
                    <a:pt x="1226" y="1"/>
                    <a:pt x="1201" y="26"/>
                    <a:pt x="1201" y="76"/>
                  </a:cubicBezTo>
                  <a:cubicBezTo>
                    <a:pt x="1135" y="576"/>
                    <a:pt x="1135" y="1077"/>
                    <a:pt x="1068" y="1577"/>
                  </a:cubicBezTo>
                  <a:cubicBezTo>
                    <a:pt x="935" y="2278"/>
                    <a:pt x="568" y="2544"/>
                    <a:pt x="67" y="2978"/>
                  </a:cubicBezTo>
                  <a:cubicBezTo>
                    <a:pt x="468" y="2711"/>
                    <a:pt x="901" y="2411"/>
                    <a:pt x="1068" y="1944"/>
                  </a:cubicBezTo>
                  <a:cubicBezTo>
                    <a:pt x="1268" y="1377"/>
                    <a:pt x="1268" y="710"/>
                    <a:pt x="1301" y="76"/>
                  </a:cubicBezTo>
                  <a:cubicBezTo>
                    <a:pt x="1301" y="26"/>
                    <a:pt x="1276" y="1"/>
                    <a:pt x="1251" y="1"/>
                  </a:cubicBezTo>
                  <a:close/>
                  <a:moveTo>
                    <a:pt x="33" y="2971"/>
                  </a:moveTo>
                  <a:cubicBezTo>
                    <a:pt x="1" y="2971"/>
                    <a:pt x="16" y="3002"/>
                    <a:pt x="38" y="3002"/>
                  </a:cubicBezTo>
                  <a:cubicBezTo>
                    <a:pt x="48" y="3002"/>
                    <a:pt x="59" y="2996"/>
                    <a:pt x="67" y="2978"/>
                  </a:cubicBezTo>
                  <a:cubicBezTo>
                    <a:pt x="52" y="2973"/>
                    <a:pt x="41" y="2971"/>
                    <a:pt x="33" y="297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"/>
            <p:cNvSpPr/>
            <p:nvPr/>
          </p:nvSpPr>
          <p:spPr>
            <a:xfrm>
              <a:off x="8904250" y="849925"/>
              <a:ext cx="42800" cy="41750"/>
            </a:xfrm>
            <a:custGeom>
              <a:avLst/>
              <a:gdLst/>
              <a:ahLst/>
              <a:cxnLst/>
              <a:rect l="l" t="t" r="r" b="b"/>
              <a:pathLst>
                <a:path w="1712" h="1670" extrusionOk="0">
                  <a:moveTo>
                    <a:pt x="1628" y="0"/>
                  </a:moveTo>
                  <a:cubicBezTo>
                    <a:pt x="1605" y="0"/>
                    <a:pt x="1580" y="12"/>
                    <a:pt x="1568" y="35"/>
                  </a:cubicBezTo>
                  <a:cubicBezTo>
                    <a:pt x="1268" y="769"/>
                    <a:pt x="768" y="1303"/>
                    <a:pt x="67" y="1603"/>
                  </a:cubicBezTo>
                  <a:cubicBezTo>
                    <a:pt x="1" y="1636"/>
                    <a:pt x="67" y="1670"/>
                    <a:pt x="101" y="1670"/>
                  </a:cubicBezTo>
                  <a:cubicBezTo>
                    <a:pt x="801" y="1369"/>
                    <a:pt x="1402" y="836"/>
                    <a:pt x="1668" y="102"/>
                  </a:cubicBezTo>
                  <a:cubicBezTo>
                    <a:pt x="1712" y="37"/>
                    <a:pt x="1671" y="0"/>
                    <a:pt x="16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"/>
            <p:cNvSpPr/>
            <p:nvPr/>
          </p:nvSpPr>
          <p:spPr>
            <a:xfrm>
              <a:off x="8843375" y="1517925"/>
              <a:ext cx="98425" cy="8375"/>
            </a:xfrm>
            <a:custGeom>
              <a:avLst/>
              <a:gdLst/>
              <a:ahLst/>
              <a:cxnLst/>
              <a:rect l="l" t="t" r="r" b="b"/>
              <a:pathLst>
                <a:path w="3937" h="335" extrusionOk="0">
                  <a:moveTo>
                    <a:pt x="67" y="1"/>
                  </a:moveTo>
                  <a:cubicBezTo>
                    <a:pt x="34" y="1"/>
                    <a:pt x="1" y="68"/>
                    <a:pt x="67" y="68"/>
                  </a:cubicBezTo>
                  <a:cubicBezTo>
                    <a:pt x="1335" y="168"/>
                    <a:pt x="2569" y="268"/>
                    <a:pt x="3870" y="334"/>
                  </a:cubicBezTo>
                  <a:cubicBezTo>
                    <a:pt x="3937" y="334"/>
                    <a:pt x="3937" y="268"/>
                    <a:pt x="3870" y="268"/>
                  </a:cubicBezTo>
                  <a:cubicBezTo>
                    <a:pt x="2602" y="134"/>
                    <a:pt x="1368" y="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"/>
            <p:cNvSpPr/>
            <p:nvPr/>
          </p:nvSpPr>
          <p:spPr>
            <a:xfrm>
              <a:off x="8853475" y="1489700"/>
              <a:ext cx="92500" cy="14075"/>
            </a:xfrm>
            <a:custGeom>
              <a:avLst/>
              <a:gdLst/>
              <a:ahLst/>
              <a:cxnLst/>
              <a:rect l="l" t="t" r="r" b="b"/>
              <a:pathLst>
                <a:path w="3700" h="563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7" y="39"/>
                    <a:pt x="30" y="62"/>
                  </a:cubicBezTo>
                  <a:cubicBezTo>
                    <a:pt x="1264" y="229"/>
                    <a:pt x="2465" y="429"/>
                    <a:pt x="3666" y="563"/>
                  </a:cubicBezTo>
                  <a:cubicBezTo>
                    <a:pt x="3699" y="563"/>
                    <a:pt x="3699" y="463"/>
                    <a:pt x="3666" y="463"/>
                  </a:cubicBezTo>
                  <a:cubicBezTo>
                    <a:pt x="2465" y="263"/>
                    <a:pt x="1264" y="129"/>
                    <a:pt x="30" y="29"/>
                  </a:cubicBezTo>
                  <a:cubicBezTo>
                    <a:pt x="20" y="8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"/>
            <p:cNvSpPr/>
            <p:nvPr/>
          </p:nvSpPr>
          <p:spPr>
            <a:xfrm>
              <a:off x="8978475" y="1525450"/>
              <a:ext cx="112600" cy="7800"/>
            </a:xfrm>
            <a:custGeom>
              <a:avLst/>
              <a:gdLst/>
              <a:ahLst/>
              <a:cxnLst/>
              <a:rect l="l" t="t" r="r" b="b"/>
              <a:pathLst>
                <a:path w="4504" h="312" extrusionOk="0">
                  <a:moveTo>
                    <a:pt x="4370" y="0"/>
                  </a:moveTo>
                  <a:cubicBezTo>
                    <a:pt x="2936" y="134"/>
                    <a:pt x="1468" y="200"/>
                    <a:pt x="0" y="200"/>
                  </a:cubicBezTo>
                  <a:cubicBezTo>
                    <a:pt x="34" y="200"/>
                    <a:pt x="34" y="267"/>
                    <a:pt x="34" y="300"/>
                  </a:cubicBezTo>
                  <a:cubicBezTo>
                    <a:pt x="364" y="308"/>
                    <a:pt x="694" y="312"/>
                    <a:pt x="1023" y="312"/>
                  </a:cubicBezTo>
                  <a:cubicBezTo>
                    <a:pt x="2161" y="312"/>
                    <a:pt x="3299" y="263"/>
                    <a:pt x="4437" y="134"/>
                  </a:cubicBezTo>
                  <a:cubicBezTo>
                    <a:pt x="4504" y="134"/>
                    <a:pt x="4470" y="0"/>
                    <a:pt x="43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"/>
            <p:cNvSpPr/>
            <p:nvPr/>
          </p:nvSpPr>
          <p:spPr>
            <a:xfrm>
              <a:off x="8983475" y="1493750"/>
              <a:ext cx="120950" cy="6700"/>
            </a:xfrm>
            <a:custGeom>
              <a:avLst/>
              <a:gdLst/>
              <a:ahLst/>
              <a:cxnLst/>
              <a:rect l="l" t="t" r="r" b="b"/>
              <a:pathLst>
                <a:path w="4838" h="268" extrusionOk="0">
                  <a:moveTo>
                    <a:pt x="1" y="1"/>
                  </a:moveTo>
                  <a:lnTo>
                    <a:pt x="1" y="67"/>
                  </a:lnTo>
                  <a:cubicBezTo>
                    <a:pt x="1602" y="134"/>
                    <a:pt x="3169" y="234"/>
                    <a:pt x="4771" y="267"/>
                  </a:cubicBezTo>
                  <a:cubicBezTo>
                    <a:pt x="4837" y="267"/>
                    <a:pt x="4837" y="134"/>
                    <a:pt x="4771" y="134"/>
                  </a:cubicBezTo>
                  <a:cubicBezTo>
                    <a:pt x="3169" y="67"/>
                    <a:pt x="1602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"/>
            <p:cNvSpPr/>
            <p:nvPr/>
          </p:nvSpPr>
          <p:spPr>
            <a:xfrm>
              <a:off x="9066875" y="1198550"/>
              <a:ext cx="48375" cy="10850"/>
            </a:xfrm>
            <a:custGeom>
              <a:avLst/>
              <a:gdLst/>
              <a:ahLst/>
              <a:cxnLst/>
              <a:rect l="l" t="t" r="r" b="b"/>
              <a:pathLst>
                <a:path w="1935" h="434" extrusionOk="0">
                  <a:moveTo>
                    <a:pt x="1802" y="0"/>
                  </a:moveTo>
                  <a:cubicBezTo>
                    <a:pt x="1235" y="167"/>
                    <a:pt x="634" y="334"/>
                    <a:pt x="0" y="400"/>
                  </a:cubicBezTo>
                  <a:cubicBezTo>
                    <a:pt x="0" y="400"/>
                    <a:pt x="0" y="434"/>
                    <a:pt x="67" y="434"/>
                  </a:cubicBezTo>
                  <a:cubicBezTo>
                    <a:pt x="667" y="367"/>
                    <a:pt x="1268" y="267"/>
                    <a:pt x="1835" y="100"/>
                  </a:cubicBezTo>
                  <a:cubicBezTo>
                    <a:pt x="1935" y="67"/>
                    <a:pt x="1902" y="0"/>
                    <a:pt x="180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"/>
            <p:cNvSpPr/>
            <p:nvPr/>
          </p:nvSpPr>
          <p:spPr>
            <a:xfrm>
              <a:off x="8906175" y="1183175"/>
              <a:ext cx="36975" cy="30625"/>
            </a:xfrm>
            <a:custGeom>
              <a:avLst/>
              <a:gdLst/>
              <a:ahLst/>
              <a:cxnLst/>
              <a:rect l="l" t="t" r="r" b="b"/>
              <a:pathLst>
                <a:path w="1479" h="1225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491" y="448"/>
                    <a:pt x="891" y="849"/>
                    <a:pt x="1358" y="1216"/>
                  </a:cubicBezTo>
                  <a:cubicBezTo>
                    <a:pt x="1364" y="1222"/>
                    <a:pt x="1373" y="1225"/>
                    <a:pt x="1383" y="1225"/>
                  </a:cubicBezTo>
                  <a:cubicBezTo>
                    <a:pt x="1423" y="1225"/>
                    <a:pt x="1479" y="1176"/>
                    <a:pt x="1425" y="1149"/>
                  </a:cubicBezTo>
                  <a:cubicBezTo>
                    <a:pt x="991" y="715"/>
                    <a:pt x="524" y="382"/>
                    <a:pt x="57" y="15"/>
                  </a:cubicBezTo>
                  <a:cubicBezTo>
                    <a:pt x="47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"/>
            <p:cNvSpPr/>
            <p:nvPr/>
          </p:nvSpPr>
          <p:spPr>
            <a:xfrm>
              <a:off x="8981800" y="207725"/>
              <a:ext cx="45075" cy="46825"/>
            </a:xfrm>
            <a:custGeom>
              <a:avLst/>
              <a:gdLst/>
              <a:ahLst/>
              <a:cxnLst/>
              <a:rect l="l" t="t" r="r" b="b"/>
              <a:pathLst>
                <a:path w="1803" h="1873" extrusionOk="0">
                  <a:moveTo>
                    <a:pt x="881" y="1"/>
                  </a:moveTo>
                  <a:cubicBezTo>
                    <a:pt x="675" y="1"/>
                    <a:pt x="471" y="69"/>
                    <a:pt x="334" y="205"/>
                  </a:cubicBezTo>
                  <a:cubicBezTo>
                    <a:pt x="68" y="472"/>
                    <a:pt x="1" y="839"/>
                    <a:pt x="134" y="1172"/>
                  </a:cubicBezTo>
                  <a:cubicBezTo>
                    <a:pt x="234" y="1506"/>
                    <a:pt x="535" y="1706"/>
                    <a:pt x="835" y="1873"/>
                  </a:cubicBezTo>
                  <a:lnTo>
                    <a:pt x="1502" y="1472"/>
                  </a:lnTo>
                  <a:cubicBezTo>
                    <a:pt x="1702" y="1272"/>
                    <a:pt x="1802" y="1005"/>
                    <a:pt x="1735" y="705"/>
                  </a:cubicBezTo>
                  <a:cubicBezTo>
                    <a:pt x="1702" y="472"/>
                    <a:pt x="1535" y="205"/>
                    <a:pt x="1302" y="105"/>
                  </a:cubicBezTo>
                  <a:cubicBezTo>
                    <a:pt x="1177" y="35"/>
                    <a:pt x="1028" y="1"/>
                    <a:pt x="8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"/>
            <p:cNvSpPr/>
            <p:nvPr/>
          </p:nvSpPr>
          <p:spPr>
            <a:xfrm>
              <a:off x="8990150" y="229050"/>
              <a:ext cx="42225" cy="27175"/>
            </a:xfrm>
            <a:custGeom>
              <a:avLst/>
              <a:gdLst/>
              <a:ahLst/>
              <a:cxnLst/>
              <a:rect l="l" t="t" r="r" b="b"/>
              <a:pathLst>
                <a:path w="1689" h="1087" extrusionOk="0">
                  <a:moveTo>
                    <a:pt x="1545" y="1"/>
                  </a:moveTo>
                  <a:cubicBezTo>
                    <a:pt x="1529" y="1"/>
                    <a:pt x="1514" y="6"/>
                    <a:pt x="1501" y="19"/>
                  </a:cubicBezTo>
                  <a:cubicBezTo>
                    <a:pt x="1034" y="386"/>
                    <a:pt x="567" y="720"/>
                    <a:pt x="34" y="986"/>
                  </a:cubicBezTo>
                  <a:cubicBezTo>
                    <a:pt x="0" y="1020"/>
                    <a:pt x="34" y="1086"/>
                    <a:pt x="67" y="1086"/>
                  </a:cubicBezTo>
                  <a:cubicBezTo>
                    <a:pt x="668" y="853"/>
                    <a:pt x="1168" y="586"/>
                    <a:pt x="1635" y="152"/>
                  </a:cubicBezTo>
                  <a:cubicBezTo>
                    <a:pt x="1689" y="98"/>
                    <a:pt x="1612" y="1"/>
                    <a:pt x="15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"/>
            <p:cNvSpPr/>
            <p:nvPr/>
          </p:nvSpPr>
          <p:spPr>
            <a:xfrm>
              <a:off x="9085475" y="336675"/>
              <a:ext cx="31325" cy="25750"/>
            </a:xfrm>
            <a:custGeom>
              <a:avLst/>
              <a:gdLst/>
              <a:ahLst/>
              <a:cxnLst/>
              <a:rect l="l" t="t" r="r" b="b"/>
              <a:pathLst>
                <a:path w="1253" h="1030" extrusionOk="0">
                  <a:moveTo>
                    <a:pt x="1158" y="0"/>
                  </a:moveTo>
                  <a:cubicBezTo>
                    <a:pt x="1124" y="0"/>
                    <a:pt x="1091" y="17"/>
                    <a:pt x="1091" y="50"/>
                  </a:cubicBezTo>
                  <a:cubicBezTo>
                    <a:pt x="1091" y="589"/>
                    <a:pt x="689" y="966"/>
                    <a:pt x="196" y="966"/>
                  </a:cubicBezTo>
                  <a:cubicBezTo>
                    <a:pt x="140" y="966"/>
                    <a:pt x="82" y="961"/>
                    <a:pt x="24" y="951"/>
                  </a:cubicBezTo>
                  <a:cubicBezTo>
                    <a:pt x="24" y="930"/>
                    <a:pt x="20" y="923"/>
                    <a:pt x="17" y="923"/>
                  </a:cubicBezTo>
                  <a:lnTo>
                    <a:pt x="17" y="923"/>
                  </a:lnTo>
                  <a:cubicBezTo>
                    <a:pt x="9" y="923"/>
                    <a:pt x="0" y="961"/>
                    <a:pt x="24" y="984"/>
                  </a:cubicBezTo>
                  <a:cubicBezTo>
                    <a:pt x="120" y="1015"/>
                    <a:pt x="216" y="1029"/>
                    <a:pt x="309" y="1029"/>
                  </a:cubicBezTo>
                  <a:cubicBezTo>
                    <a:pt x="825" y="1029"/>
                    <a:pt x="1253" y="588"/>
                    <a:pt x="1224" y="50"/>
                  </a:cubicBezTo>
                  <a:cubicBezTo>
                    <a:pt x="1224" y="17"/>
                    <a:pt x="1191" y="0"/>
                    <a:pt x="11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5" name="Google Shape;1635;p4"/>
          <p:cNvSpPr/>
          <p:nvPr/>
        </p:nvSpPr>
        <p:spPr>
          <a:xfrm rot="9803291" flipH="1">
            <a:off x="39492" y="-798794"/>
            <a:ext cx="8664655" cy="6407824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36" name="Google Shape;1636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2800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37" name="Google Shape;1637;p4"/>
          <p:cNvSpPr txBox="1">
            <a:spLocks noGrp="1"/>
          </p:cNvSpPr>
          <p:nvPr>
            <p:ph type="subTitle" idx="1"/>
          </p:nvPr>
        </p:nvSpPr>
        <p:spPr>
          <a:xfrm>
            <a:off x="1126350" y="1162200"/>
            <a:ext cx="6891300" cy="32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2">
    <p:bg>
      <p:bgPr>
        <a:solidFill>
          <a:schemeClr val="dk2"/>
        </a:solidFill>
        <a:effectLst/>
      </p:bgPr>
    </p:bg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5"/>
          <p:cNvSpPr/>
          <p:nvPr/>
        </p:nvSpPr>
        <p:spPr>
          <a:xfrm rot="9803291" flipH="1">
            <a:off x="39492" y="-798794"/>
            <a:ext cx="8664655" cy="6407824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9" name="Google Shape;1739;p20"/>
          <p:cNvGrpSpPr/>
          <p:nvPr/>
        </p:nvGrpSpPr>
        <p:grpSpPr>
          <a:xfrm rot="-362304" flipH="1">
            <a:off x="86786" y="118919"/>
            <a:ext cx="701409" cy="1468746"/>
            <a:chOff x="8694925" y="207725"/>
            <a:chExt cx="701375" cy="1468675"/>
          </a:xfrm>
        </p:grpSpPr>
        <p:sp>
          <p:nvSpPr>
            <p:cNvPr id="1740" name="Google Shape;1740;p20"/>
            <p:cNvSpPr/>
            <p:nvPr/>
          </p:nvSpPr>
          <p:spPr>
            <a:xfrm>
              <a:off x="9081050" y="757200"/>
              <a:ext cx="142625" cy="92150"/>
            </a:xfrm>
            <a:custGeom>
              <a:avLst/>
              <a:gdLst/>
              <a:ahLst/>
              <a:cxnLst/>
              <a:rect l="l" t="t" r="r" b="b"/>
              <a:pathLst>
                <a:path w="5705" h="3686" extrusionOk="0">
                  <a:moveTo>
                    <a:pt x="4973" y="0"/>
                  </a:moveTo>
                  <a:cubicBezTo>
                    <a:pt x="4961" y="0"/>
                    <a:pt x="4949" y="3"/>
                    <a:pt x="4937" y="8"/>
                  </a:cubicBezTo>
                  <a:cubicBezTo>
                    <a:pt x="4857" y="77"/>
                    <a:pt x="4680" y="95"/>
                    <a:pt x="4459" y="95"/>
                  </a:cubicBezTo>
                  <a:cubicBezTo>
                    <a:pt x="4236" y="95"/>
                    <a:pt x="3968" y="77"/>
                    <a:pt x="3706" y="77"/>
                  </a:cubicBezTo>
                  <a:cubicBezTo>
                    <a:pt x="3477" y="77"/>
                    <a:pt x="3253" y="91"/>
                    <a:pt x="3069" y="142"/>
                  </a:cubicBezTo>
                  <a:cubicBezTo>
                    <a:pt x="2469" y="308"/>
                    <a:pt x="1401" y="1009"/>
                    <a:pt x="1501" y="1209"/>
                  </a:cubicBezTo>
                  <a:cubicBezTo>
                    <a:pt x="1513" y="1244"/>
                    <a:pt x="1547" y="1259"/>
                    <a:pt x="1597" y="1259"/>
                  </a:cubicBezTo>
                  <a:cubicBezTo>
                    <a:pt x="1832" y="1259"/>
                    <a:pt x="2410" y="936"/>
                    <a:pt x="2602" y="909"/>
                  </a:cubicBezTo>
                  <a:cubicBezTo>
                    <a:pt x="2641" y="900"/>
                    <a:pt x="2679" y="896"/>
                    <a:pt x="2712" y="896"/>
                  </a:cubicBezTo>
                  <a:cubicBezTo>
                    <a:pt x="2937" y="896"/>
                    <a:pt x="2994" y="1081"/>
                    <a:pt x="2269" y="1342"/>
                  </a:cubicBezTo>
                  <a:cubicBezTo>
                    <a:pt x="1401" y="1643"/>
                    <a:pt x="201" y="2210"/>
                    <a:pt x="234" y="2477"/>
                  </a:cubicBezTo>
                  <a:cubicBezTo>
                    <a:pt x="246" y="2505"/>
                    <a:pt x="280" y="2517"/>
                    <a:pt x="330" y="2517"/>
                  </a:cubicBezTo>
                  <a:cubicBezTo>
                    <a:pt x="649" y="2517"/>
                    <a:pt x="1627" y="2036"/>
                    <a:pt x="1984" y="2036"/>
                  </a:cubicBezTo>
                  <a:cubicBezTo>
                    <a:pt x="2041" y="2036"/>
                    <a:pt x="2082" y="2048"/>
                    <a:pt x="2102" y="2076"/>
                  </a:cubicBezTo>
                  <a:cubicBezTo>
                    <a:pt x="2269" y="2343"/>
                    <a:pt x="1501" y="2510"/>
                    <a:pt x="1001" y="2610"/>
                  </a:cubicBezTo>
                  <a:cubicBezTo>
                    <a:pt x="501" y="2743"/>
                    <a:pt x="0" y="2910"/>
                    <a:pt x="0" y="2910"/>
                  </a:cubicBezTo>
                  <a:cubicBezTo>
                    <a:pt x="26" y="3080"/>
                    <a:pt x="185" y="3140"/>
                    <a:pt x="413" y="3140"/>
                  </a:cubicBezTo>
                  <a:cubicBezTo>
                    <a:pt x="948" y="3140"/>
                    <a:pt x="1862" y="2809"/>
                    <a:pt x="2289" y="2809"/>
                  </a:cubicBezTo>
                  <a:cubicBezTo>
                    <a:pt x="2393" y="2809"/>
                    <a:pt x="2468" y="2828"/>
                    <a:pt x="2502" y="2877"/>
                  </a:cubicBezTo>
                  <a:cubicBezTo>
                    <a:pt x="2702" y="3210"/>
                    <a:pt x="934" y="3344"/>
                    <a:pt x="768" y="3511"/>
                  </a:cubicBezTo>
                  <a:cubicBezTo>
                    <a:pt x="718" y="3611"/>
                    <a:pt x="901" y="3686"/>
                    <a:pt x="1243" y="3686"/>
                  </a:cubicBezTo>
                  <a:cubicBezTo>
                    <a:pt x="1585" y="3686"/>
                    <a:pt x="2085" y="3611"/>
                    <a:pt x="2669" y="3411"/>
                  </a:cubicBezTo>
                  <a:cubicBezTo>
                    <a:pt x="3770" y="3010"/>
                    <a:pt x="5704" y="1509"/>
                    <a:pt x="5704" y="1509"/>
                  </a:cubicBezTo>
                  <a:cubicBezTo>
                    <a:pt x="5704" y="1509"/>
                    <a:pt x="5273" y="0"/>
                    <a:pt x="49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0"/>
            <p:cNvSpPr/>
            <p:nvPr/>
          </p:nvSpPr>
          <p:spPr>
            <a:xfrm>
              <a:off x="8870050" y="865800"/>
              <a:ext cx="297750" cy="728875"/>
            </a:xfrm>
            <a:custGeom>
              <a:avLst/>
              <a:gdLst/>
              <a:ahLst/>
              <a:cxnLst/>
              <a:rect l="l" t="t" r="r" b="b"/>
              <a:pathLst>
                <a:path w="11910" h="29155" extrusionOk="0">
                  <a:moveTo>
                    <a:pt x="1168" y="1"/>
                  </a:moveTo>
                  <a:lnTo>
                    <a:pt x="1" y="28187"/>
                  </a:lnTo>
                  <a:lnTo>
                    <a:pt x="2503" y="28721"/>
                  </a:lnTo>
                  <a:cubicBezTo>
                    <a:pt x="2503" y="28721"/>
                    <a:pt x="5805" y="4404"/>
                    <a:pt x="6005" y="4037"/>
                  </a:cubicBezTo>
                  <a:cubicBezTo>
                    <a:pt x="6056" y="3966"/>
                    <a:pt x="6150" y="3941"/>
                    <a:pt x="6256" y="3941"/>
                  </a:cubicBezTo>
                  <a:cubicBezTo>
                    <a:pt x="6499" y="3941"/>
                    <a:pt x="6806" y="4070"/>
                    <a:pt x="6806" y="4070"/>
                  </a:cubicBezTo>
                  <a:lnTo>
                    <a:pt x="5071" y="29021"/>
                  </a:lnTo>
                  <a:lnTo>
                    <a:pt x="7706" y="29155"/>
                  </a:lnTo>
                  <a:cubicBezTo>
                    <a:pt x="7706" y="29155"/>
                    <a:pt x="11576" y="5972"/>
                    <a:pt x="11910" y="301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0"/>
            <p:cNvSpPr/>
            <p:nvPr/>
          </p:nvSpPr>
          <p:spPr>
            <a:xfrm>
              <a:off x="8786675" y="1566300"/>
              <a:ext cx="150950" cy="93425"/>
            </a:xfrm>
            <a:custGeom>
              <a:avLst/>
              <a:gdLst/>
              <a:ahLst/>
              <a:cxnLst/>
              <a:rect l="l" t="t" r="r" b="b"/>
              <a:pathLst>
                <a:path w="6038" h="3737" extrusionOk="0">
                  <a:moveTo>
                    <a:pt x="2869" y="1"/>
                  </a:moveTo>
                  <a:lnTo>
                    <a:pt x="2702" y="1835"/>
                  </a:lnTo>
                  <a:lnTo>
                    <a:pt x="0" y="3236"/>
                  </a:lnTo>
                  <a:lnTo>
                    <a:pt x="5604" y="3737"/>
                  </a:lnTo>
                  <a:lnTo>
                    <a:pt x="6038" y="468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0"/>
            <p:cNvSpPr/>
            <p:nvPr/>
          </p:nvSpPr>
          <p:spPr>
            <a:xfrm>
              <a:off x="8980975" y="1582150"/>
              <a:ext cx="139300" cy="94250"/>
            </a:xfrm>
            <a:custGeom>
              <a:avLst/>
              <a:gdLst/>
              <a:ahLst/>
              <a:cxnLst/>
              <a:rect l="l" t="t" r="r" b="b"/>
              <a:pathLst>
                <a:path w="5572" h="3770" extrusionOk="0">
                  <a:moveTo>
                    <a:pt x="101" y="0"/>
                  </a:moveTo>
                  <a:lnTo>
                    <a:pt x="0" y="3336"/>
                  </a:lnTo>
                  <a:lnTo>
                    <a:pt x="5571" y="3770"/>
                  </a:lnTo>
                  <a:lnTo>
                    <a:pt x="3503" y="2069"/>
                  </a:lnTo>
                  <a:lnTo>
                    <a:pt x="3570" y="6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0"/>
            <p:cNvSpPr/>
            <p:nvPr/>
          </p:nvSpPr>
          <p:spPr>
            <a:xfrm>
              <a:off x="8956800" y="216075"/>
              <a:ext cx="245200" cy="168350"/>
            </a:xfrm>
            <a:custGeom>
              <a:avLst/>
              <a:gdLst/>
              <a:ahLst/>
              <a:cxnLst/>
              <a:rect l="l" t="t" r="r" b="b"/>
              <a:pathLst>
                <a:path w="9808" h="6734" extrusionOk="0">
                  <a:moveTo>
                    <a:pt x="5203" y="0"/>
                  </a:moveTo>
                  <a:cubicBezTo>
                    <a:pt x="4710" y="0"/>
                    <a:pt x="4206" y="168"/>
                    <a:pt x="3870" y="505"/>
                  </a:cubicBezTo>
                  <a:cubicBezTo>
                    <a:pt x="2802" y="538"/>
                    <a:pt x="1868" y="1239"/>
                    <a:pt x="1168" y="2039"/>
                  </a:cubicBezTo>
                  <a:cubicBezTo>
                    <a:pt x="667" y="2606"/>
                    <a:pt x="234" y="3273"/>
                    <a:pt x="134" y="3974"/>
                  </a:cubicBezTo>
                  <a:cubicBezTo>
                    <a:pt x="0" y="4708"/>
                    <a:pt x="134" y="5508"/>
                    <a:pt x="634" y="6042"/>
                  </a:cubicBezTo>
                  <a:cubicBezTo>
                    <a:pt x="969" y="6422"/>
                    <a:pt x="1470" y="6637"/>
                    <a:pt x="1954" y="6637"/>
                  </a:cubicBezTo>
                  <a:cubicBezTo>
                    <a:pt x="2192" y="6637"/>
                    <a:pt x="2427" y="6585"/>
                    <a:pt x="2635" y="6476"/>
                  </a:cubicBezTo>
                  <a:lnTo>
                    <a:pt x="4737" y="5808"/>
                  </a:lnTo>
                  <a:cubicBezTo>
                    <a:pt x="5468" y="6335"/>
                    <a:pt x="6328" y="6733"/>
                    <a:pt x="7248" y="6733"/>
                  </a:cubicBezTo>
                  <a:cubicBezTo>
                    <a:pt x="7377" y="6733"/>
                    <a:pt x="7508" y="6726"/>
                    <a:pt x="7639" y="6709"/>
                  </a:cubicBezTo>
                  <a:cubicBezTo>
                    <a:pt x="8673" y="6576"/>
                    <a:pt x="9640" y="5808"/>
                    <a:pt x="9807" y="4808"/>
                  </a:cubicBezTo>
                  <a:cubicBezTo>
                    <a:pt x="9807" y="4641"/>
                    <a:pt x="9807" y="4508"/>
                    <a:pt x="9707" y="4374"/>
                  </a:cubicBezTo>
                  <a:cubicBezTo>
                    <a:pt x="9638" y="4305"/>
                    <a:pt x="9548" y="4286"/>
                    <a:pt x="9449" y="4286"/>
                  </a:cubicBezTo>
                  <a:cubicBezTo>
                    <a:pt x="9323" y="4286"/>
                    <a:pt x="9181" y="4317"/>
                    <a:pt x="9048" y="4317"/>
                  </a:cubicBezTo>
                  <a:cubicBezTo>
                    <a:pt x="8934" y="4317"/>
                    <a:pt x="8826" y="4294"/>
                    <a:pt x="8740" y="4207"/>
                  </a:cubicBezTo>
                  <a:cubicBezTo>
                    <a:pt x="9173" y="4041"/>
                    <a:pt x="9507" y="3674"/>
                    <a:pt x="9540" y="3207"/>
                  </a:cubicBezTo>
                  <a:cubicBezTo>
                    <a:pt x="9207" y="3173"/>
                    <a:pt x="8840" y="3140"/>
                    <a:pt x="8506" y="3073"/>
                  </a:cubicBezTo>
                  <a:cubicBezTo>
                    <a:pt x="8773" y="2873"/>
                    <a:pt x="9007" y="2506"/>
                    <a:pt x="9040" y="2139"/>
                  </a:cubicBezTo>
                  <a:cubicBezTo>
                    <a:pt x="9040" y="2039"/>
                    <a:pt x="9040" y="1906"/>
                    <a:pt x="8973" y="1839"/>
                  </a:cubicBezTo>
                  <a:cubicBezTo>
                    <a:pt x="8907" y="1750"/>
                    <a:pt x="8810" y="1735"/>
                    <a:pt x="8714" y="1735"/>
                  </a:cubicBezTo>
                  <a:cubicBezTo>
                    <a:pt x="8666" y="1735"/>
                    <a:pt x="8617" y="1739"/>
                    <a:pt x="8573" y="1739"/>
                  </a:cubicBezTo>
                  <a:cubicBezTo>
                    <a:pt x="8389" y="1772"/>
                    <a:pt x="8198" y="1806"/>
                    <a:pt x="8010" y="1806"/>
                  </a:cubicBezTo>
                  <a:cubicBezTo>
                    <a:pt x="7822" y="1806"/>
                    <a:pt x="7639" y="1772"/>
                    <a:pt x="7472" y="1672"/>
                  </a:cubicBezTo>
                  <a:cubicBezTo>
                    <a:pt x="7139" y="1472"/>
                    <a:pt x="6972" y="1105"/>
                    <a:pt x="6705" y="772"/>
                  </a:cubicBezTo>
                  <a:cubicBezTo>
                    <a:pt x="6371" y="338"/>
                    <a:pt x="5871" y="38"/>
                    <a:pt x="5337" y="4"/>
                  </a:cubicBezTo>
                  <a:cubicBezTo>
                    <a:pt x="5293" y="2"/>
                    <a:pt x="5248" y="0"/>
                    <a:pt x="5203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0"/>
            <p:cNvSpPr/>
            <p:nvPr/>
          </p:nvSpPr>
          <p:spPr>
            <a:xfrm>
              <a:off x="8898425" y="461225"/>
              <a:ext cx="300225" cy="425450"/>
            </a:xfrm>
            <a:custGeom>
              <a:avLst/>
              <a:gdLst/>
              <a:ahLst/>
              <a:cxnLst/>
              <a:rect l="l" t="t" r="r" b="b"/>
              <a:pathLst>
                <a:path w="12009" h="17018" extrusionOk="0">
                  <a:moveTo>
                    <a:pt x="6976" y="1"/>
                  </a:moveTo>
                  <a:cubicBezTo>
                    <a:pt x="6009" y="1"/>
                    <a:pt x="1777" y="262"/>
                    <a:pt x="1334" y="4809"/>
                  </a:cubicBezTo>
                  <a:cubicBezTo>
                    <a:pt x="801" y="9979"/>
                    <a:pt x="0" y="16717"/>
                    <a:pt x="0" y="16717"/>
                  </a:cubicBezTo>
                  <a:lnTo>
                    <a:pt x="10741" y="17017"/>
                  </a:lnTo>
                  <a:lnTo>
                    <a:pt x="11742" y="5376"/>
                  </a:lnTo>
                  <a:cubicBezTo>
                    <a:pt x="12009" y="2707"/>
                    <a:pt x="10074" y="306"/>
                    <a:pt x="7405" y="5"/>
                  </a:cubicBezTo>
                  <a:lnTo>
                    <a:pt x="7172" y="5"/>
                  </a:lnTo>
                  <a:cubicBezTo>
                    <a:pt x="7172" y="5"/>
                    <a:pt x="7101" y="1"/>
                    <a:pt x="6976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0"/>
            <p:cNvSpPr/>
            <p:nvPr/>
          </p:nvSpPr>
          <p:spPr>
            <a:xfrm>
              <a:off x="9006825" y="237850"/>
              <a:ext cx="146800" cy="175200"/>
            </a:xfrm>
            <a:custGeom>
              <a:avLst/>
              <a:gdLst/>
              <a:ahLst/>
              <a:cxnLst/>
              <a:rect l="l" t="t" r="r" b="b"/>
              <a:pathLst>
                <a:path w="5872" h="7008" extrusionOk="0">
                  <a:moveTo>
                    <a:pt x="3303" y="1"/>
                  </a:moveTo>
                  <a:cubicBezTo>
                    <a:pt x="3303" y="67"/>
                    <a:pt x="3303" y="67"/>
                    <a:pt x="3236" y="67"/>
                  </a:cubicBezTo>
                  <a:cubicBezTo>
                    <a:pt x="3138" y="57"/>
                    <a:pt x="3041" y="51"/>
                    <a:pt x="2944" y="51"/>
                  </a:cubicBezTo>
                  <a:cubicBezTo>
                    <a:pt x="1532" y="51"/>
                    <a:pt x="323" y="1166"/>
                    <a:pt x="167" y="2602"/>
                  </a:cubicBezTo>
                  <a:cubicBezTo>
                    <a:pt x="1" y="4637"/>
                    <a:pt x="34" y="6972"/>
                    <a:pt x="2302" y="7006"/>
                  </a:cubicBezTo>
                  <a:cubicBezTo>
                    <a:pt x="2366" y="7007"/>
                    <a:pt x="2428" y="7008"/>
                    <a:pt x="2490" y="7008"/>
                  </a:cubicBezTo>
                  <a:cubicBezTo>
                    <a:pt x="5516" y="7008"/>
                    <a:pt x="5805" y="5415"/>
                    <a:pt x="5838" y="4270"/>
                  </a:cubicBezTo>
                  <a:cubicBezTo>
                    <a:pt x="5871" y="3136"/>
                    <a:pt x="5705" y="267"/>
                    <a:pt x="330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0"/>
            <p:cNvSpPr/>
            <p:nvPr/>
          </p:nvSpPr>
          <p:spPr>
            <a:xfrm>
              <a:off x="9031000" y="399625"/>
              <a:ext cx="81750" cy="117725"/>
            </a:xfrm>
            <a:custGeom>
              <a:avLst/>
              <a:gdLst/>
              <a:ahLst/>
              <a:cxnLst/>
              <a:rect l="l" t="t" r="r" b="b"/>
              <a:pathLst>
                <a:path w="3270" h="4709" extrusionOk="0">
                  <a:moveTo>
                    <a:pt x="1" y="1"/>
                  </a:moveTo>
                  <a:lnTo>
                    <a:pt x="34" y="3136"/>
                  </a:lnTo>
                  <a:cubicBezTo>
                    <a:pt x="34" y="3999"/>
                    <a:pt x="768" y="4708"/>
                    <a:pt x="1622" y="4708"/>
                  </a:cubicBezTo>
                  <a:cubicBezTo>
                    <a:pt x="1659" y="4708"/>
                    <a:pt x="1697" y="4707"/>
                    <a:pt x="1735" y="4704"/>
                  </a:cubicBezTo>
                  <a:cubicBezTo>
                    <a:pt x="2569" y="4671"/>
                    <a:pt x="3203" y="4004"/>
                    <a:pt x="3203" y="3170"/>
                  </a:cubicBezTo>
                  <a:lnTo>
                    <a:pt x="3270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0"/>
            <p:cNvSpPr/>
            <p:nvPr/>
          </p:nvSpPr>
          <p:spPr>
            <a:xfrm>
              <a:off x="8983850" y="318525"/>
              <a:ext cx="39675" cy="51650"/>
            </a:xfrm>
            <a:custGeom>
              <a:avLst/>
              <a:gdLst/>
              <a:ahLst/>
              <a:cxnLst/>
              <a:rect l="l" t="t" r="r" b="b"/>
              <a:pathLst>
                <a:path w="1587" h="2066" extrusionOk="0">
                  <a:moveTo>
                    <a:pt x="826" y="1"/>
                  </a:moveTo>
                  <a:cubicBezTo>
                    <a:pt x="502" y="1"/>
                    <a:pt x="244" y="311"/>
                    <a:pt x="152" y="676"/>
                  </a:cubicBezTo>
                  <a:cubicBezTo>
                    <a:pt x="0" y="1315"/>
                    <a:pt x="459" y="2066"/>
                    <a:pt x="1174" y="2066"/>
                  </a:cubicBezTo>
                  <a:cubicBezTo>
                    <a:pt x="1242" y="2066"/>
                    <a:pt x="1313" y="2059"/>
                    <a:pt x="1387" y="2044"/>
                  </a:cubicBezTo>
                  <a:lnTo>
                    <a:pt x="1487" y="510"/>
                  </a:lnTo>
                  <a:cubicBezTo>
                    <a:pt x="1587" y="209"/>
                    <a:pt x="1120" y="9"/>
                    <a:pt x="920" y="9"/>
                  </a:cubicBezTo>
                  <a:cubicBezTo>
                    <a:pt x="888" y="3"/>
                    <a:pt x="857" y="1"/>
                    <a:pt x="826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0"/>
            <p:cNvSpPr/>
            <p:nvPr/>
          </p:nvSpPr>
          <p:spPr>
            <a:xfrm>
              <a:off x="9042800" y="307900"/>
              <a:ext cx="7425" cy="6400"/>
            </a:xfrm>
            <a:custGeom>
              <a:avLst/>
              <a:gdLst/>
              <a:ahLst/>
              <a:cxnLst/>
              <a:rect l="l" t="t" r="r" b="b"/>
              <a:pathLst>
                <a:path w="297" h="256" extrusionOk="0">
                  <a:moveTo>
                    <a:pt x="196" y="1"/>
                  </a:moveTo>
                  <a:cubicBezTo>
                    <a:pt x="129" y="1"/>
                    <a:pt x="96" y="1"/>
                    <a:pt x="96" y="34"/>
                  </a:cubicBezTo>
                  <a:cubicBezTo>
                    <a:pt x="1" y="153"/>
                    <a:pt x="93" y="255"/>
                    <a:pt x="177" y="255"/>
                  </a:cubicBezTo>
                  <a:cubicBezTo>
                    <a:pt x="211" y="255"/>
                    <a:pt x="244" y="239"/>
                    <a:pt x="263" y="201"/>
                  </a:cubicBezTo>
                  <a:cubicBezTo>
                    <a:pt x="296" y="134"/>
                    <a:pt x="263" y="34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0"/>
            <p:cNvSpPr/>
            <p:nvPr/>
          </p:nvSpPr>
          <p:spPr>
            <a:xfrm>
              <a:off x="9112575" y="305775"/>
              <a:ext cx="7700" cy="5550"/>
            </a:xfrm>
            <a:custGeom>
              <a:avLst/>
              <a:gdLst/>
              <a:ahLst/>
              <a:cxnLst/>
              <a:rect l="l" t="t" r="r" b="b"/>
              <a:pathLst>
                <a:path w="308" h="222" extrusionOk="0">
                  <a:moveTo>
                    <a:pt x="159" y="0"/>
                  </a:moveTo>
                  <a:cubicBezTo>
                    <a:pt x="11" y="0"/>
                    <a:pt x="1" y="221"/>
                    <a:pt x="147" y="221"/>
                  </a:cubicBezTo>
                  <a:cubicBezTo>
                    <a:pt x="155" y="221"/>
                    <a:pt x="164" y="221"/>
                    <a:pt x="174" y="219"/>
                  </a:cubicBezTo>
                  <a:cubicBezTo>
                    <a:pt x="307" y="186"/>
                    <a:pt x="307" y="52"/>
                    <a:pt x="240" y="19"/>
                  </a:cubicBezTo>
                  <a:cubicBezTo>
                    <a:pt x="210" y="6"/>
                    <a:pt x="183" y="0"/>
                    <a:pt x="1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0"/>
            <p:cNvSpPr/>
            <p:nvPr/>
          </p:nvSpPr>
          <p:spPr>
            <a:xfrm>
              <a:off x="9043600" y="409750"/>
              <a:ext cx="64750" cy="7775"/>
            </a:xfrm>
            <a:custGeom>
              <a:avLst/>
              <a:gdLst/>
              <a:ahLst/>
              <a:cxnLst/>
              <a:rect l="l" t="t" r="r" b="b"/>
              <a:pathLst>
                <a:path w="2590" h="311" extrusionOk="0">
                  <a:moveTo>
                    <a:pt x="9" y="1"/>
                  </a:moveTo>
                  <a:cubicBezTo>
                    <a:pt x="0" y="1"/>
                    <a:pt x="8" y="40"/>
                    <a:pt x="31" y="63"/>
                  </a:cubicBezTo>
                  <a:cubicBezTo>
                    <a:pt x="484" y="226"/>
                    <a:pt x="938" y="311"/>
                    <a:pt x="1392" y="311"/>
                  </a:cubicBezTo>
                  <a:cubicBezTo>
                    <a:pt x="1772" y="311"/>
                    <a:pt x="2152" y="251"/>
                    <a:pt x="2532" y="130"/>
                  </a:cubicBezTo>
                  <a:cubicBezTo>
                    <a:pt x="2590" y="130"/>
                    <a:pt x="2573" y="56"/>
                    <a:pt x="2525" y="56"/>
                  </a:cubicBezTo>
                  <a:cubicBezTo>
                    <a:pt x="2517" y="56"/>
                    <a:pt x="2509" y="58"/>
                    <a:pt x="2499" y="63"/>
                  </a:cubicBezTo>
                  <a:cubicBezTo>
                    <a:pt x="2098" y="159"/>
                    <a:pt x="1705" y="209"/>
                    <a:pt x="1312" y="209"/>
                  </a:cubicBezTo>
                  <a:cubicBezTo>
                    <a:pt x="888" y="209"/>
                    <a:pt x="464" y="151"/>
                    <a:pt x="31" y="30"/>
                  </a:cubicBezTo>
                  <a:cubicBezTo>
                    <a:pt x="20" y="9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0"/>
            <p:cNvSpPr/>
            <p:nvPr/>
          </p:nvSpPr>
          <p:spPr>
            <a:xfrm>
              <a:off x="9046025" y="233250"/>
              <a:ext cx="100100" cy="58000"/>
            </a:xfrm>
            <a:custGeom>
              <a:avLst/>
              <a:gdLst/>
              <a:ahLst/>
              <a:cxnLst/>
              <a:rect l="l" t="t" r="r" b="b"/>
              <a:pathLst>
                <a:path w="4004" h="2320" extrusionOk="0">
                  <a:moveTo>
                    <a:pt x="1325" y="1"/>
                  </a:moveTo>
                  <a:cubicBezTo>
                    <a:pt x="876" y="1"/>
                    <a:pt x="421" y="93"/>
                    <a:pt x="0" y="285"/>
                  </a:cubicBezTo>
                  <a:lnTo>
                    <a:pt x="134" y="318"/>
                  </a:lnTo>
                  <a:cubicBezTo>
                    <a:pt x="467" y="818"/>
                    <a:pt x="901" y="1319"/>
                    <a:pt x="1401" y="1686"/>
                  </a:cubicBezTo>
                  <a:cubicBezTo>
                    <a:pt x="1902" y="2086"/>
                    <a:pt x="2502" y="2319"/>
                    <a:pt x="3103" y="2319"/>
                  </a:cubicBezTo>
                  <a:cubicBezTo>
                    <a:pt x="3169" y="2319"/>
                    <a:pt x="3303" y="2319"/>
                    <a:pt x="3336" y="2253"/>
                  </a:cubicBezTo>
                  <a:cubicBezTo>
                    <a:pt x="3403" y="2153"/>
                    <a:pt x="3403" y="2086"/>
                    <a:pt x="3303" y="2019"/>
                  </a:cubicBezTo>
                  <a:cubicBezTo>
                    <a:pt x="3299" y="2016"/>
                    <a:pt x="3296" y="2013"/>
                    <a:pt x="3291" y="2009"/>
                  </a:cubicBezTo>
                  <a:lnTo>
                    <a:pt x="3291" y="2009"/>
                  </a:lnTo>
                  <a:cubicBezTo>
                    <a:pt x="3433" y="2072"/>
                    <a:pt x="3586" y="2119"/>
                    <a:pt x="3770" y="2119"/>
                  </a:cubicBezTo>
                  <a:cubicBezTo>
                    <a:pt x="3836" y="2119"/>
                    <a:pt x="3937" y="2119"/>
                    <a:pt x="3970" y="2019"/>
                  </a:cubicBezTo>
                  <a:cubicBezTo>
                    <a:pt x="4003" y="1953"/>
                    <a:pt x="4003" y="1819"/>
                    <a:pt x="3970" y="1752"/>
                  </a:cubicBezTo>
                  <a:cubicBezTo>
                    <a:pt x="3636" y="1019"/>
                    <a:pt x="3069" y="451"/>
                    <a:pt x="2302" y="151"/>
                  </a:cubicBezTo>
                  <a:cubicBezTo>
                    <a:pt x="1989" y="52"/>
                    <a:pt x="1658" y="1"/>
                    <a:pt x="1325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0"/>
            <p:cNvSpPr/>
            <p:nvPr/>
          </p:nvSpPr>
          <p:spPr>
            <a:xfrm>
              <a:off x="9079375" y="302075"/>
              <a:ext cx="23375" cy="44775"/>
            </a:xfrm>
            <a:custGeom>
              <a:avLst/>
              <a:gdLst/>
              <a:ahLst/>
              <a:cxnLst/>
              <a:rect l="l" t="t" r="r" b="b"/>
              <a:pathLst>
                <a:path w="935" h="1791" extrusionOk="0">
                  <a:moveTo>
                    <a:pt x="1" y="0"/>
                  </a:moveTo>
                  <a:cubicBezTo>
                    <a:pt x="1" y="434"/>
                    <a:pt x="134" y="901"/>
                    <a:pt x="268" y="1368"/>
                  </a:cubicBezTo>
                  <a:cubicBezTo>
                    <a:pt x="268" y="1391"/>
                    <a:pt x="284" y="1415"/>
                    <a:pt x="306" y="1415"/>
                  </a:cubicBezTo>
                  <a:cubicBezTo>
                    <a:pt x="315" y="1415"/>
                    <a:pt x="324" y="1411"/>
                    <a:pt x="334" y="1401"/>
                  </a:cubicBezTo>
                  <a:cubicBezTo>
                    <a:pt x="425" y="1378"/>
                    <a:pt x="454" y="1324"/>
                    <a:pt x="495" y="1324"/>
                  </a:cubicBezTo>
                  <a:cubicBezTo>
                    <a:pt x="514" y="1324"/>
                    <a:pt x="536" y="1336"/>
                    <a:pt x="568" y="1368"/>
                  </a:cubicBezTo>
                  <a:cubicBezTo>
                    <a:pt x="668" y="1501"/>
                    <a:pt x="501" y="1568"/>
                    <a:pt x="468" y="1701"/>
                  </a:cubicBezTo>
                  <a:cubicBezTo>
                    <a:pt x="442" y="1727"/>
                    <a:pt x="475" y="1790"/>
                    <a:pt x="521" y="1790"/>
                  </a:cubicBezTo>
                  <a:cubicBezTo>
                    <a:pt x="536" y="1790"/>
                    <a:pt x="552" y="1784"/>
                    <a:pt x="568" y="1768"/>
                  </a:cubicBezTo>
                  <a:cubicBezTo>
                    <a:pt x="668" y="1668"/>
                    <a:pt x="935" y="1368"/>
                    <a:pt x="801" y="1201"/>
                  </a:cubicBezTo>
                  <a:cubicBezTo>
                    <a:pt x="762" y="1142"/>
                    <a:pt x="711" y="1121"/>
                    <a:pt x="656" y="1121"/>
                  </a:cubicBezTo>
                  <a:cubicBezTo>
                    <a:pt x="543" y="1121"/>
                    <a:pt x="411" y="1209"/>
                    <a:pt x="316" y="1250"/>
                  </a:cubicBezTo>
                  <a:lnTo>
                    <a:pt x="316" y="1250"/>
                  </a:lnTo>
                  <a:cubicBezTo>
                    <a:pt x="222" y="815"/>
                    <a:pt x="126" y="408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0"/>
            <p:cNvSpPr/>
            <p:nvPr/>
          </p:nvSpPr>
          <p:spPr>
            <a:xfrm>
              <a:off x="9036125" y="1631350"/>
              <a:ext cx="37450" cy="5850"/>
            </a:xfrm>
            <a:custGeom>
              <a:avLst/>
              <a:gdLst/>
              <a:ahLst/>
              <a:cxnLst/>
              <a:rect l="l" t="t" r="r" b="b"/>
              <a:pathLst>
                <a:path w="1498" h="234" extrusionOk="0">
                  <a:moveTo>
                    <a:pt x="1464" y="0"/>
                  </a:moveTo>
                  <a:cubicBezTo>
                    <a:pt x="997" y="0"/>
                    <a:pt x="530" y="101"/>
                    <a:pt x="63" y="201"/>
                  </a:cubicBezTo>
                  <a:cubicBezTo>
                    <a:pt x="46" y="184"/>
                    <a:pt x="34" y="178"/>
                    <a:pt x="25" y="178"/>
                  </a:cubicBezTo>
                  <a:cubicBezTo>
                    <a:pt x="0" y="178"/>
                    <a:pt x="13" y="234"/>
                    <a:pt x="63" y="234"/>
                  </a:cubicBezTo>
                  <a:cubicBezTo>
                    <a:pt x="530" y="201"/>
                    <a:pt x="997" y="201"/>
                    <a:pt x="1464" y="101"/>
                  </a:cubicBezTo>
                  <a:cubicBezTo>
                    <a:pt x="1497" y="101"/>
                    <a:pt x="1497" y="0"/>
                    <a:pt x="14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0"/>
            <p:cNvSpPr/>
            <p:nvPr/>
          </p:nvSpPr>
          <p:spPr>
            <a:xfrm>
              <a:off x="9040175" y="1620150"/>
              <a:ext cx="30900" cy="2800"/>
            </a:xfrm>
            <a:custGeom>
              <a:avLst/>
              <a:gdLst/>
              <a:ahLst/>
              <a:cxnLst/>
              <a:rect l="l" t="t" r="r" b="b"/>
              <a:pathLst>
                <a:path w="1236" h="112" extrusionOk="0">
                  <a:moveTo>
                    <a:pt x="834" y="0"/>
                  </a:moveTo>
                  <a:cubicBezTo>
                    <a:pt x="586" y="0"/>
                    <a:pt x="334" y="15"/>
                    <a:pt x="68" y="15"/>
                  </a:cubicBezTo>
                  <a:cubicBezTo>
                    <a:pt x="1" y="48"/>
                    <a:pt x="1" y="82"/>
                    <a:pt x="34" y="82"/>
                  </a:cubicBezTo>
                  <a:cubicBezTo>
                    <a:pt x="279" y="82"/>
                    <a:pt x="553" y="111"/>
                    <a:pt x="817" y="111"/>
                  </a:cubicBezTo>
                  <a:cubicBezTo>
                    <a:pt x="950" y="111"/>
                    <a:pt x="1079" y="104"/>
                    <a:pt x="1202" y="82"/>
                  </a:cubicBezTo>
                  <a:cubicBezTo>
                    <a:pt x="1235" y="82"/>
                    <a:pt x="1235" y="15"/>
                    <a:pt x="1202" y="15"/>
                  </a:cubicBezTo>
                  <a:cubicBezTo>
                    <a:pt x="1079" y="4"/>
                    <a:pt x="957" y="0"/>
                    <a:pt x="8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0"/>
            <p:cNvSpPr/>
            <p:nvPr/>
          </p:nvSpPr>
          <p:spPr>
            <a:xfrm>
              <a:off x="9047700" y="1599325"/>
              <a:ext cx="41000" cy="23325"/>
            </a:xfrm>
            <a:custGeom>
              <a:avLst/>
              <a:gdLst/>
              <a:ahLst/>
              <a:cxnLst/>
              <a:rect l="l" t="t" r="r" b="b"/>
              <a:pathLst>
                <a:path w="1640" h="933" extrusionOk="0">
                  <a:moveTo>
                    <a:pt x="1500" y="140"/>
                  </a:moveTo>
                  <a:lnTo>
                    <a:pt x="1500" y="140"/>
                  </a:lnTo>
                  <a:cubicBezTo>
                    <a:pt x="1476" y="522"/>
                    <a:pt x="1210" y="770"/>
                    <a:pt x="908" y="836"/>
                  </a:cubicBezTo>
                  <a:lnTo>
                    <a:pt x="908" y="836"/>
                  </a:lnTo>
                  <a:cubicBezTo>
                    <a:pt x="1059" y="569"/>
                    <a:pt x="1287" y="329"/>
                    <a:pt x="1500" y="140"/>
                  </a:cubicBezTo>
                  <a:close/>
                  <a:moveTo>
                    <a:pt x="1563" y="0"/>
                  </a:moveTo>
                  <a:cubicBezTo>
                    <a:pt x="1554" y="0"/>
                    <a:pt x="1544" y="4"/>
                    <a:pt x="1535" y="14"/>
                  </a:cubicBezTo>
                  <a:cubicBezTo>
                    <a:pt x="1234" y="214"/>
                    <a:pt x="934" y="448"/>
                    <a:pt x="834" y="814"/>
                  </a:cubicBezTo>
                  <a:cubicBezTo>
                    <a:pt x="809" y="827"/>
                    <a:pt x="812" y="840"/>
                    <a:pt x="826" y="849"/>
                  </a:cubicBezTo>
                  <a:lnTo>
                    <a:pt x="826" y="849"/>
                  </a:lnTo>
                  <a:cubicBezTo>
                    <a:pt x="800" y="851"/>
                    <a:pt x="774" y="853"/>
                    <a:pt x="748" y="853"/>
                  </a:cubicBezTo>
                  <a:cubicBezTo>
                    <a:pt x="503" y="853"/>
                    <a:pt x="259" y="732"/>
                    <a:pt x="118" y="464"/>
                  </a:cubicBezTo>
                  <a:lnTo>
                    <a:pt x="118" y="464"/>
                  </a:lnTo>
                  <a:cubicBezTo>
                    <a:pt x="319" y="551"/>
                    <a:pt x="528" y="653"/>
                    <a:pt x="667" y="848"/>
                  </a:cubicBezTo>
                  <a:cubicBezTo>
                    <a:pt x="734" y="848"/>
                    <a:pt x="834" y="814"/>
                    <a:pt x="767" y="748"/>
                  </a:cubicBezTo>
                  <a:cubicBezTo>
                    <a:pt x="567" y="548"/>
                    <a:pt x="367" y="381"/>
                    <a:pt x="67" y="314"/>
                  </a:cubicBezTo>
                  <a:cubicBezTo>
                    <a:pt x="33" y="314"/>
                    <a:pt x="0" y="347"/>
                    <a:pt x="0" y="381"/>
                  </a:cubicBezTo>
                  <a:cubicBezTo>
                    <a:pt x="3" y="389"/>
                    <a:pt x="6" y="397"/>
                    <a:pt x="9" y="405"/>
                  </a:cubicBezTo>
                  <a:lnTo>
                    <a:pt x="9" y="405"/>
                  </a:lnTo>
                  <a:lnTo>
                    <a:pt x="0" y="414"/>
                  </a:lnTo>
                  <a:cubicBezTo>
                    <a:pt x="5" y="416"/>
                    <a:pt x="11" y="419"/>
                    <a:pt x="16" y="421"/>
                  </a:cubicBezTo>
                  <a:lnTo>
                    <a:pt x="16" y="421"/>
                  </a:lnTo>
                  <a:cubicBezTo>
                    <a:pt x="163" y="772"/>
                    <a:pt x="470" y="932"/>
                    <a:pt x="775" y="932"/>
                  </a:cubicBezTo>
                  <a:cubicBezTo>
                    <a:pt x="1209" y="932"/>
                    <a:pt x="1640" y="607"/>
                    <a:pt x="1601" y="47"/>
                  </a:cubicBezTo>
                  <a:cubicBezTo>
                    <a:pt x="1601" y="24"/>
                    <a:pt x="1585" y="0"/>
                    <a:pt x="1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0"/>
            <p:cNvSpPr/>
            <p:nvPr/>
          </p:nvSpPr>
          <p:spPr>
            <a:xfrm>
              <a:off x="8851725" y="1612175"/>
              <a:ext cx="23375" cy="5850"/>
            </a:xfrm>
            <a:custGeom>
              <a:avLst/>
              <a:gdLst/>
              <a:ahLst/>
              <a:cxnLst/>
              <a:rect l="l" t="t" r="r" b="b"/>
              <a:pathLst>
                <a:path w="935" h="234" extrusionOk="0">
                  <a:moveTo>
                    <a:pt x="33" y="0"/>
                  </a:moveTo>
                  <a:cubicBezTo>
                    <a:pt x="0" y="0"/>
                    <a:pt x="0" y="67"/>
                    <a:pt x="33" y="67"/>
                  </a:cubicBezTo>
                  <a:cubicBezTo>
                    <a:pt x="334" y="167"/>
                    <a:pt x="601" y="234"/>
                    <a:pt x="901" y="234"/>
                  </a:cubicBezTo>
                  <a:cubicBezTo>
                    <a:pt x="934" y="234"/>
                    <a:pt x="934" y="200"/>
                    <a:pt x="901" y="167"/>
                  </a:cubicBezTo>
                  <a:cubicBezTo>
                    <a:pt x="667" y="34"/>
                    <a:pt x="334" y="34"/>
                    <a:pt x="3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0"/>
            <p:cNvSpPr/>
            <p:nvPr/>
          </p:nvSpPr>
          <p:spPr>
            <a:xfrm>
              <a:off x="8849225" y="1605500"/>
              <a:ext cx="25875" cy="4200"/>
            </a:xfrm>
            <a:custGeom>
              <a:avLst/>
              <a:gdLst/>
              <a:ahLst/>
              <a:cxnLst/>
              <a:rect l="l" t="t" r="r" b="b"/>
              <a:pathLst>
                <a:path w="1035" h="168" extrusionOk="0">
                  <a:moveTo>
                    <a:pt x="100" y="0"/>
                  </a:moveTo>
                  <a:cubicBezTo>
                    <a:pt x="33" y="0"/>
                    <a:pt x="0" y="67"/>
                    <a:pt x="100" y="100"/>
                  </a:cubicBezTo>
                  <a:cubicBezTo>
                    <a:pt x="367" y="134"/>
                    <a:pt x="667" y="167"/>
                    <a:pt x="967" y="167"/>
                  </a:cubicBezTo>
                  <a:cubicBezTo>
                    <a:pt x="1034" y="167"/>
                    <a:pt x="1034" y="100"/>
                    <a:pt x="967" y="34"/>
                  </a:cubicBezTo>
                  <a:cubicBezTo>
                    <a:pt x="667" y="0"/>
                    <a:pt x="367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0"/>
            <p:cNvSpPr/>
            <p:nvPr/>
          </p:nvSpPr>
          <p:spPr>
            <a:xfrm>
              <a:off x="8861725" y="1596325"/>
              <a:ext cx="11700" cy="2700"/>
            </a:xfrm>
            <a:custGeom>
              <a:avLst/>
              <a:gdLst/>
              <a:ahLst/>
              <a:cxnLst/>
              <a:rect l="l" t="t" r="r" b="b"/>
              <a:pathLst>
                <a:path w="468" h="108" extrusionOk="0">
                  <a:moveTo>
                    <a:pt x="0" y="0"/>
                  </a:moveTo>
                  <a:cubicBezTo>
                    <a:pt x="115" y="29"/>
                    <a:pt x="255" y="107"/>
                    <a:pt x="376" y="107"/>
                  </a:cubicBezTo>
                  <a:cubicBezTo>
                    <a:pt x="396" y="107"/>
                    <a:pt x="415" y="105"/>
                    <a:pt x="434" y="101"/>
                  </a:cubicBezTo>
                  <a:cubicBezTo>
                    <a:pt x="467" y="101"/>
                    <a:pt x="467" y="34"/>
                    <a:pt x="4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0"/>
            <p:cNvSpPr/>
            <p:nvPr/>
          </p:nvSpPr>
          <p:spPr>
            <a:xfrm>
              <a:off x="8835200" y="1577025"/>
              <a:ext cx="46350" cy="22975"/>
            </a:xfrm>
            <a:custGeom>
              <a:avLst/>
              <a:gdLst/>
              <a:ahLst/>
              <a:cxnLst/>
              <a:rect l="l" t="t" r="r" b="b"/>
              <a:pathLst>
                <a:path w="1854" h="919" extrusionOk="0">
                  <a:moveTo>
                    <a:pt x="503" y="414"/>
                  </a:moveTo>
                  <a:cubicBezTo>
                    <a:pt x="601" y="453"/>
                    <a:pt x="697" y="493"/>
                    <a:pt x="791" y="533"/>
                  </a:cubicBezTo>
                  <a:lnTo>
                    <a:pt x="791" y="533"/>
                  </a:lnTo>
                  <a:cubicBezTo>
                    <a:pt x="692" y="506"/>
                    <a:pt x="595" y="465"/>
                    <a:pt x="503" y="414"/>
                  </a:cubicBezTo>
                  <a:close/>
                  <a:moveTo>
                    <a:pt x="1395" y="239"/>
                  </a:moveTo>
                  <a:lnTo>
                    <a:pt x="1528" y="472"/>
                  </a:lnTo>
                  <a:cubicBezTo>
                    <a:pt x="1528" y="504"/>
                    <a:pt x="1263" y="564"/>
                    <a:pt x="1204" y="572"/>
                  </a:cubicBezTo>
                  <a:lnTo>
                    <a:pt x="1204" y="572"/>
                  </a:lnTo>
                  <a:cubicBezTo>
                    <a:pt x="1221" y="516"/>
                    <a:pt x="1239" y="461"/>
                    <a:pt x="1262" y="406"/>
                  </a:cubicBezTo>
                  <a:cubicBezTo>
                    <a:pt x="1328" y="305"/>
                    <a:pt x="1362" y="272"/>
                    <a:pt x="1395" y="239"/>
                  </a:cubicBezTo>
                  <a:close/>
                  <a:moveTo>
                    <a:pt x="1546" y="1"/>
                  </a:moveTo>
                  <a:cubicBezTo>
                    <a:pt x="1529" y="1"/>
                    <a:pt x="1512" y="2"/>
                    <a:pt x="1495" y="5"/>
                  </a:cubicBezTo>
                  <a:cubicBezTo>
                    <a:pt x="1257" y="77"/>
                    <a:pt x="1104" y="335"/>
                    <a:pt x="1036" y="575"/>
                  </a:cubicBezTo>
                  <a:lnTo>
                    <a:pt x="1036" y="575"/>
                  </a:lnTo>
                  <a:cubicBezTo>
                    <a:pt x="1001" y="572"/>
                    <a:pt x="966" y="569"/>
                    <a:pt x="931" y="563"/>
                  </a:cubicBezTo>
                  <a:lnTo>
                    <a:pt x="931" y="563"/>
                  </a:lnTo>
                  <a:cubicBezTo>
                    <a:pt x="693" y="446"/>
                    <a:pt x="463" y="317"/>
                    <a:pt x="215" y="196"/>
                  </a:cubicBezTo>
                  <a:lnTo>
                    <a:pt x="215" y="196"/>
                  </a:lnTo>
                  <a:cubicBezTo>
                    <a:pt x="196" y="178"/>
                    <a:pt x="178" y="158"/>
                    <a:pt x="161" y="139"/>
                  </a:cubicBezTo>
                  <a:cubicBezTo>
                    <a:pt x="150" y="144"/>
                    <a:pt x="141" y="150"/>
                    <a:pt x="133" y="157"/>
                  </a:cubicBezTo>
                  <a:lnTo>
                    <a:pt x="133" y="157"/>
                  </a:lnTo>
                  <a:cubicBezTo>
                    <a:pt x="120" y="151"/>
                    <a:pt x="107" y="145"/>
                    <a:pt x="94" y="139"/>
                  </a:cubicBezTo>
                  <a:cubicBezTo>
                    <a:pt x="88" y="133"/>
                    <a:pt x="81" y="130"/>
                    <a:pt x="73" y="130"/>
                  </a:cubicBezTo>
                  <a:cubicBezTo>
                    <a:pt x="40" y="130"/>
                    <a:pt x="0" y="184"/>
                    <a:pt x="27" y="239"/>
                  </a:cubicBezTo>
                  <a:cubicBezTo>
                    <a:pt x="261" y="506"/>
                    <a:pt x="594" y="672"/>
                    <a:pt x="995" y="672"/>
                  </a:cubicBezTo>
                  <a:cubicBezTo>
                    <a:pt x="1000" y="672"/>
                    <a:pt x="1006" y="672"/>
                    <a:pt x="1012" y="672"/>
                  </a:cubicBezTo>
                  <a:lnTo>
                    <a:pt x="1012" y="672"/>
                  </a:lnTo>
                  <a:cubicBezTo>
                    <a:pt x="1001" y="732"/>
                    <a:pt x="995" y="789"/>
                    <a:pt x="995" y="839"/>
                  </a:cubicBezTo>
                  <a:cubicBezTo>
                    <a:pt x="995" y="888"/>
                    <a:pt x="1030" y="919"/>
                    <a:pt x="1063" y="919"/>
                  </a:cubicBezTo>
                  <a:cubicBezTo>
                    <a:pt x="1075" y="919"/>
                    <a:pt x="1086" y="915"/>
                    <a:pt x="1095" y="906"/>
                  </a:cubicBezTo>
                  <a:cubicBezTo>
                    <a:pt x="1123" y="836"/>
                    <a:pt x="1145" y="766"/>
                    <a:pt x="1166" y="696"/>
                  </a:cubicBezTo>
                  <a:lnTo>
                    <a:pt x="1166" y="696"/>
                  </a:lnTo>
                  <a:cubicBezTo>
                    <a:pt x="1198" y="710"/>
                    <a:pt x="1230" y="725"/>
                    <a:pt x="1262" y="739"/>
                  </a:cubicBezTo>
                  <a:cubicBezTo>
                    <a:pt x="1284" y="761"/>
                    <a:pt x="1302" y="769"/>
                    <a:pt x="1316" y="769"/>
                  </a:cubicBezTo>
                  <a:cubicBezTo>
                    <a:pt x="1343" y="769"/>
                    <a:pt x="1351" y="739"/>
                    <a:pt x="1328" y="739"/>
                  </a:cubicBezTo>
                  <a:cubicBezTo>
                    <a:pt x="1275" y="719"/>
                    <a:pt x="1223" y="697"/>
                    <a:pt x="1172" y="675"/>
                  </a:cubicBezTo>
                  <a:lnTo>
                    <a:pt x="1172" y="675"/>
                  </a:lnTo>
                  <a:cubicBezTo>
                    <a:pt x="1173" y="672"/>
                    <a:pt x="1174" y="669"/>
                    <a:pt x="1175" y="665"/>
                  </a:cubicBezTo>
                  <a:lnTo>
                    <a:pt x="1175" y="665"/>
                  </a:lnTo>
                  <a:cubicBezTo>
                    <a:pt x="1414" y="645"/>
                    <a:pt x="1710" y="573"/>
                    <a:pt x="1762" y="339"/>
                  </a:cubicBezTo>
                  <a:cubicBezTo>
                    <a:pt x="1853" y="156"/>
                    <a:pt x="1722" y="1"/>
                    <a:pt x="15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0"/>
            <p:cNvSpPr/>
            <p:nvPr/>
          </p:nvSpPr>
          <p:spPr>
            <a:xfrm>
              <a:off x="9103575" y="469675"/>
              <a:ext cx="292725" cy="336950"/>
            </a:xfrm>
            <a:custGeom>
              <a:avLst/>
              <a:gdLst/>
              <a:ahLst/>
              <a:cxnLst/>
              <a:rect l="l" t="t" r="r" b="b"/>
              <a:pathLst>
                <a:path w="11709" h="13478" extrusionOk="0">
                  <a:moveTo>
                    <a:pt x="500" y="1"/>
                  </a:moveTo>
                  <a:lnTo>
                    <a:pt x="0" y="3970"/>
                  </a:lnTo>
                  <a:lnTo>
                    <a:pt x="6138" y="8474"/>
                  </a:lnTo>
                  <a:lnTo>
                    <a:pt x="3202" y="11676"/>
                  </a:lnTo>
                  <a:lnTo>
                    <a:pt x="4270" y="13477"/>
                  </a:lnTo>
                  <a:cubicBezTo>
                    <a:pt x="4270" y="13477"/>
                    <a:pt x="11708" y="10208"/>
                    <a:pt x="10341" y="7473"/>
                  </a:cubicBezTo>
                  <a:cubicBezTo>
                    <a:pt x="8973" y="4704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0"/>
            <p:cNvSpPr/>
            <p:nvPr/>
          </p:nvSpPr>
          <p:spPr>
            <a:xfrm>
              <a:off x="8847550" y="822425"/>
              <a:ext cx="322750" cy="712225"/>
            </a:xfrm>
            <a:custGeom>
              <a:avLst/>
              <a:gdLst/>
              <a:ahLst/>
              <a:cxnLst/>
              <a:rect l="l" t="t" r="r" b="b"/>
              <a:pathLst>
                <a:path w="12910" h="28489" extrusionOk="0">
                  <a:moveTo>
                    <a:pt x="2202" y="1"/>
                  </a:moveTo>
                  <a:lnTo>
                    <a:pt x="0" y="27954"/>
                  </a:lnTo>
                  <a:lnTo>
                    <a:pt x="4003" y="28288"/>
                  </a:lnTo>
                  <a:cubicBezTo>
                    <a:pt x="4003" y="28288"/>
                    <a:pt x="6672" y="6439"/>
                    <a:pt x="6872" y="6072"/>
                  </a:cubicBezTo>
                  <a:cubicBezTo>
                    <a:pt x="6923" y="5990"/>
                    <a:pt x="7016" y="5961"/>
                    <a:pt x="7119" y="5961"/>
                  </a:cubicBezTo>
                  <a:cubicBezTo>
                    <a:pt x="7351" y="5961"/>
                    <a:pt x="7639" y="6105"/>
                    <a:pt x="7639" y="6105"/>
                  </a:cubicBezTo>
                  <a:lnTo>
                    <a:pt x="5404" y="28388"/>
                  </a:lnTo>
                  <a:lnTo>
                    <a:pt x="10241" y="28488"/>
                  </a:lnTo>
                  <a:cubicBezTo>
                    <a:pt x="10241" y="28488"/>
                    <a:pt x="12609" y="6105"/>
                    <a:pt x="12910" y="435"/>
                  </a:cubicBezTo>
                  <a:lnTo>
                    <a:pt x="22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0"/>
            <p:cNvSpPr/>
            <p:nvPr/>
          </p:nvSpPr>
          <p:spPr>
            <a:xfrm>
              <a:off x="8941775" y="616450"/>
              <a:ext cx="206000" cy="237700"/>
            </a:xfrm>
            <a:custGeom>
              <a:avLst/>
              <a:gdLst/>
              <a:ahLst/>
              <a:cxnLst/>
              <a:rect l="l" t="t" r="r" b="b"/>
              <a:pathLst>
                <a:path w="8240" h="9508" extrusionOk="0">
                  <a:moveTo>
                    <a:pt x="1902" y="1"/>
                  </a:moveTo>
                  <a:lnTo>
                    <a:pt x="1" y="9508"/>
                  </a:lnTo>
                  <a:lnTo>
                    <a:pt x="7573" y="8940"/>
                  </a:lnTo>
                  <a:cubicBezTo>
                    <a:pt x="7573" y="8807"/>
                    <a:pt x="8240" y="1102"/>
                    <a:pt x="8240" y="1102"/>
                  </a:cubicBezTo>
                  <a:lnTo>
                    <a:pt x="19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0"/>
            <p:cNvSpPr/>
            <p:nvPr/>
          </p:nvSpPr>
          <p:spPr>
            <a:xfrm>
              <a:off x="8873400" y="742625"/>
              <a:ext cx="134275" cy="108450"/>
            </a:xfrm>
            <a:custGeom>
              <a:avLst/>
              <a:gdLst/>
              <a:ahLst/>
              <a:cxnLst/>
              <a:rect l="l" t="t" r="r" b="b"/>
              <a:pathLst>
                <a:path w="5371" h="4338" extrusionOk="0">
                  <a:moveTo>
                    <a:pt x="935" y="1"/>
                  </a:moveTo>
                  <a:cubicBezTo>
                    <a:pt x="609" y="1"/>
                    <a:pt x="0" y="1392"/>
                    <a:pt x="0" y="1392"/>
                  </a:cubicBezTo>
                  <a:cubicBezTo>
                    <a:pt x="0" y="1392"/>
                    <a:pt x="1602" y="3160"/>
                    <a:pt x="2669" y="3793"/>
                  </a:cubicBezTo>
                  <a:cubicBezTo>
                    <a:pt x="3369" y="4187"/>
                    <a:pt x="3969" y="4337"/>
                    <a:pt x="4280" y="4337"/>
                  </a:cubicBezTo>
                  <a:cubicBezTo>
                    <a:pt x="4443" y="4337"/>
                    <a:pt x="4527" y="4296"/>
                    <a:pt x="4504" y="4227"/>
                  </a:cubicBezTo>
                  <a:cubicBezTo>
                    <a:pt x="4370" y="3994"/>
                    <a:pt x="2669" y="3593"/>
                    <a:pt x="2902" y="3293"/>
                  </a:cubicBezTo>
                  <a:cubicBezTo>
                    <a:pt x="2929" y="3263"/>
                    <a:pt x="2974" y="3249"/>
                    <a:pt x="3031" y="3249"/>
                  </a:cubicBezTo>
                  <a:cubicBezTo>
                    <a:pt x="3439" y="3249"/>
                    <a:pt x="4527" y="3914"/>
                    <a:pt x="5076" y="3914"/>
                  </a:cubicBezTo>
                  <a:cubicBezTo>
                    <a:pt x="5217" y="3914"/>
                    <a:pt x="5322" y="3870"/>
                    <a:pt x="5371" y="3760"/>
                  </a:cubicBezTo>
                  <a:cubicBezTo>
                    <a:pt x="5371" y="3760"/>
                    <a:pt x="4904" y="3493"/>
                    <a:pt x="4437" y="3293"/>
                  </a:cubicBezTo>
                  <a:cubicBezTo>
                    <a:pt x="3937" y="3093"/>
                    <a:pt x="3203" y="2793"/>
                    <a:pt x="3436" y="2593"/>
                  </a:cubicBezTo>
                  <a:cubicBezTo>
                    <a:pt x="3458" y="2571"/>
                    <a:pt x="3491" y="2561"/>
                    <a:pt x="3532" y="2561"/>
                  </a:cubicBezTo>
                  <a:cubicBezTo>
                    <a:pt x="3887" y="2561"/>
                    <a:pt x="4878" y="3292"/>
                    <a:pt x="5167" y="3292"/>
                  </a:cubicBezTo>
                  <a:cubicBezTo>
                    <a:pt x="5201" y="3292"/>
                    <a:pt x="5225" y="3282"/>
                    <a:pt x="5237" y="3260"/>
                  </a:cubicBezTo>
                  <a:cubicBezTo>
                    <a:pt x="5371" y="2993"/>
                    <a:pt x="4237" y="2192"/>
                    <a:pt x="3436" y="1792"/>
                  </a:cubicBezTo>
                  <a:cubicBezTo>
                    <a:pt x="2826" y="1421"/>
                    <a:pt x="2849" y="1260"/>
                    <a:pt x="3018" y="1260"/>
                  </a:cubicBezTo>
                  <a:cubicBezTo>
                    <a:pt x="3061" y="1260"/>
                    <a:pt x="3115" y="1271"/>
                    <a:pt x="3169" y="1292"/>
                  </a:cubicBezTo>
                  <a:cubicBezTo>
                    <a:pt x="3372" y="1407"/>
                    <a:pt x="3925" y="1824"/>
                    <a:pt x="4134" y="1824"/>
                  </a:cubicBezTo>
                  <a:cubicBezTo>
                    <a:pt x="4166" y="1824"/>
                    <a:pt x="4190" y="1814"/>
                    <a:pt x="4203" y="1792"/>
                  </a:cubicBezTo>
                  <a:cubicBezTo>
                    <a:pt x="4270" y="1625"/>
                    <a:pt x="3369" y="691"/>
                    <a:pt x="2836" y="458"/>
                  </a:cubicBezTo>
                  <a:cubicBezTo>
                    <a:pt x="2269" y="191"/>
                    <a:pt x="1201" y="258"/>
                    <a:pt x="1001" y="24"/>
                  </a:cubicBezTo>
                  <a:cubicBezTo>
                    <a:pt x="981" y="8"/>
                    <a:pt x="958" y="1"/>
                    <a:pt x="935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0"/>
            <p:cNvSpPr/>
            <p:nvPr/>
          </p:nvSpPr>
          <p:spPr>
            <a:xfrm>
              <a:off x="8694925" y="469675"/>
              <a:ext cx="321100" cy="314425"/>
            </a:xfrm>
            <a:custGeom>
              <a:avLst/>
              <a:gdLst/>
              <a:ahLst/>
              <a:cxnLst/>
              <a:rect l="l" t="t" r="r" b="b"/>
              <a:pathLst>
                <a:path w="12844" h="12577" extrusionOk="0">
                  <a:moveTo>
                    <a:pt x="12843" y="1"/>
                  </a:moveTo>
                  <a:cubicBezTo>
                    <a:pt x="12843" y="1"/>
                    <a:pt x="3670" y="3003"/>
                    <a:pt x="1836" y="5505"/>
                  </a:cubicBezTo>
                  <a:cubicBezTo>
                    <a:pt x="1" y="8007"/>
                    <a:pt x="7473" y="12577"/>
                    <a:pt x="7473" y="12577"/>
                  </a:cubicBezTo>
                  <a:lnTo>
                    <a:pt x="8807" y="11009"/>
                  </a:lnTo>
                  <a:lnTo>
                    <a:pt x="5805" y="7239"/>
                  </a:lnTo>
                  <a:lnTo>
                    <a:pt x="11209" y="4471"/>
                  </a:lnTo>
                  <a:lnTo>
                    <a:pt x="12843" y="1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0"/>
            <p:cNvSpPr/>
            <p:nvPr/>
          </p:nvSpPr>
          <p:spPr>
            <a:xfrm>
              <a:off x="9122750" y="483850"/>
              <a:ext cx="38375" cy="172650"/>
            </a:xfrm>
            <a:custGeom>
              <a:avLst/>
              <a:gdLst/>
              <a:ahLst/>
              <a:cxnLst/>
              <a:rect l="l" t="t" r="r" b="b"/>
              <a:pathLst>
                <a:path w="1535" h="6906" extrusionOk="0">
                  <a:moveTo>
                    <a:pt x="734" y="1"/>
                  </a:moveTo>
                  <a:lnTo>
                    <a:pt x="0" y="6839"/>
                  </a:lnTo>
                  <a:lnTo>
                    <a:pt x="601" y="6906"/>
                  </a:lnTo>
                  <a:lnTo>
                    <a:pt x="1535" y="435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0"/>
            <p:cNvSpPr/>
            <p:nvPr/>
          </p:nvSpPr>
          <p:spPr>
            <a:xfrm>
              <a:off x="8991825" y="470525"/>
              <a:ext cx="23375" cy="162625"/>
            </a:xfrm>
            <a:custGeom>
              <a:avLst/>
              <a:gdLst/>
              <a:ahLst/>
              <a:cxnLst/>
              <a:rect l="l" t="t" r="r" b="b"/>
              <a:pathLst>
                <a:path w="935" h="6505" extrusionOk="0">
                  <a:moveTo>
                    <a:pt x="934" y="0"/>
                  </a:moveTo>
                  <a:lnTo>
                    <a:pt x="0" y="300"/>
                  </a:lnTo>
                  <a:lnTo>
                    <a:pt x="134" y="6438"/>
                  </a:lnTo>
                  <a:lnTo>
                    <a:pt x="767" y="6505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0"/>
            <p:cNvSpPr/>
            <p:nvPr/>
          </p:nvSpPr>
          <p:spPr>
            <a:xfrm>
              <a:off x="9126925" y="642150"/>
              <a:ext cx="12525" cy="10200"/>
            </a:xfrm>
            <a:custGeom>
              <a:avLst/>
              <a:gdLst/>
              <a:ahLst/>
              <a:cxnLst/>
              <a:rect l="l" t="t" r="r" b="b"/>
              <a:pathLst>
                <a:path w="501" h="408" extrusionOk="0">
                  <a:moveTo>
                    <a:pt x="181" y="0"/>
                  </a:moveTo>
                  <a:cubicBezTo>
                    <a:pt x="176" y="0"/>
                    <a:pt x="171" y="2"/>
                    <a:pt x="167" y="7"/>
                  </a:cubicBezTo>
                  <a:cubicBezTo>
                    <a:pt x="0" y="107"/>
                    <a:pt x="33" y="407"/>
                    <a:pt x="234" y="407"/>
                  </a:cubicBezTo>
                  <a:cubicBezTo>
                    <a:pt x="434" y="407"/>
                    <a:pt x="500" y="107"/>
                    <a:pt x="334" y="7"/>
                  </a:cubicBezTo>
                  <a:cubicBezTo>
                    <a:pt x="326" y="3"/>
                    <a:pt x="319" y="1"/>
                    <a:pt x="312" y="1"/>
                  </a:cubicBezTo>
                  <a:cubicBezTo>
                    <a:pt x="254" y="1"/>
                    <a:pt x="208" y="107"/>
                    <a:pt x="267" y="107"/>
                  </a:cubicBezTo>
                  <a:cubicBezTo>
                    <a:pt x="334" y="140"/>
                    <a:pt x="367" y="240"/>
                    <a:pt x="267" y="274"/>
                  </a:cubicBezTo>
                  <a:cubicBezTo>
                    <a:pt x="200" y="274"/>
                    <a:pt x="167" y="140"/>
                    <a:pt x="234" y="107"/>
                  </a:cubicBezTo>
                  <a:cubicBezTo>
                    <a:pt x="234" y="78"/>
                    <a:pt x="209" y="0"/>
                    <a:pt x="18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0"/>
            <p:cNvSpPr/>
            <p:nvPr/>
          </p:nvSpPr>
          <p:spPr>
            <a:xfrm>
              <a:off x="8996500" y="621400"/>
              <a:ext cx="13375" cy="8725"/>
            </a:xfrm>
            <a:custGeom>
              <a:avLst/>
              <a:gdLst/>
              <a:ahLst/>
              <a:cxnLst/>
              <a:rect l="l" t="t" r="r" b="b"/>
              <a:pathLst>
                <a:path w="535" h="349" extrusionOk="0">
                  <a:moveTo>
                    <a:pt x="213" y="136"/>
                  </a:moveTo>
                  <a:cubicBezTo>
                    <a:pt x="247" y="136"/>
                    <a:pt x="280" y="136"/>
                    <a:pt x="280" y="236"/>
                  </a:cubicBezTo>
                  <a:cubicBezTo>
                    <a:pt x="274" y="249"/>
                    <a:pt x="265" y="255"/>
                    <a:pt x="255" y="255"/>
                  </a:cubicBezTo>
                  <a:cubicBezTo>
                    <a:pt x="214" y="255"/>
                    <a:pt x="160" y="163"/>
                    <a:pt x="213" y="136"/>
                  </a:cubicBezTo>
                  <a:close/>
                  <a:moveTo>
                    <a:pt x="277" y="0"/>
                  </a:moveTo>
                  <a:cubicBezTo>
                    <a:pt x="267" y="0"/>
                    <a:pt x="257" y="1"/>
                    <a:pt x="247" y="3"/>
                  </a:cubicBezTo>
                  <a:cubicBezTo>
                    <a:pt x="213" y="3"/>
                    <a:pt x="147" y="3"/>
                    <a:pt x="147" y="70"/>
                  </a:cubicBezTo>
                  <a:cubicBezTo>
                    <a:pt x="0" y="157"/>
                    <a:pt x="85" y="348"/>
                    <a:pt x="244" y="348"/>
                  </a:cubicBezTo>
                  <a:cubicBezTo>
                    <a:pt x="266" y="348"/>
                    <a:pt x="289" y="345"/>
                    <a:pt x="313" y="336"/>
                  </a:cubicBezTo>
                  <a:cubicBezTo>
                    <a:pt x="535" y="273"/>
                    <a:pt x="456" y="0"/>
                    <a:pt x="2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0"/>
            <p:cNvSpPr/>
            <p:nvPr/>
          </p:nvSpPr>
          <p:spPr>
            <a:xfrm>
              <a:off x="9014325" y="676175"/>
              <a:ext cx="87600" cy="87875"/>
            </a:xfrm>
            <a:custGeom>
              <a:avLst/>
              <a:gdLst/>
              <a:ahLst/>
              <a:cxnLst/>
              <a:rect l="l" t="t" r="r" b="b"/>
              <a:pathLst>
                <a:path w="3504" h="3515" extrusionOk="0">
                  <a:moveTo>
                    <a:pt x="422" y="238"/>
                  </a:moveTo>
                  <a:lnTo>
                    <a:pt x="422" y="238"/>
                  </a:lnTo>
                  <a:cubicBezTo>
                    <a:pt x="426" y="241"/>
                    <a:pt x="430" y="244"/>
                    <a:pt x="434" y="247"/>
                  </a:cubicBezTo>
                  <a:cubicBezTo>
                    <a:pt x="868" y="314"/>
                    <a:pt x="1268" y="347"/>
                    <a:pt x="1702" y="447"/>
                  </a:cubicBezTo>
                  <a:cubicBezTo>
                    <a:pt x="2102" y="547"/>
                    <a:pt x="2703" y="547"/>
                    <a:pt x="3070" y="714"/>
                  </a:cubicBezTo>
                  <a:cubicBezTo>
                    <a:pt x="3503" y="847"/>
                    <a:pt x="3270" y="1314"/>
                    <a:pt x="3236" y="1748"/>
                  </a:cubicBezTo>
                  <a:cubicBezTo>
                    <a:pt x="3203" y="2082"/>
                    <a:pt x="3236" y="2715"/>
                    <a:pt x="3070" y="2982"/>
                  </a:cubicBezTo>
                  <a:cubicBezTo>
                    <a:pt x="2911" y="3265"/>
                    <a:pt x="2715" y="3342"/>
                    <a:pt x="2496" y="3342"/>
                  </a:cubicBezTo>
                  <a:cubicBezTo>
                    <a:pt x="2301" y="3342"/>
                    <a:pt x="2089" y="3281"/>
                    <a:pt x="1869" y="3249"/>
                  </a:cubicBezTo>
                  <a:cubicBezTo>
                    <a:pt x="1502" y="3149"/>
                    <a:pt x="868" y="3149"/>
                    <a:pt x="534" y="2982"/>
                  </a:cubicBezTo>
                  <a:cubicBezTo>
                    <a:pt x="67" y="2682"/>
                    <a:pt x="268" y="1848"/>
                    <a:pt x="334" y="1414"/>
                  </a:cubicBezTo>
                  <a:cubicBezTo>
                    <a:pt x="364" y="1004"/>
                    <a:pt x="393" y="620"/>
                    <a:pt x="422" y="238"/>
                  </a:cubicBezTo>
                  <a:close/>
                  <a:moveTo>
                    <a:pt x="385" y="0"/>
                  </a:moveTo>
                  <a:cubicBezTo>
                    <a:pt x="374" y="0"/>
                    <a:pt x="368" y="17"/>
                    <a:pt x="368" y="47"/>
                  </a:cubicBezTo>
                  <a:cubicBezTo>
                    <a:pt x="268" y="480"/>
                    <a:pt x="201" y="981"/>
                    <a:pt x="168" y="1481"/>
                  </a:cubicBezTo>
                  <a:cubicBezTo>
                    <a:pt x="101" y="1815"/>
                    <a:pt x="1" y="2315"/>
                    <a:pt x="101" y="2649"/>
                  </a:cubicBezTo>
                  <a:cubicBezTo>
                    <a:pt x="268" y="3249"/>
                    <a:pt x="1102" y="3216"/>
                    <a:pt x="1602" y="3282"/>
                  </a:cubicBezTo>
                  <a:cubicBezTo>
                    <a:pt x="1875" y="3345"/>
                    <a:pt x="2293" y="3514"/>
                    <a:pt x="2632" y="3514"/>
                  </a:cubicBezTo>
                  <a:cubicBezTo>
                    <a:pt x="2832" y="3514"/>
                    <a:pt x="3004" y="3456"/>
                    <a:pt x="3103" y="3282"/>
                  </a:cubicBezTo>
                  <a:cubicBezTo>
                    <a:pt x="3270" y="3049"/>
                    <a:pt x="3236" y="2582"/>
                    <a:pt x="3270" y="2282"/>
                  </a:cubicBezTo>
                  <a:cubicBezTo>
                    <a:pt x="3370" y="1748"/>
                    <a:pt x="3403" y="1214"/>
                    <a:pt x="3503" y="647"/>
                  </a:cubicBezTo>
                  <a:cubicBezTo>
                    <a:pt x="3503" y="614"/>
                    <a:pt x="3437" y="581"/>
                    <a:pt x="3403" y="581"/>
                  </a:cubicBezTo>
                  <a:cubicBezTo>
                    <a:pt x="2402" y="414"/>
                    <a:pt x="1435" y="247"/>
                    <a:pt x="434" y="80"/>
                  </a:cubicBezTo>
                  <a:cubicBezTo>
                    <a:pt x="416" y="25"/>
                    <a:pt x="398" y="0"/>
                    <a:pt x="38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0"/>
            <p:cNvSpPr/>
            <p:nvPr/>
          </p:nvSpPr>
          <p:spPr>
            <a:xfrm>
              <a:off x="9020175" y="695675"/>
              <a:ext cx="77575" cy="12550"/>
            </a:xfrm>
            <a:custGeom>
              <a:avLst/>
              <a:gdLst/>
              <a:ahLst/>
              <a:cxnLst/>
              <a:rect l="l" t="t" r="r" b="b"/>
              <a:pathLst>
                <a:path w="3103" h="502" extrusionOk="0">
                  <a:moveTo>
                    <a:pt x="0" y="1"/>
                  </a:moveTo>
                  <a:lnTo>
                    <a:pt x="0" y="34"/>
                  </a:lnTo>
                  <a:cubicBezTo>
                    <a:pt x="1001" y="301"/>
                    <a:pt x="2002" y="434"/>
                    <a:pt x="3002" y="501"/>
                  </a:cubicBezTo>
                  <a:cubicBezTo>
                    <a:pt x="3103" y="501"/>
                    <a:pt x="3103" y="368"/>
                    <a:pt x="3002" y="368"/>
                  </a:cubicBezTo>
                  <a:cubicBezTo>
                    <a:pt x="2002" y="301"/>
                    <a:pt x="1001" y="167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0"/>
            <p:cNvSpPr/>
            <p:nvPr/>
          </p:nvSpPr>
          <p:spPr>
            <a:xfrm>
              <a:off x="9132750" y="850875"/>
              <a:ext cx="31425" cy="53525"/>
            </a:xfrm>
            <a:custGeom>
              <a:avLst/>
              <a:gdLst/>
              <a:ahLst/>
              <a:cxnLst/>
              <a:rect l="l" t="t" r="r" b="b"/>
              <a:pathLst>
                <a:path w="1257" h="2141" extrusionOk="0">
                  <a:moveTo>
                    <a:pt x="80" y="1"/>
                  </a:moveTo>
                  <a:cubicBezTo>
                    <a:pt x="54" y="1"/>
                    <a:pt x="34" y="19"/>
                    <a:pt x="34" y="64"/>
                  </a:cubicBezTo>
                  <a:cubicBezTo>
                    <a:pt x="1" y="898"/>
                    <a:pt x="401" y="1665"/>
                    <a:pt x="1135" y="2132"/>
                  </a:cubicBezTo>
                  <a:cubicBezTo>
                    <a:pt x="1146" y="2138"/>
                    <a:pt x="1158" y="2141"/>
                    <a:pt x="1169" y="2141"/>
                  </a:cubicBezTo>
                  <a:cubicBezTo>
                    <a:pt x="1221" y="2141"/>
                    <a:pt x="1256" y="2081"/>
                    <a:pt x="1201" y="1999"/>
                  </a:cubicBezTo>
                  <a:cubicBezTo>
                    <a:pt x="601" y="1565"/>
                    <a:pt x="167" y="831"/>
                    <a:pt x="167" y="64"/>
                  </a:cubicBezTo>
                  <a:cubicBezTo>
                    <a:pt x="149" y="27"/>
                    <a:pt x="111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0"/>
            <p:cNvSpPr/>
            <p:nvPr/>
          </p:nvSpPr>
          <p:spPr>
            <a:xfrm>
              <a:off x="9030175" y="855575"/>
              <a:ext cx="32550" cy="75050"/>
            </a:xfrm>
            <a:custGeom>
              <a:avLst/>
              <a:gdLst/>
              <a:ahLst/>
              <a:cxnLst/>
              <a:rect l="l" t="t" r="r" b="b"/>
              <a:pathLst>
                <a:path w="1302" h="3002" extrusionOk="0">
                  <a:moveTo>
                    <a:pt x="1251" y="1"/>
                  </a:moveTo>
                  <a:cubicBezTo>
                    <a:pt x="1226" y="1"/>
                    <a:pt x="1201" y="26"/>
                    <a:pt x="1201" y="76"/>
                  </a:cubicBezTo>
                  <a:cubicBezTo>
                    <a:pt x="1135" y="576"/>
                    <a:pt x="1135" y="1077"/>
                    <a:pt x="1068" y="1577"/>
                  </a:cubicBezTo>
                  <a:cubicBezTo>
                    <a:pt x="935" y="2278"/>
                    <a:pt x="568" y="2544"/>
                    <a:pt x="67" y="2978"/>
                  </a:cubicBezTo>
                  <a:cubicBezTo>
                    <a:pt x="468" y="2711"/>
                    <a:pt x="901" y="2411"/>
                    <a:pt x="1068" y="1944"/>
                  </a:cubicBezTo>
                  <a:cubicBezTo>
                    <a:pt x="1268" y="1377"/>
                    <a:pt x="1268" y="710"/>
                    <a:pt x="1301" y="76"/>
                  </a:cubicBezTo>
                  <a:cubicBezTo>
                    <a:pt x="1301" y="26"/>
                    <a:pt x="1276" y="1"/>
                    <a:pt x="1251" y="1"/>
                  </a:cubicBezTo>
                  <a:close/>
                  <a:moveTo>
                    <a:pt x="33" y="2971"/>
                  </a:moveTo>
                  <a:cubicBezTo>
                    <a:pt x="1" y="2971"/>
                    <a:pt x="16" y="3002"/>
                    <a:pt x="38" y="3002"/>
                  </a:cubicBezTo>
                  <a:cubicBezTo>
                    <a:pt x="48" y="3002"/>
                    <a:pt x="59" y="2996"/>
                    <a:pt x="67" y="2978"/>
                  </a:cubicBezTo>
                  <a:cubicBezTo>
                    <a:pt x="52" y="2973"/>
                    <a:pt x="41" y="2971"/>
                    <a:pt x="33" y="297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0"/>
            <p:cNvSpPr/>
            <p:nvPr/>
          </p:nvSpPr>
          <p:spPr>
            <a:xfrm>
              <a:off x="8904250" y="849925"/>
              <a:ext cx="42800" cy="41750"/>
            </a:xfrm>
            <a:custGeom>
              <a:avLst/>
              <a:gdLst/>
              <a:ahLst/>
              <a:cxnLst/>
              <a:rect l="l" t="t" r="r" b="b"/>
              <a:pathLst>
                <a:path w="1712" h="1670" extrusionOk="0">
                  <a:moveTo>
                    <a:pt x="1628" y="0"/>
                  </a:moveTo>
                  <a:cubicBezTo>
                    <a:pt x="1605" y="0"/>
                    <a:pt x="1580" y="12"/>
                    <a:pt x="1568" y="35"/>
                  </a:cubicBezTo>
                  <a:cubicBezTo>
                    <a:pt x="1268" y="769"/>
                    <a:pt x="768" y="1303"/>
                    <a:pt x="67" y="1603"/>
                  </a:cubicBezTo>
                  <a:cubicBezTo>
                    <a:pt x="1" y="1636"/>
                    <a:pt x="67" y="1670"/>
                    <a:pt x="101" y="1670"/>
                  </a:cubicBezTo>
                  <a:cubicBezTo>
                    <a:pt x="801" y="1369"/>
                    <a:pt x="1402" y="836"/>
                    <a:pt x="1668" y="102"/>
                  </a:cubicBezTo>
                  <a:cubicBezTo>
                    <a:pt x="1712" y="37"/>
                    <a:pt x="1671" y="0"/>
                    <a:pt x="16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0"/>
            <p:cNvSpPr/>
            <p:nvPr/>
          </p:nvSpPr>
          <p:spPr>
            <a:xfrm>
              <a:off x="8843375" y="1517925"/>
              <a:ext cx="98425" cy="8375"/>
            </a:xfrm>
            <a:custGeom>
              <a:avLst/>
              <a:gdLst/>
              <a:ahLst/>
              <a:cxnLst/>
              <a:rect l="l" t="t" r="r" b="b"/>
              <a:pathLst>
                <a:path w="3937" h="335" extrusionOk="0">
                  <a:moveTo>
                    <a:pt x="67" y="1"/>
                  </a:moveTo>
                  <a:cubicBezTo>
                    <a:pt x="34" y="1"/>
                    <a:pt x="1" y="68"/>
                    <a:pt x="67" y="68"/>
                  </a:cubicBezTo>
                  <a:cubicBezTo>
                    <a:pt x="1335" y="168"/>
                    <a:pt x="2569" y="268"/>
                    <a:pt x="3870" y="334"/>
                  </a:cubicBezTo>
                  <a:cubicBezTo>
                    <a:pt x="3937" y="334"/>
                    <a:pt x="3937" y="268"/>
                    <a:pt x="3870" y="268"/>
                  </a:cubicBezTo>
                  <a:cubicBezTo>
                    <a:pt x="2602" y="134"/>
                    <a:pt x="1368" y="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0"/>
            <p:cNvSpPr/>
            <p:nvPr/>
          </p:nvSpPr>
          <p:spPr>
            <a:xfrm>
              <a:off x="8853475" y="1489700"/>
              <a:ext cx="92500" cy="14075"/>
            </a:xfrm>
            <a:custGeom>
              <a:avLst/>
              <a:gdLst/>
              <a:ahLst/>
              <a:cxnLst/>
              <a:rect l="l" t="t" r="r" b="b"/>
              <a:pathLst>
                <a:path w="3700" h="563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7" y="39"/>
                    <a:pt x="30" y="62"/>
                  </a:cubicBezTo>
                  <a:cubicBezTo>
                    <a:pt x="1264" y="229"/>
                    <a:pt x="2465" y="429"/>
                    <a:pt x="3666" y="563"/>
                  </a:cubicBezTo>
                  <a:cubicBezTo>
                    <a:pt x="3699" y="563"/>
                    <a:pt x="3699" y="463"/>
                    <a:pt x="3666" y="463"/>
                  </a:cubicBezTo>
                  <a:cubicBezTo>
                    <a:pt x="2465" y="263"/>
                    <a:pt x="1264" y="129"/>
                    <a:pt x="30" y="29"/>
                  </a:cubicBezTo>
                  <a:cubicBezTo>
                    <a:pt x="20" y="8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0"/>
            <p:cNvSpPr/>
            <p:nvPr/>
          </p:nvSpPr>
          <p:spPr>
            <a:xfrm>
              <a:off x="8978475" y="1525450"/>
              <a:ext cx="112600" cy="7800"/>
            </a:xfrm>
            <a:custGeom>
              <a:avLst/>
              <a:gdLst/>
              <a:ahLst/>
              <a:cxnLst/>
              <a:rect l="l" t="t" r="r" b="b"/>
              <a:pathLst>
                <a:path w="4504" h="312" extrusionOk="0">
                  <a:moveTo>
                    <a:pt x="4370" y="0"/>
                  </a:moveTo>
                  <a:cubicBezTo>
                    <a:pt x="2936" y="134"/>
                    <a:pt x="1468" y="200"/>
                    <a:pt x="0" y="200"/>
                  </a:cubicBezTo>
                  <a:cubicBezTo>
                    <a:pt x="34" y="200"/>
                    <a:pt x="34" y="267"/>
                    <a:pt x="34" y="300"/>
                  </a:cubicBezTo>
                  <a:cubicBezTo>
                    <a:pt x="364" y="308"/>
                    <a:pt x="694" y="312"/>
                    <a:pt x="1023" y="312"/>
                  </a:cubicBezTo>
                  <a:cubicBezTo>
                    <a:pt x="2161" y="312"/>
                    <a:pt x="3299" y="263"/>
                    <a:pt x="4437" y="134"/>
                  </a:cubicBezTo>
                  <a:cubicBezTo>
                    <a:pt x="4504" y="134"/>
                    <a:pt x="4470" y="0"/>
                    <a:pt x="43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0"/>
            <p:cNvSpPr/>
            <p:nvPr/>
          </p:nvSpPr>
          <p:spPr>
            <a:xfrm>
              <a:off x="8983475" y="1493750"/>
              <a:ext cx="120950" cy="6700"/>
            </a:xfrm>
            <a:custGeom>
              <a:avLst/>
              <a:gdLst/>
              <a:ahLst/>
              <a:cxnLst/>
              <a:rect l="l" t="t" r="r" b="b"/>
              <a:pathLst>
                <a:path w="4838" h="268" extrusionOk="0">
                  <a:moveTo>
                    <a:pt x="1" y="1"/>
                  </a:moveTo>
                  <a:lnTo>
                    <a:pt x="1" y="67"/>
                  </a:lnTo>
                  <a:cubicBezTo>
                    <a:pt x="1602" y="134"/>
                    <a:pt x="3169" y="234"/>
                    <a:pt x="4771" y="267"/>
                  </a:cubicBezTo>
                  <a:cubicBezTo>
                    <a:pt x="4837" y="267"/>
                    <a:pt x="4837" y="134"/>
                    <a:pt x="4771" y="134"/>
                  </a:cubicBezTo>
                  <a:cubicBezTo>
                    <a:pt x="3169" y="67"/>
                    <a:pt x="1602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0"/>
            <p:cNvSpPr/>
            <p:nvPr/>
          </p:nvSpPr>
          <p:spPr>
            <a:xfrm>
              <a:off x="9066875" y="1198550"/>
              <a:ext cx="48375" cy="10850"/>
            </a:xfrm>
            <a:custGeom>
              <a:avLst/>
              <a:gdLst/>
              <a:ahLst/>
              <a:cxnLst/>
              <a:rect l="l" t="t" r="r" b="b"/>
              <a:pathLst>
                <a:path w="1935" h="434" extrusionOk="0">
                  <a:moveTo>
                    <a:pt x="1802" y="0"/>
                  </a:moveTo>
                  <a:cubicBezTo>
                    <a:pt x="1235" y="167"/>
                    <a:pt x="634" y="334"/>
                    <a:pt x="0" y="400"/>
                  </a:cubicBezTo>
                  <a:cubicBezTo>
                    <a:pt x="0" y="400"/>
                    <a:pt x="0" y="434"/>
                    <a:pt x="67" y="434"/>
                  </a:cubicBezTo>
                  <a:cubicBezTo>
                    <a:pt x="667" y="367"/>
                    <a:pt x="1268" y="267"/>
                    <a:pt x="1835" y="100"/>
                  </a:cubicBezTo>
                  <a:cubicBezTo>
                    <a:pt x="1935" y="67"/>
                    <a:pt x="1902" y="0"/>
                    <a:pt x="180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0"/>
            <p:cNvSpPr/>
            <p:nvPr/>
          </p:nvSpPr>
          <p:spPr>
            <a:xfrm>
              <a:off x="8906175" y="1183175"/>
              <a:ext cx="36975" cy="30625"/>
            </a:xfrm>
            <a:custGeom>
              <a:avLst/>
              <a:gdLst/>
              <a:ahLst/>
              <a:cxnLst/>
              <a:rect l="l" t="t" r="r" b="b"/>
              <a:pathLst>
                <a:path w="1479" h="1225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491" y="448"/>
                    <a:pt x="891" y="849"/>
                    <a:pt x="1358" y="1216"/>
                  </a:cubicBezTo>
                  <a:cubicBezTo>
                    <a:pt x="1364" y="1222"/>
                    <a:pt x="1373" y="1225"/>
                    <a:pt x="1383" y="1225"/>
                  </a:cubicBezTo>
                  <a:cubicBezTo>
                    <a:pt x="1423" y="1225"/>
                    <a:pt x="1479" y="1176"/>
                    <a:pt x="1425" y="1149"/>
                  </a:cubicBezTo>
                  <a:cubicBezTo>
                    <a:pt x="991" y="715"/>
                    <a:pt x="524" y="382"/>
                    <a:pt x="57" y="15"/>
                  </a:cubicBezTo>
                  <a:cubicBezTo>
                    <a:pt x="47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0"/>
            <p:cNvSpPr/>
            <p:nvPr/>
          </p:nvSpPr>
          <p:spPr>
            <a:xfrm>
              <a:off x="8981800" y="207725"/>
              <a:ext cx="45075" cy="46825"/>
            </a:xfrm>
            <a:custGeom>
              <a:avLst/>
              <a:gdLst/>
              <a:ahLst/>
              <a:cxnLst/>
              <a:rect l="l" t="t" r="r" b="b"/>
              <a:pathLst>
                <a:path w="1803" h="1873" extrusionOk="0">
                  <a:moveTo>
                    <a:pt x="881" y="1"/>
                  </a:moveTo>
                  <a:cubicBezTo>
                    <a:pt x="675" y="1"/>
                    <a:pt x="471" y="69"/>
                    <a:pt x="334" y="205"/>
                  </a:cubicBezTo>
                  <a:cubicBezTo>
                    <a:pt x="68" y="472"/>
                    <a:pt x="1" y="839"/>
                    <a:pt x="134" y="1172"/>
                  </a:cubicBezTo>
                  <a:cubicBezTo>
                    <a:pt x="234" y="1506"/>
                    <a:pt x="535" y="1706"/>
                    <a:pt x="835" y="1873"/>
                  </a:cubicBezTo>
                  <a:lnTo>
                    <a:pt x="1502" y="1472"/>
                  </a:lnTo>
                  <a:cubicBezTo>
                    <a:pt x="1702" y="1272"/>
                    <a:pt x="1802" y="1005"/>
                    <a:pt x="1735" y="705"/>
                  </a:cubicBezTo>
                  <a:cubicBezTo>
                    <a:pt x="1702" y="472"/>
                    <a:pt x="1535" y="205"/>
                    <a:pt x="1302" y="105"/>
                  </a:cubicBezTo>
                  <a:cubicBezTo>
                    <a:pt x="1177" y="35"/>
                    <a:pt x="1028" y="1"/>
                    <a:pt x="8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0"/>
            <p:cNvSpPr/>
            <p:nvPr/>
          </p:nvSpPr>
          <p:spPr>
            <a:xfrm>
              <a:off x="8990150" y="229050"/>
              <a:ext cx="42225" cy="27175"/>
            </a:xfrm>
            <a:custGeom>
              <a:avLst/>
              <a:gdLst/>
              <a:ahLst/>
              <a:cxnLst/>
              <a:rect l="l" t="t" r="r" b="b"/>
              <a:pathLst>
                <a:path w="1689" h="1087" extrusionOk="0">
                  <a:moveTo>
                    <a:pt x="1545" y="1"/>
                  </a:moveTo>
                  <a:cubicBezTo>
                    <a:pt x="1529" y="1"/>
                    <a:pt x="1514" y="6"/>
                    <a:pt x="1501" y="19"/>
                  </a:cubicBezTo>
                  <a:cubicBezTo>
                    <a:pt x="1034" y="386"/>
                    <a:pt x="567" y="720"/>
                    <a:pt x="34" y="986"/>
                  </a:cubicBezTo>
                  <a:cubicBezTo>
                    <a:pt x="0" y="1020"/>
                    <a:pt x="34" y="1086"/>
                    <a:pt x="67" y="1086"/>
                  </a:cubicBezTo>
                  <a:cubicBezTo>
                    <a:pt x="668" y="853"/>
                    <a:pt x="1168" y="586"/>
                    <a:pt x="1635" y="152"/>
                  </a:cubicBezTo>
                  <a:cubicBezTo>
                    <a:pt x="1689" y="98"/>
                    <a:pt x="1612" y="1"/>
                    <a:pt x="15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0"/>
            <p:cNvSpPr/>
            <p:nvPr/>
          </p:nvSpPr>
          <p:spPr>
            <a:xfrm>
              <a:off x="9085475" y="336675"/>
              <a:ext cx="31325" cy="25750"/>
            </a:xfrm>
            <a:custGeom>
              <a:avLst/>
              <a:gdLst/>
              <a:ahLst/>
              <a:cxnLst/>
              <a:rect l="l" t="t" r="r" b="b"/>
              <a:pathLst>
                <a:path w="1253" h="1030" extrusionOk="0">
                  <a:moveTo>
                    <a:pt x="1158" y="0"/>
                  </a:moveTo>
                  <a:cubicBezTo>
                    <a:pt x="1124" y="0"/>
                    <a:pt x="1091" y="17"/>
                    <a:pt x="1091" y="50"/>
                  </a:cubicBezTo>
                  <a:cubicBezTo>
                    <a:pt x="1091" y="589"/>
                    <a:pt x="689" y="966"/>
                    <a:pt x="196" y="966"/>
                  </a:cubicBezTo>
                  <a:cubicBezTo>
                    <a:pt x="140" y="966"/>
                    <a:pt x="82" y="961"/>
                    <a:pt x="24" y="951"/>
                  </a:cubicBezTo>
                  <a:cubicBezTo>
                    <a:pt x="24" y="930"/>
                    <a:pt x="20" y="923"/>
                    <a:pt x="17" y="923"/>
                  </a:cubicBezTo>
                  <a:lnTo>
                    <a:pt x="17" y="923"/>
                  </a:lnTo>
                  <a:cubicBezTo>
                    <a:pt x="9" y="923"/>
                    <a:pt x="0" y="961"/>
                    <a:pt x="24" y="984"/>
                  </a:cubicBezTo>
                  <a:cubicBezTo>
                    <a:pt x="120" y="1015"/>
                    <a:pt x="216" y="1029"/>
                    <a:pt x="309" y="1029"/>
                  </a:cubicBezTo>
                  <a:cubicBezTo>
                    <a:pt x="825" y="1029"/>
                    <a:pt x="1253" y="588"/>
                    <a:pt x="1224" y="50"/>
                  </a:cubicBezTo>
                  <a:cubicBezTo>
                    <a:pt x="1224" y="17"/>
                    <a:pt x="1191" y="0"/>
                    <a:pt x="11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4" name="Google Shape;1784;p20"/>
          <p:cNvGrpSpPr/>
          <p:nvPr/>
        </p:nvGrpSpPr>
        <p:grpSpPr>
          <a:xfrm flipH="1">
            <a:off x="1628846" y="-365125"/>
            <a:ext cx="982400" cy="1809250"/>
            <a:chOff x="6601775" y="1650925"/>
            <a:chExt cx="982400" cy="1809250"/>
          </a:xfrm>
        </p:grpSpPr>
        <p:sp>
          <p:nvSpPr>
            <p:cNvPr id="1785" name="Google Shape;1785;p20"/>
            <p:cNvSpPr/>
            <p:nvPr/>
          </p:nvSpPr>
          <p:spPr>
            <a:xfrm>
              <a:off x="6601775" y="3199975"/>
              <a:ext cx="203500" cy="143450"/>
            </a:xfrm>
            <a:custGeom>
              <a:avLst/>
              <a:gdLst/>
              <a:ahLst/>
              <a:cxnLst/>
              <a:rect l="l" t="t" r="r" b="b"/>
              <a:pathLst>
                <a:path w="8140" h="5738" extrusionOk="0">
                  <a:moveTo>
                    <a:pt x="4771" y="0"/>
                  </a:moveTo>
                  <a:lnTo>
                    <a:pt x="3670" y="2202"/>
                  </a:lnTo>
                  <a:lnTo>
                    <a:pt x="1" y="2369"/>
                  </a:lnTo>
                  <a:lnTo>
                    <a:pt x="5938" y="5738"/>
                  </a:lnTo>
                  <a:lnTo>
                    <a:pt x="7973" y="2569"/>
                  </a:lnTo>
                  <a:lnTo>
                    <a:pt x="8140" y="2669"/>
                  </a:lnTo>
                  <a:lnTo>
                    <a:pt x="4771" y="0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0"/>
            <p:cNvSpPr/>
            <p:nvPr/>
          </p:nvSpPr>
          <p:spPr>
            <a:xfrm>
              <a:off x="7055425" y="3295875"/>
              <a:ext cx="153475" cy="164300"/>
            </a:xfrm>
            <a:custGeom>
              <a:avLst/>
              <a:gdLst/>
              <a:ahLst/>
              <a:cxnLst/>
              <a:rect l="l" t="t" r="r" b="b"/>
              <a:pathLst>
                <a:path w="6139" h="6572" extrusionOk="0">
                  <a:moveTo>
                    <a:pt x="4804" y="0"/>
                  </a:moveTo>
                  <a:lnTo>
                    <a:pt x="701" y="1335"/>
                  </a:lnTo>
                  <a:lnTo>
                    <a:pt x="1902" y="3403"/>
                  </a:lnTo>
                  <a:lnTo>
                    <a:pt x="1" y="6572"/>
                  </a:lnTo>
                  <a:lnTo>
                    <a:pt x="6139" y="3536"/>
                  </a:lnTo>
                  <a:lnTo>
                    <a:pt x="4637" y="67"/>
                  </a:lnTo>
                  <a:lnTo>
                    <a:pt x="4804" y="0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0"/>
            <p:cNvSpPr/>
            <p:nvPr/>
          </p:nvSpPr>
          <p:spPr>
            <a:xfrm>
              <a:off x="6697675" y="2610375"/>
              <a:ext cx="606300" cy="762250"/>
            </a:xfrm>
            <a:custGeom>
              <a:avLst/>
              <a:gdLst/>
              <a:ahLst/>
              <a:cxnLst/>
              <a:rect l="l" t="t" r="r" b="b"/>
              <a:pathLst>
                <a:path w="24252" h="30490" extrusionOk="0">
                  <a:moveTo>
                    <a:pt x="13877" y="1"/>
                  </a:moveTo>
                  <a:lnTo>
                    <a:pt x="1" y="25119"/>
                  </a:lnTo>
                  <a:lnTo>
                    <a:pt x="3203" y="27787"/>
                  </a:lnTo>
                  <a:cubicBezTo>
                    <a:pt x="3203" y="27787"/>
                    <a:pt x="14678" y="9274"/>
                    <a:pt x="15478" y="8040"/>
                  </a:cubicBezTo>
                  <a:cubicBezTo>
                    <a:pt x="16059" y="7204"/>
                    <a:pt x="16477" y="6708"/>
                    <a:pt x="16847" y="6708"/>
                  </a:cubicBezTo>
                  <a:cubicBezTo>
                    <a:pt x="17009" y="6708"/>
                    <a:pt x="17161" y="6803"/>
                    <a:pt x="17313" y="7006"/>
                  </a:cubicBezTo>
                  <a:cubicBezTo>
                    <a:pt x="17813" y="7673"/>
                    <a:pt x="12710" y="16579"/>
                    <a:pt x="12309" y="18514"/>
                  </a:cubicBezTo>
                  <a:cubicBezTo>
                    <a:pt x="11876" y="20482"/>
                    <a:pt x="15512" y="30489"/>
                    <a:pt x="15512" y="30489"/>
                  </a:cubicBezTo>
                  <a:lnTo>
                    <a:pt x="19681" y="28888"/>
                  </a:lnTo>
                  <a:cubicBezTo>
                    <a:pt x="19681" y="28888"/>
                    <a:pt x="16212" y="20082"/>
                    <a:pt x="16379" y="19115"/>
                  </a:cubicBezTo>
                  <a:cubicBezTo>
                    <a:pt x="16546" y="18181"/>
                    <a:pt x="24151" y="4838"/>
                    <a:pt x="24251" y="4638"/>
                  </a:cubicBezTo>
                  <a:lnTo>
                    <a:pt x="13877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0"/>
            <p:cNvSpPr/>
            <p:nvPr/>
          </p:nvSpPr>
          <p:spPr>
            <a:xfrm>
              <a:off x="7021250" y="2271575"/>
              <a:ext cx="407800" cy="476425"/>
            </a:xfrm>
            <a:custGeom>
              <a:avLst/>
              <a:gdLst/>
              <a:ahLst/>
              <a:cxnLst/>
              <a:rect l="l" t="t" r="r" b="b"/>
              <a:pathLst>
                <a:path w="16312" h="19057" extrusionOk="0">
                  <a:moveTo>
                    <a:pt x="10616" y="0"/>
                  </a:moveTo>
                  <a:cubicBezTo>
                    <a:pt x="6137" y="0"/>
                    <a:pt x="0" y="14320"/>
                    <a:pt x="0" y="14320"/>
                  </a:cubicBezTo>
                  <a:lnTo>
                    <a:pt x="11542" y="19057"/>
                  </a:lnTo>
                  <a:lnTo>
                    <a:pt x="15611" y="6615"/>
                  </a:lnTo>
                  <a:cubicBezTo>
                    <a:pt x="16312" y="5013"/>
                    <a:pt x="15478" y="2512"/>
                    <a:pt x="13510" y="1311"/>
                  </a:cubicBezTo>
                  <a:cubicBezTo>
                    <a:pt x="12909" y="977"/>
                    <a:pt x="12242" y="610"/>
                    <a:pt x="11508" y="210"/>
                  </a:cubicBezTo>
                  <a:cubicBezTo>
                    <a:pt x="11220" y="67"/>
                    <a:pt x="10922" y="0"/>
                    <a:pt x="10616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0"/>
            <p:cNvSpPr/>
            <p:nvPr/>
          </p:nvSpPr>
          <p:spPr>
            <a:xfrm>
              <a:off x="7155500" y="1650925"/>
              <a:ext cx="131800" cy="191425"/>
            </a:xfrm>
            <a:custGeom>
              <a:avLst/>
              <a:gdLst/>
              <a:ahLst/>
              <a:cxnLst/>
              <a:rect l="l" t="t" r="r" b="b"/>
              <a:pathLst>
                <a:path w="5272" h="7657" extrusionOk="0">
                  <a:moveTo>
                    <a:pt x="3078" y="1"/>
                  </a:moveTo>
                  <a:cubicBezTo>
                    <a:pt x="2975" y="1"/>
                    <a:pt x="2903" y="151"/>
                    <a:pt x="2903" y="151"/>
                  </a:cubicBezTo>
                  <a:lnTo>
                    <a:pt x="2703" y="2987"/>
                  </a:lnTo>
                  <a:cubicBezTo>
                    <a:pt x="2703" y="2987"/>
                    <a:pt x="2569" y="2553"/>
                    <a:pt x="2369" y="2386"/>
                  </a:cubicBezTo>
                  <a:cubicBezTo>
                    <a:pt x="2354" y="2379"/>
                    <a:pt x="2336" y="2375"/>
                    <a:pt x="2316" y="2375"/>
                  </a:cubicBezTo>
                  <a:cubicBezTo>
                    <a:pt x="2104" y="2375"/>
                    <a:pt x="1681" y="2798"/>
                    <a:pt x="1612" y="2798"/>
                  </a:cubicBezTo>
                  <a:cubicBezTo>
                    <a:pt x="1605" y="2798"/>
                    <a:pt x="1602" y="2794"/>
                    <a:pt x="1602" y="2787"/>
                  </a:cubicBezTo>
                  <a:cubicBezTo>
                    <a:pt x="1602" y="2755"/>
                    <a:pt x="1562" y="2740"/>
                    <a:pt x="1495" y="2740"/>
                  </a:cubicBezTo>
                  <a:cubicBezTo>
                    <a:pt x="1282" y="2740"/>
                    <a:pt x="790" y="2892"/>
                    <a:pt x="434" y="3120"/>
                  </a:cubicBezTo>
                  <a:cubicBezTo>
                    <a:pt x="1" y="3420"/>
                    <a:pt x="868" y="5455"/>
                    <a:pt x="868" y="5455"/>
                  </a:cubicBezTo>
                  <a:lnTo>
                    <a:pt x="768" y="6656"/>
                  </a:lnTo>
                  <a:lnTo>
                    <a:pt x="3070" y="7657"/>
                  </a:lnTo>
                  <a:lnTo>
                    <a:pt x="3236" y="6690"/>
                  </a:lnTo>
                  <a:cubicBezTo>
                    <a:pt x="3236" y="6690"/>
                    <a:pt x="3503" y="6122"/>
                    <a:pt x="3870" y="5322"/>
                  </a:cubicBezTo>
                  <a:cubicBezTo>
                    <a:pt x="4237" y="4521"/>
                    <a:pt x="5271" y="3220"/>
                    <a:pt x="5071" y="2820"/>
                  </a:cubicBezTo>
                  <a:cubicBezTo>
                    <a:pt x="5049" y="2780"/>
                    <a:pt x="5020" y="2762"/>
                    <a:pt x="4986" y="2762"/>
                  </a:cubicBezTo>
                  <a:cubicBezTo>
                    <a:pt x="4704" y="2762"/>
                    <a:pt x="4045" y="3961"/>
                    <a:pt x="3837" y="4021"/>
                  </a:cubicBezTo>
                  <a:cubicBezTo>
                    <a:pt x="3830" y="4023"/>
                    <a:pt x="3824" y="4025"/>
                    <a:pt x="3817" y="4025"/>
                  </a:cubicBezTo>
                  <a:cubicBezTo>
                    <a:pt x="3572" y="4025"/>
                    <a:pt x="3603" y="2153"/>
                    <a:pt x="3603" y="2153"/>
                  </a:cubicBezTo>
                  <a:cubicBezTo>
                    <a:pt x="3462" y="355"/>
                    <a:pt x="3235" y="1"/>
                    <a:pt x="307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0"/>
            <p:cNvSpPr/>
            <p:nvPr/>
          </p:nvSpPr>
          <p:spPr>
            <a:xfrm>
              <a:off x="7092125" y="1799800"/>
              <a:ext cx="193500" cy="557925"/>
            </a:xfrm>
            <a:custGeom>
              <a:avLst/>
              <a:gdLst/>
              <a:ahLst/>
              <a:cxnLst/>
              <a:rect l="l" t="t" r="r" b="b"/>
              <a:pathLst>
                <a:path w="7740" h="22317" extrusionOk="0">
                  <a:moveTo>
                    <a:pt x="3169" y="1"/>
                  </a:moveTo>
                  <a:cubicBezTo>
                    <a:pt x="3169" y="1"/>
                    <a:pt x="34" y="8640"/>
                    <a:pt x="34" y="8974"/>
                  </a:cubicBezTo>
                  <a:cubicBezTo>
                    <a:pt x="1" y="9307"/>
                    <a:pt x="201" y="9574"/>
                    <a:pt x="401" y="11075"/>
                  </a:cubicBezTo>
                  <a:cubicBezTo>
                    <a:pt x="668" y="12576"/>
                    <a:pt x="3436" y="22317"/>
                    <a:pt x="3436" y="22317"/>
                  </a:cubicBezTo>
                  <a:lnTo>
                    <a:pt x="7739" y="19381"/>
                  </a:lnTo>
                  <a:cubicBezTo>
                    <a:pt x="7739" y="19381"/>
                    <a:pt x="4504" y="9674"/>
                    <a:pt x="4570" y="8540"/>
                  </a:cubicBezTo>
                  <a:cubicBezTo>
                    <a:pt x="4671" y="7406"/>
                    <a:pt x="6405" y="968"/>
                    <a:pt x="6405" y="968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0"/>
            <p:cNvSpPr/>
            <p:nvPr/>
          </p:nvSpPr>
          <p:spPr>
            <a:xfrm>
              <a:off x="7278100" y="2354375"/>
              <a:ext cx="306075" cy="382925"/>
            </a:xfrm>
            <a:custGeom>
              <a:avLst/>
              <a:gdLst/>
              <a:ahLst/>
              <a:cxnLst/>
              <a:rect l="l" t="t" r="r" b="b"/>
              <a:pathLst>
                <a:path w="12243" h="15317" extrusionOk="0">
                  <a:moveTo>
                    <a:pt x="5070" y="0"/>
                  </a:moveTo>
                  <a:lnTo>
                    <a:pt x="3803" y="4904"/>
                  </a:lnTo>
                  <a:cubicBezTo>
                    <a:pt x="3803" y="4904"/>
                    <a:pt x="6105" y="9240"/>
                    <a:pt x="5638" y="10508"/>
                  </a:cubicBezTo>
                  <a:cubicBezTo>
                    <a:pt x="5508" y="10851"/>
                    <a:pt x="5101" y="10975"/>
                    <a:pt x="4583" y="10975"/>
                  </a:cubicBezTo>
                  <a:cubicBezTo>
                    <a:pt x="3237" y="10975"/>
                    <a:pt x="1134" y="10141"/>
                    <a:pt x="1134" y="10141"/>
                  </a:cubicBezTo>
                  <a:lnTo>
                    <a:pt x="0" y="13343"/>
                  </a:lnTo>
                  <a:cubicBezTo>
                    <a:pt x="0" y="13343"/>
                    <a:pt x="2296" y="15316"/>
                    <a:pt x="5086" y="15316"/>
                  </a:cubicBezTo>
                  <a:cubicBezTo>
                    <a:pt x="6101" y="15316"/>
                    <a:pt x="7181" y="15055"/>
                    <a:pt x="8239" y="14344"/>
                  </a:cubicBezTo>
                  <a:cubicBezTo>
                    <a:pt x="12242" y="11642"/>
                    <a:pt x="5070" y="0"/>
                    <a:pt x="5070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0"/>
            <p:cNvSpPr/>
            <p:nvPr/>
          </p:nvSpPr>
          <p:spPr>
            <a:xfrm>
              <a:off x="7315125" y="2451100"/>
              <a:ext cx="87250" cy="252550"/>
            </a:xfrm>
            <a:custGeom>
              <a:avLst/>
              <a:gdLst/>
              <a:ahLst/>
              <a:cxnLst/>
              <a:rect l="l" t="t" r="r" b="b"/>
              <a:pathLst>
                <a:path w="3490" h="10102" extrusionOk="0">
                  <a:moveTo>
                    <a:pt x="3489" y="1"/>
                  </a:moveTo>
                  <a:cubicBezTo>
                    <a:pt x="2455" y="3370"/>
                    <a:pt x="1288" y="6705"/>
                    <a:pt x="20" y="10008"/>
                  </a:cubicBezTo>
                  <a:cubicBezTo>
                    <a:pt x="1" y="10066"/>
                    <a:pt x="38" y="10102"/>
                    <a:pt x="72" y="10102"/>
                  </a:cubicBezTo>
                  <a:cubicBezTo>
                    <a:pt x="97" y="10102"/>
                    <a:pt x="120" y="10083"/>
                    <a:pt x="120" y="10041"/>
                  </a:cubicBezTo>
                  <a:cubicBezTo>
                    <a:pt x="1488" y="6805"/>
                    <a:pt x="2589" y="3436"/>
                    <a:pt x="34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0"/>
            <p:cNvSpPr/>
            <p:nvPr/>
          </p:nvSpPr>
          <p:spPr>
            <a:xfrm>
              <a:off x="7163025" y="1820475"/>
              <a:ext cx="83950" cy="25600"/>
            </a:xfrm>
            <a:custGeom>
              <a:avLst/>
              <a:gdLst/>
              <a:ahLst/>
              <a:cxnLst/>
              <a:rect l="l" t="t" r="r" b="b"/>
              <a:pathLst>
                <a:path w="3358" h="1024" extrusionOk="0">
                  <a:moveTo>
                    <a:pt x="43" y="1"/>
                  </a:moveTo>
                  <a:cubicBezTo>
                    <a:pt x="1" y="1"/>
                    <a:pt x="4" y="83"/>
                    <a:pt x="33" y="141"/>
                  </a:cubicBezTo>
                  <a:cubicBezTo>
                    <a:pt x="1101" y="408"/>
                    <a:pt x="2235" y="875"/>
                    <a:pt x="3336" y="1008"/>
                  </a:cubicBezTo>
                  <a:cubicBezTo>
                    <a:pt x="2335" y="541"/>
                    <a:pt x="1167" y="308"/>
                    <a:pt x="67" y="8"/>
                  </a:cubicBezTo>
                  <a:cubicBezTo>
                    <a:pt x="57" y="3"/>
                    <a:pt x="50" y="1"/>
                    <a:pt x="43" y="1"/>
                  </a:cubicBezTo>
                  <a:close/>
                  <a:moveTo>
                    <a:pt x="3336" y="1008"/>
                  </a:moveTo>
                  <a:cubicBezTo>
                    <a:pt x="3336" y="1019"/>
                    <a:pt x="3339" y="1023"/>
                    <a:pt x="3343" y="1023"/>
                  </a:cubicBezTo>
                  <a:cubicBezTo>
                    <a:pt x="3350" y="1023"/>
                    <a:pt x="3358" y="1008"/>
                    <a:pt x="3336" y="100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0"/>
            <p:cNvSpPr/>
            <p:nvPr/>
          </p:nvSpPr>
          <p:spPr>
            <a:xfrm>
              <a:off x="7177175" y="18156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67"/>
                    <a:pt x="34" y="101"/>
                  </a:cubicBezTo>
                  <a:lnTo>
                    <a:pt x="168" y="101"/>
                  </a:lnTo>
                  <a:cubicBezTo>
                    <a:pt x="201" y="101"/>
                    <a:pt x="201" y="67"/>
                    <a:pt x="168" y="34"/>
                  </a:cubicBezTo>
                  <a:cubicBezTo>
                    <a:pt x="134" y="0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0"/>
            <p:cNvSpPr/>
            <p:nvPr/>
          </p:nvSpPr>
          <p:spPr>
            <a:xfrm>
              <a:off x="6763875" y="2789675"/>
              <a:ext cx="315775" cy="503800"/>
            </a:xfrm>
            <a:custGeom>
              <a:avLst/>
              <a:gdLst/>
              <a:ahLst/>
              <a:cxnLst/>
              <a:rect l="l" t="t" r="r" b="b"/>
              <a:pathLst>
                <a:path w="12631" h="20152" extrusionOk="0">
                  <a:moveTo>
                    <a:pt x="12630" y="1"/>
                  </a:moveTo>
                  <a:cubicBezTo>
                    <a:pt x="8027" y="6439"/>
                    <a:pt x="3824" y="13110"/>
                    <a:pt x="21" y="20082"/>
                  </a:cubicBezTo>
                  <a:cubicBezTo>
                    <a:pt x="1" y="20123"/>
                    <a:pt x="44" y="20151"/>
                    <a:pt x="87" y="20151"/>
                  </a:cubicBezTo>
                  <a:cubicBezTo>
                    <a:pt x="115" y="20151"/>
                    <a:pt x="142" y="20141"/>
                    <a:pt x="155" y="20115"/>
                  </a:cubicBezTo>
                  <a:cubicBezTo>
                    <a:pt x="3891" y="13177"/>
                    <a:pt x="8060" y="6439"/>
                    <a:pt x="126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0"/>
            <p:cNvSpPr/>
            <p:nvPr/>
          </p:nvSpPr>
          <p:spPr>
            <a:xfrm>
              <a:off x="7410050" y="2624000"/>
              <a:ext cx="42350" cy="43950"/>
            </a:xfrm>
            <a:custGeom>
              <a:avLst/>
              <a:gdLst/>
              <a:ahLst/>
              <a:cxnLst/>
              <a:rect l="l" t="t" r="r" b="b"/>
              <a:pathLst>
                <a:path w="1694" h="1758" extrusionOk="0">
                  <a:moveTo>
                    <a:pt x="36" y="0"/>
                  </a:moveTo>
                  <a:cubicBezTo>
                    <a:pt x="14" y="0"/>
                    <a:pt x="1" y="64"/>
                    <a:pt x="26" y="90"/>
                  </a:cubicBezTo>
                  <a:cubicBezTo>
                    <a:pt x="660" y="557"/>
                    <a:pt x="1193" y="1124"/>
                    <a:pt x="1694" y="1758"/>
                  </a:cubicBezTo>
                  <a:cubicBezTo>
                    <a:pt x="1227" y="1090"/>
                    <a:pt x="726" y="523"/>
                    <a:pt x="59" y="23"/>
                  </a:cubicBezTo>
                  <a:cubicBezTo>
                    <a:pt x="51" y="7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0"/>
            <p:cNvSpPr/>
            <p:nvPr/>
          </p:nvSpPr>
          <p:spPr>
            <a:xfrm>
              <a:off x="7415700" y="2628025"/>
              <a:ext cx="16700" cy="32425"/>
            </a:xfrm>
            <a:custGeom>
              <a:avLst/>
              <a:gdLst/>
              <a:ahLst/>
              <a:cxnLst/>
              <a:rect l="l" t="t" r="r" b="b"/>
              <a:pathLst>
                <a:path w="668" h="1297" extrusionOk="0">
                  <a:moveTo>
                    <a:pt x="63" y="0"/>
                  </a:moveTo>
                  <a:cubicBezTo>
                    <a:pt x="32" y="0"/>
                    <a:pt x="0" y="39"/>
                    <a:pt x="0" y="62"/>
                  </a:cubicBezTo>
                  <a:cubicBezTo>
                    <a:pt x="67" y="262"/>
                    <a:pt x="167" y="462"/>
                    <a:pt x="300" y="696"/>
                  </a:cubicBezTo>
                  <a:cubicBezTo>
                    <a:pt x="400" y="896"/>
                    <a:pt x="500" y="1096"/>
                    <a:pt x="601" y="1296"/>
                  </a:cubicBezTo>
                  <a:cubicBezTo>
                    <a:pt x="634" y="1296"/>
                    <a:pt x="667" y="1296"/>
                    <a:pt x="667" y="1263"/>
                  </a:cubicBezTo>
                  <a:cubicBezTo>
                    <a:pt x="601" y="1063"/>
                    <a:pt x="467" y="863"/>
                    <a:pt x="400" y="596"/>
                  </a:cubicBezTo>
                  <a:cubicBezTo>
                    <a:pt x="300" y="396"/>
                    <a:pt x="234" y="195"/>
                    <a:pt x="100" y="29"/>
                  </a:cubicBezTo>
                  <a:cubicBezTo>
                    <a:pt x="90" y="8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0"/>
            <p:cNvSpPr/>
            <p:nvPr/>
          </p:nvSpPr>
          <p:spPr>
            <a:xfrm>
              <a:off x="7266425" y="2043150"/>
              <a:ext cx="170150" cy="229175"/>
            </a:xfrm>
            <a:custGeom>
              <a:avLst/>
              <a:gdLst/>
              <a:ahLst/>
              <a:cxnLst/>
              <a:rect l="l" t="t" r="r" b="b"/>
              <a:pathLst>
                <a:path w="6806" h="9167" extrusionOk="0">
                  <a:moveTo>
                    <a:pt x="4100" y="0"/>
                  </a:moveTo>
                  <a:cubicBezTo>
                    <a:pt x="4064" y="0"/>
                    <a:pt x="3860" y="74"/>
                    <a:pt x="3803" y="74"/>
                  </a:cubicBezTo>
                  <a:cubicBezTo>
                    <a:pt x="3670" y="48"/>
                    <a:pt x="3540" y="36"/>
                    <a:pt x="3413" y="36"/>
                  </a:cubicBezTo>
                  <a:cubicBezTo>
                    <a:pt x="1885" y="36"/>
                    <a:pt x="814" y="1810"/>
                    <a:pt x="567" y="3443"/>
                  </a:cubicBezTo>
                  <a:cubicBezTo>
                    <a:pt x="134" y="5744"/>
                    <a:pt x="0" y="8113"/>
                    <a:pt x="2402" y="8913"/>
                  </a:cubicBezTo>
                  <a:cubicBezTo>
                    <a:pt x="2930" y="9090"/>
                    <a:pt x="3396" y="9167"/>
                    <a:pt x="3806" y="9167"/>
                  </a:cubicBezTo>
                  <a:cubicBezTo>
                    <a:pt x="6110" y="9167"/>
                    <a:pt x="6643" y="6716"/>
                    <a:pt x="6672" y="5611"/>
                  </a:cubicBezTo>
                  <a:cubicBezTo>
                    <a:pt x="6805" y="2242"/>
                    <a:pt x="6805" y="507"/>
                    <a:pt x="4103" y="7"/>
                  </a:cubicBezTo>
                  <a:cubicBezTo>
                    <a:pt x="4108" y="2"/>
                    <a:pt x="4107" y="0"/>
                    <a:pt x="410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0"/>
            <p:cNvSpPr/>
            <p:nvPr/>
          </p:nvSpPr>
          <p:spPr>
            <a:xfrm>
              <a:off x="7407350" y="2139525"/>
              <a:ext cx="5250" cy="4325"/>
            </a:xfrm>
            <a:custGeom>
              <a:avLst/>
              <a:gdLst/>
              <a:ahLst/>
              <a:cxnLst/>
              <a:rect l="l" t="t" r="r" b="b"/>
              <a:pathLst>
                <a:path w="210" h="173" extrusionOk="0">
                  <a:moveTo>
                    <a:pt x="79" y="0"/>
                  </a:moveTo>
                  <a:cubicBezTo>
                    <a:pt x="39" y="0"/>
                    <a:pt x="1" y="35"/>
                    <a:pt x="1" y="88"/>
                  </a:cubicBezTo>
                  <a:cubicBezTo>
                    <a:pt x="1" y="121"/>
                    <a:pt x="1" y="121"/>
                    <a:pt x="67" y="121"/>
                  </a:cubicBezTo>
                  <a:cubicBezTo>
                    <a:pt x="92" y="158"/>
                    <a:pt x="121" y="172"/>
                    <a:pt x="144" y="172"/>
                  </a:cubicBezTo>
                  <a:cubicBezTo>
                    <a:pt x="185" y="172"/>
                    <a:pt x="210" y="130"/>
                    <a:pt x="167" y="88"/>
                  </a:cubicBezTo>
                  <a:cubicBezTo>
                    <a:pt x="152" y="26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0"/>
            <p:cNvSpPr/>
            <p:nvPr/>
          </p:nvSpPr>
          <p:spPr>
            <a:xfrm>
              <a:off x="7332625" y="2132600"/>
              <a:ext cx="7050" cy="5175"/>
            </a:xfrm>
            <a:custGeom>
              <a:avLst/>
              <a:gdLst/>
              <a:ahLst/>
              <a:cxnLst/>
              <a:rect l="l" t="t" r="r" b="b"/>
              <a:pathLst>
                <a:path w="282" h="207" extrusionOk="0">
                  <a:moveTo>
                    <a:pt x="144" y="1"/>
                  </a:moveTo>
                  <a:cubicBezTo>
                    <a:pt x="54" y="1"/>
                    <a:pt x="0" y="126"/>
                    <a:pt x="121" y="198"/>
                  </a:cubicBezTo>
                  <a:cubicBezTo>
                    <a:pt x="133" y="204"/>
                    <a:pt x="146" y="207"/>
                    <a:pt x="158" y="207"/>
                  </a:cubicBezTo>
                  <a:cubicBezTo>
                    <a:pt x="219" y="207"/>
                    <a:pt x="282" y="147"/>
                    <a:pt x="254" y="65"/>
                  </a:cubicBezTo>
                  <a:cubicBezTo>
                    <a:pt x="217" y="19"/>
                    <a:pt x="178" y="1"/>
                    <a:pt x="14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0"/>
            <p:cNvSpPr/>
            <p:nvPr/>
          </p:nvSpPr>
          <p:spPr>
            <a:xfrm>
              <a:off x="7285600" y="2239275"/>
              <a:ext cx="100925" cy="136800"/>
            </a:xfrm>
            <a:custGeom>
              <a:avLst/>
              <a:gdLst/>
              <a:ahLst/>
              <a:cxnLst/>
              <a:rect l="l" t="t" r="r" b="b"/>
              <a:pathLst>
                <a:path w="4037" h="5472" extrusionOk="0">
                  <a:moveTo>
                    <a:pt x="334" y="1"/>
                  </a:moveTo>
                  <a:lnTo>
                    <a:pt x="67" y="3570"/>
                  </a:lnTo>
                  <a:cubicBezTo>
                    <a:pt x="0" y="4604"/>
                    <a:pt x="834" y="5471"/>
                    <a:pt x="1868" y="5471"/>
                  </a:cubicBezTo>
                  <a:cubicBezTo>
                    <a:pt x="2802" y="5471"/>
                    <a:pt x="3603" y="4804"/>
                    <a:pt x="3670" y="3904"/>
                  </a:cubicBezTo>
                  <a:lnTo>
                    <a:pt x="4037" y="36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0"/>
            <p:cNvSpPr/>
            <p:nvPr/>
          </p:nvSpPr>
          <p:spPr>
            <a:xfrm>
              <a:off x="7363975" y="2128575"/>
              <a:ext cx="28400" cy="57600"/>
            </a:xfrm>
            <a:custGeom>
              <a:avLst/>
              <a:gdLst/>
              <a:ahLst/>
              <a:cxnLst/>
              <a:rect l="l" t="t" r="r" b="b"/>
              <a:pathLst>
                <a:path w="1136" h="2304" extrusionOk="0">
                  <a:moveTo>
                    <a:pt x="264" y="1"/>
                  </a:moveTo>
                  <a:cubicBezTo>
                    <a:pt x="243" y="1"/>
                    <a:pt x="218" y="9"/>
                    <a:pt x="201" y="26"/>
                  </a:cubicBezTo>
                  <a:cubicBezTo>
                    <a:pt x="134" y="593"/>
                    <a:pt x="68" y="1193"/>
                    <a:pt x="1" y="1827"/>
                  </a:cubicBezTo>
                  <a:cubicBezTo>
                    <a:pt x="1" y="1854"/>
                    <a:pt x="23" y="1903"/>
                    <a:pt x="49" y="1903"/>
                  </a:cubicBezTo>
                  <a:cubicBezTo>
                    <a:pt x="55" y="1903"/>
                    <a:pt x="61" y="1900"/>
                    <a:pt x="68" y="1894"/>
                  </a:cubicBezTo>
                  <a:cubicBezTo>
                    <a:pt x="191" y="1863"/>
                    <a:pt x="485" y="1690"/>
                    <a:pt x="634" y="1690"/>
                  </a:cubicBezTo>
                  <a:cubicBezTo>
                    <a:pt x="647" y="1690"/>
                    <a:pt x="658" y="1691"/>
                    <a:pt x="668" y="1694"/>
                  </a:cubicBezTo>
                  <a:cubicBezTo>
                    <a:pt x="735" y="1727"/>
                    <a:pt x="601" y="1827"/>
                    <a:pt x="568" y="1894"/>
                  </a:cubicBezTo>
                  <a:cubicBezTo>
                    <a:pt x="501" y="1994"/>
                    <a:pt x="401" y="2094"/>
                    <a:pt x="335" y="2194"/>
                  </a:cubicBezTo>
                  <a:cubicBezTo>
                    <a:pt x="265" y="2240"/>
                    <a:pt x="308" y="2303"/>
                    <a:pt x="375" y="2303"/>
                  </a:cubicBezTo>
                  <a:cubicBezTo>
                    <a:pt x="404" y="2303"/>
                    <a:pt x="438" y="2291"/>
                    <a:pt x="468" y="2261"/>
                  </a:cubicBezTo>
                  <a:cubicBezTo>
                    <a:pt x="568" y="2127"/>
                    <a:pt x="1135" y="1760"/>
                    <a:pt x="902" y="1527"/>
                  </a:cubicBezTo>
                  <a:cubicBezTo>
                    <a:pt x="862" y="1472"/>
                    <a:pt x="804" y="1450"/>
                    <a:pt x="736" y="1450"/>
                  </a:cubicBezTo>
                  <a:cubicBezTo>
                    <a:pt x="564" y="1450"/>
                    <a:pt x="330" y="1589"/>
                    <a:pt x="175" y="1673"/>
                  </a:cubicBezTo>
                  <a:lnTo>
                    <a:pt x="175" y="1673"/>
                  </a:lnTo>
                  <a:cubicBezTo>
                    <a:pt x="206" y="1138"/>
                    <a:pt x="239" y="553"/>
                    <a:pt x="301" y="26"/>
                  </a:cubicBezTo>
                  <a:cubicBezTo>
                    <a:pt x="301" y="9"/>
                    <a:pt x="285" y="1"/>
                    <a:pt x="26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0"/>
            <p:cNvSpPr/>
            <p:nvPr/>
          </p:nvSpPr>
          <p:spPr>
            <a:xfrm>
              <a:off x="7244400" y="2124650"/>
              <a:ext cx="47900" cy="58425"/>
            </a:xfrm>
            <a:custGeom>
              <a:avLst/>
              <a:gdLst/>
              <a:ahLst/>
              <a:cxnLst/>
              <a:rect l="l" t="t" r="r" b="b"/>
              <a:pathLst>
                <a:path w="1916" h="2337" extrusionOk="0">
                  <a:moveTo>
                    <a:pt x="1013" y="0"/>
                  </a:moveTo>
                  <a:cubicBezTo>
                    <a:pt x="640" y="0"/>
                    <a:pt x="337" y="355"/>
                    <a:pt x="247" y="683"/>
                  </a:cubicBezTo>
                  <a:cubicBezTo>
                    <a:pt x="0" y="1424"/>
                    <a:pt x="439" y="2336"/>
                    <a:pt x="1246" y="2336"/>
                  </a:cubicBezTo>
                  <a:cubicBezTo>
                    <a:pt x="1311" y="2336"/>
                    <a:pt x="1378" y="2330"/>
                    <a:pt x="1448" y="2318"/>
                  </a:cubicBezTo>
                  <a:lnTo>
                    <a:pt x="1782" y="650"/>
                  </a:lnTo>
                  <a:cubicBezTo>
                    <a:pt x="1915" y="316"/>
                    <a:pt x="1415" y="49"/>
                    <a:pt x="1148" y="16"/>
                  </a:cubicBezTo>
                  <a:cubicBezTo>
                    <a:pt x="1102" y="5"/>
                    <a:pt x="1057" y="0"/>
                    <a:pt x="1013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0"/>
            <p:cNvSpPr/>
            <p:nvPr/>
          </p:nvSpPr>
          <p:spPr>
            <a:xfrm>
              <a:off x="7344350" y="2185175"/>
              <a:ext cx="40300" cy="21425"/>
            </a:xfrm>
            <a:custGeom>
              <a:avLst/>
              <a:gdLst/>
              <a:ahLst/>
              <a:cxnLst/>
              <a:rect l="l" t="t" r="r" b="b"/>
              <a:pathLst>
                <a:path w="1612" h="857" extrusionOk="0">
                  <a:moveTo>
                    <a:pt x="32" y="0"/>
                  </a:moveTo>
                  <a:cubicBezTo>
                    <a:pt x="12" y="0"/>
                    <a:pt x="0" y="27"/>
                    <a:pt x="19" y="63"/>
                  </a:cubicBezTo>
                  <a:cubicBezTo>
                    <a:pt x="152" y="397"/>
                    <a:pt x="286" y="731"/>
                    <a:pt x="653" y="831"/>
                  </a:cubicBezTo>
                  <a:cubicBezTo>
                    <a:pt x="712" y="849"/>
                    <a:pt x="773" y="857"/>
                    <a:pt x="834" y="857"/>
                  </a:cubicBezTo>
                  <a:cubicBezTo>
                    <a:pt x="1113" y="857"/>
                    <a:pt x="1395" y="683"/>
                    <a:pt x="1587" y="464"/>
                  </a:cubicBezTo>
                  <a:cubicBezTo>
                    <a:pt x="1612" y="438"/>
                    <a:pt x="1599" y="375"/>
                    <a:pt x="1547" y="375"/>
                  </a:cubicBezTo>
                  <a:cubicBezTo>
                    <a:pt x="1531" y="375"/>
                    <a:pt x="1511" y="381"/>
                    <a:pt x="1486" y="397"/>
                  </a:cubicBezTo>
                  <a:cubicBezTo>
                    <a:pt x="1270" y="551"/>
                    <a:pt x="1054" y="734"/>
                    <a:pt x="759" y="734"/>
                  </a:cubicBezTo>
                  <a:cubicBezTo>
                    <a:pt x="735" y="734"/>
                    <a:pt x="711" y="733"/>
                    <a:pt x="686" y="731"/>
                  </a:cubicBezTo>
                  <a:cubicBezTo>
                    <a:pt x="352" y="630"/>
                    <a:pt x="186" y="330"/>
                    <a:pt x="85" y="63"/>
                  </a:cubicBezTo>
                  <a:cubicBezTo>
                    <a:pt x="70" y="18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0"/>
            <p:cNvSpPr/>
            <p:nvPr/>
          </p:nvSpPr>
          <p:spPr>
            <a:xfrm>
              <a:off x="7335025" y="2181750"/>
              <a:ext cx="21300" cy="11175"/>
            </a:xfrm>
            <a:custGeom>
              <a:avLst/>
              <a:gdLst/>
              <a:ahLst/>
              <a:cxnLst/>
              <a:rect l="l" t="t" r="r" b="b"/>
              <a:pathLst>
                <a:path w="852" h="447" extrusionOk="0">
                  <a:moveTo>
                    <a:pt x="544" y="1"/>
                  </a:moveTo>
                  <a:cubicBezTo>
                    <a:pt x="325" y="1"/>
                    <a:pt x="122" y="149"/>
                    <a:pt x="25" y="367"/>
                  </a:cubicBezTo>
                  <a:cubicBezTo>
                    <a:pt x="0" y="416"/>
                    <a:pt x="65" y="447"/>
                    <a:pt x="102" y="447"/>
                  </a:cubicBezTo>
                  <a:cubicBezTo>
                    <a:pt x="115" y="447"/>
                    <a:pt x="125" y="443"/>
                    <a:pt x="125" y="434"/>
                  </a:cubicBezTo>
                  <a:cubicBezTo>
                    <a:pt x="201" y="257"/>
                    <a:pt x="372" y="176"/>
                    <a:pt x="552" y="176"/>
                  </a:cubicBezTo>
                  <a:cubicBezTo>
                    <a:pt x="610" y="176"/>
                    <a:pt x="669" y="184"/>
                    <a:pt x="725" y="200"/>
                  </a:cubicBezTo>
                  <a:cubicBezTo>
                    <a:pt x="736" y="204"/>
                    <a:pt x="746" y="206"/>
                    <a:pt x="756" y="206"/>
                  </a:cubicBezTo>
                  <a:cubicBezTo>
                    <a:pt x="832" y="206"/>
                    <a:pt x="851" y="97"/>
                    <a:pt x="792" y="67"/>
                  </a:cubicBezTo>
                  <a:cubicBezTo>
                    <a:pt x="710" y="22"/>
                    <a:pt x="626" y="1"/>
                    <a:pt x="54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7281425" y="2033825"/>
              <a:ext cx="160975" cy="109575"/>
            </a:xfrm>
            <a:custGeom>
              <a:avLst/>
              <a:gdLst/>
              <a:ahLst/>
              <a:cxnLst/>
              <a:rect l="l" t="t" r="r" b="b"/>
              <a:pathLst>
                <a:path w="6439" h="4383" extrusionOk="0">
                  <a:moveTo>
                    <a:pt x="3574" y="0"/>
                  </a:moveTo>
                  <a:cubicBezTo>
                    <a:pt x="2900" y="0"/>
                    <a:pt x="2217" y="193"/>
                    <a:pt x="1635" y="513"/>
                  </a:cubicBezTo>
                  <a:cubicBezTo>
                    <a:pt x="1135" y="814"/>
                    <a:pt x="634" y="1181"/>
                    <a:pt x="368" y="1681"/>
                  </a:cubicBezTo>
                  <a:cubicBezTo>
                    <a:pt x="167" y="2148"/>
                    <a:pt x="101" y="2648"/>
                    <a:pt x="34" y="3115"/>
                  </a:cubicBezTo>
                  <a:cubicBezTo>
                    <a:pt x="1" y="3349"/>
                    <a:pt x="1" y="3582"/>
                    <a:pt x="34" y="3849"/>
                  </a:cubicBezTo>
                  <a:cubicBezTo>
                    <a:pt x="101" y="4116"/>
                    <a:pt x="267" y="4316"/>
                    <a:pt x="501" y="4383"/>
                  </a:cubicBezTo>
                  <a:lnTo>
                    <a:pt x="634" y="2515"/>
                  </a:lnTo>
                  <a:cubicBezTo>
                    <a:pt x="668" y="2281"/>
                    <a:pt x="701" y="1948"/>
                    <a:pt x="868" y="1781"/>
                  </a:cubicBezTo>
                  <a:cubicBezTo>
                    <a:pt x="972" y="1677"/>
                    <a:pt x="1106" y="1639"/>
                    <a:pt x="1235" y="1639"/>
                  </a:cubicBezTo>
                  <a:cubicBezTo>
                    <a:pt x="1438" y="1639"/>
                    <a:pt x="1628" y="1733"/>
                    <a:pt x="1668" y="1814"/>
                  </a:cubicBezTo>
                  <a:cubicBezTo>
                    <a:pt x="1802" y="2181"/>
                    <a:pt x="1969" y="2548"/>
                    <a:pt x="2236" y="2815"/>
                  </a:cubicBezTo>
                  <a:cubicBezTo>
                    <a:pt x="2454" y="2985"/>
                    <a:pt x="2742" y="3102"/>
                    <a:pt x="3025" y="3102"/>
                  </a:cubicBezTo>
                  <a:cubicBezTo>
                    <a:pt x="3131" y="3102"/>
                    <a:pt x="3236" y="3085"/>
                    <a:pt x="3336" y="3049"/>
                  </a:cubicBezTo>
                  <a:cubicBezTo>
                    <a:pt x="3672" y="2957"/>
                    <a:pt x="3924" y="2558"/>
                    <a:pt x="3837" y="2235"/>
                  </a:cubicBezTo>
                  <a:lnTo>
                    <a:pt x="3837" y="2235"/>
                  </a:lnTo>
                  <a:cubicBezTo>
                    <a:pt x="3969" y="2568"/>
                    <a:pt x="4161" y="2872"/>
                    <a:pt x="4437" y="3149"/>
                  </a:cubicBezTo>
                  <a:cubicBezTo>
                    <a:pt x="4562" y="3299"/>
                    <a:pt x="4744" y="3430"/>
                    <a:pt x="4939" y="3430"/>
                  </a:cubicBezTo>
                  <a:cubicBezTo>
                    <a:pt x="5004" y="3430"/>
                    <a:pt x="5071" y="3415"/>
                    <a:pt x="5138" y="3382"/>
                  </a:cubicBezTo>
                  <a:cubicBezTo>
                    <a:pt x="5271" y="3315"/>
                    <a:pt x="5338" y="3149"/>
                    <a:pt x="5338" y="3015"/>
                  </a:cubicBezTo>
                  <a:cubicBezTo>
                    <a:pt x="5338" y="2848"/>
                    <a:pt x="5271" y="2715"/>
                    <a:pt x="5204" y="2548"/>
                  </a:cubicBezTo>
                  <a:lnTo>
                    <a:pt x="5204" y="2548"/>
                  </a:lnTo>
                  <a:cubicBezTo>
                    <a:pt x="5338" y="2848"/>
                    <a:pt x="5505" y="3149"/>
                    <a:pt x="5771" y="3382"/>
                  </a:cubicBezTo>
                  <a:cubicBezTo>
                    <a:pt x="5799" y="3437"/>
                    <a:pt x="5848" y="3491"/>
                    <a:pt x="5920" y="3491"/>
                  </a:cubicBezTo>
                  <a:cubicBezTo>
                    <a:pt x="5936" y="3491"/>
                    <a:pt x="5953" y="3488"/>
                    <a:pt x="5972" y="3482"/>
                  </a:cubicBezTo>
                  <a:cubicBezTo>
                    <a:pt x="6005" y="3482"/>
                    <a:pt x="6038" y="3382"/>
                    <a:pt x="6105" y="3349"/>
                  </a:cubicBezTo>
                  <a:cubicBezTo>
                    <a:pt x="6439" y="2648"/>
                    <a:pt x="6338" y="1748"/>
                    <a:pt x="5871" y="1147"/>
                  </a:cubicBezTo>
                  <a:cubicBezTo>
                    <a:pt x="5438" y="513"/>
                    <a:pt x="4671" y="80"/>
                    <a:pt x="3870" y="13"/>
                  </a:cubicBezTo>
                  <a:cubicBezTo>
                    <a:pt x="3772" y="4"/>
                    <a:pt x="3673" y="0"/>
                    <a:pt x="357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7298950" y="2249300"/>
              <a:ext cx="83400" cy="23850"/>
            </a:xfrm>
            <a:custGeom>
              <a:avLst/>
              <a:gdLst/>
              <a:ahLst/>
              <a:cxnLst/>
              <a:rect l="l" t="t" r="r" b="b"/>
              <a:pathLst>
                <a:path w="3336" h="954" extrusionOk="0">
                  <a:moveTo>
                    <a:pt x="134" y="0"/>
                  </a:moveTo>
                  <a:cubicBezTo>
                    <a:pt x="67" y="0"/>
                    <a:pt x="0" y="34"/>
                    <a:pt x="67" y="34"/>
                  </a:cubicBezTo>
                  <a:cubicBezTo>
                    <a:pt x="723" y="589"/>
                    <a:pt x="1570" y="953"/>
                    <a:pt x="2449" y="953"/>
                  </a:cubicBezTo>
                  <a:cubicBezTo>
                    <a:pt x="2732" y="953"/>
                    <a:pt x="3018" y="915"/>
                    <a:pt x="3302" y="834"/>
                  </a:cubicBezTo>
                  <a:cubicBezTo>
                    <a:pt x="3336" y="834"/>
                    <a:pt x="3336" y="734"/>
                    <a:pt x="3302" y="734"/>
                  </a:cubicBezTo>
                  <a:cubicBezTo>
                    <a:pt x="3008" y="785"/>
                    <a:pt x="2719" y="812"/>
                    <a:pt x="2438" y="812"/>
                  </a:cubicBezTo>
                  <a:cubicBezTo>
                    <a:pt x="1605" y="812"/>
                    <a:pt x="832" y="574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7348975" y="2216900"/>
              <a:ext cx="30050" cy="34075"/>
            </a:xfrm>
            <a:custGeom>
              <a:avLst/>
              <a:gdLst/>
              <a:ahLst/>
              <a:cxnLst/>
              <a:rect l="l" t="t" r="r" b="b"/>
              <a:pathLst>
                <a:path w="1202" h="1363" extrusionOk="0">
                  <a:moveTo>
                    <a:pt x="403" y="0"/>
                  </a:moveTo>
                  <a:cubicBezTo>
                    <a:pt x="361" y="0"/>
                    <a:pt x="290" y="39"/>
                    <a:pt x="267" y="62"/>
                  </a:cubicBezTo>
                  <a:cubicBezTo>
                    <a:pt x="234" y="129"/>
                    <a:pt x="167" y="195"/>
                    <a:pt x="134" y="295"/>
                  </a:cubicBezTo>
                  <a:cubicBezTo>
                    <a:pt x="101" y="462"/>
                    <a:pt x="1" y="629"/>
                    <a:pt x="1" y="829"/>
                  </a:cubicBezTo>
                  <a:cubicBezTo>
                    <a:pt x="1" y="896"/>
                    <a:pt x="1" y="996"/>
                    <a:pt x="101" y="1063"/>
                  </a:cubicBezTo>
                  <a:cubicBezTo>
                    <a:pt x="126" y="1138"/>
                    <a:pt x="207" y="1175"/>
                    <a:pt x="274" y="1175"/>
                  </a:cubicBezTo>
                  <a:cubicBezTo>
                    <a:pt x="297" y="1175"/>
                    <a:pt x="317" y="1171"/>
                    <a:pt x="334" y="1163"/>
                  </a:cubicBezTo>
                  <a:cubicBezTo>
                    <a:pt x="388" y="1145"/>
                    <a:pt x="422" y="1099"/>
                    <a:pt x="432" y="1054"/>
                  </a:cubicBezTo>
                  <a:lnTo>
                    <a:pt x="432" y="1054"/>
                  </a:lnTo>
                  <a:cubicBezTo>
                    <a:pt x="434" y="1078"/>
                    <a:pt x="434" y="1104"/>
                    <a:pt x="434" y="1129"/>
                  </a:cubicBezTo>
                  <a:lnTo>
                    <a:pt x="434" y="1296"/>
                  </a:lnTo>
                  <a:cubicBezTo>
                    <a:pt x="468" y="1330"/>
                    <a:pt x="501" y="1363"/>
                    <a:pt x="601" y="1363"/>
                  </a:cubicBezTo>
                  <a:cubicBezTo>
                    <a:pt x="634" y="1363"/>
                    <a:pt x="634" y="1330"/>
                    <a:pt x="668" y="1296"/>
                  </a:cubicBezTo>
                  <a:cubicBezTo>
                    <a:pt x="734" y="1196"/>
                    <a:pt x="734" y="1063"/>
                    <a:pt x="768" y="963"/>
                  </a:cubicBezTo>
                  <a:cubicBezTo>
                    <a:pt x="768" y="1029"/>
                    <a:pt x="768" y="1063"/>
                    <a:pt x="801" y="1163"/>
                  </a:cubicBezTo>
                  <a:cubicBezTo>
                    <a:pt x="834" y="1229"/>
                    <a:pt x="901" y="1296"/>
                    <a:pt x="968" y="1296"/>
                  </a:cubicBezTo>
                  <a:cubicBezTo>
                    <a:pt x="1068" y="1296"/>
                    <a:pt x="1101" y="1163"/>
                    <a:pt x="1135" y="1063"/>
                  </a:cubicBezTo>
                  <a:cubicBezTo>
                    <a:pt x="1168" y="829"/>
                    <a:pt x="1201" y="562"/>
                    <a:pt x="1101" y="362"/>
                  </a:cubicBezTo>
                  <a:cubicBezTo>
                    <a:pt x="960" y="164"/>
                    <a:pt x="746" y="14"/>
                    <a:pt x="542" y="14"/>
                  </a:cubicBezTo>
                  <a:cubicBezTo>
                    <a:pt x="505" y="14"/>
                    <a:pt x="469" y="19"/>
                    <a:pt x="434" y="29"/>
                  </a:cubicBezTo>
                  <a:cubicBezTo>
                    <a:pt x="434" y="8"/>
                    <a:pt x="421" y="0"/>
                    <a:pt x="4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9" name="Google Shape;1809;p20"/>
          <p:cNvGrpSpPr/>
          <p:nvPr/>
        </p:nvGrpSpPr>
        <p:grpSpPr>
          <a:xfrm flipH="1">
            <a:off x="863508" y="599800"/>
            <a:ext cx="742225" cy="1554100"/>
            <a:chOff x="7561625" y="125650"/>
            <a:chExt cx="742225" cy="1554100"/>
          </a:xfrm>
        </p:grpSpPr>
        <p:sp>
          <p:nvSpPr>
            <p:cNvPr id="1810" name="Google Shape;1810;p20"/>
            <p:cNvSpPr/>
            <p:nvPr/>
          </p:nvSpPr>
          <p:spPr>
            <a:xfrm>
              <a:off x="7741750" y="125650"/>
              <a:ext cx="170125" cy="159750"/>
            </a:xfrm>
            <a:custGeom>
              <a:avLst/>
              <a:gdLst/>
              <a:ahLst/>
              <a:cxnLst/>
              <a:rect l="l" t="t" r="r" b="b"/>
              <a:pathLst>
                <a:path w="6805" h="6390" extrusionOk="0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8016125" y="1526275"/>
              <a:ext cx="194325" cy="146800"/>
            </a:xfrm>
            <a:custGeom>
              <a:avLst/>
              <a:gdLst/>
              <a:ahLst/>
              <a:cxnLst/>
              <a:rect l="l" t="t" r="r" b="b"/>
              <a:pathLst>
                <a:path w="7773" h="5872" extrusionOk="0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7561625" y="1505425"/>
              <a:ext cx="145975" cy="174325"/>
            </a:xfrm>
            <a:custGeom>
              <a:avLst/>
              <a:gdLst/>
              <a:ahLst/>
              <a:cxnLst/>
              <a:rect l="l" t="t" r="r" b="b"/>
              <a:pathLst>
                <a:path w="5839" h="6973" extrusionOk="0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7604050" y="907500"/>
              <a:ext cx="92700" cy="138450"/>
            </a:xfrm>
            <a:custGeom>
              <a:avLst/>
              <a:gdLst/>
              <a:ahLst/>
              <a:cxnLst/>
              <a:rect l="l" t="t" r="r" b="b"/>
              <a:pathLst>
                <a:path w="3708" h="5538" extrusionOk="0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8178725" y="540725"/>
              <a:ext cx="125125" cy="87425"/>
            </a:xfrm>
            <a:custGeom>
              <a:avLst/>
              <a:gdLst/>
              <a:ahLst/>
              <a:cxnLst/>
              <a:rect l="l" t="t" r="r" b="b"/>
              <a:pathLst>
                <a:path w="5005" h="3497" extrusionOk="0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8217925" y="565575"/>
              <a:ext cx="16800" cy="43625"/>
            </a:xfrm>
            <a:custGeom>
              <a:avLst/>
              <a:gdLst/>
              <a:ahLst/>
              <a:cxnLst/>
              <a:rect l="l" t="t" r="r" b="b"/>
              <a:pathLst>
                <a:path w="672" h="1745" extrusionOk="0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7863500" y="390200"/>
              <a:ext cx="351125" cy="313250"/>
            </a:xfrm>
            <a:custGeom>
              <a:avLst/>
              <a:gdLst/>
              <a:ahLst/>
              <a:cxnLst/>
              <a:rect l="l" t="t" r="r" b="b"/>
              <a:pathLst>
                <a:path w="14045" h="12530" extrusionOk="0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7582475" y="784075"/>
              <a:ext cx="386975" cy="816450"/>
            </a:xfrm>
            <a:custGeom>
              <a:avLst/>
              <a:gdLst/>
              <a:ahLst/>
              <a:cxnLst/>
              <a:rect l="l" t="t" r="r" b="b"/>
              <a:pathLst>
                <a:path w="15479" h="32658" extrusionOk="0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7697550" y="749050"/>
              <a:ext cx="422825" cy="871475"/>
            </a:xfrm>
            <a:custGeom>
              <a:avLst/>
              <a:gdLst/>
              <a:ahLst/>
              <a:cxnLst/>
              <a:rect l="l" t="t" r="r" b="b"/>
              <a:pathLst>
                <a:path w="16913" h="34859" extrusionOk="0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7699225" y="386300"/>
              <a:ext cx="269375" cy="432825"/>
            </a:xfrm>
            <a:custGeom>
              <a:avLst/>
              <a:gdLst/>
              <a:ahLst/>
              <a:cxnLst/>
              <a:rect l="l" t="t" r="r" b="b"/>
              <a:pathLst>
                <a:path w="10775" h="17313" extrusionOk="0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7762600" y="161975"/>
              <a:ext cx="146800" cy="176175"/>
            </a:xfrm>
            <a:custGeom>
              <a:avLst/>
              <a:gdLst/>
              <a:ahLst/>
              <a:cxnLst/>
              <a:rect l="l" t="t" r="r" b="b"/>
              <a:pathLst>
                <a:path w="5872" h="7047" extrusionOk="0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0"/>
            <p:cNvSpPr/>
            <p:nvPr/>
          </p:nvSpPr>
          <p:spPr>
            <a:xfrm>
              <a:off x="7790950" y="322925"/>
              <a:ext cx="87600" cy="119075"/>
            </a:xfrm>
            <a:custGeom>
              <a:avLst/>
              <a:gdLst/>
              <a:ahLst/>
              <a:cxnLst/>
              <a:rect l="l" t="t" r="r" b="b"/>
              <a:pathLst>
                <a:path w="3504" h="4763" extrusionOk="0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7739700" y="248700"/>
              <a:ext cx="37100" cy="50500"/>
            </a:xfrm>
            <a:custGeom>
              <a:avLst/>
              <a:gdLst/>
              <a:ahLst/>
              <a:cxnLst/>
              <a:rect l="l" t="t" r="r" b="b"/>
              <a:pathLst>
                <a:path w="1484" h="2020" extrusionOk="0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7795025" y="237025"/>
              <a:ext cx="7625" cy="5575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7864700" y="226800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7806175" y="272325"/>
              <a:ext cx="49650" cy="18650"/>
            </a:xfrm>
            <a:custGeom>
              <a:avLst/>
              <a:gdLst/>
              <a:ahLst/>
              <a:cxnLst/>
              <a:rect l="l" t="t" r="r" b="b"/>
              <a:pathLst>
                <a:path w="1986" h="746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7801800" y="269000"/>
              <a:ext cx="13375" cy="14325"/>
            </a:xfrm>
            <a:custGeom>
              <a:avLst/>
              <a:gdLst/>
              <a:ahLst/>
              <a:cxnLst/>
              <a:rect l="l" t="t" r="r" b="b"/>
              <a:pathLst>
                <a:path w="535" h="573" extrusionOk="0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7832650" y="223875"/>
              <a:ext cx="28375" cy="46700"/>
            </a:xfrm>
            <a:custGeom>
              <a:avLst/>
              <a:gdLst/>
              <a:ahLst/>
              <a:cxnLst/>
              <a:rect l="l" t="t" r="r" b="b"/>
              <a:pathLst>
                <a:path w="1135" h="1868" extrusionOk="0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7631675" y="431800"/>
              <a:ext cx="188475" cy="522425"/>
            </a:xfrm>
            <a:custGeom>
              <a:avLst/>
              <a:gdLst/>
              <a:ahLst/>
              <a:cxnLst/>
              <a:rect l="l" t="t" r="r" b="b"/>
              <a:pathLst>
                <a:path w="7539" h="20897" extrusionOk="0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7780950" y="870175"/>
              <a:ext cx="287725" cy="714850"/>
            </a:xfrm>
            <a:custGeom>
              <a:avLst/>
              <a:gdLst/>
              <a:ahLst/>
              <a:cxnLst/>
              <a:rect l="l" t="t" r="r" b="b"/>
              <a:pathLst>
                <a:path w="11509" h="28594" extrusionOk="0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8089500" y="1579425"/>
              <a:ext cx="38225" cy="27925"/>
            </a:xfrm>
            <a:custGeom>
              <a:avLst/>
              <a:gdLst/>
              <a:ahLst/>
              <a:cxnLst/>
              <a:rect l="l" t="t" r="r" b="b"/>
              <a:pathLst>
                <a:path w="1529" h="1117" extrusionOk="0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8100075" y="1584325"/>
              <a:ext cx="32600" cy="29075"/>
            </a:xfrm>
            <a:custGeom>
              <a:avLst/>
              <a:gdLst/>
              <a:ahLst/>
              <a:cxnLst/>
              <a:rect l="l" t="t" r="r" b="b"/>
              <a:pathLst>
                <a:path w="1304" h="1163" extrusionOk="0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8087000" y="1543875"/>
              <a:ext cx="55375" cy="44975"/>
            </a:xfrm>
            <a:custGeom>
              <a:avLst/>
              <a:gdLst/>
              <a:ahLst/>
              <a:cxnLst/>
              <a:rect l="l" t="t" r="r" b="b"/>
              <a:pathLst>
                <a:path w="2215" h="1799" extrusionOk="0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0"/>
            <p:cNvSpPr/>
            <p:nvPr/>
          </p:nvSpPr>
          <p:spPr>
            <a:xfrm>
              <a:off x="7563300" y="1578800"/>
              <a:ext cx="134050" cy="84600"/>
            </a:xfrm>
            <a:custGeom>
              <a:avLst/>
              <a:gdLst/>
              <a:ahLst/>
              <a:cxnLst/>
              <a:rect l="l" t="t" r="r" b="b"/>
              <a:pathLst>
                <a:path w="5362" h="3384" extrusionOk="0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0"/>
            <p:cNvSpPr/>
            <p:nvPr/>
          </p:nvSpPr>
          <p:spPr>
            <a:xfrm>
              <a:off x="7645450" y="1592675"/>
              <a:ext cx="36300" cy="23700"/>
            </a:xfrm>
            <a:custGeom>
              <a:avLst/>
              <a:gdLst/>
              <a:ahLst/>
              <a:cxnLst/>
              <a:rect l="l" t="t" r="r" b="b"/>
              <a:pathLst>
                <a:path w="1452" h="948" extrusionOk="0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0"/>
            <p:cNvSpPr/>
            <p:nvPr/>
          </p:nvSpPr>
          <p:spPr>
            <a:xfrm>
              <a:off x="7647775" y="1586800"/>
              <a:ext cx="21450" cy="13725"/>
            </a:xfrm>
            <a:custGeom>
              <a:avLst/>
              <a:gdLst/>
              <a:ahLst/>
              <a:cxnLst/>
              <a:rect l="l" t="t" r="r" b="b"/>
              <a:pathLst>
                <a:path w="858" h="549" extrusionOk="0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0"/>
            <p:cNvSpPr/>
            <p:nvPr/>
          </p:nvSpPr>
          <p:spPr>
            <a:xfrm>
              <a:off x="7648350" y="1570175"/>
              <a:ext cx="34225" cy="27075"/>
            </a:xfrm>
            <a:custGeom>
              <a:avLst/>
              <a:gdLst/>
              <a:ahLst/>
              <a:cxnLst/>
              <a:rect l="l" t="t" r="r" b="b"/>
              <a:pathLst>
                <a:path w="1369" h="1083" extrusionOk="0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0"/>
            <p:cNvSpPr/>
            <p:nvPr/>
          </p:nvSpPr>
          <p:spPr>
            <a:xfrm>
              <a:off x="8056150" y="1587750"/>
              <a:ext cx="145800" cy="80900"/>
            </a:xfrm>
            <a:custGeom>
              <a:avLst/>
              <a:gdLst/>
              <a:ahLst/>
              <a:cxnLst/>
              <a:rect l="l" t="t" r="r" b="b"/>
              <a:pathLst>
                <a:path w="5832" h="3236" extrusionOk="0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0"/>
            <p:cNvSpPr/>
            <p:nvPr/>
          </p:nvSpPr>
          <p:spPr>
            <a:xfrm>
              <a:off x="7632500" y="1179325"/>
              <a:ext cx="174025" cy="387550"/>
            </a:xfrm>
            <a:custGeom>
              <a:avLst/>
              <a:gdLst/>
              <a:ahLst/>
              <a:cxnLst/>
              <a:rect l="l" t="t" r="r" b="b"/>
              <a:pathLst>
                <a:path w="6961" h="15502" extrusionOk="0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0"/>
            <p:cNvSpPr/>
            <p:nvPr/>
          </p:nvSpPr>
          <p:spPr>
            <a:xfrm>
              <a:off x="7745925" y="833775"/>
              <a:ext cx="63800" cy="49800"/>
            </a:xfrm>
            <a:custGeom>
              <a:avLst/>
              <a:gdLst/>
              <a:ahLst/>
              <a:cxnLst/>
              <a:rect l="l" t="t" r="r" b="b"/>
              <a:pathLst>
                <a:path w="2552" h="1992" extrusionOk="0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0"/>
            <p:cNvSpPr/>
            <p:nvPr/>
          </p:nvSpPr>
          <p:spPr>
            <a:xfrm>
              <a:off x="7792625" y="331250"/>
              <a:ext cx="73400" cy="10475"/>
            </a:xfrm>
            <a:custGeom>
              <a:avLst/>
              <a:gdLst/>
              <a:ahLst/>
              <a:cxnLst/>
              <a:rect l="l" t="t" r="r" b="b"/>
              <a:pathLst>
                <a:path w="2936" h="419" extrusionOk="0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0"/>
            <p:cNvSpPr/>
            <p:nvPr/>
          </p:nvSpPr>
          <p:spPr>
            <a:xfrm>
              <a:off x="7713400" y="453000"/>
              <a:ext cx="90100" cy="500400"/>
            </a:xfrm>
            <a:custGeom>
              <a:avLst/>
              <a:gdLst/>
              <a:ahLst/>
              <a:cxnLst/>
              <a:rect l="l" t="t" r="r" b="b"/>
              <a:pathLst>
                <a:path w="3604" h="20016" extrusionOk="0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0"/>
            <p:cNvSpPr/>
            <p:nvPr/>
          </p:nvSpPr>
          <p:spPr>
            <a:xfrm>
              <a:off x="7986100" y="590275"/>
              <a:ext cx="28150" cy="51575"/>
            </a:xfrm>
            <a:custGeom>
              <a:avLst/>
              <a:gdLst/>
              <a:ahLst/>
              <a:cxnLst/>
              <a:rect l="l" t="t" r="r" b="b"/>
              <a:pathLst>
                <a:path w="1126" h="2063" extrusionOk="0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0"/>
            <p:cNvSpPr/>
            <p:nvPr/>
          </p:nvSpPr>
          <p:spPr>
            <a:xfrm>
              <a:off x="7640875" y="788075"/>
              <a:ext cx="95075" cy="27725"/>
            </a:xfrm>
            <a:custGeom>
              <a:avLst/>
              <a:gdLst/>
              <a:ahLst/>
              <a:cxnLst/>
              <a:rect l="l" t="t" r="r" b="b"/>
              <a:pathLst>
                <a:path w="3803" h="1109" extrusionOk="0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0"/>
            <p:cNvSpPr/>
            <p:nvPr/>
          </p:nvSpPr>
          <p:spPr>
            <a:xfrm>
              <a:off x="7631075" y="846450"/>
              <a:ext cx="95350" cy="33725"/>
            </a:xfrm>
            <a:custGeom>
              <a:avLst/>
              <a:gdLst/>
              <a:ahLst/>
              <a:cxnLst/>
              <a:rect l="l" t="t" r="r" b="b"/>
              <a:pathLst>
                <a:path w="3814" h="1349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0"/>
            <p:cNvSpPr/>
            <p:nvPr/>
          </p:nvSpPr>
          <p:spPr>
            <a:xfrm>
              <a:off x="7636800" y="818625"/>
              <a:ext cx="95800" cy="30525"/>
            </a:xfrm>
            <a:custGeom>
              <a:avLst/>
              <a:gdLst/>
              <a:ahLst/>
              <a:cxnLst/>
              <a:rect l="l" t="t" r="r" b="b"/>
              <a:pathLst>
                <a:path w="3832" h="1221" extrusionOk="0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0"/>
            <p:cNvSpPr/>
            <p:nvPr/>
          </p:nvSpPr>
          <p:spPr>
            <a:xfrm>
              <a:off x="7755100" y="725700"/>
              <a:ext cx="213500" cy="23375"/>
            </a:xfrm>
            <a:custGeom>
              <a:avLst/>
              <a:gdLst/>
              <a:ahLst/>
              <a:cxnLst/>
              <a:rect l="l" t="t" r="r" b="b"/>
              <a:pathLst>
                <a:path w="8540" h="935" extrusionOk="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0"/>
            <p:cNvSpPr/>
            <p:nvPr/>
          </p:nvSpPr>
          <p:spPr>
            <a:xfrm>
              <a:off x="7764275" y="682325"/>
              <a:ext cx="209350" cy="18375"/>
            </a:xfrm>
            <a:custGeom>
              <a:avLst/>
              <a:gdLst/>
              <a:ahLst/>
              <a:cxnLst/>
              <a:rect l="l" t="t" r="r" b="b"/>
              <a:pathLst>
                <a:path w="8374" h="735" extrusionOk="0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0"/>
            <p:cNvSpPr/>
            <p:nvPr/>
          </p:nvSpPr>
          <p:spPr>
            <a:xfrm>
              <a:off x="7747600" y="762400"/>
              <a:ext cx="221850" cy="23375"/>
            </a:xfrm>
            <a:custGeom>
              <a:avLst/>
              <a:gdLst/>
              <a:ahLst/>
              <a:cxnLst/>
              <a:rect l="l" t="t" r="r" b="b"/>
              <a:pathLst>
                <a:path w="8874" h="935" extrusionOk="0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0"/>
            <p:cNvSpPr/>
            <p:nvPr/>
          </p:nvSpPr>
          <p:spPr>
            <a:xfrm>
              <a:off x="8107850" y="573925"/>
              <a:ext cx="31725" cy="84600"/>
            </a:xfrm>
            <a:custGeom>
              <a:avLst/>
              <a:gdLst/>
              <a:ahLst/>
              <a:cxnLst/>
              <a:rect l="l" t="t" r="r" b="b"/>
              <a:pathLst>
                <a:path w="1269" h="3384" extrusionOk="0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0"/>
            <p:cNvSpPr/>
            <p:nvPr/>
          </p:nvSpPr>
          <p:spPr>
            <a:xfrm>
              <a:off x="8131200" y="562250"/>
              <a:ext cx="45650" cy="87425"/>
            </a:xfrm>
            <a:custGeom>
              <a:avLst/>
              <a:gdLst/>
              <a:ahLst/>
              <a:cxnLst/>
              <a:rect l="l" t="t" r="r" b="b"/>
              <a:pathLst>
                <a:path w="1826" h="3497" extrusionOk="0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0"/>
            <p:cNvSpPr/>
            <p:nvPr/>
          </p:nvSpPr>
          <p:spPr>
            <a:xfrm>
              <a:off x="8077000" y="582125"/>
              <a:ext cx="37325" cy="92575"/>
            </a:xfrm>
            <a:custGeom>
              <a:avLst/>
              <a:gdLst/>
              <a:ahLst/>
              <a:cxnLst/>
              <a:rect l="l" t="t" r="r" b="b"/>
              <a:pathLst>
                <a:path w="1493" h="3703" extrusionOk="0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2" name="Google Shape;1852;p20"/>
          <p:cNvGrpSpPr/>
          <p:nvPr/>
        </p:nvGrpSpPr>
        <p:grpSpPr>
          <a:xfrm rot="-768545" flipH="1">
            <a:off x="1754421" y="3931277"/>
            <a:ext cx="784739" cy="1674676"/>
            <a:chOff x="5909625" y="3402475"/>
            <a:chExt cx="784750" cy="1674700"/>
          </a:xfrm>
        </p:grpSpPr>
        <p:sp>
          <p:nvSpPr>
            <p:cNvPr id="1853" name="Google Shape;1853;p20"/>
            <p:cNvSpPr/>
            <p:nvPr/>
          </p:nvSpPr>
          <p:spPr>
            <a:xfrm>
              <a:off x="6003850" y="4914525"/>
              <a:ext cx="206000" cy="155975"/>
            </a:xfrm>
            <a:custGeom>
              <a:avLst/>
              <a:gdLst/>
              <a:ahLst/>
              <a:cxnLst/>
              <a:rect l="l" t="t" r="r" b="b"/>
              <a:pathLst>
                <a:path w="8240" h="6239" extrusionOk="0">
                  <a:moveTo>
                    <a:pt x="5171" y="1"/>
                  </a:moveTo>
                  <a:lnTo>
                    <a:pt x="4037" y="2403"/>
                  </a:lnTo>
                  <a:lnTo>
                    <a:pt x="0" y="2636"/>
                  </a:lnTo>
                  <a:lnTo>
                    <a:pt x="6538" y="6239"/>
                  </a:lnTo>
                  <a:lnTo>
                    <a:pt x="8240" y="2403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0"/>
            <p:cNvSpPr/>
            <p:nvPr/>
          </p:nvSpPr>
          <p:spPr>
            <a:xfrm>
              <a:off x="6538400" y="4892850"/>
              <a:ext cx="155975" cy="184325"/>
            </a:xfrm>
            <a:custGeom>
              <a:avLst/>
              <a:gdLst/>
              <a:ahLst/>
              <a:cxnLst/>
              <a:rect l="l" t="t" r="r" b="b"/>
              <a:pathLst>
                <a:path w="6239" h="7373" extrusionOk="0">
                  <a:moveTo>
                    <a:pt x="3670" y="1"/>
                  </a:moveTo>
                  <a:lnTo>
                    <a:pt x="67" y="1602"/>
                  </a:lnTo>
                  <a:lnTo>
                    <a:pt x="1702" y="3737"/>
                  </a:lnTo>
                  <a:lnTo>
                    <a:pt x="0" y="7372"/>
                  </a:lnTo>
                  <a:lnTo>
                    <a:pt x="6238" y="3336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0"/>
            <p:cNvSpPr/>
            <p:nvPr/>
          </p:nvSpPr>
          <p:spPr>
            <a:xfrm>
              <a:off x="5909625" y="3873125"/>
              <a:ext cx="134275" cy="92425"/>
            </a:xfrm>
            <a:custGeom>
              <a:avLst/>
              <a:gdLst/>
              <a:ahLst/>
              <a:cxnLst/>
              <a:rect l="l" t="t" r="r" b="b"/>
              <a:pathLst>
                <a:path w="5371" h="3697" extrusionOk="0">
                  <a:moveTo>
                    <a:pt x="983" y="1"/>
                  </a:moveTo>
                  <a:cubicBezTo>
                    <a:pt x="947" y="1"/>
                    <a:pt x="919" y="9"/>
                    <a:pt x="901" y="27"/>
                  </a:cubicBezTo>
                  <a:cubicBezTo>
                    <a:pt x="734" y="227"/>
                    <a:pt x="2202" y="1028"/>
                    <a:pt x="2135" y="1295"/>
                  </a:cubicBezTo>
                  <a:cubicBezTo>
                    <a:pt x="2117" y="1336"/>
                    <a:pt x="2085" y="1355"/>
                    <a:pt x="2043" y="1355"/>
                  </a:cubicBezTo>
                  <a:cubicBezTo>
                    <a:pt x="1851" y="1355"/>
                    <a:pt x="1442" y="968"/>
                    <a:pt x="1168" y="694"/>
                  </a:cubicBezTo>
                  <a:cubicBezTo>
                    <a:pt x="834" y="361"/>
                    <a:pt x="467" y="94"/>
                    <a:pt x="467" y="94"/>
                  </a:cubicBezTo>
                  <a:lnTo>
                    <a:pt x="467" y="94"/>
                  </a:lnTo>
                  <a:cubicBezTo>
                    <a:pt x="0" y="494"/>
                    <a:pt x="1868" y="1628"/>
                    <a:pt x="1701" y="1962"/>
                  </a:cubicBezTo>
                  <a:cubicBezTo>
                    <a:pt x="1684" y="1993"/>
                    <a:pt x="1657" y="2008"/>
                    <a:pt x="1624" y="2008"/>
                  </a:cubicBezTo>
                  <a:cubicBezTo>
                    <a:pt x="1345" y="2008"/>
                    <a:pt x="576" y="991"/>
                    <a:pt x="367" y="961"/>
                  </a:cubicBezTo>
                  <a:cubicBezTo>
                    <a:pt x="167" y="961"/>
                    <a:pt x="500" y="1628"/>
                    <a:pt x="1368" y="2329"/>
                  </a:cubicBezTo>
                  <a:cubicBezTo>
                    <a:pt x="2268" y="2996"/>
                    <a:pt x="4337" y="3696"/>
                    <a:pt x="4337" y="3696"/>
                  </a:cubicBezTo>
                  <a:cubicBezTo>
                    <a:pt x="4337" y="3696"/>
                    <a:pt x="5371" y="2529"/>
                    <a:pt x="5070" y="2462"/>
                  </a:cubicBezTo>
                  <a:cubicBezTo>
                    <a:pt x="4837" y="2362"/>
                    <a:pt x="4503" y="1461"/>
                    <a:pt x="4070" y="1061"/>
                  </a:cubicBezTo>
                  <a:cubicBezTo>
                    <a:pt x="3753" y="744"/>
                    <a:pt x="2913" y="328"/>
                    <a:pt x="2604" y="328"/>
                  </a:cubicBezTo>
                  <a:cubicBezTo>
                    <a:pt x="2556" y="328"/>
                    <a:pt x="2520" y="338"/>
                    <a:pt x="2502" y="361"/>
                  </a:cubicBezTo>
                  <a:cubicBezTo>
                    <a:pt x="2402" y="527"/>
                    <a:pt x="3136" y="928"/>
                    <a:pt x="3302" y="1061"/>
                  </a:cubicBezTo>
                  <a:cubicBezTo>
                    <a:pt x="3401" y="1159"/>
                    <a:pt x="3441" y="1304"/>
                    <a:pt x="3321" y="1304"/>
                  </a:cubicBezTo>
                  <a:cubicBezTo>
                    <a:pt x="3238" y="1304"/>
                    <a:pt x="3076" y="1233"/>
                    <a:pt x="2802" y="1028"/>
                  </a:cubicBezTo>
                  <a:cubicBezTo>
                    <a:pt x="2206" y="581"/>
                    <a:pt x="1291" y="1"/>
                    <a:pt x="98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0"/>
            <p:cNvSpPr/>
            <p:nvPr/>
          </p:nvSpPr>
          <p:spPr>
            <a:xfrm>
              <a:off x="5989100" y="3900475"/>
              <a:ext cx="12275" cy="43400"/>
            </a:xfrm>
            <a:custGeom>
              <a:avLst/>
              <a:gdLst/>
              <a:ahLst/>
              <a:cxnLst/>
              <a:rect l="l" t="t" r="r" b="b"/>
              <a:pathLst>
                <a:path w="491" h="1736" extrusionOk="0">
                  <a:moveTo>
                    <a:pt x="123" y="0"/>
                  </a:moveTo>
                  <a:lnTo>
                    <a:pt x="250" y="597"/>
                  </a:lnTo>
                  <a:lnTo>
                    <a:pt x="250" y="597"/>
                  </a:lnTo>
                  <a:cubicBezTo>
                    <a:pt x="302" y="531"/>
                    <a:pt x="380" y="475"/>
                    <a:pt x="490" y="434"/>
                  </a:cubicBezTo>
                  <a:cubicBezTo>
                    <a:pt x="390" y="267"/>
                    <a:pt x="290" y="67"/>
                    <a:pt x="123" y="0"/>
                  </a:cubicBezTo>
                  <a:close/>
                  <a:moveTo>
                    <a:pt x="250" y="597"/>
                  </a:moveTo>
                  <a:cubicBezTo>
                    <a:pt x="0" y="911"/>
                    <a:pt x="325" y="1460"/>
                    <a:pt x="490" y="1735"/>
                  </a:cubicBezTo>
                  <a:lnTo>
                    <a:pt x="250" y="597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0"/>
            <p:cNvSpPr/>
            <p:nvPr/>
          </p:nvSpPr>
          <p:spPr>
            <a:xfrm>
              <a:off x="6006350" y="3712575"/>
              <a:ext cx="373625" cy="332950"/>
            </a:xfrm>
            <a:custGeom>
              <a:avLst/>
              <a:gdLst/>
              <a:ahLst/>
              <a:cxnLst/>
              <a:rect l="l" t="t" r="r" b="b"/>
              <a:pathLst>
                <a:path w="14945" h="13318" extrusionOk="0">
                  <a:moveTo>
                    <a:pt x="14176" y="1"/>
                  </a:moveTo>
                  <a:cubicBezTo>
                    <a:pt x="12520" y="1"/>
                    <a:pt x="11092" y="1165"/>
                    <a:pt x="10775" y="2780"/>
                  </a:cubicBezTo>
                  <a:cubicBezTo>
                    <a:pt x="10224" y="5374"/>
                    <a:pt x="9388" y="8726"/>
                    <a:pt x="8423" y="8726"/>
                  </a:cubicBezTo>
                  <a:cubicBezTo>
                    <a:pt x="8395" y="8726"/>
                    <a:pt x="8368" y="8723"/>
                    <a:pt x="8340" y="8717"/>
                  </a:cubicBezTo>
                  <a:cubicBezTo>
                    <a:pt x="4737" y="7950"/>
                    <a:pt x="1535" y="6783"/>
                    <a:pt x="1535" y="6783"/>
                  </a:cubicBezTo>
                  <a:lnTo>
                    <a:pt x="1" y="10385"/>
                  </a:lnTo>
                  <a:cubicBezTo>
                    <a:pt x="1" y="10385"/>
                    <a:pt x="5204" y="12287"/>
                    <a:pt x="6539" y="12754"/>
                  </a:cubicBezTo>
                  <a:cubicBezTo>
                    <a:pt x="7069" y="12944"/>
                    <a:pt x="8216" y="13318"/>
                    <a:pt x="9462" y="13318"/>
                  </a:cubicBezTo>
                  <a:cubicBezTo>
                    <a:pt x="11272" y="13318"/>
                    <a:pt x="13292" y="12530"/>
                    <a:pt x="13944" y="9251"/>
                  </a:cubicBezTo>
                  <a:cubicBezTo>
                    <a:pt x="14945" y="3714"/>
                    <a:pt x="14444" y="11"/>
                    <a:pt x="14444" y="11"/>
                  </a:cubicBezTo>
                  <a:cubicBezTo>
                    <a:pt x="14354" y="4"/>
                    <a:pt x="14265" y="1"/>
                    <a:pt x="14176" y="1"/>
                  </a:cubicBezTo>
                  <a:close/>
                </a:path>
              </a:pathLst>
            </a:custGeom>
            <a:solidFill>
              <a:srgbClr val="E9C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0"/>
            <p:cNvSpPr/>
            <p:nvPr/>
          </p:nvSpPr>
          <p:spPr>
            <a:xfrm>
              <a:off x="6260700" y="4123975"/>
              <a:ext cx="412825" cy="868975"/>
            </a:xfrm>
            <a:custGeom>
              <a:avLst/>
              <a:gdLst/>
              <a:ahLst/>
              <a:cxnLst/>
              <a:rect l="l" t="t" r="r" b="b"/>
              <a:pathLst>
                <a:path w="16513" h="34759" extrusionOk="0">
                  <a:moveTo>
                    <a:pt x="5071" y="0"/>
                  </a:moveTo>
                  <a:lnTo>
                    <a:pt x="0" y="767"/>
                  </a:lnTo>
                  <a:cubicBezTo>
                    <a:pt x="0" y="767"/>
                    <a:pt x="968" y="13343"/>
                    <a:pt x="11842" y="34758"/>
                  </a:cubicBezTo>
                  <a:lnTo>
                    <a:pt x="16512" y="31923"/>
                  </a:lnTo>
                  <a:cubicBezTo>
                    <a:pt x="16512" y="31923"/>
                    <a:pt x="8106" y="14010"/>
                    <a:pt x="5071" y="0"/>
                  </a:cubicBezTo>
                  <a:close/>
                </a:path>
              </a:pathLst>
            </a:custGeom>
            <a:solidFill>
              <a:srgbClr val="756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0"/>
            <p:cNvSpPr/>
            <p:nvPr/>
          </p:nvSpPr>
          <p:spPr>
            <a:xfrm>
              <a:off x="6099750" y="4088950"/>
              <a:ext cx="450350" cy="926525"/>
            </a:xfrm>
            <a:custGeom>
              <a:avLst/>
              <a:gdLst/>
              <a:ahLst/>
              <a:cxnLst/>
              <a:rect l="l" t="t" r="r" b="b"/>
              <a:pathLst>
                <a:path w="18014" h="37061" extrusionOk="0">
                  <a:moveTo>
                    <a:pt x="10708" y="0"/>
                  </a:moveTo>
                  <a:lnTo>
                    <a:pt x="10708" y="0"/>
                  </a:lnTo>
                  <a:cubicBezTo>
                    <a:pt x="11075" y="11575"/>
                    <a:pt x="1" y="34825"/>
                    <a:pt x="1" y="34825"/>
                  </a:cubicBezTo>
                  <a:lnTo>
                    <a:pt x="4204" y="37060"/>
                  </a:lnTo>
                  <a:cubicBezTo>
                    <a:pt x="13944" y="21082"/>
                    <a:pt x="18013" y="2402"/>
                    <a:pt x="18013" y="2402"/>
                  </a:cubicBezTo>
                  <a:lnTo>
                    <a:pt x="10708" y="0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0"/>
            <p:cNvSpPr/>
            <p:nvPr/>
          </p:nvSpPr>
          <p:spPr>
            <a:xfrm>
              <a:off x="6259875" y="3698675"/>
              <a:ext cx="286875" cy="461175"/>
            </a:xfrm>
            <a:custGeom>
              <a:avLst/>
              <a:gdLst/>
              <a:ahLst/>
              <a:cxnLst/>
              <a:rect l="l" t="t" r="r" b="b"/>
              <a:pathLst>
                <a:path w="11475" h="18447" extrusionOk="0">
                  <a:moveTo>
                    <a:pt x="5070" y="0"/>
                  </a:moveTo>
                  <a:cubicBezTo>
                    <a:pt x="2268" y="67"/>
                    <a:pt x="0" y="2468"/>
                    <a:pt x="0" y="5304"/>
                  </a:cubicBezTo>
                  <a:lnTo>
                    <a:pt x="0" y="17746"/>
                  </a:lnTo>
                  <a:lnTo>
                    <a:pt x="11475" y="18447"/>
                  </a:lnTo>
                  <a:cubicBezTo>
                    <a:pt x="11475" y="18447"/>
                    <a:pt x="11275" y="11241"/>
                    <a:pt x="11175" y="5671"/>
                  </a:cubicBezTo>
                  <a:cubicBezTo>
                    <a:pt x="11108" y="167"/>
                    <a:pt x="5437" y="67"/>
                    <a:pt x="5437" y="67"/>
                  </a:cubicBezTo>
                  <a:cubicBezTo>
                    <a:pt x="5304" y="67"/>
                    <a:pt x="5204" y="67"/>
                    <a:pt x="5070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0"/>
            <p:cNvSpPr/>
            <p:nvPr/>
          </p:nvSpPr>
          <p:spPr>
            <a:xfrm>
              <a:off x="6155625" y="4215700"/>
              <a:ext cx="305250" cy="760900"/>
            </a:xfrm>
            <a:custGeom>
              <a:avLst/>
              <a:gdLst/>
              <a:ahLst/>
              <a:cxnLst/>
              <a:rect l="l" t="t" r="r" b="b"/>
              <a:pathLst>
                <a:path w="12210" h="30436" extrusionOk="0">
                  <a:moveTo>
                    <a:pt x="12176" y="0"/>
                  </a:moveTo>
                  <a:cubicBezTo>
                    <a:pt x="8507" y="10275"/>
                    <a:pt x="4637" y="20482"/>
                    <a:pt x="0" y="30356"/>
                  </a:cubicBezTo>
                  <a:cubicBezTo>
                    <a:pt x="0" y="30404"/>
                    <a:pt x="18" y="30435"/>
                    <a:pt x="54" y="30435"/>
                  </a:cubicBezTo>
                  <a:cubicBezTo>
                    <a:pt x="67" y="30435"/>
                    <a:pt x="83" y="30431"/>
                    <a:pt x="101" y="30422"/>
                  </a:cubicBezTo>
                  <a:cubicBezTo>
                    <a:pt x="4504" y="20448"/>
                    <a:pt x="8707" y="10341"/>
                    <a:pt x="122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0"/>
            <p:cNvSpPr/>
            <p:nvPr/>
          </p:nvSpPr>
          <p:spPr>
            <a:xfrm>
              <a:off x="6091600" y="4971525"/>
              <a:ext cx="41525" cy="29750"/>
            </a:xfrm>
            <a:custGeom>
              <a:avLst/>
              <a:gdLst/>
              <a:ahLst/>
              <a:cxnLst/>
              <a:rect l="l" t="t" r="r" b="b"/>
              <a:pathLst>
                <a:path w="1661" h="1190" extrusionOk="0">
                  <a:moveTo>
                    <a:pt x="65" y="0"/>
                  </a:moveTo>
                  <a:cubicBezTo>
                    <a:pt x="33" y="0"/>
                    <a:pt x="1" y="64"/>
                    <a:pt x="26" y="89"/>
                  </a:cubicBezTo>
                  <a:cubicBezTo>
                    <a:pt x="427" y="489"/>
                    <a:pt x="1027" y="856"/>
                    <a:pt x="1527" y="1190"/>
                  </a:cubicBezTo>
                  <a:cubicBezTo>
                    <a:pt x="1594" y="1190"/>
                    <a:pt x="1661" y="1090"/>
                    <a:pt x="1594" y="1090"/>
                  </a:cubicBezTo>
                  <a:cubicBezTo>
                    <a:pt x="1160" y="723"/>
                    <a:pt x="660" y="289"/>
                    <a:pt x="93" y="22"/>
                  </a:cubicBezTo>
                  <a:cubicBezTo>
                    <a:pt x="85" y="6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0"/>
            <p:cNvSpPr/>
            <p:nvPr/>
          </p:nvSpPr>
          <p:spPr>
            <a:xfrm>
              <a:off x="6087450" y="4975675"/>
              <a:ext cx="34000" cy="30625"/>
            </a:xfrm>
            <a:custGeom>
              <a:avLst/>
              <a:gdLst/>
              <a:ahLst/>
              <a:cxnLst/>
              <a:rect l="l" t="t" r="r" b="b"/>
              <a:pathLst>
                <a:path w="1360" h="1225" extrusionOk="0">
                  <a:moveTo>
                    <a:pt x="35" y="0"/>
                  </a:moveTo>
                  <a:cubicBezTo>
                    <a:pt x="13" y="0"/>
                    <a:pt x="1" y="57"/>
                    <a:pt x="26" y="57"/>
                  </a:cubicBezTo>
                  <a:cubicBezTo>
                    <a:pt x="392" y="457"/>
                    <a:pt x="859" y="857"/>
                    <a:pt x="1360" y="1224"/>
                  </a:cubicBezTo>
                  <a:cubicBezTo>
                    <a:pt x="926" y="790"/>
                    <a:pt x="493" y="424"/>
                    <a:pt x="59" y="23"/>
                  </a:cubicBezTo>
                  <a:cubicBezTo>
                    <a:pt x="51" y="7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0"/>
            <p:cNvSpPr/>
            <p:nvPr/>
          </p:nvSpPr>
          <p:spPr>
            <a:xfrm>
              <a:off x="6076175" y="4932250"/>
              <a:ext cx="56125" cy="48525"/>
            </a:xfrm>
            <a:custGeom>
              <a:avLst/>
              <a:gdLst/>
              <a:ahLst/>
              <a:cxnLst/>
              <a:rect l="l" t="t" r="r" b="b"/>
              <a:pathLst>
                <a:path w="2245" h="1941" extrusionOk="0">
                  <a:moveTo>
                    <a:pt x="494" y="191"/>
                  </a:moveTo>
                  <a:cubicBezTo>
                    <a:pt x="499" y="191"/>
                    <a:pt x="505" y="191"/>
                    <a:pt x="510" y="192"/>
                  </a:cubicBezTo>
                  <a:cubicBezTo>
                    <a:pt x="643" y="192"/>
                    <a:pt x="710" y="993"/>
                    <a:pt x="710" y="1093"/>
                  </a:cubicBezTo>
                  <a:cubicBezTo>
                    <a:pt x="710" y="1204"/>
                    <a:pt x="710" y="1324"/>
                    <a:pt x="704" y="1450"/>
                  </a:cubicBezTo>
                  <a:lnTo>
                    <a:pt x="704" y="1450"/>
                  </a:lnTo>
                  <a:cubicBezTo>
                    <a:pt x="657" y="1424"/>
                    <a:pt x="614" y="1394"/>
                    <a:pt x="577" y="1360"/>
                  </a:cubicBezTo>
                  <a:cubicBezTo>
                    <a:pt x="410" y="1193"/>
                    <a:pt x="310" y="960"/>
                    <a:pt x="310" y="760"/>
                  </a:cubicBezTo>
                  <a:cubicBezTo>
                    <a:pt x="310" y="663"/>
                    <a:pt x="341" y="191"/>
                    <a:pt x="494" y="191"/>
                  </a:cubicBezTo>
                  <a:close/>
                  <a:moveTo>
                    <a:pt x="1710" y="1020"/>
                  </a:moveTo>
                  <a:cubicBezTo>
                    <a:pt x="1966" y="1020"/>
                    <a:pt x="2022" y="1107"/>
                    <a:pt x="1878" y="1193"/>
                  </a:cubicBezTo>
                  <a:cubicBezTo>
                    <a:pt x="1766" y="1452"/>
                    <a:pt x="1481" y="1568"/>
                    <a:pt x="1191" y="1568"/>
                  </a:cubicBezTo>
                  <a:cubicBezTo>
                    <a:pt x="1165" y="1568"/>
                    <a:pt x="1139" y="1567"/>
                    <a:pt x="1114" y="1565"/>
                  </a:cubicBezTo>
                  <a:lnTo>
                    <a:pt x="1114" y="1565"/>
                  </a:lnTo>
                  <a:cubicBezTo>
                    <a:pt x="1150" y="1519"/>
                    <a:pt x="1183" y="1473"/>
                    <a:pt x="1210" y="1427"/>
                  </a:cubicBezTo>
                  <a:cubicBezTo>
                    <a:pt x="1310" y="1327"/>
                    <a:pt x="1377" y="1160"/>
                    <a:pt x="1511" y="1126"/>
                  </a:cubicBezTo>
                  <a:lnTo>
                    <a:pt x="1577" y="1026"/>
                  </a:lnTo>
                  <a:cubicBezTo>
                    <a:pt x="1626" y="1022"/>
                    <a:pt x="1671" y="1020"/>
                    <a:pt x="1710" y="1020"/>
                  </a:cubicBezTo>
                  <a:close/>
                  <a:moveTo>
                    <a:pt x="774" y="1640"/>
                  </a:moveTo>
                  <a:lnTo>
                    <a:pt x="774" y="1640"/>
                  </a:lnTo>
                  <a:cubicBezTo>
                    <a:pt x="783" y="1644"/>
                    <a:pt x="792" y="1648"/>
                    <a:pt x="801" y="1652"/>
                  </a:cubicBezTo>
                  <a:lnTo>
                    <a:pt x="801" y="1652"/>
                  </a:lnTo>
                  <a:cubicBezTo>
                    <a:pt x="787" y="1671"/>
                    <a:pt x="772" y="1690"/>
                    <a:pt x="758" y="1709"/>
                  </a:cubicBezTo>
                  <a:lnTo>
                    <a:pt x="758" y="1709"/>
                  </a:lnTo>
                  <a:cubicBezTo>
                    <a:pt x="764" y="1686"/>
                    <a:pt x="769" y="1663"/>
                    <a:pt x="774" y="1640"/>
                  </a:cubicBezTo>
                  <a:close/>
                  <a:moveTo>
                    <a:pt x="510" y="1"/>
                  </a:moveTo>
                  <a:cubicBezTo>
                    <a:pt x="493" y="1"/>
                    <a:pt x="477" y="9"/>
                    <a:pt x="477" y="26"/>
                  </a:cubicBezTo>
                  <a:cubicBezTo>
                    <a:pt x="0" y="570"/>
                    <a:pt x="202" y="1314"/>
                    <a:pt x="695" y="1599"/>
                  </a:cubicBezTo>
                  <a:lnTo>
                    <a:pt x="695" y="1599"/>
                  </a:lnTo>
                  <a:cubicBezTo>
                    <a:pt x="690" y="1653"/>
                    <a:pt x="684" y="1706"/>
                    <a:pt x="677" y="1760"/>
                  </a:cubicBezTo>
                  <a:cubicBezTo>
                    <a:pt x="677" y="1772"/>
                    <a:pt x="685" y="1784"/>
                    <a:pt x="695" y="1791"/>
                  </a:cubicBezTo>
                  <a:lnTo>
                    <a:pt x="695" y="1791"/>
                  </a:lnTo>
                  <a:cubicBezTo>
                    <a:pt x="677" y="1815"/>
                    <a:pt x="660" y="1838"/>
                    <a:pt x="643" y="1860"/>
                  </a:cubicBezTo>
                  <a:cubicBezTo>
                    <a:pt x="668" y="1909"/>
                    <a:pt x="692" y="1940"/>
                    <a:pt x="730" y="1940"/>
                  </a:cubicBezTo>
                  <a:cubicBezTo>
                    <a:pt x="743" y="1940"/>
                    <a:pt x="759" y="1936"/>
                    <a:pt x="777" y="1927"/>
                  </a:cubicBezTo>
                  <a:cubicBezTo>
                    <a:pt x="851" y="1853"/>
                    <a:pt x="924" y="1779"/>
                    <a:pt x="992" y="1706"/>
                  </a:cubicBezTo>
                  <a:lnTo>
                    <a:pt x="992" y="1706"/>
                  </a:lnTo>
                  <a:cubicBezTo>
                    <a:pt x="1038" y="1713"/>
                    <a:pt x="1085" y="1717"/>
                    <a:pt x="1133" y="1717"/>
                  </a:cubicBezTo>
                  <a:cubicBezTo>
                    <a:pt x="1263" y="1717"/>
                    <a:pt x="1401" y="1689"/>
                    <a:pt x="1544" y="1627"/>
                  </a:cubicBezTo>
                  <a:cubicBezTo>
                    <a:pt x="1744" y="1527"/>
                    <a:pt x="2244" y="1093"/>
                    <a:pt x="1878" y="826"/>
                  </a:cubicBezTo>
                  <a:cubicBezTo>
                    <a:pt x="1833" y="808"/>
                    <a:pt x="1788" y="800"/>
                    <a:pt x="1745" y="800"/>
                  </a:cubicBezTo>
                  <a:cubicBezTo>
                    <a:pt x="1626" y="800"/>
                    <a:pt x="1517" y="862"/>
                    <a:pt x="1444" y="960"/>
                  </a:cubicBezTo>
                  <a:cubicBezTo>
                    <a:pt x="1254" y="1108"/>
                    <a:pt x="1063" y="1323"/>
                    <a:pt x="899" y="1528"/>
                  </a:cubicBezTo>
                  <a:lnTo>
                    <a:pt x="899" y="1528"/>
                  </a:lnTo>
                  <a:cubicBezTo>
                    <a:pt x="865" y="1519"/>
                    <a:pt x="833" y="1508"/>
                    <a:pt x="801" y="1495"/>
                  </a:cubicBezTo>
                  <a:lnTo>
                    <a:pt x="801" y="1495"/>
                  </a:lnTo>
                  <a:cubicBezTo>
                    <a:pt x="876" y="994"/>
                    <a:pt x="769" y="450"/>
                    <a:pt x="543" y="26"/>
                  </a:cubicBezTo>
                  <a:cubicBezTo>
                    <a:pt x="543" y="9"/>
                    <a:pt x="527" y="1"/>
                    <a:pt x="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0"/>
            <p:cNvSpPr/>
            <p:nvPr/>
          </p:nvSpPr>
          <p:spPr>
            <a:xfrm>
              <a:off x="6550300" y="4969575"/>
              <a:ext cx="143225" cy="90425"/>
            </a:xfrm>
            <a:custGeom>
              <a:avLst/>
              <a:gdLst/>
              <a:ahLst/>
              <a:cxnLst/>
              <a:rect l="l" t="t" r="r" b="b"/>
              <a:pathLst>
                <a:path w="5729" h="3617" extrusionOk="0">
                  <a:moveTo>
                    <a:pt x="5662" y="0"/>
                  </a:moveTo>
                  <a:cubicBezTo>
                    <a:pt x="3494" y="634"/>
                    <a:pt x="1526" y="1935"/>
                    <a:pt x="25" y="3536"/>
                  </a:cubicBezTo>
                  <a:cubicBezTo>
                    <a:pt x="0" y="3585"/>
                    <a:pt x="12" y="3616"/>
                    <a:pt x="33" y="3616"/>
                  </a:cubicBezTo>
                  <a:cubicBezTo>
                    <a:pt x="40" y="3616"/>
                    <a:pt x="49" y="3612"/>
                    <a:pt x="58" y="3603"/>
                  </a:cubicBezTo>
                  <a:cubicBezTo>
                    <a:pt x="1659" y="1968"/>
                    <a:pt x="3461" y="834"/>
                    <a:pt x="5662" y="100"/>
                  </a:cubicBezTo>
                  <a:cubicBezTo>
                    <a:pt x="5729" y="100"/>
                    <a:pt x="5695" y="0"/>
                    <a:pt x="56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0"/>
            <p:cNvSpPr/>
            <p:nvPr/>
          </p:nvSpPr>
          <p:spPr>
            <a:xfrm>
              <a:off x="6566800" y="4984025"/>
              <a:ext cx="38125" cy="24500"/>
            </a:xfrm>
            <a:custGeom>
              <a:avLst/>
              <a:gdLst/>
              <a:ahLst/>
              <a:cxnLst/>
              <a:rect l="l" t="t" r="r" b="b"/>
              <a:pathLst>
                <a:path w="1525" h="980" extrusionOk="0">
                  <a:moveTo>
                    <a:pt x="1460" y="0"/>
                  </a:moveTo>
                  <a:cubicBezTo>
                    <a:pt x="1444" y="0"/>
                    <a:pt x="1424" y="7"/>
                    <a:pt x="1400" y="23"/>
                  </a:cubicBezTo>
                  <a:cubicBezTo>
                    <a:pt x="999" y="356"/>
                    <a:pt x="532" y="690"/>
                    <a:pt x="32" y="890"/>
                  </a:cubicBezTo>
                  <a:cubicBezTo>
                    <a:pt x="7" y="915"/>
                    <a:pt x="0" y="979"/>
                    <a:pt x="28" y="979"/>
                  </a:cubicBezTo>
                  <a:cubicBezTo>
                    <a:pt x="37" y="979"/>
                    <a:pt x="49" y="973"/>
                    <a:pt x="65" y="957"/>
                  </a:cubicBezTo>
                  <a:cubicBezTo>
                    <a:pt x="599" y="790"/>
                    <a:pt x="1099" y="523"/>
                    <a:pt x="1500" y="90"/>
                  </a:cubicBezTo>
                  <a:cubicBezTo>
                    <a:pt x="1525" y="64"/>
                    <a:pt x="1512" y="0"/>
                    <a:pt x="14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0"/>
            <p:cNvSpPr/>
            <p:nvPr/>
          </p:nvSpPr>
          <p:spPr>
            <a:xfrm>
              <a:off x="6579250" y="4978450"/>
              <a:ext cx="23200" cy="16175"/>
            </a:xfrm>
            <a:custGeom>
              <a:avLst/>
              <a:gdLst/>
              <a:ahLst/>
              <a:cxnLst/>
              <a:rect l="l" t="t" r="r" b="b"/>
              <a:pathLst>
                <a:path w="928" h="647" extrusionOk="0">
                  <a:moveTo>
                    <a:pt x="877" y="0"/>
                  </a:moveTo>
                  <a:cubicBezTo>
                    <a:pt x="872" y="0"/>
                    <a:pt x="868" y="4"/>
                    <a:pt x="868" y="12"/>
                  </a:cubicBezTo>
                  <a:cubicBezTo>
                    <a:pt x="735" y="146"/>
                    <a:pt x="601" y="279"/>
                    <a:pt x="435" y="346"/>
                  </a:cubicBezTo>
                  <a:cubicBezTo>
                    <a:pt x="334" y="446"/>
                    <a:pt x="168" y="446"/>
                    <a:pt x="34" y="579"/>
                  </a:cubicBezTo>
                  <a:cubicBezTo>
                    <a:pt x="1" y="613"/>
                    <a:pt x="34" y="646"/>
                    <a:pt x="68" y="646"/>
                  </a:cubicBezTo>
                  <a:cubicBezTo>
                    <a:pt x="234" y="646"/>
                    <a:pt x="401" y="513"/>
                    <a:pt x="535" y="479"/>
                  </a:cubicBezTo>
                  <a:cubicBezTo>
                    <a:pt x="701" y="413"/>
                    <a:pt x="835" y="279"/>
                    <a:pt x="902" y="146"/>
                  </a:cubicBezTo>
                  <a:cubicBezTo>
                    <a:pt x="927" y="44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0"/>
            <p:cNvSpPr/>
            <p:nvPr/>
          </p:nvSpPr>
          <p:spPr>
            <a:xfrm>
              <a:off x="6564625" y="4961775"/>
              <a:ext cx="37175" cy="29375"/>
            </a:xfrm>
            <a:custGeom>
              <a:avLst/>
              <a:gdLst/>
              <a:ahLst/>
              <a:cxnLst/>
              <a:rect l="l" t="t" r="r" b="b"/>
              <a:pathLst>
                <a:path w="1487" h="1175" extrusionOk="0">
                  <a:moveTo>
                    <a:pt x="1275" y="166"/>
                  </a:moveTo>
                  <a:cubicBezTo>
                    <a:pt x="1295" y="166"/>
                    <a:pt x="1311" y="170"/>
                    <a:pt x="1320" y="179"/>
                  </a:cubicBezTo>
                  <a:cubicBezTo>
                    <a:pt x="1320" y="246"/>
                    <a:pt x="1286" y="346"/>
                    <a:pt x="1286" y="412"/>
                  </a:cubicBezTo>
                  <a:cubicBezTo>
                    <a:pt x="1253" y="546"/>
                    <a:pt x="1153" y="679"/>
                    <a:pt x="1020" y="813"/>
                  </a:cubicBezTo>
                  <a:cubicBezTo>
                    <a:pt x="974" y="858"/>
                    <a:pt x="920" y="897"/>
                    <a:pt x="861" y="926"/>
                  </a:cubicBezTo>
                  <a:lnTo>
                    <a:pt x="861" y="926"/>
                  </a:lnTo>
                  <a:cubicBezTo>
                    <a:pt x="847" y="900"/>
                    <a:pt x="831" y="873"/>
                    <a:pt x="815" y="846"/>
                  </a:cubicBezTo>
                  <a:lnTo>
                    <a:pt x="815" y="846"/>
                  </a:lnTo>
                  <a:cubicBezTo>
                    <a:pt x="832" y="608"/>
                    <a:pt x="920" y="371"/>
                    <a:pt x="1120" y="246"/>
                  </a:cubicBezTo>
                  <a:cubicBezTo>
                    <a:pt x="1144" y="197"/>
                    <a:pt x="1222" y="166"/>
                    <a:pt x="1275" y="166"/>
                  </a:cubicBezTo>
                  <a:close/>
                  <a:moveTo>
                    <a:pt x="199" y="520"/>
                  </a:moveTo>
                  <a:cubicBezTo>
                    <a:pt x="221" y="520"/>
                    <a:pt x="250" y="528"/>
                    <a:pt x="286" y="546"/>
                  </a:cubicBezTo>
                  <a:cubicBezTo>
                    <a:pt x="452" y="546"/>
                    <a:pt x="452" y="613"/>
                    <a:pt x="586" y="779"/>
                  </a:cubicBezTo>
                  <a:lnTo>
                    <a:pt x="712" y="978"/>
                  </a:lnTo>
                  <a:lnTo>
                    <a:pt x="712" y="978"/>
                  </a:lnTo>
                  <a:cubicBezTo>
                    <a:pt x="677" y="985"/>
                    <a:pt x="641" y="989"/>
                    <a:pt x="606" y="989"/>
                  </a:cubicBezTo>
                  <a:cubicBezTo>
                    <a:pt x="474" y="989"/>
                    <a:pt x="345" y="937"/>
                    <a:pt x="252" y="813"/>
                  </a:cubicBezTo>
                  <a:cubicBezTo>
                    <a:pt x="186" y="779"/>
                    <a:pt x="186" y="746"/>
                    <a:pt x="152" y="679"/>
                  </a:cubicBezTo>
                  <a:cubicBezTo>
                    <a:pt x="128" y="582"/>
                    <a:pt x="139" y="520"/>
                    <a:pt x="199" y="520"/>
                  </a:cubicBezTo>
                  <a:close/>
                  <a:moveTo>
                    <a:pt x="1292" y="0"/>
                  </a:moveTo>
                  <a:cubicBezTo>
                    <a:pt x="1147" y="0"/>
                    <a:pt x="1011" y="191"/>
                    <a:pt x="953" y="279"/>
                  </a:cubicBezTo>
                  <a:cubicBezTo>
                    <a:pt x="852" y="420"/>
                    <a:pt x="776" y="573"/>
                    <a:pt x="746" y="739"/>
                  </a:cubicBezTo>
                  <a:lnTo>
                    <a:pt x="746" y="739"/>
                  </a:lnTo>
                  <a:cubicBezTo>
                    <a:pt x="636" y="580"/>
                    <a:pt x="499" y="434"/>
                    <a:pt x="352" y="379"/>
                  </a:cubicBezTo>
                  <a:cubicBezTo>
                    <a:pt x="335" y="376"/>
                    <a:pt x="318" y="374"/>
                    <a:pt x="302" y="374"/>
                  </a:cubicBezTo>
                  <a:cubicBezTo>
                    <a:pt x="166" y="374"/>
                    <a:pt x="86" y="497"/>
                    <a:pt x="86" y="646"/>
                  </a:cubicBezTo>
                  <a:cubicBezTo>
                    <a:pt x="0" y="931"/>
                    <a:pt x="426" y="1094"/>
                    <a:pt x="697" y="1094"/>
                  </a:cubicBezTo>
                  <a:cubicBezTo>
                    <a:pt x="718" y="1094"/>
                    <a:pt x="737" y="1093"/>
                    <a:pt x="756" y="1091"/>
                  </a:cubicBezTo>
                  <a:lnTo>
                    <a:pt x="756" y="1091"/>
                  </a:lnTo>
                  <a:cubicBezTo>
                    <a:pt x="762" y="1100"/>
                    <a:pt x="774" y="1105"/>
                    <a:pt x="786" y="1105"/>
                  </a:cubicBezTo>
                  <a:cubicBezTo>
                    <a:pt x="788" y="1105"/>
                    <a:pt x="790" y="1104"/>
                    <a:pt x="793" y="1104"/>
                  </a:cubicBezTo>
                  <a:lnTo>
                    <a:pt x="793" y="1104"/>
                  </a:lnTo>
                  <a:lnTo>
                    <a:pt x="819" y="1146"/>
                  </a:lnTo>
                  <a:cubicBezTo>
                    <a:pt x="830" y="1167"/>
                    <a:pt x="846" y="1175"/>
                    <a:pt x="865" y="1175"/>
                  </a:cubicBezTo>
                  <a:cubicBezTo>
                    <a:pt x="905" y="1175"/>
                    <a:pt x="953" y="1136"/>
                    <a:pt x="953" y="1113"/>
                  </a:cubicBezTo>
                  <a:cubicBezTo>
                    <a:pt x="941" y="1086"/>
                    <a:pt x="928" y="1058"/>
                    <a:pt x="914" y="1027"/>
                  </a:cubicBezTo>
                  <a:lnTo>
                    <a:pt x="914" y="1027"/>
                  </a:lnTo>
                  <a:cubicBezTo>
                    <a:pt x="1126" y="896"/>
                    <a:pt x="1261" y="717"/>
                    <a:pt x="1320" y="513"/>
                  </a:cubicBezTo>
                  <a:cubicBezTo>
                    <a:pt x="1353" y="412"/>
                    <a:pt x="1487" y="112"/>
                    <a:pt x="1353" y="12"/>
                  </a:cubicBezTo>
                  <a:cubicBezTo>
                    <a:pt x="1333" y="4"/>
                    <a:pt x="1312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0"/>
            <p:cNvSpPr/>
            <p:nvPr/>
          </p:nvSpPr>
          <p:spPr>
            <a:xfrm>
              <a:off x="6012200" y="4981250"/>
              <a:ext cx="155950" cy="85075"/>
            </a:xfrm>
            <a:custGeom>
              <a:avLst/>
              <a:gdLst/>
              <a:ahLst/>
              <a:cxnLst/>
              <a:rect l="l" t="t" r="r" b="b"/>
              <a:pathLst>
                <a:path w="6238" h="3403" extrusionOk="0">
                  <a:moveTo>
                    <a:pt x="67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2168" y="1034"/>
                    <a:pt x="4170" y="2202"/>
                    <a:pt x="6171" y="3403"/>
                  </a:cubicBezTo>
                  <a:cubicBezTo>
                    <a:pt x="6204" y="3403"/>
                    <a:pt x="6238" y="3336"/>
                    <a:pt x="6204" y="3336"/>
                  </a:cubicBezTo>
                  <a:cubicBezTo>
                    <a:pt x="4270" y="2035"/>
                    <a:pt x="2168" y="1001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0"/>
            <p:cNvSpPr/>
            <p:nvPr/>
          </p:nvSpPr>
          <p:spPr>
            <a:xfrm>
              <a:off x="6434150" y="4545250"/>
              <a:ext cx="183500" cy="412175"/>
            </a:xfrm>
            <a:custGeom>
              <a:avLst/>
              <a:gdLst/>
              <a:ahLst/>
              <a:cxnLst/>
              <a:rect l="l" t="t" r="r" b="b"/>
              <a:pathLst>
                <a:path w="7340" h="16487" extrusionOk="0">
                  <a:moveTo>
                    <a:pt x="55" y="1"/>
                  </a:moveTo>
                  <a:cubicBezTo>
                    <a:pt x="23" y="1"/>
                    <a:pt x="1" y="37"/>
                    <a:pt x="1" y="95"/>
                  </a:cubicBezTo>
                  <a:cubicBezTo>
                    <a:pt x="1635" y="5899"/>
                    <a:pt x="5371" y="10769"/>
                    <a:pt x="7239" y="16473"/>
                  </a:cubicBezTo>
                  <a:cubicBezTo>
                    <a:pt x="7239" y="16483"/>
                    <a:pt x="7248" y="16487"/>
                    <a:pt x="7260" y="16487"/>
                  </a:cubicBezTo>
                  <a:cubicBezTo>
                    <a:pt x="7289" y="16487"/>
                    <a:pt x="7339" y="16463"/>
                    <a:pt x="7339" y="16440"/>
                  </a:cubicBezTo>
                  <a:cubicBezTo>
                    <a:pt x="5505" y="10736"/>
                    <a:pt x="1735" y="5832"/>
                    <a:pt x="134" y="61"/>
                  </a:cubicBezTo>
                  <a:cubicBezTo>
                    <a:pt x="106" y="19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0"/>
            <p:cNvSpPr/>
            <p:nvPr/>
          </p:nvSpPr>
          <p:spPr>
            <a:xfrm>
              <a:off x="6429375" y="4177850"/>
              <a:ext cx="68175" cy="52875"/>
            </a:xfrm>
            <a:custGeom>
              <a:avLst/>
              <a:gdLst/>
              <a:ahLst/>
              <a:cxnLst/>
              <a:rect l="l" t="t" r="r" b="b"/>
              <a:pathLst>
                <a:path w="2727" h="2115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525" y="1081"/>
                    <a:pt x="1526" y="1915"/>
                    <a:pt x="2660" y="2115"/>
                  </a:cubicBezTo>
                  <a:cubicBezTo>
                    <a:pt x="2727" y="2115"/>
                    <a:pt x="2727" y="2015"/>
                    <a:pt x="2694" y="2015"/>
                  </a:cubicBezTo>
                  <a:cubicBezTo>
                    <a:pt x="1559" y="1648"/>
                    <a:pt x="725" y="1014"/>
                    <a:pt x="92" y="13"/>
                  </a:cubicBezTo>
                  <a:cubicBezTo>
                    <a:pt x="83" y="4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0"/>
            <p:cNvSpPr/>
            <p:nvPr/>
          </p:nvSpPr>
          <p:spPr>
            <a:xfrm>
              <a:off x="6218425" y="3925275"/>
              <a:ext cx="29800" cy="55275"/>
            </a:xfrm>
            <a:custGeom>
              <a:avLst/>
              <a:gdLst/>
              <a:ahLst/>
              <a:cxnLst/>
              <a:rect l="l" t="t" r="r" b="b"/>
              <a:pathLst>
                <a:path w="1192" h="2211" extrusionOk="0">
                  <a:moveTo>
                    <a:pt x="106" y="0"/>
                  </a:moveTo>
                  <a:cubicBezTo>
                    <a:pt x="58" y="0"/>
                    <a:pt x="0" y="63"/>
                    <a:pt x="24" y="109"/>
                  </a:cubicBezTo>
                  <a:cubicBezTo>
                    <a:pt x="457" y="776"/>
                    <a:pt x="791" y="1477"/>
                    <a:pt x="1124" y="2211"/>
                  </a:cubicBezTo>
                  <a:cubicBezTo>
                    <a:pt x="1158" y="2211"/>
                    <a:pt x="1191" y="2211"/>
                    <a:pt x="1191" y="2177"/>
                  </a:cubicBezTo>
                  <a:cubicBezTo>
                    <a:pt x="958" y="1410"/>
                    <a:pt x="591" y="710"/>
                    <a:pt x="157" y="43"/>
                  </a:cubicBezTo>
                  <a:cubicBezTo>
                    <a:pt x="147" y="12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0"/>
            <p:cNvSpPr/>
            <p:nvPr/>
          </p:nvSpPr>
          <p:spPr>
            <a:xfrm>
              <a:off x="6252350" y="3402475"/>
              <a:ext cx="175150" cy="166950"/>
            </a:xfrm>
            <a:custGeom>
              <a:avLst/>
              <a:gdLst/>
              <a:ahLst/>
              <a:cxnLst/>
              <a:rect l="l" t="t" r="r" b="b"/>
              <a:pathLst>
                <a:path w="7006" h="6678" extrusionOk="0">
                  <a:moveTo>
                    <a:pt x="4390" y="1"/>
                  </a:moveTo>
                  <a:cubicBezTo>
                    <a:pt x="4361" y="1"/>
                    <a:pt x="4332" y="3"/>
                    <a:pt x="4304" y="6"/>
                  </a:cubicBezTo>
                  <a:cubicBezTo>
                    <a:pt x="4004" y="73"/>
                    <a:pt x="3770" y="206"/>
                    <a:pt x="3670" y="473"/>
                  </a:cubicBezTo>
                  <a:cubicBezTo>
                    <a:pt x="3621" y="669"/>
                    <a:pt x="3716" y="882"/>
                    <a:pt x="3874" y="1008"/>
                  </a:cubicBezTo>
                  <a:lnTo>
                    <a:pt x="3874" y="1008"/>
                  </a:lnTo>
                  <a:cubicBezTo>
                    <a:pt x="3372" y="769"/>
                    <a:pt x="2867" y="625"/>
                    <a:pt x="2336" y="507"/>
                  </a:cubicBezTo>
                  <a:cubicBezTo>
                    <a:pt x="2266" y="498"/>
                    <a:pt x="2192" y="491"/>
                    <a:pt x="2117" y="491"/>
                  </a:cubicBezTo>
                  <a:cubicBezTo>
                    <a:pt x="1906" y="491"/>
                    <a:pt x="1692" y="543"/>
                    <a:pt x="1569" y="740"/>
                  </a:cubicBezTo>
                  <a:cubicBezTo>
                    <a:pt x="1435" y="907"/>
                    <a:pt x="1469" y="1140"/>
                    <a:pt x="1602" y="1307"/>
                  </a:cubicBezTo>
                  <a:cubicBezTo>
                    <a:pt x="1735" y="1474"/>
                    <a:pt x="1902" y="1607"/>
                    <a:pt x="2069" y="1741"/>
                  </a:cubicBezTo>
                  <a:cubicBezTo>
                    <a:pt x="1711" y="1591"/>
                    <a:pt x="1379" y="1469"/>
                    <a:pt x="1050" y="1469"/>
                  </a:cubicBezTo>
                  <a:cubicBezTo>
                    <a:pt x="1011" y="1469"/>
                    <a:pt x="973" y="1470"/>
                    <a:pt x="935" y="1474"/>
                  </a:cubicBezTo>
                  <a:cubicBezTo>
                    <a:pt x="568" y="1541"/>
                    <a:pt x="234" y="1974"/>
                    <a:pt x="401" y="2308"/>
                  </a:cubicBezTo>
                  <a:cubicBezTo>
                    <a:pt x="501" y="2608"/>
                    <a:pt x="835" y="2675"/>
                    <a:pt x="1135" y="2775"/>
                  </a:cubicBezTo>
                  <a:cubicBezTo>
                    <a:pt x="935" y="2775"/>
                    <a:pt x="668" y="2808"/>
                    <a:pt x="468" y="2908"/>
                  </a:cubicBezTo>
                  <a:cubicBezTo>
                    <a:pt x="268" y="3008"/>
                    <a:pt x="1" y="3108"/>
                    <a:pt x="1" y="3475"/>
                  </a:cubicBezTo>
                  <a:cubicBezTo>
                    <a:pt x="1" y="3742"/>
                    <a:pt x="134" y="3976"/>
                    <a:pt x="601" y="4143"/>
                  </a:cubicBezTo>
                  <a:cubicBezTo>
                    <a:pt x="1302" y="4443"/>
                    <a:pt x="902" y="5343"/>
                    <a:pt x="1168" y="6678"/>
                  </a:cubicBezTo>
                  <a:lnTo>
                    <a:pt x="6806" y="6311"/>
                  </a:lnTo>
                  <a:cubicBezTo>
                    <a:pt x="6973" y="5177"/>
                    <a:pt x="7006" y="4076"/>
                    <a:pt x="6839" y="2975"/>
                  </a:cubicBezTo>
                  <a:cubicBezTo>
                    <a:pt x="6672" y="1841"/>
                    <a:pt x="6105" y="773"/>
                    <a:pt x="5105" y="206"/>
                  </a:cubicBezTo>
                  <a:cubicBezTo>
                    <a:pt x="4866" y="117"/>
                    <a:pt x="4628" y="1"/>
                    <a:pt x="4390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0"/>
            <p:cNvSpPr/>
            <p:nvPr/>
          </p:nvSpPr>
          <p:spPr>
            <a:xfrm>
              <a:off x="6274875" y="3459725"/>
              <a:ext cx="156800" cy="219625"/>
            </a:xfrm>
            <a:custGeom>
              <a:avLst/>
              <a:gdLst/>
              <a:ahLst/>
              <a:cxnLst/>
              <a:rect l="l" t="t" r="r" b="b"/>
              <a:pathLst>
                <a:path w="6272" h="8785" extrusionOk="0">
                  <a:moveTo>
                    <a:pt x="2768" y="1"/>
                  </a:moveTo>
                  <a:cubicBezTo>
                    <a:pt x="2691" y="1"/>
                    <a:pt x="2613" y="6"/>
                    <a:pt x="2536" y="18"/>
                  </a:cubicBezTo>
                  <a:lnTo>
                    <a:pt x="2436" y="18"/>
                  </a:lnTo>
                  <a:cubicBezTo>
                    <a:pt x="1" y="452"/>
                    <a:pt x="67" y="2386"/>
                    <a:pt x="167" y="5488"/>
                  </a:cubicBezTo>
                  <a:cubicBezTo>
                    <a:pt x="196" y="6483"/>
                    <a:pt x="684" y="8785"/>
                    <a:pt x="2808" y="8785"/>
                  </a:cubicBezTo>
                  <a:cubicBezTo>
                    <a:pt x="3177" y="8785"/>
                    <a:pt x="3596" y="8715"/>
                    <a:pt x="4070" y="8557"/>
                  </a:cubicBezTo>
                  <a:cubicBezTo>
                    <a:pt x="6272" y="7857"/>
                    <a:pt x="6172" y="5655"/>
                    <a:pt x="5838" y="3554"/>
                  </a:cubicBezTo>
                  <a:cubicBezTo>
                    <a:pt x="5584" y="2064"/>
                    <a:pt x="4246" y="1"/>
                    <a:pt x="276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0"/>
            <p:cNvSpPr/>
            <p:nvPr/>
          </p:nvSpPr>
          <p:spPr>
            <a:xfrm>
              <a:off x="6298350" y="3549775"/>
              <a:ext cx="4600" cy="4800"/>
            </a:xfrm>
            <a:custGeom>
              <a:avLst/>
              <a:gdLst/>
              <a:ahLst/>
              <a:cxnLst/>
              <a:rect l="l" t="t" r="r" b="b"/>
              <a:pathLst>
                <a:path w="184" h="192" extrusionOk="0">
                  <a:moveTo>
                    <a:pt x="108" y="1"/>
                  </a:moveTo>
                  <a:cubicBezTo>
                    <a:pt x="82" y="1"/>
                    <a:pt x="53" y="15"/>
                    <a:pt x="29" y="52"/>
                  </a:cubicBezTo>
                  <a:lnTo>
                    <a:pt x="29" y="85"/>
                  </a:lnTo>
                  <a:cubicBezTo>
                    <a:pt x="0" y="114"/>
                    <a:pt x="46" y="192"/>
                    <a:pt x="101" y="192"/>
                  </a:cubicBezTo>
                  <a:cubicBezTo>
                    <a:pt x="110" y="192"/>
                    <a:pt x="120" y="190"/>
                    <a:pt x="129" y="185"/>
                  </a:cubicBezTo>
                  <a:cubicBezTo>
                    <a:pt x="162" y="185"/>
                    <a:pt x="162" y="119"/>
                    <a:pt x="162" y="85"/>
                  </a:cubicBezTo>
                  <a:cubicBezTo>
                    <a:pt x="183" y="43"/>
                    <a:pt x="151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0"/>
            <p:cNvSpPr/>
            <p:nvPr/>
          </p:nvSpPr>
          <p:spPr>
            <a:xfrm>
              <a:off x="6365225" y="3539525"/>
              <a:ext cx="6425" cy="4275"/>
            </a:xfrm>
            <a:custGeom>
              <a:avLst/>
              <a:gdLst/>
              <a:ahLst/>
              <a:cxnLst/>
              <a:rect l="l" t="t" r="r" b="b"/>
              <a:pathLst>
                <a:path w="257" h="171" extrusionOk="0">
                  <a:moveTo>
                    <a:pt x="104" y="0"/>
                  </a:moveTo>
                  <a:cubicBezTo>
                    <a:pt x="86" y="0"/>
                    <a:pt x="69" y="8"/>
                    <a:pt x="56" y="28"/>
                  </a:cubicBezTo>
                  <a:cubicBezTo>
                    <a:pt x="1" y="110"/>
                    <a:pt x="36" y="170"/>
                    <a:pt x="88" y="170"/>
                  </a:cubicBezTo>
                  <a:cubicBezTo>
                    <a:pt x="99" y="170"/>
                    <a:pt x="111" y="167"/>
                    <a:pt x="123" y="162"/>
                  </a:cubicBezTo>
                  <a:cubicBezTo>
                    <a:pt x="256" y="135"/>
                    <a:pt x="175" y="0"/>
                    <a:pt x="10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0"/>
            <p:cNvSpPr/>
            <p:nvPr/>
          </p:nvSpPr>
          <p:spPr>
            <a:xfrm>
              <a:off x="6321575" y="3651125"/>
              <a:ext cx="91750" cy="125125"/>
            </a:xfrm>
            <a:custGeom>
              <a:avLst/>
              <a:gdLst/>
              <a:ahLst/>
              <a:cxnLst/>
              <a:rect l="l" t="t" r="r" b="b"/>
              <a:pathLst>
                <a:path w="3670" h="5005" extrusionOk="0">
                  <a:moveTo>
                    <a:pt x="3403" y="1"/>
                  </a:moveTo>
                  <a:lnTo>
                    <a:pt x="1" y="301"/>
                  </a:lnTo>
                  <a:lnTo>
                    <a:pt x="334" y="3503"/>
                  </a:lnTo>
                  <a:cubicBezTo>
                    <a:pt x="401" y="4337"/>
                    <a:pt x="1135" y="5004"/>
                    <a:pt x="1969" y="5004"/>
                  </a:cubicBezTo>
                  <a:cubicBezTo>
                    <a:pt x="2903" y="5004"/>
                    <a:pt x="3670" y="4204"/>
                    <a:pt x="3636" y="3236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0"/>
            <p:cNvSpPr/>
            <p:nvPr/>
          </p:nvSpPr>
          <p:spPr>
            <a:xfrm>
              <a:off x="6314075" y="3584900"/>
              <a:ext cx="58400" cy="35650"/>
            </a:xfrm>
            <a:custGeom>
              <a:avLst/>
              <a:gdLst/>
              <a:ahLst/>
              <a:cxnLst/>
              <a:rect l="l" t="t" r="r" b="b"/>
              <a:pathLst>
                <a:path w="2336" h="1426" extrusionOk="0">
                  <a:moveTo>
                    <a:pt x="2016" y="1"/>
                  </a:moveTo>
                  <a:cubicBezTo>
                    <a:pt x="1896" y="1"/>
                    <a:pt x="1759" y="68"/>
                    <a:pt x="1668" y="181"/>
                  </a:cubicBezTo>
                  <a:cubicBezTo>
                    <a:pt x="1501" y="315"/>
                    <a:pt x="1468" y="515"/>
                    <a:pt x="1301" y="648"/>
                  </a:cubicBezTo>
                  <a:cubicBezTo>
                    <a:pt x="1179" y="743"/>
                    <a:pt x="1029" y="789"/>
                    <a:pt x="881" y="789"/>
                  </a:cubicBezTo>
                  <a:cubicBezTo>
                    <a:pt x="665" y="789"/>
                    <a:pt x="453" y="693"/>
                    <a:pt x="334" y="515"/>
                  </a:cubicBezTo>
                  <a:cubicBezTo>
                    <a:pt x="301" y="481"/>
                    <a:pt x="242" y="465"/>
                    <a:pt x="184" y="465"/>
                  </a:cubicBezTo>
                  <a:cubicBezTo>
                    <a:pt x="125" y="465"/>
                    <a:pt x="67" y="481"/>
                    <a:pt x="34" y="515"/>
                  </a:cubicBezTo>
                  <a:cubicBezTo>
                    <a:pt x="0" y="582"/>
                    <a:pt x="0" y="715"/>
                    <a:pt x="34" y="815"/>
                  </a:cubicBezTo>
                  <a:cubicBezTo>
                    <a:pt x="183" y="1174"/>
                    <a:pt x="601" y="1426"/>
                    <a:pt x="1023" y="1426"/>
                  </a:cubicBezTo>
                  <a:cubicBezTo>
                    <a:pt x="1071" y="1426"/>
                    <a:pt x="1120" y="1422"/>
                    <a:pt x="1168" y="1415"/>
                  </a:cubicBezTo>
                  <a:cubicBezTo>
                    <a:pt x="1635" y="1382"/>
                    <a:pt x="2002" y="1049"/>
                    <a:pt x="2202" y="648"/>
                  </a:cubicBezTo>
                  <a:cubicBezTo>
                    <a:pt x="2302" y="448"/>
                    <a:pt x="2335" y="181"/>
                    <a:pt x="2169" y="48"/>
                  </a:cubicBezTo>
                  <a:cubicBezTo>
                    <a:pt x="2126" y="16"/>
                    <a:pt x="2073" y="1"/>
                    <a:pt x="2016" y="1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0"/>
            <p:cNvSpPr/>
            <p:nvPr/>
          </p:nvSpPr>
          <p:spPr>
            <a:xfrm>
              <a:off x="6317400" y="3530500"/>
              <a:ext cx="25050" cy="53550"/>
            </a:xfrm>
            <a:custGeom>
              <a:avLst/>
              <a:gdLst/>
              <a:ahLst/>
              <a:cxnLst/>
              <a:rect l="l" t="t" r="r" b="b"/>
              <a:pathLst>
                <a:path w="1002" h="2142" extrusionOk="0">
                  <a:moveTo>
                    <a:pt x="732" y="0"/>
                  </a:moveTo>
                  <a:cubicBezTo>
                    <a:pt x="697" y="0"/>
                    <a:pt x="682" y="16"/>
                    <a:pt x="701" y="56"/>
                  </a:cubicBezTo>
                  <a:lnTo>
                    <a:pt x="822" y="1536"/>
                  </a:lnTo>
                  <a:lnTo>
                    <a:pt x="822" y="1536"/>
                  </a:lnTo>
                  <a:cubicBezTo>
                    <a:pt x="668" y="1447"/>
                    <a:pt x="459" y="1340"/>
                    <a:pt x="307" y="1340"/>
                  </a:cubicBezTo>
                  <a:cubicBezTo>
                    <a:pt x="251" y="1340"/>
                    <a:pt x="203" y="1355"/>
                    <a:pt x="168" y="1390"/>
                  </a:cubicBezTo>
                  <a:cubicBezTo>
                    <a:pt x="1" y="1623"/>
                    <a:pt x="501" y="1990"/>
                    <a:pt x="568" y="2124"/>
                  </a:cubicBezTo>
                  <a:cubicBezTo>
                    <a:pt x="587" y="2136"/>
                    <a:pt x="605" y="2142"/>
                    <a:pt x="621" y="2142"/>
                  </a:cubicBezTo>
                  <a:cubicBezTo>
                    <a:pt x="690" y="2142"/>
                    <a:pt x="728" y="2044"/>
                    <a:pt x="701" y="1990"/>
                  </a:cubicBezTo>
                  <a:cubicBezTo>
                    <a:pt x="635" y="1890"/>
                    <a:pt x="368" y="1690"/>
                    <a:pt x="468" y="1623"/>
                  </a:cubicBezTo>
                  <a:cubicBezTo>
                    <a:pt x="485" y="1598"/>
                    <a:pt x="511" y="1587"/>
                    <a:pt x="542" y="1587"/>
                  </a:cubicBezTo>
                  <a:cubicBezTo>
                    <a:pt x="633" y="1587"/>
                    <a:pt x="769" y="1674"/>
                    <a:pt x="868" y="1723"/>
                  </a:cubicBezTo>
                  <a:cubicBezTo>
                    <a:pt x="901" y="1723"/>
                    <a:pt x="1001" y="1723"/>
                    <a:pt x="1001" y="1657"/>
                  </a:cubicBezTo>
                  <a:cubicBezTo>
                    <a:pt x="968" y="1123"/>
                    <a:pt x="868" y="556"/>
                    <a:pt x="835" y="22"/>
                  </a:cubicBezTo>
                  <a:cubicBezTo>
                    <a:pt x="793" y="8"/>
                    <a:pt x="757" y="0"/>
                    <a:pt x="7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0"/>
            <p:cNvSpPr/>
            <p:nvPr/>
          </p:nvSpPr>
          <p:spPr>
            <a:xfrm>
              <a:off x="6356600" y="3650775"/>
              <a:ext cx="52325" cy="27075"/>
            </a:xfrm>
            <a:custGeom>
              <a:avLst/>
              <a:gdLst/>
              <a:ahLst/>
              <a:cxnLst/>
              <a:rect l="l" t="t" r="r" b="b"/>
              <a:pathLst>
                <a:path w="2093" h="1083" extrusionOk="0">
                  <a:moveTo>
                    <a:pt x="2051" y="1"/>
                  </a:moveTo>
                  <a:cubicBezTo>
                    <a:pt x="2038" y="1"/>
                    <a:pt x="2021" y="5"/>
                    <a:pt x="2002" y="15"/>
                  </a:cubicBezTo>
                  <a:cubicBezTo>
                    <a:pt x="1468" y="548"/>
                    <a:pt x="801" y="849"/>
                    <a:pt x="67" y="1015"/>
                  </a:cubicBezTo>
                  <a:cubicBezTo>
                    <a:pt x="1" y="1015"/>
                    <a:pt x="1" y="1082"/>
                    <a:pt x="101" y="1082"/>
                  </a:cubicBezTo>
                  <a:cubicBezTo>
                    <a:pt x="901" y="949"/>
                    <a:pt x="1502" y="582"/>
                    <a:pt x="2069" y="48"/>
                  </a:cubicBezTo>
                  <a:cubicBezTo>
                    <a:pt x="2092" y="24"/>
                    <a:pt x="2082" y="1"/>
                    <a:pt x="20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0"/>
            <p:cNvSpPr/>
            <p:nvPr/>
          </p:nvSpPr>
          <p:spPr>
            <a:xfrm>
              <a:off x="6275700" y="3450150"/>
              <a:ext cx="147650" cy="120975"/>
            </a:xfrm>
            <a:custGeom>
              <a:avLst/>
              <a:gdLst/>
              <a:ahLst/>
              <a:cxnLst/>
              <a:rect l="l" t="t" r="r" b="b"/>
              <a:pathLst>
                <a:path w="5906" h="4839" extrusionOk="0">
                  <a:moveTo>
                    <a:pt x="3103" y="1"/>
                  </a:moveTo>
                  <a:cubicBezTo>
                    <a:pt x="2403" y="1"/>
                    <a:pt x="1669" y="67"/>
                    <a:pt x="1035" y="434"/>
                  </a:cubicBezTo>
                  <a:cubicBezTo>
                    <a:pt x="401" y="835"/>
                    <a:pt x="1" y="1568"/>
                    <a:pt x="101" y="2269"/>
                  </a:cubicBezTo>
                  <a:cubicBezTo>
                    <a:pt x="668" y="1869"/>
                    <a:pt x="1369" y="1668"/>
                    <a:pt x="2036" y="1602"/>
                  </a:cubicBezTo>
                  <a:cubicBezTo>
                    <a:pt x="2127" y="1597"/>
                    <a:pt x="2219" y="1595"/>
                    <a:pt x="2311" y="1595"/>
                  </a:cubicBezTo>
                  <a:cubicBezTo>
                    <a:pt x="2894" y="1595"/>
                    <a:pt x="3494" y="1678"/>
                    <a:pt x="4070" y="1735"/>
                  </a:cubicBezTo>
                  <a:cubicBezTo>
                    <a:pt x="4237" y="1735"/>
                    <a:pt x="4437" y="1769"/>
                    <a:pt x="4638" y="1902"/>
                  </a:cubicBezTo>
                  <a:cubicBezTo>
                    <a:pt x="4804" y="2035"/>
                    <a:pt x="4838" y="2269"/>
                    <a:pt x="4871" y="2502"/>
                  </a:cubicBezTo>
                  <a:cubicBezTo>
                    <a:pt x="5004" y="3236"/>
                    <a:pt x="5105" y="4037"/>
                    <a:pt x="5238" y="4771"/>
                  </a:cubicBezTo>
                  <a:cubicBezTo>
                    <a:pt x="5305" y="4819"/>
                    <a:pt x="5375" y="4839"/>
                    <a:pt x="5443" y="4839"/>
                  </a:cubicBezTo>
                  <a:cubicBezTo>
                    <a:pt x="5611" y="4839"/>
                    <a:pt x="5767" y="4713"/>
                    <a:pt x="5838" y="4571"/>
                  </a:cubicBezTo>
                  <a:cubicBezTo>
                    <a:pt x="5905" y="4337"/>
                    <a:pt x="5872" y="4070"/>
                    <a:pt x="5805" y="3870"/>
                  </a:cubicBezTo>
                  <a:cubicBezTo>
                    <a:pt x="5672" y="3203"/>
                    <a:pt x="5705" y="2769"/>
                    <a:pt x="5538" y="2169"/>
                  </a:cubicBezTo>
                  <a:cubicBezTo>
                    <a:pt x="5438" y="1535"/>
                    <a:pt x="5271" y="868"/>
                    <a:pt x="4771" y="434"/>
                  </a:cubicBezTo>
                  <a:cubicBezTo>
                    <a:pt x="4337" y="67"/>
                    <a:pt x="3704" y="1"/>
                    <a:pt x="31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0"/>
            <p:cNvSpPr/>
            <p:nvPr/>
          </p:nvSpPr>
          <p:spPr>
            <a:xfrm>
              <a:off x="6410800" y="3545600"/>
              <a:ext cx="43000" cy="53350"/>
            </a:xfrm>
            <a:custGeom>
              <a:avLst/>
              <a:gdLst/>
              <a:ahLst/>
              <a:cxnLst/>
              <a:rect l="l" t="t" r="r" b="b"/>
              <a:pathLst>
                <a:path w="1720" h="2134" extrusionOk="0">
                  <a:moveTo>
                    <a:pt x="821" y="1"/>
                  </a:moveTo>
                  <a:cubicBezTo>
                    <a:pt x="772" y="1"/>
                    <a:pt x="721" y="6"/>
                    <a:pt x="668" y="19"/>
                  </a:cubicBezTo>
                  <a:cubicBezTo>
                    <a:pt x="434" y="52"/>
                    <a:pt x="1" y="286"/>
                    <a:pt x="101" y="586"/>
                  </a:cubicBezTo>
                  <a:lnTo>
                    <a:pt x="401" y="2120"/>
                  </a:lnTo>
                  <a:cubicBezTo>
                    <a:pt x="459" y="2129"/>
                    <a:pt x="515" y="2134"/>
                    <a:pt x="569" y="2134"/>
                  </a:cubicBezTo>
                  <a:cubicBezTo>
                    <a:pt x="1301" y="2134"/>
                    <a:pt x="1719" y="1333"/>
                    <a:pt x="1502" y="619"/>
                  </a:cubicBezTo>
                  <a:cubicBezTo>
                    <a:pt x="1414" y="297"/>
                    <a:pt x="1172" y="1"/>
                    <a:pt x="82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0"/>
            <p:cNvSpPr/>
            <p:nvPr/>
          </p:nvSpPr>
          <p:spPr>
            <a:xfrm>
              <a:off x="6344850" y="3632450"/>
              <a:ext cx="5950" cy="17775"/>
            </a:xfrm>
            <a:custGeom>
              <a:avLst/>
              <a:gdLst/>
              <a:ahLst/>
              <a:cxnLst/>
              <a:rect l="l" t="t" r="r" b="b"/>
              <a:pathLst>
                <a:path w="238" h="711" extrusionOk="0">
                  <a:moveTo>
                    <a:pt x="39" y="1"/>
                  </a:moveTo>
                  <a:cubicBezTo>
                    <a:pt x="14" y="1"/>
                    <a:pt x="0" y="25"/>
                    <a:pt x="37" y="81"/>
                  </a:cubicBezTo>
                  <a:cubicBezTo>
                    <a:pt x="104" y="281"/>
                    <a:pt x="70" y="447"/>
                    <a:pt x="104" y="648"/>
                  </a:cubicBezTo>
                  <a:cubicBezTo>
                    <a:pt x="104" y="684"/>
                    <a:pt x="134" y="711"/>
                    <a:pt x="161" y="711"/>
                  </a:cubicBezTo>
                  <a:cubicBezTo>
                    <a:pt x="183" y="711"/>
                    <a:pt x="204" y="693"/>
                    <a:pt x="204" y="648"/>
                  </a:cubicBezTo>
                  <a:cubicBezTo>
                    <a:pt x="237" y="447"/>
                    <a:pt x="204" y="247"/>
                    <a:pt x="104" y="47"/>
                  </a:cubicBezTo>
                  <a:cubicBezTo>
                    <a:pt x="89" y="17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0"/>
            <p:cNvSpPr/>
            <p:nvPr/>
          </p:nvSpPr>
          <p:spPr>
            <a:xfrm>
              <a:off x="6339100" y="3633825"/>
              <a:ext cx="4175" cy="16075"/>
            </a:xfrm>
            <a:custGeom>
              <a:avLst/>
              <a:gdLst/>
              <a:ahLst/>
              <a:cxnLst/>
              <a:rect l="l" t="t" r="r" b="b"/>
              <a:pathLst>
                <a:path w="167" h="643" extrusionOk="0">
                  <a:moveTo>
                    <a:pt x="79" y="0"/>
                  </a:moveTo>
                  <a:cubicBezTo>
                    <a:pt x="58" y="0"/>
                    <a:pt x="33" y="9"/>
                    <a:pt x="33" y="26"/>
                  </a:cubicBezTo>
                  <a:lnTo>
                    <a:pt x="33" y="326"/>
                  </a:lnTo>
                  <a:cubicBezTo>
                    <a:pt x="33" y="392"/>
                    <a:pt x="0" y="526"/>
                    <a:pt x="0" y="593"/>
                  </a:cubicBezTo>
                  <a:cubicBezTo>
                    <a:pt x="0" y="626"/>
                    <a:pt x="25" y="643"/>
                    <a:pt x="50" y="643"/>
                  </a:cubicBezTo>
                  <a:cubicBezTo>
                    <a:pt x="75" y="643"/>
                    <a:pt x="100" y="626"/>
                    <a:pt x="100" y="593"/>
                  </a:cubicBezTo>
                  <a:cubicBezTo>
                    <a:pt x="167" y="426"/>
                    <a:pt x="133" y="192"/>
                    <a:pt x="100" y="26"/>
                  </a:cubicBezTo>
                  <a:cubicBezTo>
                    <a:pt x="117" y="9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0"/>
            <p:cNvSpPr/>
            <p:nvPr/>
          </p:nvSpPr>
          <p:spPr>
            <a:xfrm>
              <a:off x="6334075" y="3631625"/>
              <a:ext cx="4200" cy="19025"/>
            </a:xfrm>
            <a:custGeom>
              <a:avLst/>
              <a:gdLst/>
              <a:ahLst/>
              <a:cxnLst/>
              <a:rect l="l" t="t" r="r" b="b"/>
              <a:pathLst>
                <a:path w="168" h="761" extrusionOk="0">
                  <a:moveTo>
                    <a:pt x="90" y="0"/>
                  </a:moveTo>
                  <a:cubicBezTo>
                    <a:pt x="90" y="0"/>
                    <a:pt x="84" y="3"/>
                    <a:pt x="76" y="9"/>
                  </a:cubicBezTo>
                  <a:lnTo>
                    <a:pt x="76" y="9"/>
                  </a:lnTo>
                  <a:cubicBezTo>
                    <a:pt x="87" y="3"/>
                    <a:pt x="91" y="0"/>
                    <a:pt x="90" y="0"/>
                  </a:cubicBezTo>
                  <a:close/>
                  <a:moveTo>
                    <a:pt x="76" y="9"/>
                  </a:moveTo>
                  <a:cubicBezTo>
                    <a:pt x="74" y="10"/>
                    <a:pt x="71" y="12"/>
                    <a:pt x="68" y="13"/>
                  </a:cubicBezTo>
                  <a:cubicBezTo>
                    <a:pt x="68" y="14"/>
                    <a:pt x="68" y="15"/>
                    <a:pt x="68" y="16"/>
                  </a:cubicBezTo>
                  <a:lnTo>
                    <a:pt x="68" y="16"/>
                  </a:lnTo>
                  <a:cubicBezTo>
                    <a:pt x="71" y="13"/>
                    <a:pt x="74" y="11"/>
                    <a:pt x="76" y="9"/>
                  </a:cubicBezTo>
                  <a:close/>
                  <a:moveTo>
                    <a:pt x="68" y="16"/>
                  </a:moveTo>
                  <a:cubicBezTo>
                    <a:pt x="52" y="29"/>
                    <a:pt x="34" y="52"/>
                    <a:pt x="34" y="80"/>
                  </a:cubicBezTo>
                  <a:lnTo>
                    <a:pt x="34" y="414"/>
                  </a:lnTo>
                  <a:cubicBezTo>
                    <a:pt x="34" y="480"/>
                    <a:pt x="1" y="614"/>
                    <a:pt x="1" y="681"/>
                  </a:cubicBezTo>
                  <a:cubicBezTo>
                    <a:pt x="1" y="729"/>
                    <a:pt x="37" y="760"/>
                    <a:pt x="56" y="760"/>
                  </a:cubicBezTo>
                  <a:cubicBezTo>
                    <a:pt x="63" y="760"/>
                    <a:pt x="68" y="756"/>
                    <a:pt x="68" y="747"/>
                  </a:cubicBezTo>
                  <a:cubicBezTo>
                    <a:pt x="167" y="515"/>
                    <a:pt x="135" y="249"/>
                    <a:pt x="68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0"/>
            <p:cNvSpPr/>
            <p:nvPr/>
          </p:nvSpPr>
          <p:spPr>
            <a:xfrm>
              <a:off x="6183150" y="3759550"/>
              <a:ext cx="344425" cy="396125"/>
            </a:xfrm>
            <a:custGeom>
              <a:avLst/>
              <a:gdLst/>
              <a:ahLst/>
              <a:cxnLst/>
              <a:rect l="l" t="t" r="r" b="b"/>
              <a:pathLst>
                <a:path w="13777" h="15845" extrusionOk="0">
                  <a:moveTo>
                    <a:pt x="9874" y="0"/>
                  </a:moveTo>
                  <a:cubicBezTo>
                    <a:pt x="9874" y="0"/>
                    <a:pt x="8873" y="8740"/>
                    <a:pt x="8540" y="9040"/>
                  </a:cubicBezTo>
                  <a:cubicBezTo>
                    <a:pt x="7772" y="9707"/>
                    <a:pt x="0" y="12409"/>
                    <a:pt x="0" y="12409"/>
                  </a:cubicBezTo>
                  <a:lnTo>
                    <a:pt x="1034" y="15845"/>
                  </a:lnTo>
                  <a:cubicBezTo>
                    <a:pt x="1034" y="15845"/>
                    <a:pt x="12209" y="13009"/>
                    <a:pt x="12743" y="11175"/>
                  </a:cubicBezTo>
                  <a:cubicBezTo>
                    <a:pt x="13276" y="9373"/>
                    <a:pt x="13777" y="1301"/>
                    <a:pt x="13777" y="1301"/>
                  </a:cubicBezTo>
                  <a:lnTo>
                    <a:pt x="9874" y="0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0"/>
            <p:cNvSpPr/>
            <p:nvPr/>
          </p:nvSpPr>
          <p:spPr>
            <a:xfrm>
              <a:off x="6198150" y="3818325"/>
              <a:ext cx="337775" cy="338200"/>
            </a:xfrm>
            <a:custGeom>
              <a:avLst/>
              <a:gdLst/>
              <a:ahLst/>
              <a:cxnLst/>
              <a:rect l="l" t="t" r="r" b="b"/>
              <a:pathLst>
                <a:path w="13511" h="13528" extrusionOk="0">
                  <a:moveTo>
                    <a:pt x="13460" y="1"/>
                  </a:moveTo>
                  <a:cubicBezTo>
                    <a:pt x="13435" y="1"/>
                    <a:pt x="13410" y="17"/>
                    <a:pt x="13410" y="51"/>
                  </a:cubicBezTo>
                  <a:cubicBezTo>
                    <a:pt x="13243" y="1852"/>
                    <a:pt x="13077" y="3620"/>
                    <a:pt x="12910" y="5388"/>
                  </a:cubicBezTo>
                  <a:cubicBezTo>
                    <a:pt x="12810" y="6289"/>
                    <a:pt x="12776" y="7289"/>
                    <a:pt x="12343" y="8057"/>
                  </a:cubicBezTo>
                  <a:cubicBezTo>
                    <a:pt x="11909" y="8957"/>
                    <a:pt x="11075" y="9357"/>
                    <a:pt x="10241" y="9791"/>
                  </a:cubicBezTo>
                  <a:cubicBezTo>
                    <a:pt x="6939" y="11326"/>
                    <a:pt x="3470" y="12393"/>
                    <a:pt x="1" y="13527"/>
                  </a:cubicBezTo>
                  <a:cubicBezTo>
                    <a:pt x="3737" y="12393"/>
                    <a:pt x="7673" y="11359"/>
                    <a:pt x="11075" y="9391"/>
                  </a:cubicBezTo>
                  <a:cubicBezTo>
                    <a:pt x="12276" y="8724"/>
                    <a:pt x="12743" y="7690"/>
                    <a:pt x="12910" y="6355"/>
                  </a:cubicBezTo>
                  <a:cubicBezTo>
                    <a:pt x="13177" y="4287"/>
                    <a:pt x="13310" y="2152"/>
                    <a:pt x="13510" y="51"/>
                  </a:cubicBezTo>
                  <a:cubicBezTo>
                    <a:pt x="13510" y="17"/>
                    <a:pt x="13485" y="1"/>
                    <a:pt x="134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0"/>
            <p:cNvSpPr/>
            <p:nvPr/>
          </p:nvSpPr>
          <p:spPr>
            <a:xfrm>
              <a:off x="6259875" y="3776425"/>
              <a:ext cx="173475" cy="266675"/>
            </a:xfrm>
            <a:custGeom>
              <a:avLst/>
              <a:gdLst/>
              <a:ahLst/>
              <a:cxnLst/>
              <a:rect l="l" t="t" r="r" b="b"/>
              <a:pathLst>
                <a:path w="6939" h="10667" extrusionOk="0">
                  <a:moveTo>
                    <a:pt x="6888" y="1"/>
                  </a:moveTo>
                  <a:cubicBezTo>
                    <a:pt x="6863" y="1"/>
                    <a:pt x="6838" y="9"/>
                    <a:pt x="6838" y="26"/>
                  </a:cubicBezTo>
                  <a:cubicBezTo>
                    <a:pt x="6471" y="2327"/>
                    <a:pt x="6138" y="4629"/>
                    <a:pt x="5804" y="6964"/>
                  </a:cubicBezTo>
                  <a:cubicBezTo>
                    <a:pt x="5704" y="7631"/>
                    <a:pt x="5504" y="8165"/>
                    <a:pt x="4937" y="8532"/>
                  </a:cubicBezTo>
                  <a:cubicBezTo>
                    <a:pt x="4437" y="8865"/>
                    <a:pt x="3669" y="9065"/>
                    <a:pt x="3102" y="9332"/>
                  </a:cubicBezTo>
                  <a:cubicBezTo>
                    <a:pt x="2102" y="9733"/>
                    <a:pt x="1034" y="10166"/>
                    <a:pt x="33" y="10633"/>
                  </a:cubicBezTo>
                  <a:cubicBezTo>
                    <a:pt x="0" y="10633"/>
                    <a:pt x="0" y="10667"/>
                    <a:pt x="33" y="10667"/>
                  </a:cubicBezTo>
                  <a:cubicBezTo>
                    <a:pt x="1368" y="10166"/>
                    <a:pt x="2669" y="9566"/>
                    <a:pt x="3970" y="9032"/>
                  </a:cubicBezTo>
                  <a:cubicBezTo>
                    <a:pt x="4637" y="8799"/>
                    <a:pt x="5471" y="8565"/>
                    <a:pt x="5771" y="7865"/>
                  </a:cubicBezTo>
                  <a:cubicBezTo>
                    <a:pt x="5971" y="7364"/>
                    <a:pt x="5971" y="6730"/>
                    <a:pt x="6038" y="6197"/>
                  </a:cubicBezTo>
                  <a:cubicBezTo>
                    <a:pt x="6171" y="5463"/>
                    <a:pt x="6305" y="4662"/>
                    <a:pt x="6371" y="3895"/>
                  </a:cubicBezTo>
                  <a:cubicBezTo>
                    <a:pt x="6605" y="2627"/>
                    <a:pt x="6772" y="1327"/>
                    <a:pt x="6938" y="26"/>
                  </a:cubicBezTo>
                  <a:cubicBezTo>
                    <a:pt x="6938" y="9"/>
                    <a:pt x="6913" y="1"/>
                    <a:pt x="68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0"/>
            <p:cNvSpPr/>
            <p:nvPr/>
          </p:nvSpPr>
          <p:spPr>
            <a:xfrm>
              <a:off x="6122275" y="4093950"/>
              <a:ext cx="81750" cy="70900"/>
            </a:xfrm>
            <a:custGeom>
              <a:avLst/>
              <a:gdLst/>
              <a:ahLst/>
              <a:cxnLst/>
              <a:rect l="l" t="t" r="r" b="b"/>
              <a:pathLst>
                <a:path w="3270" h="2836" extrusionOk="0">
                  <a:moveTo>
                    <a:pt x="2769" y="0"/>
                  </a:moveTo>
                  <a:cubicBezTo>
                    <a:pt x="2769" y="0"/>
                    <a:pt x="0" y="1301"/>
                    <a:pt x="634" y="2502"/>
                  </a:cubicBezTo>
                  <a:lnTo>
                    <a:pt x="2102" y="2836"/>
                  </a:lnTo>
                  <a:lnTo>
                    <a:pt x="3269" y="1768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0" name="Google Shape;1890;p20"/>
          <p:cNvGrpSpPr/>
          <p:nvPr/>
        </p:nvGrpSpPr>
        <p:grpSpPr>
          <a:xfrm rot="373388" flipH="1">
            <a:off x="8192932" y="138541"/>
            <a:ext cx="718870" cy="1429490"/>
            <a:chOff x="4814675" y="3717725"/>
            <a:chExt cx="718875" cy="1429500"/>
          </a:xfrm>
        </p:grpSpPr>
        <p:sp>
          <p:nvSpPr>
            <p:cNvPr id="1891" name="Google Shape;1891;p20"/>
            <p:cNvSpPr/>
            <p:nvPr/>
          </p:nvSpPr>
          <p:spPr>
            <a:xfrm>
              <a:off x="5091525" y="3730125"/>
              <a:ext cx="246875" cy="263300"/>
            </a:xfrm>
            <a:custGeom>
              <a:avLst/>
              <a:gdLst/>
              <a:ahLst/>
              <a:cxnLst/>
              <a:rect l="l" t="t" r="r" b="b"/>
              <a:pathLst>
                <a:path w="9875" h="10532" extrusionOk="0">
                  <a:moveTo>
                    <a:pt x="3744" y="1"/>
                  </a:moveTo>
                  <a:cubicBezTo>
                    <a:pt x="3597" y="1"/>
                    <a:pt x="3450" y="14"/>
                    <a:pt x="3303" y="43"/>
                  </a:cubicBezTo>
                  <a:cubicBezTo>
                    <a:pt x="3180" y="21"/>
                    <a:pt x="3061" y="9"/>
                    <a:pt x="2946" y="9"/>
                  </a:cubicBezTo>
                  <a:cubicBezTo>
                    <a:pt x="2373" y="9"/>
                    <a:pt x="1873" y="283"/>
                    <a:pt x="1235" y="810"/>
                  </a:cubicBezTo>
                  <a:cubicBezTo>
                    <a:pt x="568" y="1377"/>
                    <a:pt x="368" y="2211"/>
                    <a:pt x="234" y="3045"/>
                  </a:cubicBezTo>
                  <a:cubicBezTo>
                    <a:pt x="1" y="4813"/>
                    <a:pt x="101" y="6581"/>
                    <a:pt x="434" y="8349"/>
                  </a:cubicBezTo>
                  <a:cubicBezTo>
                    <a:pt x="568" y="8916"/>
                    <a:pt x="735" y="9583"/>
                    <a:pt x="1235" y="10017"/>
                  </a:cubicBezTo>
                  <a:cubicBezTo>
                    <a:pt x="1735" y="10384"/>
                    <a:pt x="2469" y="10484"/>
                    <a:pt x="3103" y="10517"/>
                  </a:cubicBezTo>
                  <a:cubicBezTo>
                    <a:pt x="3386" y="10525"/>
                    <a:pt x="3672" y="10532"/>
                    <a:pt x="3958" y="10532"/>
                  </a:cubicBezTo>
                  <a:cubicBezTo>
                    <a:pt x="4817" y="10532"/>
                    <a:pt x="5680" y="10475"/>
                    <a:pt x="6505" y="10250"/>
                  </a:cubicBezTo>
                  <a:cubicBezTo>
                    <a:pt x="7072" y="10117"/>
                    <a:pt x="7673" y="9883"/>
                    <a:pt x="8240" y="9750"/>
                  </a:cubicBezTo>
                  <a:cubicBezTo>
                    <a:pt x="8640" y="9683"/>
                    <a:pt x="9007" y="9583"/>
                    <a:pt x="9307" y="9416"/>
                  </a:cubicBezTo>
                  <a:cubicBezTo>
                    <a:pt x="9608" y="9250"/>
                    <a:pt x="9874" y="8949"/>
                    <a:pt x="9874" y="8649"/>
                  </a:cubicBezTo>
                  <a:cubicBezTo>
                    <a:pt x="9874" y="8249"/>
                    <a:pt x="9541" y="7982"/>
                    <a:pt x="9207" y="7715"/>
                  </a:cubicBezTo>
                  <a:cubicBezTo>
                    <a:pt x="8874" y="7515"/>
                    <a:pt x="8507" y="7315"/>
                    <a:pt x="8307" y="6981"/>
                  </a:cubicBezTo>
                  <a:cubicBezTo>
                    <a:pt x="7906" y="6347"/>
                    <a:pt x="8340" y="5580"/>
                    <a:pt x="8207" y="4913"/>
                  </a:cubicBezTo>
                  <a:cubicBezTo>
                    <a:pt x="8140" y="4479"/>
                    <a:pt x="7840" y="4079"/>
                    <a:pt x="7573" y="3679"/>
                  </a:cubicBezTo>
                  <a:cubicBezTo>
                    <a:pt x="7039" y="2845"/>
                    <a:pt x="6706" y="1978"/>
                    <a:pt x="6038" y="1210"/>
                  </a:cubicBezTo>
                  <a:cubicBezTo>
                    <a:pt x="5466" y="495"/>
                    <a:pt x="4624" y="1"/>
                    <a:pt x="374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0"/>
            <p:cNvSpPr/>
            <p:nvPr/>
          </p:nvSpPr>
          <p:spPr>
            <a:xfrm>
              <a:off x="5064000" y="3717725"/>
              <a:ext cx="57575" cy="46750"/>
            </a:xfrm>
            <a:custGeom>
              <a:avLst/>
              <a:gdLst/>
              <a:ahLst/>
              <a:cxnLst/>
              <a:rect l="l" t="t" r="r" b="b"/>
              <a:pathLst>
                <a:path w="2303" h="1870" extrusionOk="0">
                  <a:moveTo>
                    <a:pt x="782" y="0"/>
                  </a:moveTo>
                  <a:cubicBezTo>
                    <a:pt x="693" y="0"/>
                    <a:pt x="600" y="10"/>
                    <a:pt x="501" y="39"/>
                  </a:cubicBezTo>
                  <a:cubicBezTo>
                    <a:pt x="134" y="205"/>
                    <a:pt x="1" y="672"/>
                    <a:pt x="101" y="1039"/>
                  </a:cubicBezTo>
                  <a:cubicBezTo>
                    <a:pt x="234" y="1406"/>
                    <a:pt x="568" y="1673"/>
                    <a:pt x="935" y="1807"/>
                  </a:cubicBezTo>
                  <a:cubicBezTo>
                    <a:pt x="1101" y="1852"/>
                    <a:pt x="1280" y="1870"/>
                    <a:pt x="1460" y="1870"/>
                  </a:cubicBezTo>
                  <a:cubicBezTo>
                    <a:pt x="1680" y="1870"/>
                    <a:pt x="1901" y="1843"/>
                    <a:pt x="2102" y="1807"/>
                  </a:cubicBezTo>
                  <a:lnTo>
                    <a:pt x="2303" y="1573"/>
                  </a:lnTo>
                  <a:cubicBezTo>
                    <a:pt x="2303" y="873"/>
                    <a:pt x="1802" y="205"/>
                    <a:pt x="1135" y="39"/>
                  </a:cubicBezTo>
                  <a:cubicBezTo>
                    <a:pt x="1020" y="19"/>
                    <a:pt x="904" y="0"/>
                    <a:pt x="78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0"/>
            <p:cNvSpPr/>
            <p:nvPr/>
          </p:nvSpPr>
          <p:spPr>
            <a:xfrm>
              <a:off x="5057350" y="3982200"/>
              <a:ext cx="271050" cy="389475"/>
            </a:xfrm>
            <a:custGeom>
              <a:avLst/>
              <a:gdLst/>
              <a:ahLst/>
              <a:cxnLst/>
              <a:rect l="l" t="t" r="r" b="b"/>
              <a:pathLst>
                <a:path w="10842" h="15579" extrusionOk="0">
                  <a:moveTo>
                    <a:pt x="5504" y="0"/>
                  </a:moveTo>
                  <a:cubicBezTo>
                    <a:pt x="5504" y="0"/>
                    <a:pt x="867" y="101"/>
                    <a:pt x="834" y="5304"/>
                  </a:cubicBezTo>
                  <a:cubicBezTo>
                    <a:pt x="767" y="7272"/>
                    <a:pt x="1401" y="8673"/>
                    <a:pt x="2068" y="10775"/>
                  </a:cubicBezTo>
                  <a:cubicBezTo>
                    <a:pt x="400" y="11942"/>
                    <a:pt x="234" y="12343"/>
                    <a:pt x="0" y="15578"/>
                  </a:cubicBezTo>
                  <a:lnTo>
                    <a:pt x="10841" y="15512"/>
                  </a:lnTo>
                  <a:lnTo>
                    <a:pt x="10007" y="11309"/>
                  </a:lnTo>
                  <a:cubicBezTo>
                    <a:pt x="9840" y="10541"/>
                    <a:pt x="9840" y="9774"/>
                    <a:pt x="9941" y="8974"/>
                  </a:cubicBezTo>
                  <a:lnTo>
                    <a:pt x="10574" y="5037"/>
                  </a:lnTo>
                  <a:cubicBezTo>
                    <a:pt x="10574" y="2402"/>
                    <a:pt x="8439" y="134"/>
                    <a:pt x="5771" y="101"/>
                  </a:cubicBezTo>
                  <a:cubicBezTo>
                    <a:pt x="5671" y="0"/>
                    <a:pt x="5571" y="0"/>
                    <a:pt x="5504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0"/>
            <p:cNvSpPr/>
            <p:nvPr/>
          </p:nvSpPr>
          <p:spPr>
            <a:xfrm>
              <a:off x="5103200" y="3734525"/>
              <a:ext cx="164325" cy="197850"/>
            </a:xfrm>
            <a:custGeom>
              <a:avLst/>
              <a:gdLst/>
              <a:ahLst/>
              <a:cxnLst/>
              <a:rect l="l" t="t" r="r" b="b"/>
              <a:pathLst>
                <a:path w="6573" h="7914" extrusionOk="0">
                  <a:moveTo>
                    <a:pt x="3170" y="0"/>
                  </a:moveTo>
                  <a:cubicBezTo>
                    <a:pt x="1402" y="0"/>
                    <a:pt x="1" y="1401"/>
                    <a:pt x="1" y="3169"/>
                  </a:cubicBezTo>
                  <a:cubicBezTo>
                    <a:pt x="1" y="5400"/>
                    <a:pt x="251" y="7914"/>
                    <a:pt x="2606" y="7914"/>
                  </a:cubicBezTo>
                  <a:cubicBezTo>
                    <a:pt x="2681" y="7914"/>
                    <a:pt x="2757" y="7911"/>
                    <a:pt x="2836" y="7906"/>
                  </a:cubicBezTo>
                  <a:cubicBezTo>
                    <a:pt x="6405" y="7673"/>
                    <a:pt x="6572" y="5771"/>
                    <a:pt x="6539" y="4504"/>
                  </a:cubicBezTo>
                  <a:cubicBezTo>
                    <a:pt x="6505" y="3236"/>
                    <a:pt x="6005" y="34"/>
                    <a:pt x="327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0"/>
            <p:cNvSpPr/>
            <p:nvPr/>
          </p:nvSpPr>
          <p:spPr>
            <a:xfrm>
              <a:off x="5134050" y="3912975"/>
              <a:ext cx="99275" cy="134900"/>
            </a:xfrm>
            <a:custGeom>
              <a:avLst/>
              <a:gdLst/>
              <a:ahLst/>
              <a:cxnLst/>
              <a:rect l="l" t="t" r="r" b="b"/>
              <a:pathLst>
                <a:path w="3971" h="5396" extrusionOk="0">
                  <a:moveTo>
                    <a:pt x="3704" y="1"/>
                  </a:moveTo>
                  <a:lnTo>
                    <a:pt x="1" y="268"/>
                  </a:lnTo>
                  <a:lnTo>
                    <a:pt x="335" y="3770"/>
                  </a:lnTo>
                  <a:cubicBezTo>
                    <a:pt x="425" y="4732"/>
                    <a:pt x="1192" y="5396"/>
                    <a:pt x="2124" y="5396"/>
                  </a:cubicBezTo>
                  <a:cubicBezTo>
                    <a:pt x="2226" y="5396"/>
                    <a:pt x="2330" y="5388"/>
                    <a:pt x="2436" y="5371"/>
                  </a:cubicBezTo>
                  <a:cubicBezTo>
                    <a:pt x="3337" y="5205"/>
                    <a:pt x="3970" y="4404"/>
                    <a:pt x="3904" y="3503"/>
                  </a:cubicBezTo>
                  <a:lnTo>
                    <a:pt x="37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0"/>
            <p:cNvSpPr/>
            <p:nvPr/>
          </p:nvSpPr>
          <p:spPr>
            <a:xfrm>
              <a:off x="5076150" y="3831250"/>
              <a:ext cx="41250" cy="56600"/>
            </a:xfrm>
            <a:custGeom>
              <a:avLst/>
              <a:gdLst/>
              <a:ahLst/>
              <a:cxnLst/>
              <a:rect l="l" t="t" r="r" b="b"/>
              <a:pathLst>
                <a:path w="1650" h="2264" extrusionOk="0">
                  <a:moveTo>
                    <a:pt x="916" y="1"/>
                  </a:moveTo>
                  <a:cubicBezTo>
                    <a:pt x="449" y="1"/>
                    <a:pt x="182" y="434"/>
                    <a:pt x="115" y="801"/>
                  </a:cubicBezTo>
                  <a:cubicBezTo>
                    <a:pt x="0" y="1520"/>
                    <a:pt x="504" y="2263"/>
                    <a:pt x="1222" y="2263"/>
                  </a:cubicBezTo>
                  <a:cubicBezTo>
                    <a:pt x="1338" y="2263"/>
                    <a:pt x="1458" y="2244"/>
                    <a:pt x="1583" y="2202"/>
                  </a:cubicBezTo>
                  <a:lnTo>
                    <a:pt x="1616" y="501"/>
                  </a:lnTo>
                  <a:cubicBezTo>
                    <a:pt x="1650" y="168"/>
                    <a:pt x="1149" y="1"/>
                    <a:pt x="91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0"/>
            <p:cNvSpPr/>
            <p:nvPr/>
          </p:nvSpPr>
          <p:spPr>
            <a:xfrm>
              <a:off x="5138975" y="3817075"/>
              <a:ext cx="7625" cy="6425"/>
            </a:xfrm>
            <a:custGeom>
              <a:avLst/>
              <a:gdLst/>
              <a:ahLst/>
              <a:cxnLst/>
              <a:rect l="l" t="t" r="r" b="b"/>
              <a:pathLst>
                <a:path w="305" h="257" extrusionOk="0">
                  <a:moveTo>
                    <a:pt x="171" y="1"/>
                  </a:moveTo>
                  <a:cubicBezTo>
                    <a:pt x="138" y="1"/>
                    <a:pt x="104" y="1"/>
                    <a:pt x="71" y="67"/>
                  </a:cubicBezTo>
                  <a:cubicBezTo>
                    <a:pt x="0" y="162"/>
                    <a:pt x="79" y="256"/>
                    <a:pt x="167" y="256"/>
                  </a:cubicBezTo>
                  <a:cubicBezTo>
                    <a:pt x="204" y="256"/>
                    <a:pt x="242" y="240"/>
                    <a:pt x="271" y="201"/>
                  </a:cubicBezTo>
                  <a:cubicBezTo>
                    <a:pt x="304" y="101"/>
                    <a:pt x="271" y="1"/>
                    <a:pt x="17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0"/>
            <p:cNvSpPr/>
            <p:nvPr/>
          </p:nvSpPr>
          <p:spPr>
            <a:xfrm>
              <a:off x="5216850" y="3806175"/>
              <a:ext cx="7300" cy="5575"/>
            </a:xfrm>
            <a:custGeom>
              <a:avLst/>
              <a:gdLst/>
              <a:ahLst/>
              <a:cxnLst/>
              <a:rect l="l" t="t" r="r" b="b"/>
              <a:pathLst>
                <a:path w="292" h="223" extrusionOk="0">
                  <a:moveTo>
                    <a:pt x="135" y="1"/>
                  </a:moveTo>
                  <a:cubicBezTo>
                    <a:pt x="11" y="1"/>
                    <a:pt x="0" y="222"/>
                    <a:pt x="101" y="222"/>
                  </a:cubicBezTo>
                  <a:cubicBezTo>
                    <a:pt x="117" y="222"/>
                    <a:pt x="136" y="216"/>
                    <a:pt x="158" y="203"/>
                  </a:cubicBezTo>
                  <a:cubicBezTo>
                    <a:pt x="292" y="170"/>
                    <a:pt x="292" y="36"/>
                    <a:pt x="191" y="3"/>
                  </a:cubicBezTo>
                  <a:lnTo>
                    <a:pt x="158" y="3"/>
                  </a:lnTo>
                  <a:cubicBezTo>
                    <a:pt x="150" y="1"/>
                    <a:pt x="142" y="1"/>
                    <a:pt x="1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0"/>
            <p:cNvSpPr/>
            <p:nvPr/>
          </p:nvSpPr>
          <p:spPr>
            <a:xfrm>
              <a:off x="5129900" y="3922150"/>
              <a:ext cx="82575" cy="14650"/>
            </a:xfrm>
            <a:custGeom>
              <a:avLst/>
              <a:gdLst/>
              <a:ahLst/>
              <a:cxnLst/>
              <a:rect l="l" t="t" r="r" b="b"/>
              <a:pathLst>
                <a:path w="3303" h="586" extrusionOk="0">
                  <a:moveTo>
                    <a:pt x="134" y="1"/>
                  </a:moveTo>
                  <a:cubicBezTo>
                    <a:pt x="100" y="1"/>
                    <a:pt x="0" y="34"/>
                    <a:pt x="34" y="67"/>
                  </a:cubicBezTo>
                  <a:cubicBezTo>
                    <a:pt x="408" y="455"/>
                    <a:pt x="830" y="586"/>
                    <a:pt x="1271" y="586"/>
                  </a:cubicBezTo>
                  <a:cubicBezTo>
                    <a:pt x="1930" y="586"/>
                    <a:pt x="2630" y="294"/>
                    <a:pt x="3269" y="134"/>
                  </a:cubicBezTo>
                  <a:cubicBezTo>
                    <a:pt x="3303" y="134"/>
                    <a:pt x="3303" y="34"/>
                    <a:pt x="3269" y="34"/>
                  </a:cubicBezTo>
                  <a:cubicBezTo>
                    <a:pt x="2802" y="67"/>
                    <a:pt x="2435" y="334"/>
                    <a:pt x="2002" y="401"/>
                  </a:cubicBezTo>
                  <a:cubicBezTo>
                    <a:pt x="1843" y="434"/>
                    <a:pt x="1678" y="451"/>
                    <a:pt x="1513" y="451"/>
                  </a:cubicBezTo>
                  <a:cubicBezTo>
                    <a:pt x="1015" y="451"/>
                    <a:pt x="509" y="301"/>
                    <a:pt x="1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0"/>
            <p:cNvSpPr/>
            <p:nvPr/>
          </p:nvSpPr>
          <p:spPr>
            <a:xfrm>
              <a:off x="5178250" y="3804900"/>
              <a:ext cx="25875" cy="57125"/>
            </a:xfrm>
            <a:custGeom>
              <a:avLst/>
              <a:gdLst/>
              <a:ahLst/>
              <a:cxnLst/>
              <a:rect l="l" t="t" r="r" b="b"/>
              <a:pathLst>
                <a:path w="1035" h="2285" extrusionOk="0">
                  <a:moveTo>
                    <a:pt x="11" y="1"/>
                  </a:moveTo>
                  <a:cubicBezTo>
                    <a:pt x="5" y="1"/>
                    <a:pt x="1" y="9"/>
                    <a:pt x="1" y="21"/>
                  </a:cubicBezTo>
                  <a:cubicBezTo>
                    <a:pt x="1" y="688"/>
                    <a:pt x="168" y="1322"/>
                    <a:pt x="368" y="1889"/>
                  </a:cubicBezTo>
                  <a:cubicBezTo>
                    <a:pt x="368" y="1922"/>
                    <a:pt x="401" y="1922"/>
                    <a:pt x="435" y="1922"/>
                  </a:cubicBezTo>
                  <a:cubicBezTo>
                    <a:pt x="604" y="1849"/>
                    <a:pt x="756" y="1759"/>
                    <a:pt x="891" y="1664"/>
                  </a:cubicBezTo>
                  <a:lnTo>
                    <a:pt x="891" y="1664"/>
                  </a:lnTo>
                  <a:cubicBezTo>
                    <a:pt x="829" y="1850"/>
                    <a:pt x="755" y="2036"/>
                    <a:pt x="701" y="2222"/>
                  </a:cubicBezTo>
                  <a:cubicBezTo>
                    <a:pt x="701" y="2245"/>
                    <a:pt x="733" y="2284"/>
                    <a:pt x="753" y="2284"/>
                  </a:cubicBezTo>
                  <a:cubicBezTo>
                    <a:pt x="762" y="2284"/>
                    <a:pt x="768" y="2276"/>
                    <a:pt x="768" y="2256"/>
                  </a:cubicBezTo>
                  <a:cubicBezTo>
                    <a:pt x="868" y="2056"/>
                    <a:pt x="935" y="1822"/>
                    <a:pt x="1035" y="1555"/>
                  </a:cubicBezTo>
                  <a:cubicBezTo>
                    <a:pt x="1035" y="1532"/>
                    <a:pt x="1018" y="1508"/>
                    <a:pt x="985" y="1508"/>
                  </a:cubicBezTo>
                  <a:cubicBezTo>
                    <a:pt x="971" y="1508"/>
                    <a:pt x="954" y="1512"/>
                    <a:pt x="935" y="1522"/>
                  </a:cubicBezTo>
                  <a:cubicBezTo>
                    <a:pt x="935" y="1522"/>
                    <a:pt x="935" y="1522"/>
                    <a:pt x="935" y="1522"/>
                  </a:cubicBezTo>
                  <a:lnTo>
                    <a:pt x="935" y="1522"/>
                  </a:lnTo>
                  <a:cubicBezTo>
                    <a:pt x="868" y="1555"/>
                    <a:pt x="568" y="1855"/>
                    <a:pt x="501" y="1855"/>
                  </a:cubicBezTo>
                  <a:cubicBezTo>
                    <a:pt x="334" y="1822"/>
                    <a:pt x="268" y="1555"/>
                    <a:pt x="268" y="1422"/>
                  </a:cubicBezTo>
                  <a:cubicBezTo>
                    <a:pt x="168" y="1021"/>
                    <a:pt x="68" y="554"/>
                    <a:pt x="34" y="87"/>
                  </a:cubicBezTo>
                  <a:cubicBezTo>
                    <a:pt x="34" y="24"/>
                    <a:pt x="21" y="1"/>
                    <a:pt x="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0"/>
            <p:cNvSpPr/>
            <p:nvPr/>
          </p:nvSpPr>
          <p:spPr>
            <a:xfrm>
              <a:off x="5162425" y="3851475"/>
              <a:ext cx="55900" cy="27575"/>
            </a:xfrm>
            <a:custGeom>
              <a:avLst/>
              <a:gdLst/>
              <a:ahLst/>
              <a:cxnLst/>
              <a:rect l="l" t="t" r="r" b="b"/>
              <a:pathLst>
                <a:path w="2236" h="1103" extrusionOk="0">
                  <a:moveTo>
                    <a:pt x="2202" y="1"/>
                  </a:moveTo>
                  <a:cubicBezTo>
                    <a:pt x="2185" y="1"/>
                    <a:pt x="2168" y="9"/>
                    <a:pt x="2168" y="26"/>
                  </a:cubicBezTo>
                  <a:cubicBezTo>
                    <a:pt x="1981" y="628"/>
                    <a:pt x="1471" y="997"/>
                    <a:pt x="944" y="997"/>
                  </a:cubicBezTo>
                  <a:cubicBezTo>
                    <a:pt x="624" y="997"/>
                    <a:pt x="298" y="862"/>
                    <a:pt x="33" y="559"/>
                  </a:cubicBezTo>
                  <a:cubicBezTo>
                    <a:pt x="33" y="551"/>
                    <a:pt x="31" y="546"/>
                    <a:pt x="28" y="546"/>
                  </a:cubicBezTo>
                  <a:cubicBezTo>
                    <a:pt x="18" y="546"/>
                    <a:pt x="0" y="577"/>
                    <a:pt x="0" y="626"/>
                  </a:cubicBezTo>
                  <a:cubicBezTo>
                    <a:pt x="259" y="949"/>
                    <a:pt x="637" y="1102"/>
                    <a:pt x="1010" y="1102"/>
                  </a:cubicBezTo>
                  <a:cubicBezTo>
                    <a:pt x="1599" y="1102"/>
                    <a:pt x="2174" y="720"/>
                    <a:pt x="2235" y="26"/>
                  </a:cubicBezTo>
                  <a:cubicBezTo>
                    <a:pt x="2235" y="9"/>
                    <a:pt x="2218" y="1"/>
                    <a:pt x="22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0"/>
            <p:cNvSpPr/>
            <p:nvPr/>
          </p:nvSpPr>
          <p:spPr>
            <a:xfrm>
              <a:off x="5156575" y="3862225"/>
              <a:ext cx="14200" cy="9700"/>
            </a:xfrm>
            <a:custGeom>
              <a:avLst/>
              <a:gdLst/>
              <a:ahLst/>
              <a:cxnLst/>
              <a:rect l="l" t="t" r="r" b="b"/>
              <a:pathLst>
                <a:path w="568" h="388" extrusionOk="0">
                  <a:moveTo>
                    <a:pt x="359" y="0"/>
                  </a:moveTo>
                  <a:cubicBezTo>
                    <a:pt x="171" y="0"/>
                    <a:pt x="1" y="149"/>
                    <a:pt x="1" y="363"/>
                  </a:cubicBezTo>
                  <a:cubicBezTo>
                    <a:pt x="17" y="380"/>
                    <a:pt x="42" y="388"/>
                    <a:pt x="63" y="388"/>
                  </a:cubicBezTo>
                  <a:cubicBezTo>
                    <a:pt x="84" y="388"/>
                    <a:pt x="101" y="380"/>
                    <a:pt x="101" y="363"/>
                  </a:cubicBezTo>
                  <a:cubicBezTo>
                    <a:pt x="129" y="166"/>
                    <a:pt x="251" y="88"/>
                    <a:pt x="409" y="88"/>
                  </a:cubicBezTo>
                  <a:cubicBezTo>
                    <a:pt x="438" y="88"/>
                    <a:pt x="469" y="91"/>
                    <a:pt x="501" y="96"/>
                  </a:cubicBezTo>
                  <a:cubicBezTo>
                    <a:pt x="568" y="96"/>
                    <a:pt x="568" y="63"/>
                    <a:pt x="501" y="29"/>
                  </a:cubicBezTo>
                  <a:cubicBezTo>
                    <a:pt x="454" y="9"/>
                    <a:pt x="406" y="0"/>
                    <a:pt x="3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0"/>
            <p:cNvSpPr/>
            <p:nvPr/>
          </p:nvSpPr>
          <p:spPr>
            <a:xfrm>
              <a:off x="5265825" y="4007225"/>
              <a:ext cx="255200" cy="273550"/>
            </a:xfrm>
            <a:custGeom>
              <a:avLst/>
              <a:gdLst/>
              <a:ahLst/>
              <a:cxnLst/>
              <a:rect l="l" t="t" r="r" b="b"/>
              <a:pathLst>
                <a:path w="10208" h="10942" extrusionOk="0">
                  <a:moveTo>
                    <a:pt x="0" y="0"/>
                  </a:moveTo>
                  <a:lnTo>
                    <a:pt x="1735" y="5938"/>
                  </a:lnTo>
                  <a:cubicBezTo>
                    <a:pt x="2536" y="10941"/>
                    <a:pt x="4604" y="10674"/>
                    <a:pt x="6272" y="10808"/>
                  </a:cubicBezTo>
                  <a:cubicBezTo>
                    <a:pt x="6299" y="10810"/>
                    <a:pt x="6327" y="10811"/>
                    <a:pt x="6354" y="10811"/>
                  </a:cubicBezTo>
                  <a:cubicBezTo>
                    <a:pt x="8742" y="10811"/>
                    <a:pt x="7372" y="3569"/>
                    <a:pt x="7372" y="3569"/>
                  </a:cubicBezTo>
                  <a:cubicBezTo>
                    <a:pt x="7773" y="3569"/>
                    <a:pt x="8506" y="2168"/>
                    <a:pt x="8506" y="2168"/>
                  </a:cubicBezTo>
                  <a:cubicBezTo>
                    <a:pt x="8966" y="2321"/>
                    <a:pt x="9301" y="2377"/>
                    <a:pt x="9545" y="2377"/>
                  </a:cubicBezTo>
                  <a:cubicBezTo>
                    <a:pt x="10208" y="2377"/>
                    <a:pt x="10208" y="1968"/>
                    <a:pt x="10208" y="1968"/>
                  </a:cubicBezTo>
                  <a:cubicBezTo>
                    <a:pt x="10208" y="1968"/>
                    <a:pt x="7991" y="1627"/>
                    <a:pt x="6994" y="1627"/>
                  </a:cubicBezTo>
                  <a:cubicBezTo>
                    <a:pt x="6911" y="1627"/>
                    <a:pt x="6836" y="1630"/>
                    <a:pt x="6772" y="1635"/>
                  </a:cubicBezTo>
                  <a:cubicBezTo>
                    <a:pt x="5905" y="1668"/>
                    <a:pt x="5071" y="7339"/>
                    <a:pt x="5071" y="7339"/>
                  </a:cubicBezTo>
                  <a:cubicBezTo>
                    <a:pt x="5071" y="7339"/>
                    <a:pt x="4537" y="5938"/>
                    <a:pt x="4037" y="3903"/>
                  </a:cubicBezTo>
                  <a:cubicBezTo>
                    <a:pt x="3103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0"/>
            <p:cNvSpPr/>
            <p:nvPr/>
          </p:nvSpPr>
          <p:spPr>
            <a:xfrm>
              <a:off x="4814675" y="4004000"/>
              <a:ext cx="296900" cy="272550"/>
            </a:xfrm>
            <a:custGeom>
              <a:avLst/>
              <a:gdLst/>
              <a:ahLst/>
              <a:cxnLst/>
              <a:rect l="l" t="t" r="r" b="b"/>
              <a:pathLst>
                <a:path w="11876" h="10902" extrusionOk="0">
                  <a:moveTo>
                    <a:pt x="6361" y="0"/>
                  </a:moveTo>
                  <a:cubicBezTo>
                    <a:pt x="4666" y="0"/>
                    <a:pt x="3037" y="226"/>
                    <a:pt x="2235" y="963"/>
                  </a:cubicBezTo>
                  <a:cubicBezTo>
                    <a:pt x="567" y="2564"/>
                    <a:pt x="2602" y="9803"/>
                    <a:pt x="2602" y="9803"/>
                  </a:cubicBezTo>
                  <a:lnTo>
                    <a:pt x="0" y="10070"/>
                  </a:lnTo>
                  <a:cubicBezTo>
                    <a:pt x="0" y="10070"/>
                    <a:pt x="1686" y="10901"/>
                    <a:pt x="3113" y="10901"/>
                  </a:cubicBezTo>
                  <a:cubicBezTo>
                    <a:pt x="4145" y="10901"/>
                    <a:pt x="5042" y="10467"/>
                    <a:pt x="5070" y="8969"/>
                  </a:cubicBezTo>
                  <a:cubicBezTo>
                    <a:pt x="5104" y="5466"/>
                    <a:pt x="4870" y="3532"/>
                    <a:pt x="4870" y="3532"/>
                  </a:cubicBezTo>
                  <a:lnTo>
                    <a:pt x="4870" y="3532"/>
                  </a:lnTo>
                  <a:lnTo>
                    <a:pt x="11608" y="4933"/>
                  </a:lnTo>
                  <a:lnTo>
                    <a:pt x="11875" y="563"/>
                  </a:lnTo>
                  <a:cubicBezTo>
                    <a:pt x="11875" y="563"/>
                    <a:pt x="9037" y="0"/>
                    <a:pt x="636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0"/>
            <p:cNvSpPr/>
            <p:nvPr/>
          </p:nvSpPr>
          <p:spPr>
            <a:xfrm>
              <a:off x="4896400" y="4991250"/>
              <a:ext cx="123450" cy="155975"/>
            </a:xfrm>
            <a:custGeom>
              <a:avLst/>
              <a:gdLst/>
              <a:ahLst/>
              <a:cxnLst/>
              <a:rect l="l" t="t" r="r" b="b"/>
              <a:pathLst>
                <a:path w="4938" h="6239" extrusionOk="0">
                  <a:moveTo>
                    <a:pt x="1935" y="1"/>
                  </a:moveTo>
                  <a:lnTo>
                    <a:pt x="0" y="2769"/>
                  </a:lnTo>
                  <a:lnTo>
                    <a:pt x="4470" y="6238"/>
                  </a:lnTo>
                  <a:lnTo>
                    <a:pt x="3803" y="3570"/>
                  </a:lnTo>
                  <a:lnTo>
                    <a:pt x="4937" y="2069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0"/>
            <p:cNvSpPr/>
            <p:nvPr/>
          </p:nvSpPr>
          <p:spPr>
            <a:xfrm>
              <a:off x="5315850" y="4935375"/>
              <a:ext cx="129300" cy="133450"/>
            </a:xfrm>
            <a:custGeom>
              <a:avLst/>
              <a:gdLst/>
              <a:ahLst/>
              <a:cxnLst/>
              <a:rect l="l" t="t" r="r" b="b"/>
              <a:pathLst>
                <a:path w="5172" h="5338" extrusionOk="0">
                  <a:moveTo>
                    <a:pt x="1168" y="1"/>
                  </a:moveTo>
                  <a:lnTo>
                    <a:pt x="1" y="3136"/>
                  </a:lnTo>
                  <a:lnTo>
                    <a:pt x="5171" y="5338"/>
                  </a:lnTo>
                  <a:lnTo>
                    <a:pt x="3870" y="2903"/>
                  </a:lnTo>
                  <a:lnTo>
                    <a:pt x="4571" y="1202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0"/>
            <p:cNvSpPr/>
            <p:nvPr/>
          </p:nvSpPr>
          <p:spPr>
            <a:xfrm>
              <a:off x="4919750" y="4371650"/>
              <a:ext cx="613800" cy="698850"/>
            </a:xfrm>
            <a:custGeom>
              <a:avLst/>
              <a:gdLst/>
              <a:ahLst/>
              <a:cxnLst/>
              <a:rect l="l" t="t" r="r" b="b"/>
              <a:pathLst>
                <a:path w="24552" h="27954" extrusionOk="0">
                  <a:moveTo>
                    <a:pt x="5437" y="0"/>
                  </a:moveTo>
                  <a:lnTo>
                    <a:pt x="7205" y="13944"/>
                  </a:lnTo>
                  <a:lnTo>
                    <a:pt x="0" y="25552"/>
                  </a:lnTo>
                  <a:lnTo>
                    <a:pt x="3603" y="27954"/>
                  </a:lnTo>
                  <a:lnTo>
                    <a:pt x="12509" y="15945"/>
                  </a:lnTo>
                  <a:lnTo>
                    <a:pt x="12509" y="4337"/>
                  </a:lnTo>
                  <a:lnTo>
                    <a:pt x="19514" y="11775"/>
                  </a:lnTo>
                  <a:lnTo>
                    <a:pt x="16412" y="23851"/>
                  </a:lnTo>
                  <a:lnTo>
                    <a:pt x="20014" y="25418"/>
                  </a:lnTo>
                  <a:lnTo>
                    <a:pt x="21682" y="20215"/>
                  </a:lnTo>
                  <a:cubicBezTo>
                    <a:pt x="24084" y="11509"/>
                    <a:pt x="24551" y="10374"/>
                    <a:pt x="23050" y="8506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0"/>
            <p:cNvSpPr/>
            <p:nvPr/>
          </p:nvSpPr>
          <p:spPr>
            <a:xfrm>
              <a:off x="5318350" y="5007100"/>
              <a:ext cx="122325" cy="53625"/>
            </a:xfrm>
            <a:custGeom>
              <a:avLst/>
              <a:gdLst/>
              <a:ahLst/>
              <a:cxnLst/>
              <a:rect l="l" t="t" r="r" b="b"/>
              <a:pathLst>
                <a:path w="4893" h="2145" extrusionOk="0">
                  <a:moveTo>
                    <a:pt x="1" y="0"/>
                  </a:moveTo>
                  <a:lnTo>
                    <a:pt x="1" y="0"/>
                  </a:lnTo>
                  <a:cubicBezTo>
                    <a:pt x="1569" y="801"/>
                    <a:pt x="3237" y="1435"/>
                    <a:pt x="4804" y="2135"/>
                  </a:cubicBezTo>
                  <a:cubicBezTo>
                    <a:pt x="4810" y="2141"/>
                    <a:pt x="4818" y="2144"/>
                    <a:pt x="4825" y="2144"/>
                  </a:cubicBezTo>
                  <a:cubicBezTo>
                    <a:pt x="4858" y="2144"/>
                    <a:pt x="4892" y="2090"/>
                    <a:pt x="4838" y="2035"/>
                  </a:cubicBezTo>
                  <a:cubicBezTo>
                    <a:pt x="3303" y="1335"/>
                    <a:pt x="1669" y="501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0"/>
            <p:cNvSpPr/>
            <p:nvPr/>
          </p:nvSpPr>
          <p:spPr>
            <a:xfrm>
              <a:off x="5395950" y="5006875"/>
              <a:ext cx="20850" cy="8600"/>
            </a:xfrm>
            <a:custGeom>
              <a:avLst/>
              <a:gdLst/>
              <a:ahLst/>
              <a:cxnLst/>
              <a:rect l="l" t="t" r="r" b="b"/>
              <a:pathLst>
                <a:path w="834" h="344" extrusionOk="0">
                  <a:moveTo>
                    <a:pt x="16" y="0"/>
                  </a:moveTo>
                  <a:cubicBezTo>
                    <a:pt x="0" y="0"/>
                    <a:pt x="6" y="43"/>
                    <a:pt x="32" y="43"/>
                  </a:cubicBezTo>
                  <a:cubicBezTo>
                    <a:pt x="299" y="143"/>
                    <a:pt x="533" y="310"/>
                    <a:pt x="800" y="343"/>
                  </a:cubicBezTo>
                  <a:cubicBezTo>
                    <a:pt x="833" y="343"/>
                    <a:pt x="833" y="310"/>
                    <a:pt x="800" y="276"/>
                  </a:cubicBezTo>
                  <a:cubicBezTo>
                    <a:pt x="566" y="143"/>
                    <a:pt x="299" y="110"/>
                    <a:pt x="32" y="9"/>
                  </a:cubicBezTo>
                  <a:cubicBezTo>
                    <a:pt x="26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0"/>
            <p:cNvSpPr/>
            <p:nvPr/>
          </p:nvSpPr>
          <p:spPr>
            <a:xfrm>
              <a:off x="5397575" y="5002925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1" y="1"/>
                  </a:moveTo>
                  <a:cubicBezTo>
                    <a:pt x="101" y="34"/>
                    <a:pt x="234" y="101"/>
                    <a:pt x="301" y="134"/>
                  </a:cubicBezTo>
                  <a:cubicBezTo>
                    <a:pt x="434" y="167"/>
                    <a:pt x="501" y="268"/>
                    <a:pt x="635" y="268"/>
                  </a:cubicBezTo>
                  <a:cubicBezTo>
                    <a:pt x="668" y="268"/>
                    <a:pt x="668" y="201"/>
                    <a:pt x="668" y="201"/>
                  </a:cubicBezTo>
                  <a:cubicBezTo>
                    <a:pt x="601" y="167"/>
                    <a:pt x="468" y="134"/>
                    <a:pt x="401" y="101"/>
                  </a:cubicBezTo>
                  <a:cubicBezTo>
                    <a:pt x="268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0"/>
            <p:cNvSpPr/>
            <p:nvPr/>
          </p:nvSpPr>
          <p:spPr>
            <a:xfrm>
              <a:off x="5399525" y="5020075"/>
              <a:ext cx="22275" cy="3725"/>
            </a:xfrm>
            <a:custGeom>
              <a:avLst/>
              <a:gdLst/>
              <a:ahLst/>
              <a:cxnLst/>
              <a:rect l="l" t="t" r="r" b="b"/>
              <a:pathLst>
                <a:path w="891" h="149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256" y="82"/>
                    <a:pt x="557" y="115"/>
                    <a:pt x="823" y="149"/>
                  </a:cubicBezTo>
                  <a:cubicBezTo>
                    <a:pt x="857" y="149"/>
                    <a:pt x="890" y="82"/>
                    <a:pt x="823" y="82"/>
                  </a:cubicBezTo>
                  <a:cubicBezTo>
                    <a:pt x="557" y="15"/>
                    <a:pt x="256" y="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0"/>
            <p:cNvSpPr/>
            <p:nvPr/>
          </p:nvSpPr>
          <p:spPr>
            <a:xfrm>
              <a:off x="5397375" y="4984875"/>
              <a:ext cx="31100" cy="25850"/>
            </a:xfrm>
            <a:custGeom>
              <a:avLst/>
              <a:gdLst/>
              <a:ahLst/>
              <a:cxnLst/>
              <a:rect l="l" t="t" r="r" b="b"/>
              <a:pathLst>
                <a:path w="1244" h="1034" extrusionOk="0">
                  <a:moveTo>
                    <a:pt x="448" y="210"/>
                  </a:moveTo>
                  <a:cubicBezTo>
                    <a:pt x="478" y="210"/>
                    <a:pt x="484" y="247"/>
                    <a:pt x="509" y="322"/>
                  </a:cubicBezTo>
                  <a:cubicBezTo>
                    <a:pt x="576" y="389"/>
                    <a:pt x="609" y="422"/>
                    <a:pt x="609" y="523"/>
                  </a:cubicBezTo>
                  <a:cubicBezTo>
                    <a:pt x="619" y="561"/>
                    <a:pt x="626" y="602"/>
                    <a:pt x="631" y="644"/>
                  </a:cubicBezTo>
                  <a:lnTo>
                    <a:pt x="631" y="644"/>
                  </a:lnTo>
                  <a:cubicBezTo>
                    <a:pt x="611" y="617"/>
                    <a:pt x="592" y="589"/>
                    <a:pt x="576" y="556"/>
                  </a:cubicBezTo>
                  <a:cubicBezTo>
                    <a:pt x="509" y="523"/>
                    <a:pt x="476" y="422"/>
                    <a:pt x="442" y="389"/>
                  </a:cubicBezTo>
                  <a:cubicBezTo>
                    <a:pt x="409" y="322"/>
                    <a:pt x="309" y="256"/>
                    <a:pt x="409" y="222"/>
                  </a:cubicBezTo>
                  <a:cubicBezTo>
                    <a:pt x="426" y="214"/>
                    <a:pt x="438" y="210"/>
                    <a:pt x="448" y="210"/>
                  </a:cubicBezTo>
                  <a:close/>
                  <a:moveTo>
                    <a:pt x="1088" y="469"/>
                  </a:moveTo>
                  <a:cubicBezTo>
                    <a:pt x="1031" y="607"/>
                    <a:pt x="937" y="717"/>
                    <a:pt x="814" y="824"/>
                  </a:cubicBezTo>
                  <a:lnTo>
                    <a:pt x="814" y="824"/>
                  </a:lnTo>
                  <a:cubicBezTo>
                    <a:pt x="882" y="688"/>
                    <a:pt x="967" y="572"/>
                    <a:pt x="1088" y="469"/>
                  </a:cubicBezTo>
                  <a:close/>
                  <a:moveTo>
                    <a:pt x="318" y="0"/>
                  </a:moveTo>
                  <a:cubicBezTo>
                    <a:pt x="293" y="0"/>
                    <a:pt x="268" y="7"/>
                    <a:pt x="242" y="22"/>
                  </a:cubicBezTo>
                  <a:cubicBezTo>
                    <a:pt x="1" y="183"/>
                    <a:pt x="408" y="626"/>
                    <a:pt x="628" y="861"/>
                  </a:cubicBezTo>
                  <a:lnTo>
                    <a:pt x="628" y="861"/>
                  </a:lnTo>
                  <a:cubicBezTo>
                    <a:pt x="621" y="882"/>
                    <a:pt x="614" y="902"/>
                    <a:pt x="609" y="923"/>
                  </a:cubicBezTo>
                  <a:cubicBezTo>
                    <a:pt x="620" y="956"/>
                    <a:pt x="639" y="982"/>
                    <a:pt x="658" y="999"/>
                  </a:cubicBezTo>
                  <a:lnTo>
                    <a:pt x="658" y="999"/>
                  </a:lnTo>
                  <a:cubicBezTo>
                    <a:pt x="671" y="1023"/>
                    <a:pt x="689" y="1033"/>
                    <a:pt x="705" y="1033"/>
                  </a:cubicBezTo>
                  <a:cubicBezTo>
                    <a:pt x="725" y="1033"/>
                    <a:pt x="743" y="1017"/>
                    <a:pt x="743" y="990"/>
                  </a:cubicBezTo>
                  <a:lnTo>
                    <a:pt x="809" y="990"/>
                  </a:lnTo>
                  <a:cubicBezTo>
                    <a:pt x="1010" y="823"/>
                    <a:pt x="1176" y="589"/>
                    <a:pt x="1243" y="356"/>
                  </a:cubicBezTo>
                  <a:cubicBezTo>
                    <a:pt x="1243" y="322"/>
                    <a:pt x="1176" y="256"/>
                    <a:pt x="1143" y="256"/>
                  </a:cubicBezTo>
                  <a:cubicBezTo>
                    <a:pt x="995" y="362"/>
                    <a:pt x="847" y="494"/>
                    <a:pt x="741" y="645"/>
                  </a:cubicBezTo>
                  <a:lnTo>
                    <a:pt x="741" y="645"/>
                  </a:lnTo>
                  <a:cubicBezTo>
                    <a:pt x="721" y="531"/>
                    <a:pt x="679" y="427"/>
                    <a:pt x="609" y="322"/>
                  </a:cubicBezTo>
                  <a:cubicBezTo>
                    <a:pt x="581" y="209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0"/>
            <p:cNvSpPr/>
            <p:nvPr/>
          </p:nvSpPr>
          <p:spPr>
            <a:xfrm>
              <a:off x="5345050" y="4977375"/>
              <a:ext cx="13850" cy="40075"/>
            </a:xfrm>
            <a:custGeom>
              <a:avLst/>
              <a:gdLst/>
              <a:ahLst/>
              <a:cxnLst/>
              <a:rect l="l" t="t" r="r" b="b"/>
              <a:pathLst>
                <a:path w="554" h="1603" extrusionOk="0">
                  <a:moveTo>
                    <a:pt x="475" y="0"/>
                  </a:moveTo>
                  <a:cubicBezTo>
                    <a:pt x="445" y="0"/>
                    <a:pt x="414" y="8"/>
                    <a:pt x="401" y="22"/>
                  </a:cubicBezTo>
                  <a:cubicBezTo>
                    <a:pt x="200" y="489"/>
                    <a:pt x="0" y="1023"/>
                    <a:pt x="0" y="1523"/>
                  </a:cubicBezTo>
                  <a:cubicBezTo>
                    <a:pt x="0" y="1578"/>
                    <a:pt x="10" y="1603"/>
                    <a:pt x="19" y="1603"/>
                  </a:cubicBezTo>
                  <a:cubicBezTo>
                    <a:pt x="27" y="1603"/>
                    <a:pt x="34" y="1586"/>
                    <a:pt x="34" y="1556"/>
                  </a:cubicBezTo>
                  <a:cubicBezTo>
                    <a:pt x="234" y="1056"/>
                    <a:pt x="334" y="556"/>
                    <a:pt x="534" y="55"/>
                  </a:cubicBezTo>
                  <a:cubicBezTo>
                    <a:pt x="554" y="16"/>
                    <a:pt x="516" y="0"/>
                    <a:pt x="47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0"/>
            <p:cNvSpPr/>
            <p:nvPr/>
          </p:nvSpPr>
          <p:spPr>
            <a:xfrm>
              <a:off x="4901400" y="5055475"/>
              <a:ext cx="101450" cy="76975"/>
            </a:xfrm>
            <a:custGeom>
              <a:avLst/>
              <a:gdLst/>
              <a:ahLst/>
              <a:cxnLst/>
              <a:rect l="l" t="t" r="r" b="b"/>
              <a:pathLst>
                <a:path w="4058" h="3079" extrusionOk="0">
                  <a:moveTo>
                    <a:pt x="0" y="0"/>
                  </a:moveTo>
                  <a:lnTo>
                    <a:pt x="0" y="0"/>
                  </a:lnTo>
                  <a:cubicBezTo>
                    <a:pt x="1301" y="1068"/>
                    <a:pt x="2636" y="2068"/>
                    <a:pt x="3970" y="3069"/>
                  </a:cubicBezTo>
                  <a:cubicBezTo>
                    <a:pt x="3976" y="3075"/>
                    <a:pt x="3984" y="3078"/>
                    <a:pt x="3991" y="3078"/>
                  </a:cubicBezTo>
                  <a:cubicBezTo>
                    <a:pt x="4024" y="3078"/>
                    <a:pt x="4057" y="3029"/>
                    <a:pt x="4003" y="3002"/>
                  </a:cubicBezTo>
                  <a:cubicBezTo>
                    <a:pt x="2802" y="1935"/>
                    <a:pt x="1435" y="8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0"/>
            <p:cNvSpPr/>
            <p:nvPr/>
          </p:nvSpPr>
          <p:spPr>
            <a:xfrm>
              <a:off x="4969775" y="5072150"/>
              <a:ext cx="24700" cy="15500"/>
            </a:xfrm>
            <a:custGeom>
              <a:avLst/>
              <a:gdLst/>
              <a:ahLst/>
              <a:cxnLst/>
              <a:rect l="l" t="t" r="r" b="b"/>
              <a:pathLst>
                <a:path w="988" h="620" extrusionOk="0">
                  <a:moveTo>
                    <a:pt x="34" y="0"/>
                  </a:moveTo>
                  <a:cubicBezTo>
                    <a:pt x="34" y="0"/>
                    <a:pt x="1" y="34"/>
                    <a:pt x="34" y="34"/>
                  </a:cubicBezTo>
                  <a:cubicBezTo>
                    <a:pt x="267" y="267"/>
                    <a:pt x="568" y="501"/>
                    <a:pt x="901" y="601"/>
                  </a:cubicBezTo>
                  <a:cubicBezTo>
                    <a:pt x="908" y="614"/>
                    <a:pt x="916" y="619"/>
                    <a:pt x="924" y="619"/>
                  </a:cubicBezTo>
                  <a:cubicBezTo>
                    <a:pt x="956" y="619"/>
                    <a:pt x="988" y="534"/>
                    <a:pt x="935" y="534"/>
                  </a:cubicBezTo>
                  <a:cubicBezTo>
                    <a:pt x="668" y="334"/>
                    <a:pt x="334" y="20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0"/>
            <p:cNvSpPr/>
            <p:nvPr/>
          </p:nvSpPr>
          <p:spPr>
            <a:xfrm>
              <a:off x="4975200" y="5064025"/>
              <a:ext cx="21900" cy="16650"/>
            </a:xfrm>
            <a:custGeom>
              <a:avLst/>
              <a:gdLst/>
              <a:ahLst/>
              <a:cxnLst/>
              <a:rect l="l" t="t" r="r" b="b"/>
              <a:pathLst>
                <a:path w="876" h="666" extrusionOk="0">
                  <a:moveTo>
                    <a:pt x="5" y="0"/>
                  </a:moveTo>
                  <a:cubicBezTo>
                    <a:pt x="0" y="0"/>
                    <a:pt x="0" y="8"/>
                    <a:pt x="17" y="25"/>
                  </a:cubicBezTo>
                  <a:cubicBezTo>
                    <a:pt x="17" y="8"/>
                    <a:pt x="9" y="0"/>
                    <a:pt x="5" y="0"/>
                  </a:cubicBezTo>
                  <a:close/>
                  <a:moveTo>
                    <a:pt x="17" y="25"/>
                  </a:moveTo>
                  <a:lnTo>
                    <a:pt x="17" y="25"/>
                  </a:lnTo>
                  <a:cubicBezTo>
                    <a:pt x="217" y="259"/>
                    <a:pt x="484" y="525"/>
                    <a:pt x="784" y="659"/>
                  </a:cubicBezTo>
                  <a:cubicBezTo>
                    <a:pt x="789" y="664"/>
                    <a:pt x="794" y="666"/>
                    <a:pt x="800" y="666"/>
                  </a:cubicBezTo>
                  <a:cubicBezTo>
                    <a:pt x="834" y="666"/>
                    <a:pt x="875" y="588"/>
                    <a:pt x="818" y="559"/>
                  </a:cubicBezTo>
                  <a:cubicBezTo>
                    <a:pt x="551" y="359"/>
                    <a:pt x="284" y="225"/>
                    <a:pt x="17" y="2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0"/>
            <p:cNvSpPr/>
            <p:nvPr/>
          </p:nvSpPr>
          <p:spPr>
            <a:xfrm>
              <a:off x="4978950" y="5057125"/>
              <a:ext cx="20050" cy="15875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34"/>
                    <a:pt x="201" y="268"/>
                    <a:pt x="334" y="368"/>
                  </a:cubicBezTo>
                  <a:cubicBezTo>
                    <a:pt x="434" y="468"/>
                    <a:pt x="568" y="601"/>
                    <a:pt x="701" y="635"/>
                  </a:cubicBezTo>
                  <a:cubicBezTo>
                    <a:pt x="734" y="635"/>
                    <a:pt x="801" y="601"/>
                    <a:pt x="734" y="535"/>
                  </a:cubicBezTo>
                  <a:cubicBezTo>
                    <a:pt x="668" y="468"/>
                    <a:pt x="501" y="435"/>
                    <a:pt x="401" y="334"/>
                  </a:cubicBezTo>
                  <a:cubicBezTo>
                    <a:pt x="301" y="268"/>
                    <a:pt x="167" y="134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0"/>
            <p:cNvSpPr/>
            <p:nvPr/>
          </p:nvSpPr>
          <p:spPr>
            <a:xfrm>
              <a:off x="4983950" y="5044625"/>
              <a:ext cx="36600" cy="30500"/>
            </a:xfrm>
            <a:custGeom>
              <a:avLst/>
              <a:gdLst/>
              <a:ahLst/>
              <a:cxnLst/>
              <a:rect l="l" t="t" r="r" b="b"/>
              <a:pathLst>
                <a:path w="1464" h="1220" extrusionOk="0">
                  <a:moveTo>
                    <a:pt x="162" y="176"/>
                  </a:moveTo>
                  <a:cubicBezTo>
                    <a:pt x="188" y="176"/>
                    <a:pt x="228" y="228"/>
                    <a:pt x="268" y="267"/>
                  </a:cubicBezTo>
                  <a:cubicBezTo>
                    <a:pt x="375" y="397"/>
                    <a:pt x="427" y="568"/>
                    <a:pt x="451" y="745"/>
                  </a:cubicBezTo>
                  <a:lnTo>
                    <a:pt x="451" y="745"/>
                  </a:lnTo>
                  <a:cubicBezTo>
                    <a:pt x="364" y="623"/>
                    <a:pt x="330" y="528"/>
                    <a:pt x="268" y="434"/>
                  </a:cubicBezTo>
                  <a:cubicBezTo>
                    <a:pt x="268" y="367"/>
                    <a:pt x="134" y="301"/>
                    <a:pt x="134" y="267"/>
                  </a:cubicBezTo>
                  <a:cubicBezTo>
                    <a:pt x="134" y="200"/>
                    <a:pt x="145" y="176"/>
                    <a:pt x="162" y="176"/>
                  </a:cubicBezTo>
                  <a:close/>
                  <a:moveTo>
                    <a:pt x="1258" y="739"/>
                  </a:moveTo>
                  <a:cubicBezTo>
                    <a:pt x="1274" y="739"/>
                    <a:pt x="1237" y="778"/>
                    <a:pt x="1168" y="801"/>
                  </a:cubicBezTo>
                  <a:cubicBezTo>
                    <a:pt x="1135" y="834"/>
                    <a:pt x="1101" y="935"/>
                    <a:pt x="1035" y="968"/>
                  </a:cubicBezTo>
                  <a:cubicBezTo>
                    <a:pt x="968" y="1016"/>
                    <a:pt x="906" y="1036"/>
                    <a:pt x="849" y="1036"/>
                  </a:cubicBezTo>
                  <a:cubicBezTo>
                    <a:pt x="844" y="1036"/>
                    <a:pt x="839" y="1036"/>
                    <a:pt x="834" y="1036"/>
                  </a:cubicBezTo>
                  <a:lnTo>
                    <a:pt x="834" y="1036"/>
                  </a:lnTo>
                  <a:cubicBezTo>
                    <a:pt x="834" y="1035"/>
                    <a:pt x="834" y="1035"/>
                    <a:pt x="835" y="1035"/>
                  </a:cubicBezTo>
                  <a:cubicBezTo>
                    <a:pt x="968" y="968"/>
                    <a:pt x="1101" y="801"/>
                    <a:pt x="1202" y="768"/>
                  </a:cubicBezTo>
                  <a:cubicBezTo>
                    <a:pt x="1233" y="747"/>
                    <a:pt x="1251" y="739"/>
                    <a:pt x="1258" y="739"/>
                  </a:cubicBezTo>
                  <a:close/>
                  <a:moveTo>
                    <a:pt x="167" y="1"/>
                  </a:moveTo>
                  <a:cubicBezTo>
                    <a:pt x="1" y="1"/>
                    <a:pt x="1" y="134"/>
                    <a:pt x="34" y="267"/>
                  </a:cubicBezTo>
                  <a:cubicBezTo>
                    <a:pt x="101" y="367"/>
                    <a:pt x="201" y="501"/>
                    <a:pt x="301" y="634"/>
                  </a:cubicBezTo>
                  <a:cubicBezTo>
                    <a:pt x="355" y="743"/>
                    <a:pt x="410" y="808"/>
                    <a:pt x="464" y="901"/>
                  </a:cubicBezTo>
                  <a:lnTo>
                    <a:pt x="464" y="901"/>
                  </a:lnTo>
                  <a:cubicBezTo>
                    <a:pt x="467" y="946"/>
                    <a:pt x="468" y="991"/>
                    <a:pt x="468" y="1035"/>
                  </a:cubicBezTo>
                  <a:lnTo>
                    <a:pt x="575" y="1035"/>
                  </a:lnTo>
                  <a:cubicBezTo>
                    <a:pt x="582" y="1041"/>
                    <a:pt x="590" y="1046"/>
                    <a:pt x="597" y="1052"/>
                  </a:cubicBezTo>
                  <a:lnTo>
                    <a:pt x="597" y="1052"/>
                  </a:lnTo>
                  <a:cubicBezTo>
                    <a:pt x="576" y="1069"/>
                    <a:pt x="555" y="1086"/>
                    <a:pt x="534" y="1101"/>
                  </a:cubicBezTo>
                  <a:cubicBezTo>
                    <a:pt x="508" y="1128"/>
                    <a:pt x="524" y="1220"/>
                    <a:pt x="583" y="1220"/>
                  </a:cubicBezTo>
                  <a:cubicBezTo>
                    <a:pt x="598" y="1220"/>
                    <a:pt x="615" y="1214"/>
                    <a:pt x="634" y="1201"/>
                  </a:cubicBezTo>
                  <a:cubicBezTo>
                    <a:pt x="667" y="1185"/>
                    <a:pt x="707" y="1161"/>
                    <a:pt x="744" y="1133"/>
                  </a:cubicBezTo>
                  <a:lnTo>
                    <a:pt x="744" y="1133"/>
                  </a:lnTo>
                  <a:cubicBezTo>
                    <a:pt x="785" y="1148"/>
                    <a:pt x="829" y="1156"/>
                    <a:pt x="875" y="1156"/>
                  </a:cubicBezTo>
                  <a:cubicBezTo>
                    <a:pt x="915" y="1156"/>
                    <a:pt x="957" y="1149"/>
                    <a:pt x="1001" y="1135"/>
                  </a:cubicBezTo>
                  <a:cubicBezTo>
                    <a:pt x="1168" y="1101"/>
                    <a:pt x="1368" y="868"/>
                    <a:pt x="1435" y="701"/>
                  </a:cubicBezTo>
                  <a:cubicBezTo>
                    <a:pt x="1464" y="614"/>
                    <a:pt x="1393" y="528"/>
                    <a:pt x="1308" y="528"/>
                  </a:cubicBezTo>
                  <a:cubicBezTo>
                    <a:pt x="1295" y="528"/>
                    <a:pt x="1282" y="530"/>
                    <a:pt x="1268" y="534"/>
                  </a:cubicBezTo>
                  <a:cubicBezTo>
                    <a:pt x="1135" y="601"/>
                    <a:pt x="1001" y="701"/>
                    <a:pt x="935" y="801"/>
                  </a:cubicBezTo>
                  <a:cubicBezTo>
                    <a:pt x="851" y="843"/>
                    <a:pt x="767" y="911"/>
                    <a:pt x="684" y="981"/>
                  </a:cubicBezTo>
                  <a:lnTo>
                    <a:pt x="684" y="981"/>
                  </a:lnTo>
                  <a:cubicBezTo>
                    <a:pt x="660" y="965"/>
                    <a:pt x="638" y="947"/>
                    <a:pt x="615" y="927"/>
                  </a:cubicBezTo>
                  <a:lnTo>
                    <a:pt x="615" y="927"/>
                  </a:lnTo>
                  <a:cubicBezTo>
                    <a:pt x="631" y="763"/>
                    <a:pt x="617" y="598"/>
                    <a:pt x="534" y="434"/>
                  </a:cubicBezTo>
                  <a:cubicBezTo>
                    <a:pt x="501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0"/>
            <p:cNvSpPr/>
            <p:nvPr/>
          </p:nvSpPr>
          <p:spPr>
            <a:xfrm>
              <a:off x="4920850" y="5029300"/>
              <a:ext cx="24775" cy="39900"/>
            </a:xfrm>
            <a:custGeom>
              <a:avLst/>
              <a:gdLst/>
              <a:ahLst/>
              <a:cxnLst/>
              <a:rect l="l" t="t" r="r" b="b"/>
              <a:pathLst>
                <a:path w="991" h="1596" extrusionOk="0">
                  <a:moveTo>
                    <a:pt x="922" y="0"/>
                  </a:moveTo>
                  <a:cubicBezTo>
                    <a:pt x="910" y="0"/>
                    <a:pt x="899" y="4"/>
                    <a:pt x="890" y="13"/>
                  </a:cubicBezTo>
                  <a:cubicBezTo>
                    <a:pt x="723" y="280"/>
                    <a:pt x="590" y="513"/>
                    <a:pt x="423" y="780"/>
                  </a:cubicBezTo>
                  <a:cubicBezTo>
                    <a:pt x="323" y="1081"/>
                    <a:pt x="156" y="1281"/>
                    <a:pt x="23" y="1581"/>
                  </a:cubicBezTo>
                  <a:cubicBezTo>
                    <a:pt x="390" y="1147"/>
                    <a:pt x="757" y="614"/>
                    <a:pt x="990" y="80"/>
                  </a:cubicBezTo>
                  <a:cubicBezTo>
                    <a:pt x="990" y="31"/>
                    <a:pt x="954" y="0"/>
                    <a:pt x="922" y="0"/>
                  </a:cubicBezTo>
                  <a:close/>
                  <a:moveTo>
                    <a:pt x="23" y="1581"/>
                  </a:moveTo>
                  <a:cubicBezTo>
                    <a:pt x="1" y="1581"/>
                    <a:pt x="8" y="1596"/>
                    <a:pt x="15" y="1596"/>
                  </a:cubicBezTo>
                  <a:cubicBezTo>
                    <a:pt x="19" y="1596"/>
                    <a:pt x="23" y="1592"/>
                    <a:pt x="23" y="158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0"/>
            <p:cNvSpPr/>
            <p:nvPr/>
          </p:nvSpPr>
          <p:spPr>
            <a:xfrm>
              <a:off x="4957625" y="4948600"/>
              <a:ext cx="59700" cy="51500"/>
            </a:xfrm>
            <a:custGeom>
              <a:avLst/>
              <a:gdLst/>
              <a:ahLst/>
              <a:cxnLst/>
              <a:rect l="l" t="t" r="r" b="b"/>
              <a:pathLst>
                <a:path w="2388" h="2060" extrusionOk="0">
                  <a:moveTo>
                    <a:pt x="9" y="0"/>
                  </a:moveTo>
                  <a:cubicBezTo>
                    <a:pt x="3" y="0"/>
                    <a:pt x="0" y="20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lnTo>
                    <a:pt x="20" y="39"/>
                  </a:lnTo>
                  <a:cubicBezTo>
                    <a:pt x="320" y="339"/>
                    <a:pt x="687" y="472"/>
                    <a:pt x="1054" y="606"/>
                  </a:cubicBezTo>
                  <a:cubicBezTo>
                    <a:pt x="1754" y="806"/>
                    <a:pt x="2221" y="1206"/>
                    <a:pt x="2221" y="2007"/>
                  </a:cubicBezTo>
                  <a:cubicBezTo>
                    <a:pt x="2221" y="2027"/>
                    <a:pt x="2258" y="2060"/>
                    <a:pt x="2287" y="2060"/>
                  </a:cubicBezTo>
                  <a:cubicBezTo>
                    <a:pt x="2306" y="2060"/>
                    <a:pt x="2321" y="2046"/>
                    <a:pt x="2321" y="2007"/>
                  </a:cubicBezTo>
                  <a:cubicBezTo>
                    <a:pt x="2388" y="1540"/>
                    <a:pt x="2188" y="1106"/>
                    <a:pt x="1788" y="806"/>
                  </a:cubicBezTo>
                  <a:cubicBezTo>
                    <a:pt x="1321" y="372"/>
                    <a:pt x="520" y="472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0"/>
            <p:cNvSpPr/>
            <p:nvPr/>
          </p:nvSpPr>
          <p:spPr>
            <a:xfrm>
              <a:off x="5005625" y="4920200"/>
              <a:ext cx="66750" cy="57725"/>
            </a:xfrm>
            <a:custGeom>
              <a:avLst/>
              <a:gdLst/>
              <a:ahLst/>
              <a:cxnLst/>
              <a:rect l="l" t="t" r="r" b="b"/>
              <a:pathLst>
                <a:path w="2670" h="2309" extrusionOk="0">
                  <a:moveTo>
                    <a:pt x="161" y="0"/>
                  </a:moveTo>
                  <a:cubicBezTo>
                    <a:pt x="131" y="0"/>
                    <a:pt x="100" y="2"/>
                    <a:pt x="68" y="7"/>
                  </a:cubicBezTo>
                  <a:cubicBezTo>
                    <a:pt x="1" y="7"/>
                    <a:pt x="1" y="107"/>
                    <a:pt x="68" y="107"/>
                  </a:cubicBezTo>
                  <a:cubicBezTo>
                    <a:pt x="768" y="141"/>
                    <a:pt x="802" y="1275"/>
                    <a:pt x="1302" y="1675"/>
                  </a:cubicBezTo>
                  <a:cubicBezTo>
                    <a:pt x="1669" y="2009"/>
                    <a:pt x="2169" y="2176"/>
                    <a:pt x="2670" y="2309"/>
                  </a:cubicBezTo>
                  <a:lnTo>
                    <a:pt x="2670" y="2276"/>
                  </a:lnTo>
                  <a:cubicBezTo>
                    <a:pt x="2336" y="2142"/>
                    <a:pt x="1969" y="2009"/>
                    <a:pt x="1669" y="1809"/>
                  </a:cubicBezTo>
                  <a:cubicBezTo>
                    <a:pt x="1235" y="1508"/>
                    <a:pt x="1068" y="1175"/>
                    <a:pt x="902" y="741"/>
                  </a:cubicBezTo>
                  <a:cubicBezTo>
                    <a:pt x="747" y="371"/>
                    <a:pt x="536" y="0"/>
                    <a:pt x="1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0"/>
            <p:cNvSpPr/>
            <p:nvPr/>
          </p:nvSpPr>
          <p:spPr>
            <a:xfrm>
              <a:off x="5017400" y="4855375"/>
              <a:ext cx="80000" cy="48225"/>
            </a:xfrm>
            <a:custGeom>
              <a:avLst/>
              <a:gdLst/>
              <a:ahLst/>
              <a:cxnLst/>
              <a:rect l="l" t="t" r="r" b="b"/>
              <a:pathLst>
                <a:path w="3200" h="1929" extrusionOk="0">
                  <a:moveTo>
                    <a:pt x="8" y="50"/>
                  </a:moveTo>
                  <a:cubicBezTo>
                    <a:pt x="1" y="50"/>
                    <a:pt x="8" y="65"/>
                    <a:pt x="30" y="65"/>
                  </a:cubicBezTo>
                  <a:cubicBezTo>
                    <a:pt x="19" y="54"/>
                    <a:pt x="12" y="50"/>
                    <a:pt x="8" y="50"/>
                  </a:cubicBezTo>
                  <a:close/>
                  <a:moveTo>
                    <a:pt x="328" y="1"/>
                  </a:moveTo>
                  <a:cubicBezTo>
                    <a:pt x="234" y="1"/>
                    <a:pt x="135" y="21"/>
                    <a:pt x="30" y="65"/>
                  </a:cubicBezTo>
                  <a:cubicBezTo>
                    <a:pt x="83" y="58"/>
                    <a:pt x="134" y="54"/>
                    <a:pt x="184" y="54"/>
                  </a:cubicBezTo>
                  <a:cubicBezTo>
                    <a:pt x="1028" y="54"/>
                    <a:pt x="1296" y="1092"/>
                    <a:pt x="1832" y="1533"/>
                  </a:cubicBezTo>
                  <a:cubicBezTo>
                    <a:pt x="2126" y="1774"/>
                    <a:pt x="2507" y="1929"/>
                    <a:pt x="2887" y="1929"/>
                  </a:cubicBezTo>
                  <a:cubicBezTo>
                    <a:pt x="2980" y="1929"/>
                    <a:pt x="3074" y="1920"/>
                    <a:pt x="3166" y="1900"/>
                  </a:cubicBezTo>
                  <a:cubicBezTo>
                    <a:pt x="3199" y="1900"/>
                    <a:pt x="3199" y="1833"/>
                    <a:pt x="3166" y="1833"/>
                  </a:cubicBezTo>
                  <a:cubicBezTo>
                    <a:pt x="2632" y="1833"/>
                    <a:pt x="2165" y="1700"/>
                    <a:pt x="1765" y="1333"/>
                  </a:cubicBezTo>
                  <a:cubicBezTo>
                    <a:pt x="1498" y="1066"/>
                    <a:pt x="1365" y="766"/>
                    <a:pt x="1131" y="499"/>
                  </a:cubicBezTo>
                  <a:cubicBezTo>
                    <a:pt x="924" y="240"/>
                    <a:pt x="656" y="1"/>
                    <a:pt x="3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0"/>
            <p:cNvSpPr/>
            <p:nvPr/>
          </p:nvSpPr>
          <p:spPr>
            <a:xfrm>
              <a:off x="5080700" y="4827225"/>
              <a:ext cx="67400" cy="63375"/>
            </a:xfrm>
            <a:custGeom>
              <a:avLst/>
              <a:gdLst/>
              <a:ahLst/>
              <a:cxnLst/>
              <a:rect l="l" t="t" r="r" b="b"/>
              <a:pathLst>
                <a:path w="2696" h="2535" extrusionOk="0">
                  <a:moveTo>
                    <a:pt x="357" y="1"/>
                  </a:moveTo>
                  <a:cubicBezTo>
                    <a:pt x="251" y="1"/>
                    <a:pt x="143" y="18"/>
                    <a:pt x="33" y="57"/>
                  </a:cubicBezTo>
                  <a:cubicBezTo>
                    <a:pt x="4" y="57"/>
                    <a:pt x="0" y="162"/>
                    <a:pt x="24" y="162"/>
                  </a:cubicBezTo>
                  <a:cubicBezTo>
                    <a:pt x="26" y="162"/>
                    <a:pt x="30" y="161"/>
                    <a:pt x="33" y="157"/>
                  </a:cubicBezTo>
                  <a:cubicBezTo>
                    <a:pt x="111" y="147"/>
                    <a:pt x="185" y="142"/>
                    <a:pt x="256" y="142"/>
                  </a:cubicBezTo>
                  <a:cubicBezTo>
                    <a:pt x="1607" y="142"/>
                    <a:pt x="1684" y="1891"/>
                    <a:pt x="2635" y="2525"/>
                  </a:cubicBezTo>
                  <a:cubicBezTo>
                    <a:pt x="2642" y="2532"/>
                    <a:pt x="2649" y="2535"/>
                    <a:pt x="2655" y="2535"/>
                  </a:cubicBezTo>
                  <a:cubicBezTo>
                    <a:pt x="2679" y="2535"/>
                    <a:pt x="2695" y="2492"/>
                    <a:pt x="2669" y="2492"/>
                  </a:cubicBezTo>
                  <a:cubicBezTo>
                    <a:pt x="2135" y="1958"/>
                    <a:pt x="1935" y="1225"/>
                    <a:pt x="1468" y="657"/>
                  </a:cubicBezTo>
                  <a:cubicBezTo>
                    <a:pt x="1199" y="307"/>
                    <a:pt x="799" y="1"/>
                    <a:pt x="3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0"/>
            <p:cNvSpPr/>
            <p:nvPr/>
          </p:nvSpPr>
          <p:spPr>
            <a:xfrm>
              <a:off x="5076525" y="4753575"/>
              <a:ext cx="80900" cy="57700"/>
            </a:xfrm>
            <a:custGeom>
              <a:avLst/>
              <a:gdLst/>
              <a:ahLst/>
              <a:cxnLst/>
              <a:rect l="l" t="t" r="r" b="b"/>
              <a:pathLst>
                <a:path w="3236" h="2308" extrusionOk="0">
                  <a:moveTo>
                    <a:pt x="67" y="1"/>
                  </a:moveTo>
                  <a:cubicBezTo>
                    <a:pt x="67" y="1"/>
                    <a:pt x="0" y="1"/>
                    <a:pt x="0" y="68"/>
                  </a:cubicBezTo>
                  <a:cubicBezTo>
                    <a:pt x="100" y="1635"/>
                    <a:pt x="2902" y="635"/>
                    <a:pt x="2769" y="2269"/>
                  </a:cubicBezTo>
                  <a:cubicBezTo>
                    <a:pt x="2769" y="2288"/>
                    <a:pt x="2791" y="2308"/>
                    <a:pt x="2810" y="2308"/>
                  </a:cubicBezTo>
                  <a:cubicBezTo>
                    <a:pt x="2824" y="2308"/>
                    <a:pt x="2836" y="2297"/>
                    <a:pt x="2836" y="2269"/>
                  </a:cubicBezTo>
                  <a:cubicBezTo>
                    <a:pt x="3236" y="635"/>
                    <a:pt x="234" y="1402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0"/>
            <p:cNvSpPr/>
            <p:nvPr/>
          </p:nvSpPr>
          <p:spPr>
            <a:xfrm>
              <a:off x="5137400" y="4729500"/>
              <a:ext cx="83425" cy="53125"/>
            </a:xfrm>
            <a:custGeom>
              <a:avLst/>
              <a:gdLst/>
              <a:ahLst/>
              <a:cxnLst/>
              <a:rect l="l" t="t" r="r" b="b"/>
              <a:pathLst>
                <a:path w="3337" h="2125" extrusionOk="0">
                  <a:moveTo>
                    <a:pt x="455" y="0"/>
                  </a:moveTo>
                  <a:cubicBezTo>
                    <a:pt x="319" y="0"/>
                    <a:pt x="178" y="30"/>
                    <a:pt x="34" y="97"/>
                  </a:cubicBezTo>
                  <a:cubicBezTo>
                    <a:pt x="0" y="130"/>
                    <a:pt x="34" y="197"/>
                    <a:pt x="67" y="197"/>
                  </a:cubicBezTo>
                  <a:cubicBezTo>
                    <a:pt x="190" y="161"/>
                    <a:pt x="303" y="145"/>
                    <a:pt x="409" y="145"/>
                  </a:cubicBezTo>
                  <a:cubicBezTo>
                    <a:pt x="1574" y="145"/>
                    <a:pt x="1819" y="2124"/>
                    <a:pt x="2973" y="2124"/>
                  </a:cubicBezTo>
                  <a:cubicBezTo>
                    <a:pt x="3085" y="2124"/>
                    <a:pt x="3205" y="2106"/>
                    <a:pt x="3336" y="2065"/>
                  </a:cubicBezTo>
                  <a:cubicBezTo>
                    <a:pt x="3336" y="2065"/>
                    <a:pt x="3336" y="1965"/>
                    <a:pt x="3303" y="1965"/>
                  </a:cubicBezTo>
                  <a:cubicBezTo>
                    <a:pt x="3204" y="1988"/>
                    <a:pt x="3111" y="1999"/>
                    <a:pt x="3025" y="1999"/>
                  </a:cubicBezTo>
                  <a:cubicBezTo>
                    <a:pt x="2119" y="1999"/>
                    <a:pt x="1841" y="814"/>
                    <a:pt x="1201" y="297"/>
                  </a:cubicBezTo>
                  <a:cubicBezTo>
                    <a:pt x="979" y="119"/>
                    <a:pt x="727" y="0"/>
                    <a:pt x="4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0"/>
            <p:cNvSpPr/>
            <p:nvPr/>
          </p:nvSpPr>
          <p:spPr>
            <a:xfrm>
              <a:off x="5092375" y="4671375"/>
              <a:ext cx="94725" cy="23575"/>
            </a:xfrm>
            <a:custGeom>
              <a:avLst/>
              <a:gdLst/>
              <a:ahLst/>
              <a:cxnLst/>
              <a:rect l="l" t="t" r="r" b="b"/>
              <a:pathLst>
                <a:path w="3789" h="943" extrusionOk="0">
                  <a:moveTo>
                    <a:pt x="15" y="0"/>
                  </a:moveTo>
                  <a:cubicBezTo>
                    <a:pt x="12" y="0"/>
                    <a:pt x="0" y="33"/>
                    <a:pt x="0" y="53"/>
                  </a:cubicBezTo>
                  <a:cubicBezTo>
                    <a:pt x="13" y="14"/>
                    <a:pt x="16" y="0"/>
                    <a:pt x="15" y="0"/>
                  </a:cubicBez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367" y="454"/>
                    <a:pt x="867" y="754"/>
                    <a:pt x="1434" y="820"/>
                  </a:cubicBezTo>
                  <a:cubicBezTo>
                    <a:pt x="1474" y="827"/>
                    <a:pt x="1517" y="830"/>
                    <a:pt x="1563" y="830"/>
                  </a:cubicBezTo>
                  <a:cubicBezTo>
                    <a:pt x="1957" y="830"/>
                    <a:pt x="2584" y="605"/>
                    <a:pt x="3062" y="605"/>
                  </a:cubicBezTo>
                  <a:cubicBezTo>
                    <a:pt x="3339" y="605"/>
                    <a:pt x="3567" y="681"/>
                    <a:pt x="3669" y="921"/>
                  </a:cubicBezTo>
                  <a:cubicBezTo>
                    <a:pt x="3683" y="934"/>
                    <a:pt x="3708" y="942"/>
                    <a:pt x="3731" y="942"/>
                  </a:cubicBezTo>
                  <a:cubicBezTo>
                    <a:pt x="3763" y="942"/>
                    <a:pt x="3789" y="926"/>
                    <a:pt x="3769" y="887"/>
                  </a:cubicBezTo>
                  <a:cubicBezTo>
                    <a:pt x="3688" y="563"/>
                    <a:pt x="3432" y="392"/>
                    <a:pt x="3143" y="392"/>
                  </a:cubicBezTo>
                  <a:cubicBezTo>
                    <a:pt x="3075" y="392"/>
                    <a:pt x="3005" y="401"/>
                    <a:pt x="2936" y="420"/>
                  </a:cubicBezTo>
                  <a:cubicBezTo>
                    <a:pt x="2469" y="487"/>
                    <a:pt x="2102" y="754"/>
                    <a:pt x="1601" y="754"/>
                  </a:cubicBezTo>
                  <a:cubicBezTo>
                    <a:pt x="967" y="754"/>
                    <a:pt x="434" y="454"/>
                    <a:pt x="0" y="5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0"/>
            <p:cNvSpPr/>
            <p:nvPr/>
          </p:nvSpPr>
          <p:spPr>
            <a:xfrm>
              <a:off x="5147400" y="4618525"/>
              <a:ext cx="79250" cy="22050"/>
            </a:xfrm>
            <a:custGeom>
              <a:avLst/>
              <a:gdLst/>
              <a:ahLst/>
              <a:cxnLst/>
              <a:rect l="l" t="t" r="r" b="b"/>
              <a:pathLst>
                <a:path w="3170" h="882" extrusionOk="0">
                  <a:moveTo>
                    <a:pt x="741" y="1"/>
                  </a:moveTo>
                  <a:cubicBezTo>
                    <a:pt x="311" y="1"/>
                    <a:pt x="1" y="181"/>
                    <a:pt x="1" y="700"/>
                  </a:cubicBezTo>
                  <a:cubicBezTo>
                    <a:pt x="1" y="750"/>
                    <a:pt x="34" y="775"/>
                    <a:pt x="67" y="775"/>
                  </a:cubicBezTo>
                  <a:cubicBezTo>
                    <a:pt x="101" y="775"/>
                    <a:pt x="134" y="750"/>
                    <a:pt x="134" y="700"/>
                  </a:cubicBezTo>
                  <a:cubicBezTo>
                    <a:pt x="212" y="284"/>
                    <a:pt x="593" y="131"/>
                    <a:pt x="963" y="131"/>
                  </a:cubicBezTo>
                  <a:cubicBezTo>
                    <a:pt x="1068" y="131"/>
                    <a:pt x="1172" y="144"/>
                    <a:pt x="1268" y="166"/>
                  </a:cubicBezTo>
                  <a:cubicBezTo>
                    <a:pt x="1468" y="199"/>
                    <a:pt x="1669" y="333"/>
                    <a:pt x="1835" y="366"/>
                  </a:cubicBezTo>
                  <a:cubicBezTo>
                    <a:pt x="2269" y="533"/>
                    <a:pt x="2669" y="733"/>
                    <a:pt x="3136" y="866"/>
                  </a:cubicBezTo>
                  <a:cubicBezTo>
                    <a:pt x="3147" y="877"/>
                    <a:pt x="3155" y="881"/>
                    <a:pt x="3160" y="881"/>
                  </a:cubicBezTo>
                  <a:cubicBezTo>
                    <a:pt x="3170" y="881"/>
                    <a:pt x="3170" y="866"/>
                    <a:pt x="3170" y="866"/>
                  </a:cubicBezTo>
                  <a:cubicBezTo>
                    <a:pt x="2798" y="648"/>
                    <a:pt x="1555" y="1"/>
                    <a:pt x="74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0"/>
            <p:cNvSpPr/>
            <p:nvPr/>
          </p:nvSpPr>
          <p:spPr>
            <a:xfrm>
              <a:off x="5082575" y="4577575"/>
              <a:ext cx="105250" cy="18675"/>
            </a:xfrm>
            <a:custGeom>
              <a:avLst/>
              <a:gdLst/>
              <a:ahLst/>
              <a:cxnLst/>
              <a:rect l="l" t="t" r="r" b="b"/>
              <a:pathLst>
                <a:path w="4210" h="747" extrusionOk="0">
                  <a:moveTo>
                    <a:pt x="3280" y="1"/>
                  </a:moveTo>
                  <a:cubicBezTo>
                    <a:pt x="2467" y="1"/>
                    <a:pt x="1639" y="590"/>
                    <a:pt x="815" y="590"/>
                  </a:cubicBezTo>
                  <a:cubicBezTo>
                    <a:pt x="551" y="590"/>
                    <a:pt x="287" y="529"/>
                    <a:pt x="25" y="369"/>
                  </a:cubicBezTo>
                  <a:cubicBezTo>
                    <a:pt x="25" y="361"/>
                    <a:pt x="23" y="356"/>
                    <a:pt x="20" y="356"/>
                  </a:cubicBezTo>
                  <a:cubicBezTo>
                    <a:pt x="12" y="356"/>
                    <a:pt x="1" y="387"/>
                    <a:pt x="25" y="436"/>
                  </a:cubicBezTo>
                  <a:cubicBezTo>
                    <a:pt x="314" y="664"/>
                    <a:pt x="613" y="747"/>
                    <a:pt x="918" y="747"/>
                  </a:cubicBezTo>
                  <a:cubicBezTo>
                    <a:pt x="1725" y="747"/>
                    <a:pt x="2576" y="170"/>
                    <a:pt x="3400" y="170"/>
                  </a:cubicBezTo>
                  <a:cubicBezTo>
                    <a:pt x="3635" y="170"/>
                    <a:pt x="3867" y="216"/>
                    <a:pt x="4095" y="336"/>
                  </a:cubicBezTo>
                  <a:cubicBezTo>
                    <a:pt x="4101" y="342"/>
                    <a:pt x="4110" y="345"/>
                    <a:pt x="4119" y="345"/>
                  </a:cubicBezTo>
                  <a:cubicBezTo>
                    <a:pt x="4159" y="345"/>
                    <a:pt x="4209" y="296"/>
                    <a:pt x="4128" y="269"/>
                  </a:cubicBezTo>
                  <a:cubicBezTo>
                    <a:pt x="3848" y="73"/>
                    <a:pt x="3565" y="1"/>
                    <a:pt x="32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0"/>
            <p:cNvSpPr/>
            <p:nvPr/>
          </p:nvSpPr>
          <p:spPr>
            <a:xfrm>
              <a:off x="5129375" y="4509025"/>
              <a:ext cx="104775" cy="27000"/>
            </a:xfrm>
            <a:custGeom>
              <a:avLst/>
              <a:gdLst/>
              <a:ahLst/>
              <a:cxnLst/>
              <a:rect l="l" t="t" r="r" b="b"/>
              <a:pathLst>
                <a:path w="4191" h="1080" extrusionOk="0">
                  <a:moveTo>
                    <a:pt x="1384" y="1"/>
                  </a:moveTo>
                  <a:cubicBezTo>
                    <a:pt x="790" y="1"/>
                    <a:pt x="280" y="259"/>
                    <a:pt x="21" y="1010"/>
                  </a:cubicBezTo>
                  <a:cubicBezTo>
                    <a:pt x="1" y="1051"/>
                    <a:pt x="44" y="1080"/>
                    <a:pt x="87" y="1080"/>
                  </a:cubicBezTo>
                  <a:cubicBezTo>
                    <a:pt x="115" y="1080"/>
                    <a:pt x="142" y="1069"/>
                    <a:pt x="155" y="1043"/>
                  </a:cubicBezTo>
                  <a:cubicBezTo>
                    <a:pt x="421" y="376"/>
                    <a:pt x="865" y="150"/>
                    <a:pt x="1375" y="150"/>
                  </a:cubicBezTo>
                  <a:cubicBezTo>
                    <a:pt x="2269" y="150"/>
                    <a:pt x="3369" y="843"/>
                    <a:pt x="4091" y="1077"/>
                  </a:cubicBezTo>
                  <a:cubicBezTo>
                    <a:pt x="4191" y="1077"/>
                    <a:pt x="4191" y="1043"/>
                    <a:pt x="4157" y="1010"/>
                  </a:cubicBezTo>
                  <a:cubicBezTo>
                    <a:pt x="3464" y="643"/>
                    <a:pt x="2320" y="1"/>
                    <a:pt x="13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0"/>
            <p:cNvSpPr/>
            <p:nvPr/>
          </p:nvSpPr>
          <p:spPr>
            <a:xfrm>
              <a:off x="5070675" y="4434725"/>
              <a:ext cx="112400" cy="41850"/>
            </a:xfrm>
            <a:custGeom>
              <a:avLst/>
              <a:gdLst/>
              <a:ahLst/>
              <a:cxnLst/>
              <a:rect l="l" t="t" r="r" b="b"/>
              <a:pathLst>
                <a:path w="4496" h="1674" extrusionOk="0">
                  <a:moveTo>
                    <a:pt x="3691" y="1"/>
                  </a:moveTo>
                  <a:cubicBezTo>
                    <a:pt x="3560" y="1"/>
                    <a:pt x="3428" y="27"/>
                    <a:pt x="3303" y="79"/>
                  </a:cubicBezTo>
                  <a:cubicBezTo>
                    <a:pt x="2970" y="213"/>
                    <a:pt x="2703" y="513"/>
                    <a:pt x="2403" y="746"/>
                  </a:cubicBezTo>
                  <a:cubicBezTo>
                    <a:pt x="1830" y="1292"/>
                    <a:pt x="1279" y="1592"/>
                    <a:pt x="550" y="1592"/>
                  </a:cubicBezTo>
                  <a:cubicBezTo>
                    <a:pt x="388" y="1592"/>
                    <a:pt x="216" y="1577"/>
                    <a:pt x="34" y="1547"/>
                  </a:cubicBezTo>
                  <a:cubicBezTo>
                    <a:pt x="1" y="1547"/>
                    <a:pt x="1" y="1580"/>
                    <a:pt x="34" y="1580"/>
                  </a:cubicBezTo>
                  <a:cubicBezTo>
                    <a:pt x="274" y="1640"/>
                    <a:pt x="521" y="1673"/>
                    <a:pt x="765" y="1673"/>
                  </a:cubicBezTo>
                  <a:cubicBezTo>
                    <a:pt x="1064" y="1673"/>
                    <a:pt x="1360" y="1624"/>
                    <a:pt x="1635" y="1514"/>
                  </a:cubicBezTo>
                  <a:cubicBezTo>
                    <a:pt x="2281" y="1229"/>
                    <a:pt x="3028" y="164"/>
                    <a:pt x="3750" y="164"/>
                  </a:cubicBezTo>
                  <a:cubicBezTo>
                    <a:pt x="3960" y="164"/>
                    <a:pt x="4168" y="254"/>
                    <a:pt x="4371" y="479"/>
                  </a:cubicBezTo>
                  <a:cubicBezTo>
                    <a:pt x="4379" y="488"/>
                    <a:pt x="4391" y="492"/>
                    <a:pt x="4405" y="492"/>
                  </a:cubicBezTo>
                  <a:cubicBezTo>
                    <a:pt x="4446" y="492"/>
                    <a:pt x="4496" y="454"/>
                    <a:pt x="4471" y="379"/>
                  </a:cubicBezTo>
                  <a:cubicBezTo>
                    <a:pt x="4264" y="127"/>
                    <a:pt x="3979" y="1"/>
                    <a:pt x="369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0"/>
            <p:cNvSpPr/>
            <p:nvPr/>
          </p:nvSpPr>
          <p:spPr>
            <a:xfrm>
              <a:off x="5265825" y="4474850"/>
              <a:ext cx="81750" cy="34425"/>
            </a:xfrm>
            <a:custGeom>
              <a:avLst/>
              <a:gdLst/>
              <a:ahLst/>
              <a:cxnLst/>
              <a:rect l="l" t="t" r="r" b="b"/>
              <a:pathLst>
                <a:path w="3270" h="1377" extrusionOk="0">
                  <a:moveTo>
                    <a:pt x="3194" y="0"/>
                  </a:moveTo>
                  <a:cubicBezTo>
                    <a:pt x="3169" y="0"/>
                    <a:pt x="3136" y="25"/>
                    <a:pt x="3103" y="75"/>
                  </a:cubicBezTo>
                  <a:cubicBezTo>
                    <a:pt x="3069" y="776"/>
                    <a:pt x="1735" y="609"/>
                    <a:pt x="1268" y="742"/>
                  </a:cubicBezTo>
                  <a:cubicBezTo>
                    <a:pt x="834" y="809"/>
                    <a:pt x="367" y="1043"/>
                    <a:pt x="0" y="1376"/>
                  </a:cubicBezTo>
                  <a:cubicBezTo>
                    <a:pt x="401" y="1109"/>
                    <a:pt x="834" y="943"/>
                    <a:pt x="1335" y="809"/>
                  </a:cubicBezTo>
                  <a:cubicBezTo>
                    <a:pt x="1735" y="742"/>
                    <a:pt x="2169" y="776"/>
                    <a:pt x="2569" y="742"/>
                  </a:cubicBezTo>
                  <a:cubicBezTo>
                    <a:pt x="2936" y="709"/>
                    <a:pt x="3269" y="476"/>
                    <a:pt x="3236" y="75"/>
                  </a:cubicBezTo>
                  <a:cubicBezTo>
                    <a:pt x="3236" y="25"/>
                    <a:pt x="3219" y="0"/>
                    <a:pt x="31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0"/>
            <p:cNvSpPr/>
            <p:nvPr/>
          </p:nvSpPr>
          <p:spPr>
            <a:xfrm>
              <a:off x="5330875" y="4498850"/>
              <a:ext cx="91750" cy="24825"/>
            </a:xfrm>
            <a:custGeom>
              <a:avLst/>
              <a:gdLst/>
              <a:ahLst/>
              <a:cxnLst/>
              <a:rect l="l" t="t" r="r" b="b"/>
              <a:pathLst>
                <a:path w="3670" h="993" extrusionOk="0">
                  <a:moveTo>
                    <a:pt x="3392" y="0"/>
                  </a:moveTo>
                  <a:cubicBezTo>
                    <a:pt x="2355" y="0"/>
                    <a:pt x="1556" y="830"/>
                    <a:pt x="523" y="830"/>
                  </a:cubicBezTo>
                  <a:cubicBezTo>
                    <a:pt x="387" y="830"/>
                    <a:pt x="246" y="816"/>
                    <a:pt x="100" y="783"/>
                  </a:cubicBezTo>
                  <a:cubicBezTo>
                    <a:pt x="67" y="783"/>
                    <a:pt x="0" y="817"/>
                    <a:pt x="67" y="850"/>
                  </a:cubicBezTo>
                  <a:cubicBezTo>
                    <a:pt x="282" y="951"/>
                    <a:pt x="496" y="993"/>
                    <a:pt x="709" y="993"/>
                  </a:cubicBezTo>
                  <a:cubicBezTo>
                    <a:pt x="1686" y="993"/>
                    <a:pt x="2644" y="116"/>
                    <a:pt x="3603" y="116"/>
                  </a:cubicBezTo>
                  <a:cubicBezTo>
                    <a:pt x="3670" y="116"/>
                    <a:pt x="3670" y="16"/>
                    <a:pt x="3636" y="16"/>
                  </a:cubicBezTo>
                  <a:cubicBezTo>
                    <a:pt x="3553" y="5"/>
                    <a:pt x="3472" y="0"/>
                    <a:pt x="33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0"/>
            <p:cNvSpPr/>
            <p:nvPr/>
          </p:nvSpPr>
          <p:spPr>
            <a:xfrm>
              <a:off x="5325300" y="4553425"/>
              <a:ext cx="105550" cy="30075"/>
            </a:xfrm>
            <a:custGeom>
              <a:avLst/>
              <a:gdLst/>
              <a:ahLst/>
              <a:cxnLst/>
              <a:rect l="l" t="t" r="r" b="b"/>
              <a:pathLst>
                <a:path w="4222" h="1203" extrusionOk="0">
                  <a:moveTo>
                    <a:pt x="16" y="872"/>
                  </a:moveTo>
                  <a:cubicBezTo>
                    <a:pt x="8" y="872"/>
                    <a:pt x="1" y="902"/>
                    <a:pt x="23" y="902"/>
                  </a:cubicBezTo>
                  <a:cubicBezTo>
                    <a:pt x="23" y="880"/>
                    <a:pt x="19" y="872"/>
                    <a:pt x="16" y="872"/>
                  </a:cubicBezTo>
                  <a:close/>
                  <a:moveTo>
                    <a:pt x="3523" y="1"/>
                  </a:moveTo>
                  <a:cubicBezTo>
                    <a:pt x="3344" y="1"/>
                    <a:pt x="3162" y="50"/>
                    <a:pt x="2992" y="135"/>
                  </a:cubicBezTo>
                  <a:cubicBezTo>
                    <a:pt x="2725" y="268"/>
                    <a:pt x="2558" y="435"/>
                    <a:pt x="2358" y="602"/>
                  </a:cubicBezTo>
                  <a:cubicBezTo>
                    <a:pt x="1902" y="933"/>
                    <a:pt x="1433" y="1123"/>
                    <a:pt x="942" y="1123"/>
                  </a:cubicBezTo>
                  <a:cubicBezTo>
                    <a:pt x="644" y="1123"/>
                    <a:pt x="338" y="1053"/>
                    <a:pt x="23" y="902"/>
                  </a:cubicBezTo>
                  <a:lnTo>
                    <a:pt x="23" y="902"/>
                  </a:lnTo>
                  <a:cubicBezTo>
                    <a:pt x="383" y="1082"/>
                    <a:pt x="763" y="1202"/>
                    <a:pt x="1147" y="1202"/>
                  </a:cubicBezTo>
                  <a:cubicBezTo>
                    <a:pt x="1261" y="1202"/>
                    <a:pt x="1376" y="1192"/>
                    <a:pt x="1491" y="1169"/>
                  </a:cubicBezTo>
                  <a:cubicBezTo>
                    <a:pt x="2142" y="1038"/>
                    <a:pt x="2833" y="156"/>
                    <a:pt x="3534" y="156"/>
                  </a:cubicBezTo>
                  <a:cubicBezTo>
                    <a:pt x="3731" y="156"/>
                    <a:pt x="3928" y="226"/>
                    <a:pt x="4126" y="401"/>
                  </a:cubicBezTo>
                  <a:cubicBezTo>
                    <a:pt x="4131" y="406"/>
                    <a:pt x="4136" y="408"/>
                    <a:pt x="4142" y="408"/>
                  </a:cubicBezTo>
                  <a:cubicBezTo>
                    <a:pt x="4176" y="408"/>
                    <a:pt x="4221" y="330"/>
                    <a:pt x="4193" y="301"/>
                  </a:cubicBezTo>
                  <a:cubicBezTo>
                    <a:pt x="4001" y="90"/>
                    <a:pt x="3765" y="1"/>
                    <a:pt x="352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0"/>
            <p:cNvSpPr/>
            <p:nvPr/>
          </p:nvSpPr>
          <p:spPr>
            <a:xfrm>
              <a:off x="5389650" y="4594300"/>
              <a:ext cx="118025" cy="27725"/>
            </a:xfrm>
            <a:custGeom>
              <a:avLst/>
              <a:gdLst/>
              <a:ahLst/>
              <a:cxnLst/>
              <a:rect l="l" t="t" r="r" b="b"/>
              <a:pathLst>
                <a:path w="4721" h="1109" extrusionOk="0">
                  <a:moveTo>
                    <a:pt x="3787" y="1"/>
                  </a:moveTo>
                  <a:cubicBezTo>
                    <a:pt x="3495" y="1"/>
                    <a:pt x="3203" y="34"/>
                    <a:pt x="2920" y="101"/>
                  </a:cubicBezTo>
                  <a:cubicBezTo>
                    <a:pt x="2385" y="181"/>
                    <a:pt x="1249" y="840"/>
                    <a:pt x="545" y="840"/>
                  </a:cubicBezTo>
                  <a:cubicBezTo>
                    <a:pt x="371" y="840"/>
                    <a:pt x="223" y="800"/>
                    <a:pt x="118" y="701"/>
                  </a:cubicBezTo>
                  <a:cubicBezTo>
                    <a:pt x="109" y="693"/>
                    <a:pt x="97" y="689"/>
                    <a:pt x="84" y="689"/>
                  </a:cubicBezTo>
                  <a:cubicBezTo>
                    <a:pt x="45" y="689"/>
                    <a:pt x="1" y="726"/>
                    <a:pt x="51" y="801"/>
                  </a:cubicBezTo>
                  <a:cubicBezTo>
                    <a:pt x="210" y="1020"/>
                    <a:pt x="417" y="1109"/>
                    <a:pt x="644" y="1109"/>
                  </a:cubicBezTo>
                  <a:cubicBezTo>
                    <a:pt x="796" y="1109"/>
                    <a:pt x="957" y="1069"/>
                    <a:pt x="1118" y="1001"/>
                  </a:cubicBezTo>
                  <a:cubicBezTo>
                    <a:pt x="1652" y="801"/>
                    <a:pt x="2086" y="468"/>
                    <a:pt x="2619" y="334"/>
                  </a:cubicBezTo>
                  <a:cubicBezTo>
                    <a:pt x="3093" y="192"/>
                    <a:pt x="3567" y="151"/>
                    <a:pt x="4053" y="151"/>
                  </a:cubicBezTo>
                  <a:cubicBezTo>
                    <a:pt x="4251" y="151"/>
                    <a:pt x="4451" y="158"/>
                    <a:pt x="4654" y="167"/>
                  </a:cubicBezTo>
                  <a:cubicBezTo>
                    <a:pt x="4721" y="167"/>
                    <a:pt x="4721" y="101"/>
                    <a:pt x="4654" y="101"/>
                  </a:cubicBezTo>
                  <a:cubicBezTo>
                    <a:pt x="4371" y="34"/>
                    <a:pt x="4079" y="1"/>
                    <a:pt x="37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0"/>
            <p:cNvSpPr/>
            <p:nvPr/>
          </p:nvSpPr>
          <p:spPr>
            <a:xfrm>
              <a:off x="5406250" y="4669125"/>
              <a:ext cx="66400" cy="14125"/>
            </a:xfrm>
            <a:custGeom>
              <a:avLst/>
              <a:gdLst/>
              <a:ahLst/>
              <a:cxnLst/>
              <a:rect l="l" t="t" r="r" b="b"/>
              <a:pathLst>
                <a:path w="2656" h="565" extrusionOk="0">
                  <a:moveTo>
                    <a:pt x="65" y="0"/>
                  </a:moveTo>
                  <a:cubicBezTo>
                    <a:pt x="33" y="0"/>
                    <a:pt x="1" y="43"/>
                    <a:pt x="54" y="43"/>
                  </a:cubicBezTo>
                  <a:cubicBezTo>
                    <a:pt x="624" y="354"/>
                    <a:pt x="1356" y="565"/>
                    <a:pt x="2045" y="565"/>
                  </a:cubicBezTo>
                  <a:cubicBezTo>
                    <a:pt x="2243" y="565"/>
                    <a:pt x="2437" y="547"/>
                    <a:pt x="2623" y="510"/>
                  </a:cubicBezTo>
                  <a:cubicBezTo>
                    <a:pt x="2656" y="510"/>
                    <a:pt x="2656" y="443"/>
                    <a:pt x="2623" y="443"/>
                  </a:cubicBezTo>
                  <a:cubicBezTo>
                    <a:pt x="1722" y="377"/>
                    <a:pt x="921" y="343"/>
                    <a:pt x="87" y="10"/>
                  </a:cubicBezTo>
                  <a:cubicBezTo>
                    <a:pt x="81" y="3"/>
                    <a:pt x="73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0"/>
            <p:cNvSpPr/>
            <p:nvPr/>
          </p:nvSpPr>
          <p:spPr>
            <a:xfrm>
              <a:off x="5420100" y="4743250"/>
              <a:ext cx="77575" cy="18275"/>
            </a:xfrm>
            <a:custGeom>
              <a:avLst/>
              <a:gdLst/>
              <a:ahLst/>
              <a:cxnLst/>
              <a:rect l="l" t="t" r="r" b="b"/>
              <a:pathLst>
                <a:path w="3103" h="731" extrusionOk="0">
                  <a:moveTo>
                    <a:pt x="889" y="0"/>
                  </a:moveTo>
                  <a:cubicBezTo>
                    <a:pt x="395" y="0"/>
                    <a:pt x="14" y="165"/>
                    <a:pt x="0" y="681"/>
                  </a:cubicBezTo>
                  <a:cubicBezTo>
                    <a:pt x="0" y="714"/>
                    <a:pt x="25" y="731"/>
                    <a:pt x="50" y="731"/>
                  </a:cubicBezTo>
                  <a:cubicBezTo>
                    <a:pt x="75" y="731"/>
                    <a:pt x="101" y="714"/>
                    <a:pt x="101" y="681"/>
                  </a:cubicBezTo>
                  <a:cubicBezTo>
                    <a:pt x="192" y="289"/>
                    <a:pt x="555" y="163"/>
                    <a:pt x="1002" y="163"/>
                  </a:cubicBezTo>
                  <a:cubicBezTo>
                    <a:pt x="1697" y="163"/>
                    <a:pt x="2597" y="466"/>
                    <a:pt x="3003" y="547"/>
                  </a:cubicBezTo>
                  <a:cubicBezTo>
                    <a:pt x="3069" y="547"/>
                    <a:pt x="3103" y="514"/>
                    <a:pt x="3036" y="481"/>
                  </a:cubicBezTo>
                  <a:cubicBezTo>
                    <a:pt x="2654" y="380"/>
                    <a:pt x="1640" y="0"/>
                    <a:pt x="8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0"/>
            <p:cNvSpPr/>
            <p:nvPr/>
          </p:nvSpPr>
          <p:spPr>
            <a:xfrm>
              <a:off x="5372000" y="4768725"/>
              <a:ext cx="73150" cy="44300"/>
            </a:xfrm>
            <a:custGeom>
              <a:avLst/>
              <a:gdLst/>
              <a:ahLst/>
              <a:cxnLst/>
              <a:rect l="l" t="t" r="r" b="b"/>
              <a:pathLst>
                <a:path w="2926" h="1772" extrusionOk="0">
                  <a:moveTo>
                    <a:pt x="79" y="0"/>
                  </a:moveTo>
                  <a:cubicBezTo>
                    <a:pt x="41" y="0"/>
                    <a:pt x="0" y="39"/>
                    <a:pt x="23" y="62"/>
                  </a:cubicBezTo>
                  <a:cubicBezTo>
                    <a:pt x="190" y="462"/>
                    <a:pt x="457" y="729"/>
                    <a:pt x="824" y="863"/>
                  </a:cubicBezTo>
                  <a:cubicBezTo>
                    <a:pt x="1357" y="1063"/>
                    <a:pt x="2758" y="696"/>
                    <a:pt x="2658" y="1697"/>
                  </a:cubicBezTo>
                  <a:cubicBezTo>
                    <a:pt x="2658" y="1747"/>
                    <a:pt x="2683" y="1772"/>
                    <a:pt x="2713" y="1772"/>
                  </a:cubicBezTo>
                  <a:cubicBezTo>
                    <a:pt x="2742" y="1772"/>
                    <a:pt x="2775" y="1747"/>
                    <a:pt x="2792" y="1697"/>
                  </a:cubicBezTo>
                  <a:cubicBezTo>
                    <a:pt x="2925" y="1330"/>
                    <a:pt x="2658" y="1029"/>
                    <a:pt x="2325" y="896"/>
                  </a:cubicBezTo>
                  <a:cubicBezTo>
                    <a:pt x="2145" y="836"/>
                    <a:pt x="1976" y="824"/>
                    <a:pt x="1806" y="824"/>
                  </a:cubicBezTo>
                  <a:cubicBezTo>
                    <a:pt x="1692" y="824"/>
                    <a:pt x="1578" y="829"/>
                    <a:pt x="1457" y="829"/>
                  </a:cubicBezTo>
                  <a:cubicBezTo>
                    <a:pt x="857" y="796"/>
                    <a:pt x="423" y="562"/>
                    <a:pt x="123" y="29"/>
                  </a:cubicBezTo>
                  <a:cubicBezTo>
                    <a:pt x="113" y="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0"/>
            <p:cNvSpPr/>
            <p:nvPr/>
          </p:nvSpPr>
          <p:spPr>
            <a:xfrm>
              <a:off x="5381200" y="4832675"/>
              <a:ext cx="81450" cy="41025"/>
            </a:xfrm>
            <a:custGeom>
              <a:avLst/>
              <a:gdLst/>
              <a:ahLst/>
              <a:cxnLst/>
              <a:rect l="l" t="t" r="r" b="b"/>
              <a:pathLst>
                <a:path w="3258" h="1641" extrusionOk="0">
                  <a:moveTo>
                    <a:pt x="702" y="1"/>
                  </a:moveTo>
                  <a:cubicBezTo>
                    <a:pt x="438" y="1"/>
                    <a:pt x="197" y="96"/>
                    <a:pt x="55" y="339"/>
                  </a:cubicBezTo>
                  <a:cubicBezTo>
                    <a:pt x="1" y="394"/>
                    <a:pt x="58" y="448"/>
                    <a:pt x="98" y="448"/>
                  </a:cubicBezTo>
                  <a:cubicBezTo>
                    <a:pt x="108" y="448"/>
                    <a:pt x="116" y="446"/>
                    <a:pt x="122" y="439"/>
                  </a:cubicBezTo>
                  <a:cubicBezTo>
                    <a:pt x="338" y="262"/>
                    <a:pt x="542" y="189"/>
                    <a:pt x="737" y="189"/>
                  </a:cubicBezTo>
                  <a:cubicBezTo>
                    <a:pt x="1571" y="189"/>
                    <a:pt x="2260" y="1505"/>
                    <a:pt x="3124" y="1640"/>
                  </a:cubicBezTo>
                  <a:cubicBezTo>
                    <a:pt x="3224" y="1607"/>
                    <a:pt x="3258" y="1507"/>
                    <a:pt x="3158" y="1507"/>
                  </a:cubicBezTo>
                  <a:cubicBezTo>
                    <a:pt x="2324" y="1273"/>
                    <a:pt x="1990" y="439"/>
                    <a:pt x="1223" y="106"/>
                  </a:cubicBezTo>
                  <a:cubicBezTo>
                    <a:pt x="1053" y="40"/>
                    <a:pt x="872" y="1"/>
                    <a:pt x="7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0"/>
            <p:cNvSpPr/>
            <p:nvPr/>
          </p:nvSpPr>
          <p:spPr>
            <a:xfrm>
              <a:off x="5351000" y="4882000"/>
              <a:ext cx="71625" cy="12675"/>
            </a:xfrm>
            <a:custGeom>
              <a:avLst/>
              <a:gdLst/>
              <a:ahLst/>
              <a:cxnLst/>
              <a:rect l="l" t="t" r="r" b="b"/>
              <a:pathLst>
                <a:path w="2865" h="507" extrusionOk="0">
                  <a:moveTo>
                    <a:pt x="2297" y="1"/>
                  </a:moveTo>
                  <a:cubicBezTo>
                    <a:pt x="1997" y="1"/>
                    <a:pt x="1664" y="168"/>
                    <a:pt x="1363" y="201"/>
                  </a:cubicBezTo>
                  <a:cubicBezTo>
                    <a:pt x="1261" y="216"/>
                    <a:pt x="1162" y="222"/>
                    <a:pt x="1065" y="222"/>
                  </a:cubicBezTo>
                  <a:cubicBezTo>
                    <a:pt x="719" y="222"/>
                    <a:pt x="401" y="138"/>
                    <a:pt x="63" y="34"/>
                  </a:cubicBezTo>
                  <a:cubicBezTo>
                    <a:pt x="58" y="29"/>
                    <a:pt x="53" y="27"/>
                    <a:pt x="48" y="27"/>
                  </a:cubicBezTo>
                  <a:cubicBezTo>
                    <a:pt x="21" y="27"/>
                    <a:pt x="1" y="101"/>
                    <a:pt x="29" y="101"/>
                  </a:cubicBezTo>
                  <a:cubicBezTo>
                    <a:pt x="363" y="268"/>
                    <a:pt x="696" y="334"/>
                    <a:pt x="1097" y="334"/>
                  </a:cubicBezTo>
                  <a:cubicBezTo>
                    <a:pt x="1293" y="334"/>
                    <a:pt x="1801" y="219"/>
                    <a:pt x="2206" y="219"/>
                  </a:cubicBezTo>
                  <a:cubicBezTo>
                    <a:pt x="2490" y="219"/>
                    <a:pt x="2723" y="276"/>
                    <a:pt x="2764" y="468"/>
                  </a:cubicBezTo>
                  <a:cubicBezTo>
                    <a:pt x="2764" y="496"/>
                    <a:pt x="2782" y="506"/>
                    <a:pt x="2803" y="506"/>
                  </a:cubicBezTo>
                  <a:cubicBezTo>
                    <a:pt x="2831" y="506"/>
                    <a:pt x="2865" y="487"/>
                    <a:pt x="2865" y="468"/>
                  </a:cubicBezTo>
                  <a:cubicBezTo>
                    <a:pt x="2865" y="134"/>
                    <a:pt x="2631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0"/>
            <p:cNvSpPr/>
            <p:nvPr/>
          </p:nvSpPr>
          <p:spPr>
            <a:xfrm>
              <a:off x="5361725" y="4932275"/>
              <a:ext cx="75750" cy="25050"/>
            </a:xfrm>
            <a:custGeom>
              <a:avLst/>
              <a:gdLst/>
              <a:ahLst/>
              <a:cxnLst/>
              <a:rect l="l" t="t" r="r" b="b"/>
              <a:pathLst>
                <a:path w="3030" h="1002" extrusionOk="0">
                  <a:moveTo>
                    <a:pt x="907" y="0"/>
                  </a:moveTo>
                  <a:cubicBezTo>
                    <a:pt x="622" y="0"/>
                    <a:pt x="337" y="50"/>
                    <a:pt x="67" y="158"/>
                  </a:cubicBezTo>
                  <a:cubicBezTo>
                    <a:pt x="0" y="191"/>
                    <a:pt x="34" y="292"/>
                    <a:pt x="101" y="292"/>
                  </a:cubicBezTo>
                  <a:cubicBezTo>
                    <a:pt x="373" y="241"/>
                    <a:pt x="636" y="213"/>
                    <a:pt x="891" y="213"/>
                  </a:cubicBezTo>
                  <a:cubicBezTo>
                    <a:pt x="1636" y="213"/>
                    <a:pt x="2306" y="445"/>
                    <a:pt x="2903" y="992"/>
                  </a:cubicBezTo>
                  <a:cubicBezTo>
                    <a:pt x="2909" y="998"/>
                    <a:pt x="2918" y="1001"/>
                    <a:pt x="2928" y="1001"/>
                  </a:cubicBezTo>
                  <a:cubicBezTo>
                    <a:pt x="2969" y="1001"/>
                    <a:pt x="3030" y="952"/>
                    <a:pt x="3003" y="925"/>
                  </a:cubicBezTo>
                  <a:cubicBezTo>
                    <a:pt x="2467" y="365"/>
                    <a:pt x="1682" y="0"/>
                    <a:pt x="90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0"/>
            <p:cNvSpPr/>
            <p:nvPr/>
          </p:nvSpPr>
          <p:spPr>
            <a:xfrm>
              <a:off x="5226125" y="4406625"/>
              <a:ext cx="133125" cy="44250"/>
            </a:xfrm>
            <a:custGeom>
              <a:avLst/>
              <a:gdLst/>
              <a:ahLst/>
              <a:cxnLst/>
              <a:rect l="l" t="t" r="r" b="b"/>
              <a:pathLst>
                <a:path w="5325" h="1770" extrusionOk="0">
                  <a:moveTo>
                    <a:pt x="4550" y="0"/>
                  </a:moveTo>
                  <a:cubicBezTo>
                    <a:pt x="3214" y="0"/>
                    <a:pt x="2189" y="1617"/>
                    <a:pt x="826" y="1617"/>
                  </a:cubicBezTo>
                  <a:cubicBezTo>
                    <a:pt x="601" y="1617"/>
                    <a:pt x="367" y="1573"/>
                    <a:pt x="121" y="1470"/>
                  </a:cubicBezTo>
                  <a:cubicBezTo>
                    <a:pt x="107" y="1465"/>
                    <a:pt x="95" y="1463"/>
                    <a:pt x="84" y="1463"/>
                  </a:cubicBezTo>
                  <a:cubicBezTo>
                    <a:pt x="14" y="1463"/>
                    <a:pt x="1" y="1546"/>
                    <a:pt x="87" y="1603"/>
                  </a:cubicBezTo>
                  <a:cubicBezTo>
                    <a:pt x="348" y="1720"/>
                    <a:pt x="596" y="1770"/>
                    <a:pt x="834" y="1770"/>
                  </a:cubicBezTo>
                  <a:cubicBezTo>
                    <a:pt x="2187" y="1770"/>
                    <a:pt x="3247" y="176"/>
                    <a:pt x="4667" y="176"/>
                  </a:cubicBezTo>
                  <a:cubicBezTo>
                    <a:pt x="4857" y="176"/>
                    <a:pt x="5053" y="204"/>
                    <a:pt x="5258" y="269"/>
                  </a:cubicBezTo>
                  <a:cubicBezTo>
                    <a:pt x="5291" y="269"/>
                    <a:pt x="5324" y="202"/>
                    <a:pt x="5291" y="169"/>
                  </a:cubicBezTo>
                  <a:cubicBezTo>
                    <a:pt x="5032" y="51"/>
                    <a:pt x="4786" y="0"/>
                    <a:pt x="45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0"/>
            <p:cNvSpPr/>
            <p:nvPr/>
          </p:nvSpPr>
          <p:spPr>
            <a:xfrm>
              <a:off x="5051500" y="4390450"/>
              <a:ext cx="120950" cy="27400"/>
            </a:xfrm>
            <a:custGeom>
              <a:avLst/>
              <a:gdLst/>
              <a:ahLst/>
              <a:cxnLst/>
              <a:rect l="l" t="t" r="r" b="b"/>
              <a:pathLst>
                <a:path w="4838" h="1096" extrusionOk="0">
                  <a:moveTo>
                    <a:pt x="1659" y="0"/>
                  </a:moveTo>
                  <a:cubicBezTo>
                    <a:pt x="1096" y="0"/>
                    <a:pt x="536" y="141"/>
                    <a:pt x="1" y="282"/>
                  </a:cubicBezTo>
                  <a:cubicBezTo>
                    <a:pt x="1" y="316"/>
                    <a:pt x="1" y="349"/>
                    <a:pt x="67" y="349"/>
                  </a:cubicBezTo>
                  <a:cubicBezTo>
                    <a:pt x="542" y="235"/>
                    <a:pt x="1017" y="132"/>
                    <a:pt x="1492" y="132"/>
                  </a:cubicBezTo>
                  <a:cubicBezTo>
                    <a:pt x="1851" y="132"/>
                    <a:pt x="2210" y="191"/>
                    <a:pt x="2569" y="349"/>
                  </a:cubicBezTo>
                  <a:cubicBezTo>
                    <a:pt x="3003" y="583"/>
                    <a:pt x="3403" y="983"/>
                    <a:pt x="3903" y="1083"/>
                  </a:cubicBezTo>
                  <a:cubicBezTo>
                    <a:pt x="3958" y="1091"/>
                    <a:pt x="4012" y="1095"/>
                    <a:pt x="4065" y="1095"/>
                  </a:cubicBezTo>
                  <a:cubicBezTo>
                    <a:pt x="4440" y="1095"/>
                    <a:pt x="4779" y="891"/>
                    <a:pt x="4837" y="483"/>
                  </a:cubicBezTo>
                  <a:cubicBezTo>
                    <a:pt x="4837" y="459"/>
                    <a:pt x="4804" y="435"/>
                    <a:pt x="4784" y="435"/>
                  </a:cubicBezTo>
                  <a:cubicBezTo>
                    <a:pt x="4776" y="435"/>
                    <a:pt x="4771" y="439"/>
                    <a:pt x="4771" y="449"/>
                  </a:cubicBezTo>
                  <a:cubicBezTo>
                    <a:pt x="4670" y="741"/>
                    <a:pt x="4463" y="848"/>
                    <a:pt x="4202" y="848"/>
                  </a:cubicBezTo>
                  <a:cubicBezTo>
                    <a:pt x="3507" y="848"/>
                    <a:pt x="2429" y="88"/>
                    <a:pt x="1969" y="16"/>
                  </a:cubicBezTo>
                  <a:cubicBezTo>
                    <a:pt x="1865" y="5"/>
                    <a:pt x="1762" y="0"/>
                    <a:pt x="1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0"/>
            <p:cNvSpPr/>
            <p:nvPr/>
          </p:nvSpPr>
          <p:spPr>
            <a:xfrm>
              <a:off x="5208275" y="4373825"/>
              <a:ext cx="100700" cy="31200"/>
            </a:xfrm>
            <a:custGeom>
              <a:avLst/>
              <a:gdLst/>
              <a:ahLst/>
              <a:cxnLst/>
              <a:rect l="l" t="t" r="r" b="b"/>
              <a:pathLst>
                <a:path w="4028" h="1248" extrusionOk="0">
                  <a:moveTo>
                    <a:pt x="3955" y="0"/>
                  </a:moveTo>
                  <a:cubicBezTo>
                    <a:pt x="3939" y="0"/>
                    <a:pt x="3921" y="4"/>
                    <a:pt x="3904" y="13"/>
                  </a:cubicBezTo>
                  <a:cubicBezTo>
                    <a:pt x="3660" y="419"/>
                    <a:pt x="3328" y="543"/>
                    <a:pt x="2957" y="543"/>
                  </a:cubicBezTo>
                  <a:cubicBezTo>
                    <a:pt x="2375" y="543"/>
                    <a:pt x="1696" y="239"/>
                    <a:pt x="1107" y="239"/>
                  </a:cubicBezTo>
                  <a:cubicBezTo>
                    <a:pt x="990" y="239"/>
                    <a:pt x="877" y="251"/>
                    <a:pt x="768" y="280"/>
                  </a:cubicBezTo>
                  <a:cubicBezTo>
                    <a:pt x="334" y="414"/>
                    <a:pt x="1" y="747"/>
                    <a:pt x="34" y="1248"/>
                  </a:cubicBezTo>
                  <a:cubicBezTo>
                    <a:pt x="67" y="1248"/>
                    <a:pt x="101" y="1248"/>
                    <a:pt x="101" y="1181"/>
                  </a:cubicBezTo>
                  <a:cubicBezTo>
                    <a:pt x="334" y="947"/>
                    <a:pt x="534" y="647"/>
                    <a:pt x="735" y="414"/>
                  </a:cubicBezTo>
                  <a:cubicBezTo>
                    <a:pt x="861" y="350"/>
                    <a:pt x="1015" y="327"/>
                    <a:pt x="1162" y="327"/>
                  </a:cubicBezTo>
                  <a:cubicBezTo>
                    <a:pt x="1246" y="327"/>
                    <a:pt x="1328" y="335"/>
                    <a:pt x="1402" y="347"/>
                  </a:cubicBezTo>
                  <a:cubicBezTo>
                    <a:pt x="1602" y="414"/>
                    <a:pt x="1769" y="447"/>
                    <a:pt x="2002" y="480"/>
                  </a:cubicBezTo>
                  <a:cubicBezTo>
                    <a:pt x="2320" y="567"/>
                    <a:pt x="2638" y="654"/>
                    <a:pt x="2977" y="654"/>
                  </a:cubicBezTo>
                  <a:cubicBezTo>
                    <a:pt x="3030" y="654"/>
                    <a:pt x="3083" y="652"/>
                    <a:pt x="3136" y="647"/>
                  </a:cubicBezTo>
                  <a:cubicBezTo>
                    <a:pt x="3537" y="614"/>
                    <a:pt x="3837" y="414"/>
                    <a:pt x="4004" y="80"/>
                  </a:cubicBezTo>
                  <a:cubicBezTo>
                    <a:pt x="4028" y="31"/>
                    <a:pt x="3999" y="0"/>
                    <a:pt x="39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0"/>
            <p:cNvSpPr/>
            <p:nvPr/>
          </p:nvSpPr>
          <p:spPr>
            <a:xfrm>
              <a:off x="4999800" y="3993875"/>
              <a:ext cx="141800" cy="138450"/>
            </a:xfrm>
            <a:custGeom>
              <a:avLst/>
              <a:gdLst/>
              <a:ahLst/>
              <a:cxnLst/>
              <a:rect l="l" t="t" r="r" b="b"/>
              <a:pathLst>
                <a:path w="5672" h="5538" extrusionOk="0">
                  <a:moveTo>
                    <a:pt x="5671" y="0"/>
                  </a:moveTo>
                  <a:lnTo>
                    <a:pt x="0" y="267"/>
                  </a:lnTo>
                  <a:lnTo>
                    <a:pt x="0" y="4837"/>
                  </a:lnTo>
                  <a:lnTo>
                    <a:pt x="4470" y="5538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0"/>
            <p:cNvSpPr/>
            <p:nvPr/>
          </p:nvSpPr>
          <p:spPr>
            <a:xfrm>
              <a:off x="5231625" y="3986375"/>
              <a:ext cx="140125" cy="180975"/>
            </a:xfrm>
            <a:custGeom>
              <a:avLst/>
              <a:gdLst/>
              <a:ahLst/>
              <a:cxnLst/>
              <a:rect l="l" t="t" r="r" b="b"/>
              <a:pathLst>
                <a:path w="5605" h="7239" extrusionOk="0">
                  <a:moveTo>
                    <a:pt x="1" y="0"/>
                  </a:moveTo>
                  <a:lnTo>
                    <a:pt x="3103" y="7239"/>
                  </a:lnTo>
                  <a:lnTo>
                    <a:pt x="5605" y="5337"/>
                  </a:lnTo>
                  <a:cubicBezTo>
                    <a:pt x="4571" y="3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0"/>
            <p:cNvSpPr/>
            <p:nvPr/>
          </p:nvSpPr>
          <p:spPr>
            <a:xfrm>
              <a:off x="5278325" y="4091025"/>
              <a:ext cx="42550" cy="89700"/>
            </a:xfrm>
            <a:custGeom>
              <a:avLst/>
              <a:gdLst/>
              <a:ahLst/>
              <a:cxnLst/>
              <a:rect l="l" t="t" r="r" b="b"/>
              <a:pathLst>
                <a:path w="1702" h="3588" extrusionOk="0">
                  <a:moveTo>
                    <a:pt x="47" y="1"/>
                  </a:moveTo>
                  <a:cubicBezTo>
                    <a:pt x="42" y="1"/>
                    <a:pt x="34" y="17"/>
                    <a:pt x="34" y="51"/>
                  </a:cubicBezTo>
                  <a:cubicBezTo>
                    <a:pt x="51" y="17"/>
                    <a:pt x="51" y="1"/>
                    <a:pt x="47" y="1"/>
                  </a:cubicBezTo>
                  <a:close/>
                  <a:moveTo>
                    <a:pt x="34" y="51"/>
                  </a:moveTo>
                  <a:lnTo>
                    <a:pt x="34" y="51"/>
                  </a:lnTo>
                  <a:cubicBezTo>
                    <a:pt x="1" y="418"/>
                    <a:pt x="201" y="718"/>
                    <a:pt x="468" y="918"/>
                  </a:cubicBezTo>
                  <a:cubicBezTo>
                    <a:pt x="935" y="1285"/>
                    <a:pt x="1402" y="1585"/>
                    <a:pt x="1402" y="2219"/>
                  </a:cubicBezTo>
                  <a:cubicBezTo>
                    <a:pt x="1402" y="2652"/>
                    <a:pt x="1268" y="3086"/>
                    <a:pt x="1168" y="3486"/>
                  </a:cubicBezTo>
                  <a:cubicBezTo>
                    <a:pt x="1125" y="3551"/>
                    <a:pt x="1166" y="3588"/>
                    <a:pt x="1209" y="3588"/>
                  </a:cubicBezTo>
                  <a:cubicBezTo>
                    <a:pt x="1232" y="3588"/>
                    <a:pt x="1256" y="3577"/>
                    <a:pt x="1268" y="3553"/>
                  </a:cubicBezTo>
                  <a:cubicBezTo>
                    <a:pt x="1502" y="2953"/>
                    <a:pt x="1702" y="2319"/>
                    <a:pt x="1435" y="1718"/>
                  </a:cubicBezTo>
                  <a:cubicBezTo>
                    <a:pt x="1202" y="1051"/>
                    <a:pt x="34" y="784"/>
                    <a:pt x="34" y="5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0"/>
            <p:cNvSpPr/>
            <p:nvPr/>
          </p:nvSpPr>
          <p:spPr>
            <a:xfrm>
              <a:off x="5135725" y="4165350"/>
              <a:ext cx="88000" cy="31850"/>
            </a:xfrm>
            <a:custGeom>
              <a:avLst/>
              <a:gdLst/>
              <a:ahLst/>
              <a:cxnLst/>
              <a:rect l="l" t="t" r="r" b="b"/>
              <a:pathLst>
                <a:path w="3520" h="1274" extrusionOk="0">
                  <a:moveTo>
                    <a:pt x="9" y="697"/>
                  </a:moveTo>
                  <a:cubicBezTo>
                    <a:pt x="1" y="697"/>
                    <a:pt x="1" y="714"/>
                    <a:pt x="34" y="747"/>
                  </a:cubicBezTo>
                  <a:cubicBezTo>
                    <a:pt x="34" y="714"/>
                    <a:pt x="17" y="697"/>
                    <a:pt x="9" y="697"/>
                  </a:cubicBezTo>
                  <a:close/>
                  <a:moveTo>
                    <a:pt x="3409" y="1"/>
                  </a:moveTo>
                  <a:cubicBezTo>
                    <a:pt x="3393" y="1"/>
                    <a:pt x="3378" y="5"/>
                    <a:pt x="3370" y="13"/>
                  </a:cubicBezTo>
                  <a:cubicBezTo>
                    <a:pt x="2893" y="780"/>
                    <a:pt x="2171" y="1148"/>
                    <a:pt x="1412" y="1148"/>
                  </a:cubicBezTo>
                  <a:cubicBezTo>
                    <a:pt x="951" y="1148"/>
                    <a:pt x="476" y="1012"/>
                    <a:pt x="34" y="747"/>
                  </a:cubicBezTo>
                  <a:lnTo>
                    <a:pt x="34" y="747"/>
                  </a:lnTo>
                  <a:cubicBezTo>
                    <a:pt x="459" y="1107"/>
                    <a:pt x="958" y="1274"/>
                    <a:pt x="1452" y="1274"/>
                  </a:cubicBezTo>
                  <a:cubicBezTo>
                    <a:pt x="2241" y="1274"/>
                    <a:pt x="3019" y="851"/>
                    <a:pt x="3470" y="113"/>
                  </a:cubicBezTo>
                  <a:cubicBezTo>
                    <a:pt x="3520" y="38"/>
                    <a:pt x="3457" y="1"/>
                    <a:pt x="34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0"/>
            <p:cNvSpPr/>
            <p:nvPr/>
          </p:nvSpPr>
          <p:spPr>
            <a:xfrm>
              <a:off x="4997300" y="3997075"/>
              <a:ext cx="12525" cy="122250"/>
            </a:xfrm>
            <a:custGeom>
              <a:avLst/>
              <a:gdLst/>
              <a:ahLst/>
              <a:cxnLst/>
              <a:rect l="l" t="t" r="r" b="b"/>
              <a:pathLst>
                <a:path w="501" h="4890" extrusionOk="0">
                  <a:moveTo>
                    <a:pt x="239" y="1"/>
                  </a:moveTo>
                  <a:cubicBezTo>
                    <a:pt x="218" y="1"/>
                    <a:pt x="201" y="11"/>
                    <a:pt x="201" y="39"/>
                  </a:cubicBezTo>
                  <a:cubicBezTo>
                    <a:pt x="0" y="1640"/>
                    <a:pt x="100" y="3308"/>
                    <a:pt x="434" y="4876"/>
                  </a:cubicBezTo>
                  <a:cubicBezTo>
                    <a:pt x="434" y="4886"/>
                    <a:pt x="440" y="4890"/>
                    <a:pt x="448" y="4890"/>
                  </a:cubicBezTo>
                  <a:cubicBezTo>
                    <a:pt x="467" y="4890"/>
                    <a:pt x="501" y="4866"/>
                    <a:pt x="501" y="4843"/>
                  </a:cubicBezTo>
                  <a:cubicBezTo>
                    <a:pt x="301" y="3208"/>
                    <a:pt x="267" y="1674"/>
                    <a:pt x="301" y="39"/>
                  </a:cubicBezTo>
                  <a:cubicBezTo>
                    <a:pt x="301" y="20"/>
                    <a:pt x="267" y="1"/>
                    <a:pt x="2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0"/>
            <p:cNvSpPr/>
            <p:nvPr/>
          </p:nvSpPr>
          <p:spPr>
            <a:xfrm>
              <a:off x="5314200" y="4114575"/>
              <a:ext cx="62400" cy="45275"/>
            </a:xfrm>
            <a:custGeom>
              <a:avLst/>
              <a:gdLst/>
              <a:ahLst/>
              <a:cxnLst/>
              <a:rect l="l" t="t" r="r" b="b"/>
              <a:pathLst>
                <a:path w="2496" h="1811" extrusionOk="0">
                  <a:moveTo>
                    <a:pt x="2423" y="0"/>
                  </a:moveTo>
                  <a:cubicBezTo>
                    <a:pt x="2415" y="0"/>
                    <a:pt x="2408" y="3"/>
                    <a:pt x="2402" y="9"/>
                  </a:cubicBezTo>
                  <a:cubicBezTo>
                    <a:pt x="1968" y="343"/>
                    <a:pt x="1501" y="676"/>
                    <a:pt x="1101" y="1010"/>
                  </a:cubicBezTo>
                  <a:cubicBezTo>
                    <a:pt x="734" y="1277"/>
                    <a:pt x="334" y="1477"/>
                    <a:pt x="0" y="1811"/>
                  </a:cubicBezTo>
                  <a:cubicBezTo>
                    <a:pt x="901" y="1444"/>
                    <a:pt x="1735" y="676"/>
                    <a:pt x="2469" y="109"/>
                  </a:cubicBezTo>
                  <a:cubicBezTo>
                    <a:pt x="2496" y="55"/>
                    <a:pt x="2456" y="0"/>
                    <a:pt x="24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0"/>
            <p:cNvSpPr/>
            <p:nvPr/>
          </p:nvSpPr>
          <p:spPr>
            <a:xfrm>
              <a:off x="5130825" y="3983425"/>
              <a:ext cx="115850" cy="68425"/>
            </a:xfrm>
            <a:custGeom>
              <a:avLst/>
              <a:gdLst/>
              <a:ahLst/>
              <a:cxnLst/>
              <a:rect l="l" t="t" r="r" b="b"/>
              <a:pathLst>
                <a:path w="4634" h="2737" extrusionOk="0">
                  <a:moveTo>
                    <a:pt x="4394" y="1"/>
                  </a:moveTo>
                  <a:cubicBezTo>
                    <a:pt x="4357" y="1"/>
                    <a:pt x="4312" y="43"/>
                    <a:pt x="4333" y="85"/>
                  </a:cubicBezTo>
                  <a:cubicBezTo>
                    <a:pt x="4566" y="1352"/>
                    <a:pt x="3766" y="2553"/>
                    <a:pt x="2432" y="2620"/>
                  </a:cubicBezTo>
                  <a:cubicBezTo>
                    <a:pt x="2372" y="2625"/>
                    <a:pt x="2313" y="2627"/>
                    <a:pt x="2254" y="2627"/>
                  </a:cubicBezTo>
                  <a:cubicBezTo>
                    <a:pt x="1015" y="2627"/>
                    <a:pt x="160" y="1628"/>
                    <a:pt x="97" y="385"/>
                  </a:cubicBezTo>
                  <a:cubicBezTo>
                    <a:pt x="97" y="368"/>
                    <a:pt x="88" y="360"/>
                    <a:pt x="80" y="360"/>
                  </a:cubicBezTo>
                  <a:cubicBezTo>
                    <a:pt x="72" y="360"/>
                    <a:pt x="63" y="368"/>
                    <a:pt x="63" y="385"/>
                  </a:cubicBezTo>
                  <a:cubicBezTo>
                    <a:pt x="1" y="1663"/>
                    <a:pt x="1016" y="2736"/>
                    <a:pt x="2291" y="2736"/>
                  </a:cubicBezTo>
                  <a:cubicBezTo>
                    <a:pt x="2381" y="2736"/>
                    <a:pt x="2473" y="2731"/>
                    <a:pt x="2565" y="2720"/>
                  </a:cubicBezTo>
                  <a:cubicBezTo>
                    <a:pt x="3899" y="2553"/>
                    <a:pt x="4633" y="1286"/>
                    <a:pt x="4433" y="52"/>
                  </a:cubicBezTo>
                  <a:cubicBezTo>
                    <a:pt x="4433" y="15"/>
                    <a:pt x="4415" y="1"/>
                    <a:pt x="43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0"/>
            <p:cNvSpPr/>
            <p:nvPr/>
          </p:nvSpPr>
          <p:spPr>
            <a:xfrm>
              <a:off x="5118225" y="3725250"/>
              <a:ext cx="126775" cy="67275"/>
            </a:xfrm>
            <a:custGeom>
              <a:avLst/>
              <a:gdLst/>
              <a:ahLst/>
              <a:cxnLst/>
              <a:rect l="l" t="t" r="r" b="b"/>
              <a:pathLst>
                <a:path w="5071" h="2691" extrusionOk="0">
                  <a:moveTo>
                    <a:pt x="100" y="1205"/>
                  </a:moveTo>
                  <a:lnTo>
                    <a:pt x="52" y="1350"/>
                  </a:lnTo>
                  <a:lnTo>
                    <a:pt x="52" y="1350"/>
                  </a:lnTo>
                  <a:cubicBezTo>
                    <a:pt x="68" y="1313"/>
                    <a:pt x="85" y="1278"/>
                    <a:pt x="104" y="1244"/>
                  </a:cubicBezTo>
                  <a:lnTo>
                    <a:pt x="104" y="1244"/>
                  </a:lnTo>
                  <a:cubicBezTo>
                    <a:pt x="103" y="1231"/>
                    <a:pt x="101" y="1218"/>
                    <a:pt x="100" y="1205"/>
                  </a:cubicBezTo>
                  <a:close/>
                  <a:moveTo>
                    <a:pt x="52" y="1350"/>
                  </a:moveTo>
                  <a:cubicBezTo>
                    <a:pt x="31" y="1399"/>
                    <a:pt x="14" y="1451"/>
                    <a:pt x="0" y="1506"/>
                  </a:cubicBezTo>
                  <a:lnTo>
                    <a:pt x="52" y="1350"/>
                  </a:lnTo>
                  <a:close/>
                  <a:moveTo>
                    <a:pt x="2511" y="0"/>
                  </a:moveTo>
                  <a:cubicBezTo>
                    <a:pt x="2192" y="0"/>
                    <a:pt x="1879" y="35"/>
                    <a:pt x="1601" y="105"/>
                  </a:cubicBezTo>
                  <a:cubicBezTo>
                    <a:pt x="1268" y="205"/>
                    <a:pt x="1001" y="438"/>
                    <a:pt x="667" y="672"/>
                  </a:cubicBezTo>
                  <a:cubicBezTo>
                    <a:pt x="465" y="824"/>
                    <a:pt x="243" y="995"/>
                    <a:pt x="104" y="1244"/>
                  </a:cubicBezTo>
                  <a:lnTo>
                    <a:pt x="104" y="1244"/>
                  </a:lnTo>
                  <a:cubicBezTo>
                    <a:pt x="141" y="1600"/>
                    <a:pt x="242" y="1985"/>
                    <a:pt x="467" y="2339"/>
                  </a:cubicBezTo>
                  <a:cubicBezTo>
                    <a:pt x="642" y="2558"/>
                    <a:pt x="888" y="2690"/>
                    <a:pt x="1131" y="2690"/>
                  </a:cubicBezTo>
                  <a:cubicBezTo>
                    <a:pt x="1259" y="2690"/>
                    <a:pt x="1386" y="2654"/>
                    <a:pt x="1501" y="2573"/>
                  </a:cubicBezTo>
                  <a:cubicBezTo>
                    <a:pt x="1835" y="2373"/>
                    <a:pt x="1835" y="1872"/>
                    <a:pt x="1835" y="1506"/>
                  </a:cubicBezTo>
                  <a:cubicBezTo>
                    <a:pt x="1935" y="1772"/>
                    <a:pt x="2068" y="2073"/>
                    <a:pt x="2268" y="2273"/>
                  </a:cubicBezTo>
                  <a:cubicBezTo>
                    <a:pt x="2385" y="2389"/>
                    <a:pt x="2580" y="2460"/>
                    <a:pt x="2762" y="2460"/>
                  </a:cubicBezTo>
                  <a:cubicBezTo>
                    <a:pt x="2894" y="2460"/>
                    <a:pt x="3019" y="2423"/>
                    <a:pt x="3102" y="2339"/>
                  </a:cubicBezTo>
                  <a:cubicBezTo>
                    <a:pt x="3303" y="2106"/>
                    <a:pt x="3236" y="1772"/>
                    <a:pt x="3169" y="1506"/>
                  </a:cubicBezTo>
                  <a:lnTo>
                    <a:pt x="3169" y="1506"/>
                  </a:lnTo>
                  <a:cubicBezTo>
                    <a:pt x="3303" y="1772"/>
                    <a:pt x="3403" y="2039"/>
                    <a:pt x="3603" y="2239"/>
                  </a:cubicBezTo>
                  <a:cubicBezTo>
                    <a:pt x="3772" y="2409"/>
                    <a:pt x="4014" y="2555"/>
                    <a:pt x="4266" y="2555"/>
                  </a:cubicBezTo>
                  <a:cubicBezTo>
                    <a:pt x="4312" y="2555"/>
                    <a:pt x="4357" y="2550"/>
                    <a:pt x="4403" y="2540"/>
                  </a:cubicBezTo>
                  <a:cubicBezTo>
                    <a:pt x="4737" y="2440"/>
                    <a:pt x="4937" y="2106"/>
                    <a:pt x="4970" y="1772"/>
                  </a:cubicBezTo>
                  <a:cubicBezTo>
                    <a:pt x="5070" y="1072"/>
                    <a:pt x="4470" y="405"/>
                    <a:pt x="3803" y="205"/>
                  </a:cubicBezTo>
                  <a:cubicBezTo>
                    <a:pt x="3414" y="68"/>
                    <a:pt x="2956" y="0"/>
                    <a:pt x="2511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2" name="Google Shape;1952;p20"/>
          <p:cNvGrpSpPr/>
          <p:nvPr/>
        </p:nvGrpSpPr>
        <p:grpSpPr>
          <a:xfrm flipH="1">
            <a:off x="11483" y="1915238"/>
            <a:ext cx="627975" cy="1457875"/>
            <a:chOff x="6277375" y="207700"/>
            <a:chExt cx="627975" cy="1457875"/>
          </a:xfrm>
        </p:grpSpPr>
        <p:sp>
          <p:nvSpPr>
            <p:cNvPr id="1953" name="Google Shape;1953;p20"/>
            <p:cNvSpPr/>
            <p:nvPr/>
          </p:nvSpPr>
          <p:spPr>
            <a:xfrm>
              <a:off x="6338250" y="361025"/>
              <a:ext cx="39225" cy="48950"/>
            </a:xfrm>
            <a:custGeom>
              <a:avLst/>
              <a:gdLst/>
              <a:ahLst/>
              <a:cxnLst/>
              <a:rect l="l" t="t" r="r" b="b"/>
              <a:pathLst>
                <a:path w="1569" h="1958" extrusionOk="0">
                  <a:moveTo>
                    <a:pt x="679" y="0"/>
                  </a:moveTo>
                  <a:cubicBezTo>
                    <a:pt x="623" y="0"/>
                    <a:pt x="573" y="4"/>
                    <a:pt x="534" y="10"/>
                  </a:cubicBezTo>
                  <a:cubicBezTo>
                    <a:pt x="167" y="77"/>
                    <a:pt x="1" y="511"/>
                    <a:pt x="34" y="878"/>
                  </a:cubicBezTo>
                  <a:cubicBezTo>
                    <a:pt x="111" y="1467"/>
                    <a:pt x="561" y="1957"/>
                    <a:pt x="1083" y="1957"/>
                  </a:cubicBezTo>
                  <a:cubicBezTo>
                    <a:pt x="1241" y="1957"/>
                    <a:pt x="1406" y="1912"/>
                    <a:pt x="1568" y="1812"/>
                  </a:cubicBezTo>
                  <a:lnTo>
                    <a:pt x="1235" y="311"/>
                  </a:lnTo>
                  <a:cubicBezTo>
                    <a:pt x="1235" y="69"/>
                    <a:pt x="910" y="0"/>
                    <a:pt x="679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0"/>
            <p:cNvSpPr/>
            <p:nvPr/>
          </p:nvSpPr>
          <p:spPr>
            <a:xfrm>
              <a:off x="6383600" y="339600"/>
              <a:ext cx="8050" cy="5600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88" y="0"/>
                  </a:moveTo>
                  <a:cubicBezTo>
                    <a:pt x="55" y="0"/>
                    <a:pt x="21" y="34"/>
                    <a:pt x="21" y="67"/>
                  </a:cubicBezTo>
                  <a:cubicBezTo>
                    <a:pt x="0" y="171"/>
                    <a:pt x="84" y="223"/>
                    <a:pt x="157" y="223"/>
                  </a:cubicBezTo>
                  <a:cubicBezTo>
                    <a:pt x="202" y="223"/>
                    <a:pt x="242" y="204"/>
                    <a:pt x="255" y="167"/>
                  </a:cubicBezTo>
                  <a:cubicBezTo>
                    <a:pt x="322" y="34"/>
                    <a:pt x="221" y="0"/>
                    <a:pt x="1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0"/>
            <p:cNvSpPr/>
            <p:nvPr/>
          </p:nvSpPr>
          <p:spPr>
            <a:xfrm>
              <a:off x="6397500" y="369575"/>
              <a:ext cx="10000" cy="15900"/>
            </a:xfrm>
            <a:custGeom>
              <a:avLst/>
              <a:gdLst/>
              <a:ahLst/>
              <a:cxnLst/>
              <a:rect l="l" t="t" r="r" b="b"/>
              <a:pathLst>
                <a:path w="400" h="636" extrusionOk="0">
                  <a:moveTo>
                    <a:pt x="328" y="0"/>
                  </a:moveTo>
                  <a:cubicBezTo>
                    <a:pt x="30" y="0"/>
                    <a:pt x="0" y="379"/>
                    <a:pt x="32" y="636"/>
                  </a:cubicBezTo>
                  <a:cubicBezTo>
                    <a:pt x="99" y="636"/>
                    <a:pt x="166" y="636"/>
                    <a:pt x="132" y="536"/>
                  </a:cubicBezTo>
                  <a:cubicBezTo>
                    <a:pt x="132" y="469"/>
                    <a:pt x="132" y="336"/>
                    <a:pt x="166" y="236"/>
                  </a:cubicBezTo>
                  <a:cubicBezTo>
                    <a:pt x="199" y="135"/>
                    <a:pt x="299" y="135"/>
                    <a:pt x="366" y="69"/>
                  </a:cubicBezTo>
                  <a:cubicBezTo>
                    <a:pt x="399" y="69"/>
                    <a:pt x="399" y="2"/>
                    <a:pt x="366" y="2"/>
                  </a:cubicBezTo>
                  <a:cubicBezTo>
                    <a:pt x="353" y="1"/>
                    <a:pt x="340" y="0"/>
                    <a:pt x="3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0"/>
            <p:cNvSpPr/>
            <p:nvPr/>
          </p:nvSpPr>
          <p:spPr>
            <a:xfrm>
              <a:off x="6360325" y="557775"/>
              <a:ext cx="33000" cy="44125"/>
            </a:xfrm>
            <a:custGeom>
              <a:avLst/>
              <a:gdLst/>
              <a:ahLst/>
              <a:cxnLst/>
              <a:rect l="l" t="t" r="r" b="b"/>
              <a:pathLst>
                <a:path w="1320" h="1765" extrusionOk="0">
                  <a:moveTo>
                    <a:pt x="1042" y="0"/>
                  </a:moveTo>
                  <a:cubicBezTo>
                    <a:pt x="867" y="0"/>
                    <a:pt x="711" y="75"/>
                    <a:pt x="619" y="213"/>
                  </a:cubicBezTo>
                  <a:cubicBezTo>
                    <a:pt x="519" y="346"/>
                    <a:pt x="485" y="546"/>
                    <a:pt x="452" y="713"/>
                  </a:cubicBezTo>
                  <a:lnTo>
                    <a:pt x="452" y="947"/>
                  </a:lnTo>
                  <a:cubicBezTo>
                    <a:pt x="452" y="1013"/>
                    <a:pt x="485" y="1114"/>
                    <a:pt x="485" y="1214"/>
                  </a:cubicBezTo>
                  <a:cubicBezTo>
                    <a:pt x="519" y="1380"/>
                    <a:pt x="419" y="1480"/>
                    <a:pt x="152" y="1480"/>
                  </a:cubicBezTo>
                  <a:cubicBezTo>
                    <a:pt x="138" y="1467"/>
                    <a:pt x="113" y="1459"/>
                    <a:pt x="88" y="1459"/>
                  </a:cubicBezTo>
                  <a:cubicBezTo>
                    <a:pt x="53" y="1459"/>
                    <a:pt x="18" y="1475"/>
                    <a:pt x="18" y="1514"/>
                  </a:cubicBezTo>
                  <a:cubicBezTo>
                    <a:pt x="1" y="1691"/>
                    <a:pt x="124" y="1765"/>
                    <a:pt x="269" y="1765"/>
                  </a:cubicBezTo>
                  <a:cubicBezTo>
                    <a:pt x="397" y="1765"/>
                    <a:pt x="541" y="1708"/>
                    <a:pt x="619" y="1614"/>
                  </a:cubicBezTo>
                  <a:cubicBezTo>
                    <a:pt x="752" y="1447"/>
                    <a:pt x="685" y="1280"/>
                    <a:pt x="685" y="1114"/>
                  </a:cubicBezTo>
                  <a:cubicBezTo>
                    <a:pt x="655" y="718"/>
                    <a:pt x="652" y="129"/>
                    <a:pt x="1132" y="129"/>
                  </a:cubicBezTo>
                  <a:cubicBezTo>
                    <a:pt x="1179" y="129"/>
                    <a:pt x="1230" y="134"/>
                    <a:pt x="1286" y="146"/>
                  </a:cubicBezTo>
                  <a:cubicBezTo>
                    <a:pt x="1286" y="146"/>
                    <a:pt x="1319" y="113"/>
                    <a:pt x="1286" y="46"/>
                  </a:cubicBezTo>
                  <a:cubicBezTo>
                    <a:pt x="1203" y="15"/>
                    <a:pt x="1121" y="0"/>
                    <a:pt x="1042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0"/>
            <p:cNvSpPr/>
            <p:nvPr/>
          </p:nvSpPr>
          <p:spPr>
            <a:xfrm>
              <a:off x="6365775" y="622350"/>
              <a:ext cx="46725" cy="42200"/>
            </a:xfrm>
            <a:custGeom>
              <a:avLst/>
              <a:gdLst/>
              <a:ahLst/>
              <a:cxnLst/>
              <a:rect l="l" t="t" r="r" b="b"/>
              <a:pathLst>
                <a:path w="1869" h="1688" extrusionOk="0">
                  <a:moveTo>
                    <a:pt x="1441" y="0"/>
                  </a:moveTo>
                  <a:cubicBezTo>
                    <a:pt x="1139" y="0"/>
                    <a:pt x="831" y="93"/>
                    <a:pt x="734" y="432"/>
                  </a:cubicBezTo>
                  <a:cubicBezTo>
                    <a:pt x="701" y="599"/>
                    <a:pt x="734" y="799"/>
                    <a:pt x="801" y="966"/>
                  </a:cubicBezTo>
                  <a:cubicBezTo>
                    <a:pt x="834" y="1199"/>
                    <a:pt x="901" y="1433"/>
                    <a:pt x="601" y="1499"/>
                  </a:cubicBezTo>
                  <a:cubicBezTo>
                    <a:pt x="549" y="1520"/>
                    <a:pt x="497" y="1528"/>
                    <a:pt x="447" y="1528"/>
                  </a:cubicBezTo>
                  <a:cubicBezTo>
                    <a:pt x="334" y="1528"/>
                    <a:pt x="226" y="1489"/>
                    <a:pt x="134" y="1466"/>
                  </a:cubicBezTo>
                  <a:cubicBezTo>
                    <a:pt x="67" y="1466"/>
                    <a:pt x="0" y="1599"/>
                    <a:pt x="101" y="1633"/>
                  </a:cubicBezTo>
                  <a:cubicBezTo>
                    <a:pt x="209" y="1665"/>
                    <a:pt x="335" y="1687"/>
                    <a:pt x="459" y="1687"/>
                  </a:cubicBezTo>
                  <a:cubicBezTo>
                    <a:pt x="717" y="1687"/>
                    <a:pt x="967" y="1592"/>
                    <a:pt x="1035" y="1299"/>
                  </a:cubicBezTo>
                  <a:cubicBezTo>
                    <a:pt x="1068" y="1132"/>
                    <a:pt x="968" y="932"/>
                    <a:pt x="934" y="765"/>
                  </a:cubicBezTo>
                  <a:cubicBezTo>
                    <a:pt x="813" y="251"/>
                    <a:pt x="1214" y="94"/>
                    <a:pt x="1663" y="94"/>
                  </a:cubicBezTo>
                  <a:cubicBezTo>
                    <a:pt x="1709" y="94"/>
                    <a:pt x="1755" y="95"/>
                    <a:pt x="1802" y="98"/>
                  </a:cubicBezTo>
                  <a:cubicBezTo>
                    <a:pt x="1868" y="98"/>
                    <a:pt x="1868" y="32"/>
                    <a:pt x="1768" y="32"/>
                  </a:cubicBezTo>
                  <a:cubicBezTo>
                    <a:pt x="1668" y="13"/>
                    <a:pt x="1555" y="0"/>
                    <a:pt x="144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0"/>
            <p:cNvSpPr/>
            <p:nvPr/>
          </p:nvSpPr>
          <p:spPr>
            <a:xfrm>
              <a:off x="6348250" y="696225"/>
              <a:ext cx="45525" cy="29525"/>
            </a:xfrm>
            <a:custGeom>
              <a:avLst/>
              <a:gdLst/>
              <a:ahLst/>
              <a:cxnLst/>
              <a:rect l="l" t="t" r="r" b="b"/>
              <a:pathLst>
                <a:path w="1821" h="1181" extrusionOk="0">
                  <a:moveTo>
                    <a:pt x="687" y="1"/>
                  </a:moveTo>
                  <a:cubicBezTo>
                    <a:pt x="400" y="1"/>
                    <a:pt x="148" y="214"/>
                    <a:pt x="1" y="479"/>
                  </a:cubicBezTo>
                  <a:cubicBezTo>
                    <a:pt x="1" y="508"/>
                    <a:pt x="50" y="586"/>
                    <a:pt x="85" y="586"/>
                  </a:cubicBezTo>
                  <a:cubicBezTo>
                    <a:pt x="91" y="586"/>
                    <a:pt x="96" y="584"/>
                    <a:pt x="101" y="579"/>
                  </a:cubicBezTo>
                  <a:cubicBezTo>
                    <a:pt x="234" y="446"/>
                    <a:pt x="335" y="279"/>
                    <a:pt x="568" y="246"/>
                  </a:cubicBezTo>
                  <a:cubicBezTo>
                    <a:pt x="605" y="232"/>
                    <a:pt x="638" y="226"/>
                    <a:pt x="670" y="226"/>
                  </a:cubicBezTo>
                  <a:cubicBezTo>
                    <a:pt x="871" y="226"/>
                    <a:pt x="982" y="473"/>
                    <a:pt x="1068" y="646"/>
                  </a:cubicBezTo>
                  <a:cubicBezTo>
                    <a:pt x="1102" y="813"/>
                    <a:pt x="1135" y="1013"/>
                    <a:pt x="1269" y="1113"/>
                  </a:cubicBezTo>
                  <a:cubicBezTo>
                    <a:pt x="1326" y="1159"/>
                    <a:pt x="1399" y="1181"/>
                    <a:pt x="1473" y="1181"/>
                  </a:cubicBezTo>
                  <a:cubicBezTo>
                    <a:pt x="1614" y="1181"/>
                    <a:pt x="1758" y="1099"/>
                    <a:pt x="1802" y="946"/>
                  </a:cubicBezTo>
                  <a:cubicBezTo>
                    <a:pt x="1821" y="871"/>
                    <a:pt x="1777" y="828"/>
                    <a:pt x="1728" y="828"/>
                  </a:cubicBezTo>
                  <a:cubicBezTo>
                    <a:pt x="1690" y="828"/>
                    <a:pt x="1650" y="854"/>
                    <a:pt x="1635" y="913"/>
                  </a:cubicBezTo>
                  <a:cubicBezTo>
                    <a:pt x="1605" y="917"/>
                    <a:pt x="1577" y="919"/>
                    <a:pt x="1550" y="919"/>
                  </a:cubicBezTo>
                  <a:cubicBezTo>
                    <a:pt x="1370" y="919"/>
                    <a:pt x="1269" y="824"/>
                    <a:pt x="1269" y="679"/>
                  </a:cubicBezTo>
                  <a:cubicBezTo>
                    <a:pt x="1269" y="612"/>
                    <a:pt x="1235" y="579"/>
                    <a:pt x="1235" y="479"/>
                  </a:cubicBezTo>
                  <a:cubicBezTo>
                    <a:pt x="1235" y="412"/>
                    <a:pt x="1168" y="346"/>
                    <a:pt x="1135" y="279"/>
                  </a:cubicBezTo>
                  <a:cubicBezTo>
                    <a:pt x="1068" y="145"/>
                    <a:pt x="968" y="79"/>
                    <a:pt x="802" y="12"/>
                  </a:cubicBezTo>
                  <a:cubicBezTo>
                    <a:pt x="763" y="4"/>
                    <a:pt x="724" y="1"/>
                    <a:pt x="68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0"/>
            <p:cNvSpPr/>
            <p:nvPr/>
          </p:nvSpPr>
          <p:spPr>
            <a:xfrm>
              <a:off x="6354925" y="744875"/>
              <a:ext cx="25050" cy="50075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401" y="1"/>
                  </a:moveTo>
                  <a:cubicBezTo>
                    <a:pt x="134" y="101"/>
                    <a:pt x="1" y="434"/>
                    <a:pt x="34" y="801"/>
                  </a:cubicBezTo>
                  <a:cubicBezTo>
                    <a:pt x="68" y="968"/>
                    <a:pt x="168" y="1068"/>
                    <a:pt x="301" y="1168"/>
                  </a:cubicBezTo>
                  <a:cubicBezTo>
                    <a:pt x="334" y="1202"/>
                    <a:pt x="401" y="1235"/>
                    <a:pt x="468" y="1302"/>
                  </a:cubicBezTo>
                  <a:cubicBezTo>
                    <a:pt x="635" y="1368"/>
                    <a:pt x="635" y="1502"/>
                    <a:pt x="535" y="1735"/>
                  </a:cubicBezTo>
                  <a:cubicBezTo>
                    <a:pt x="501" y="1735"/>
                    <a:pt x="401" y="1769"/>
                    <a:pt x="368" y="1769"/>
                  </a:cubicBezTo>
                  <a:cubicBezTo>
                    <a:pt x="301" y="1835"/>
                    <a:pt x="301" y="2002"/>
                    <a:pt x="401" y="2002"/>
                  </a:cubicBezTo>
                  <a:cubicBezTo>
                    <a:pt x="668" y="2002"/>
                    <a:pt x="1002" y="1835"/>
                    <a:pt x="901" y="1535"/>
                  </a:cubicBezTo>
                  <a:cubicBezTo>
                    <a:pt x="868" y="1368"/>
                    <a:pt x="735" y="1302"/>
                    <a:pt x="635" y="1202"/>
                  </a:cubicBezTo>
                  <a:cubicBezTo>
                    <a:pt x="201" y="901"/>
                    <a:pt x="134" y="534"/>
                    <a:pt x="501" y="168"/>
                  </a:cubicBezTo>
                  <a:cubicBezTo>
                    <a:pt x="535" y="6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0"/>
            <p:cNvSpPr/>
            <p:nvPr/>
          </p:nvSpPr>
          <p:spPr>
            <a:xfrm>
              <a:off x="6379675" y="811125"/>
              <a:ext cx="41425" cy="28025"/>
            </a:xfrm>
            <a:custGeom>
              <a:avLst/>
              <a:gdLst/>
              <a:ahLst/>
              <a:cxnLst/>
              <a:rect l="l" t="t" r="r" b="b"/>
              <a:pathLst>
                <a:path w="1657" h="1121" extrusionOk="0">
                  <a:moveTo>
                    <a:pt x="490" y="1"/>
                  </a:moveTo>
                  <a:cubicBezTo>
                    <a:pt x="296" y="1"/>
                    <a:pt x="143" y="132"/>
                    <a:pt x="45" y="353"/>
                  </a:cubicBezTo>
                  <a:cubicBezTo>
                    <a:pt x="0" y="353"/>
                    <a:pt x="15" y="368"/>
                    <a:pt x="40" y="368"/>
                  </a:cubicBezTo>
                  <a:cubicBezTo>
                    <a:pt x="52" y="368"/>
                    <a:pt x="67" y="364"/>
                    <a:pt x="78" y="353"/>
                  </a:cubicBezTo>
                  <a:cubicBezTo>
                    <a:pt x="145" y="253"/>
                    <a:pt x="312" y="86"/>
                    <a:pt x="412" y="86"/>
                  </a:cubicBezTo>
                  <a:cubicBezTo>
                    <a:pt x="579" y="86"/>
                    <a:pt x="712" y="219"/>
                    <a:pt x="745" y="386"/>
                  </a:cubicBezTo>
                  <a:cubicBezTo>
                    <a:pt x="812" y="486"/>
                    <a:pt x="812" y="586"/>
                    <a:pt x="845" y="720"/>
                  </a:cubicBezTo>
                  <a:cubicBezTo>
                    <a:pt x="879" y="887"/>
                    <a:pt x="979" y="1020"/>
                    <a:pt x="1146" y="1087"/>
                  </a:cubicBezTo>
                  <a:cubicBezTo>
                    <a:pt x="1192" y="1110"/>
                    <a:pt x="1244" y="1120"/>
                    <a:pt x="1298" y="1120"/>
                  </a:cubicBezTo>
                  <a:cubicBezTo>
                    <a:pt x="1476" y="1120"/>
                    <a:pt x="1656" y="1000"/>
                    <a:pt x="1579" y="820"/>
                  </a:cubicBezTo>
                  <a:cubicBezTo>
                    <a:pt x="1579" y="783"/>
                    <a:pt x="1559" y="757"/>
                    <a:pt x="1536" y="757"/>
                  </a:cubicBezTo>
                  <a:cubicBezTo>
                    <a:pt x="1516" y="757"/>
                    <a:pt x="1494" y="775"/>
                    <a:pt x="1479" y="820"/>
                  </a:cubicBezTo>
                  <a:cubicBezTo>
                    <a:pt x="1433" y="912"/>
                    <a:pt x="1371" y="949"/>
                    <a:pt x="1308" y="949"/>
                  </a:cubicBezTo>
                  <a:cubicBezTo>
                    <a:pt x="1189" y="949"/>
                    <a:pt x="1067" y="818"/>
                    <a:pt x="1046" y="686"/>
                  </a:cubicBezTo>
                  <a:cubicBezTo>
                    <a:pt x="1012" y="586"/>
                    <a:pt x="1012" y="486"/>
                    <a:pt x="979" y="386"/>
                  </a:cubicBezTo>
                  <a:cubicBezTo>
                    <a:pt x="912" y="253"/>
                    <a:pt x="845" y="153"/>
                    <a:pt x="712" y="53"/>
                  </a:cubicBezTo>
                  <a:cubicBezTo>
                    <a:pt x="633" y="18"/>
                    <a:pt x="559" y="1"/>
                    <a:pt x="490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0"/>
            <p:cNvSpPr/>
            <p:nvPr/>
          </p:nvSpPr>
          <p:spPr>
            <a:xfrm>
              <a:off x="6365400" y="850150"/>
              <a:ext cx="34600" cy="54675"/>
            </a:xfrm>
            <a:custGeom>
              <a:avLst/>
              <a:gdLst/>
              <a:ahLst/>
              <a:cxnLst/>
              <a:rect l="l" t="t" r="r" b="b"/>
              <a:pathLst>
                <a:path w="1384" h="2187" extrusionOk="0">
                  <a:moveTo>
                    <a:pt x="1088" y="0"/>
                  </a:moveTo>
                  <a:cubicBezTo>
                    <a:pt x="774" y="0"/>
                    <a:pt x="454" y="190"/>
                    <a:pt x="316" y="493"/>
                  </a:cubicBezTo>
                  <a:cubicBezTo>
                    <a:pt x="282" y="660"/>
                    <a:pt x="249" y="827"/>
                    <a:pt x="282" y="993"/>
                  </a:cubicBezTo>
                  <a:cubicBezTo>
                    <a:pt x="316" y="1127"/>
                    <a:pt x="382" y="1194"/>
                    <a:pt x="449" y="1294"/>
                  </a:cubicBezTo>
                  <a:cubicBezTo>
                    <a:pt x="482" y="1327"/>
                    <a:pt x="482" y="1360"/>
                    <a:pt x="549" y="1360"/>
                  </a:cubicBezTo>
                  <a:cubicBezTo>
                    <a:pt x="783" y="1594"/>
                    <a:pt x="649" y="1794"/>
                    <a:pt x="149" y="1927"/>
                  </a:cubicBezTo>
                  <a:cubicBezTo>
                    <a:pt x="136" y="1915"/>
                    <a:pt x="123" y="1910"/>
                    <a:pt x="109" y="1910"/>
                  </a:cubicBezTo>
                  <a:cubicBezTo>
                    <a:pt x="52" y="1910"/>
                    <a:pt x="1" y="2013"/>
                    <a:pt x="82" y="2094"/>
                  </a:cubicBezTo>
                  <a:cubicBezTo>
                    <a:pt x="175" y="2156"/>
                    <a:pt x="287" y="2186"/>
                    <a:pt x="398" y="2186"/>
                  </a:cubicBezTo>
                  <a:cubicBezTo>
                    <a:pt x="644" y="2186"/>
                    <a:pt x="883" y="2037"/>
                    <a:pt x="883" y="1761"/>
                  </a:cubicBezTo>
                  <a:cubicBezTo>
                    <a:pt x="883" y="1494"/>
                    <a:pt x="716" y="1360"/>
                    <a:pt x="583" y="1194"/>
                  </a:cubicBezTo>
                  <a:cubicBezTo>
                    <a:pt x="237" y="690"/>
                    <a:pt x="573" y="187"/>
                    <a:pt x="1143" y="187"/>
                  </a:cubicBezTo>
                  <a:cubicBezTo>
                    <a:pt x="1178" y="187"/>
                    <a:pt x="1213" y="189"/>
                    <a:pt x="1250" y="193"/>
                  </a:cubicBezTo>
                  <a:cubicBezTo>
                    <a:pt x="1383" y="160"/>
                    <a:pt x="1383" y="93"/>
                    <a:pt x="1283" y="26"/>
                  </a:cubicBezTo>
                  <a:cubicBezTo>
                    <a:pt x="1219" y="9"/>
                    <a:pt x="1154" y="0"/>
                    <a:pt x="108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0"/>
            <p:cNvSpPr/>
            <p:nvPr/>
          </p:nvSpPr>
          <p:spPr>
            <a:xfrm>
              <a:off x="6295725" y="207700"/>
              <a:ext cx="217675" cy="182700"/>
            </a:xfrm>
            <a:custGeom>
              <a:avLst/>
              <a:gdLst/>
              <a:ahLst/>
              <a:cxnLst/>
              <a:rect l="l" t="t" r="r" b="b"/>
              <a:pathLst>
                <a:path w="8707" h="7308" extrusionOk="0">
                  <a:moveTo>
                    <a:pt x="4879" y="0"/>
                  </a:moveTo>
                  <a:cubicBezTo>
                    <a:pt x="4843" y="0"/>
                    <a:pt x="4807" y="2"/>
                    <a:pt x="4771" y="6"/>
                  </a:cubicBezTo>
                  <a:cubicBezTo>
                    <a:pt x="4170" y="106"/>
                    <a:pt x="3603" y="606"/>
                    <a:pt x="3336" y="1173"/>
                  </a:cubicBezTo>
                  <a:cubicBezTo>
                    <a:pt x="3109" y="1022"/>
                    <a:pt x="2833" y="946"/>
                    <a:pt x="2559" y="946"/>
                  </a:cubicBezTo>
                  <a:cubicBezTo>
                    <a:pt x="2231" y="946"/>
                    <a:pt x="1905" y="1055"/>
                    <a:pt x="1668" y="1273"/>
                  </a:cubicBezTo>
                  <a:cubicBezTo>
                    <a:pt x="1201" y="1640"/>
                    <a:pt x="1035" y="2341"/>
                    <a:pt x="1335" y="2874"/>
                  </a:cubicBezTo>
                  <a:cubicBezTo>
                    <a:pt x="701" y="2941"/>
                    <a:pt x="167" y="3475"/>
                    <a:pt x="67" y="4109"/>
                  </a:cubicBezTo>
                  <a:cubicBezTo>
                    <a:pt x="0" y="4709"/>
                    <a:pt x="367" y="5343"/>
                    <a:pt x="934" y="5610"/>
                  </a:cubicBezTo>
                  <a:cubicBezTo>
                    <a:pt x="568" y="5843"/>
                    <a:pt x="434" y="6377"/>
                    <a:pt x="701" y="6711"/>
                  </a:cubicBezTo>
                  <a:cubicBezTo>
                    <a:pt x="860" y="6937"/>
                    <a:pt x="1141" y="7071"/>
                    <a:pt x="1431" y="7071"/>
                  </a:cubicBezTo>
                  <a:cubicBezTo>
                    <a:pt x="1568" y="7071"/>
                    <a:pt x="1707" y="7042"/>
                    <a:pt x="1835" y="6977"/>
                  </a:cubicBezTo>
                  <a:lnTo>
                    <a:pt x="1835" y="6877"/>
                  </a:lnTo>
                  <a:cubicBezTo>
                    <a:pt x="2533" y="7166"/>
                    <a:pt x="3291" y="7307"/>
                    <a:pt x="4054" y="7307"/>
                  </a:cubicBezTo>
                  <a:cubicBezTo>
                    <a:pt x="5406" y="7307"/>
                    <a:pt x="6773" y="6863"/>
                    <a:pt x="7839" y="6010"/>
                  </a:cubicBezTo>
                  <a:cubicBezTo>
                    <a:pt x="8173" y="5710"/>
                    <a:pt x="8507" y="5376"/>
                    <a:pt x="8607" y="4943"/>
                  </a:cubicBezTo>
                  <a:cubicBezTo>
                    <a:pt x="8707" y="4476"/>
                    <a:pt x="8507" y="3942"/>
                    <a:pt x="8073" y="3808"/>
                  </a:cubicBezTo>
                  <a:cubicBezTo>
                    <a:pt x="8440" y="3642"/>
                    <a:pt x="8673" y="3141"/>
                    <a:pt x="8507" y="2774"/>
                  </a:cubicBezTo>
                  <a:cubicBezTo>
                    <a:pt x="8401" y="2430"/>
                    <a:pt x="8064" y="2233"/>
                    <a:pt x="7746" y="2233"/>
                  </a:cubicBezTo>
                  <a:cubicBezTo>
                    <a:pt x="7663" y="2233"/>
                    <a:pt x="7582" y="2246"/>
                    <a:pt x="7506" y="2274"/>
                  </a:cubicBezTo>
                  <a:cubicBezTo>
                    <a:pt x="7839" y="1874"/>
                    <a:pt x="7773" y="1207"/>
                    <a:pt x="7372" y="873"/>
                  </a:cubicBezTo>
                  <a:cubicBezTo>
                    <a:pt x="7205" y="770"/>
                    <a:pt x="7004" y="717"/>
                    <a:pt x="6804" y="717"/>
                  </a:cubicBezTo>
                  <a:cubicBezTo>
                    <a:pt x="6484" y="717"/>
                    <a:pt x="6169" y="853"/>
                    <a:pt x="6005" y="1140"/>
                  </a:cubicBezTo>
                  <a:cubicBezTo>
                    <a:pt x="6163" y="540"/>
                    <a:pt x="5514" y="0"/>
                    <a:pt x="4879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0"/>
            <p:cNvSpPr/>
            <p:nvPr/>
          </p:nvSpPr>
          <p:spPr>
            <a:xfrm>
              <a:off x="6277375" y="486375"/>
              <a:ext cx="148475" cy="178425"/>
            </a:xfrm>
            <a:custGeom>
              <a:avLst/>
              <a:gdLst/>
              <a:ahLst/>
              <a:cxnLst/>
              <a:rect l="l" t="t" r="r" b="b"/>
              <a:pathLst>
                <a:path w="5939" h="7137" extrusionOk="0">
                  <a:moveTo>
                    <a:pt x="5938" y="0"/>
                  </a:moveTo>
                  <a:cubicBezTo>
                    <a:pt x="4470" y="400"/>
                    <a:pt x="3103" y="1134"/>
                    <a:pt x="1935" y="2035"/>
                  </a:cubicBezTo>
                  <a:cubicBezTo>
                    <a:pt x="1302" y="2535"/>
                    <a:pt x="768" y="3069"/>
                    <a:pt x="434" y="3803"/>
                  </a:cubicBezTo>
                  <a:cubicBezTo>
                    <a:pt x="101" y="4503"/>
                    <a:pt x="1" y="5337"/>
                    <a:pt x="401" y="6038"/>
                  </a:cubicBezTo>
                  <a:cubicBezTo>
                    <a:pt x="787" y="6762"/>
                    <a:pt x="1610" y="7137"/>
                    <a:pt x="2428" y="7137"/>
                  </a:cubicBezTo>
                  <a:cubicBezTo>
                    <a:pt x="2740" y="7137"/>
                    <a:pt x="3051" y="7082"/>
                    <a:pt x="3336" y="6972"/>
                  </a:cubicBezTo>
                  <a:cubicBezTo>
                    <a:pt x="4404" y="6538"/>
                    <a:pt x="5104" y="5504"/>
                    <a:pt x="5438" y="4403"/>
                  </a:cubicBezTo>
                  <a:cubicBezTo>
                    <a:pt x="5771" y="3336"/>
                    <a:pt x="5738" y="2168"/>
                    <a:pt x="5671" y="1034"/>
                  </a:cubicBezTo>
                  <a:lnTo>
                    <a:pt x="5938" y="0"/>
                  </a:lnTo>
                  <a:close/>
                </a:path>
              </a:pathLst>
            </a:custGeom>
            <a:solidFill>
              <a:srgbClr val="D15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0"/>
            <p:cNvSpPr/>
            <p:nvPr/>
          </p:nvSpPr>
          <p:spPr>
            <a:xfrm>
              <a:off x="6406625" y="995500"/>
              <a:ext cx="74250" cy="141350"/>
            </a:xfrm>
            <a:custGeom>
              <a:avLst/>
              <a:gdLst/>
              <a:ahLst/>
              <a:cxnLst/>
              <a:rect l="l" t="t" r="r" b="b"/>
              <a:pathLst>
                <a:path w="2970" h="5654" extrusionOk="0">
                  <a:moveTo>
                    <a:pt x="1453" y="0"/>
                  </a:moveTo>
                  <a:cubicBezTo>
                    <a:pt x="1088" y="0"/>
                    <a:pt x="1" y="483"/>
                    <a:pt x="1" y="483"/>
                  </a:cubicBezTo>
                  <a:cubicBezTo>
                    <a:pt x="1" y="483"/>
                    <a:pt x="68" y="2818"/>
                    <a:pt x="435" y="3952"/>
                  </a:cubicBezTo>
                  <a:cubicBezTo>
                    <a:pt x="775" y="4889"/>
                    <a:pt x="1260" y="5439"/>
                    <a:pt x="1418" y="5439"/>
                  </a:cubicBezTo>
                  <a:cubicBezTo>
                    <a:pt x="1446" y="5439"/>
                    <a:pt x="1464" y="5422"/>
                    <a:pt x="1469" y="5387"/>
                  </a:cubicBezTo>
                  <a:cubicBezTo>
                    <a:pt x="1502" y="5187"/>
                    <a:pt x="501" y="3752"/>
                    <a:pt x="902" y="3719"/>
                  </a:cubicBezTo>
                  <a:cubicBezTo>
                    <a:pt x="904" y="3719"/>
                    <a:pt x="907" y="3719"/>
                    <a:pt x="910" y="3719"/>
                  </a:cubicBezTo>
                  <a:cubicBezTo>
                    <a:pt x="1251" y="3719"/>
                    <a:pt x="1734" y="5654"/>
                    <a:pt x="2226" y="5654"/>
                  </a:cubicBezTo>
                  <a:cubicBezTo>
                    <a:pt x="2263" y="5654"/>
                    <a:pt x="2299" y="5643"/>
                    <a:pt x="2336" y="5620"/>
                  </a:cubicBezTo>
                  <a:cubicBezTo>
                    <a:pt x="2336" y="5620"/>
                    <a:pt x="2169" y="5153"/>
                    <a:pt x="1969" y="4686"/>
                  </a:cubicBezTo>
                  <a:cubicBezTo>
                    <a:pt x="1769" y="4219"/>
                    <a:pt x="1402" y="3519"/>
                    <a:pt x="1669" y="3519"/>
                  </a:cubicBezTo>
                  <a:cubicBezTo>
                    <a:pt x="1958" y="3519"/>
                    <a:pt x="2278" y="5160"/>
                    <a:pt x="2540" y="5160"/>
                  </a:cubicBezTo>
                  <a:cubicBezTo>
                    <a:pt x="2550" y="5160"/>
                    <a:pt x="2560" y="5158"/>
                    <a:pt x="2569" y="5153"/>
                  </a:cubicBezTo>
                  <a:cubicBezTo>
                    <a:pt x="2803" y="5020"/>
                    <a:pt x="2469" y="3786"/>
                    <a:pt x="2169" y="2952"/>
                  </a:cubicBezTo>
                  <a:cubicBezTo>
                    <a:pt x="2000" y="2423"/>
                    <a:pt x="2045" y="2256"/>
                    <a:pt x="2135" y="2256"/>
                  </a:cubicBezTo>
                  <a:cubicBezTo>
                    <a:pt x="2187" y="2256"/>
                    <a:pt x="2254" y="2311"/>
                    <a:pt x="2303" y="2385"/>
                  </a:cubicBezTo>
                  <a:cubicBezTo>
                    <a:pt x="2429" y="2637"/>
                    <a:pt x="2554" y="3394"/>
                    <a:pt x="2737" y="3394"/>
                  </a:cubicBezTo>
                  <a:cubicBezTo>
                    <a:pt x="2747" y="3394"/>
                    <a:pt x="2758" y="3391"/>
                    <a:pt x="2770" y="3385"/>
                  </a:cubicBezTo>
                  <a:cubicBezTo>
                    <a:pt x="2970" y="3319"/>
                    <a:pt x="2836" y="2051"/>
                    <a:pt x="2603" y="1551"/>
                  </a:cubicBezTo>
                  <a:cubicBezTo>
                    <a:pt x="2336" y="1017"/>
                    <a:pt x="1569" y="383"/>
                    <a:pt x="1569" y="50"/>
                  </a:cubicBezTo>
                  <a:cubicBezTo>
                    <a:pt x="1559" y="15"/>
                    <a:pt x="1517" y="0"/>
                    <a:pt x="1453" y="0"/>
                  </a:cubicBez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0"/>
            <p:cNvSpPr/>
            <p:nvPr/>
          </p:nvSpPr>
          <p:spPr>
            <a:xfrm>
              <a:off x="6663475" y="286850"/>
              <a:ext cx="86775" cy="135575"/>
            </a:xfrm>
            <a:custGeom>
              <a:avLst/>
              <a:gdLst/>
              <a:ahLst/>
              <a:cxnLst/>
              <a:rect l="l" t="t" r="r" b="b"/>
              <a:pathLst>
                <a:path w="3471" h="5423" extrusionOk="0">
                  <a:moveTo>
                    <a:pt x="465" y="0"/>
                  </a:moveTo>
                  <a:cubicBezTo>
                    <a:pt x="420" y="0"/>
                    <a:pt x="376" y="13"/>
                    <a:pt x="335" y="42"/>
                  </a:cubicBezTo>
                  <a:lnTo>
                    <a:pt x="835" y="876"/>
                  </a:lnTo>
                  <a:cubicBezTo>
                    <a:pt x="1135" y="1310"/>
                    <a:pt x="1569" y="1977"/>
                    <a:pt x="1302" y="2010"/>
                  </a:cubicBezTo>
                  <a:cubicBezTo>
                    <a:pt x="1299" y="2010"/>
                    <a:pt x="1296" y="2011"/>
                    <a:pt x="1293" y="2011"/>
                  </a:cubicBezTo>
                  <a:cubicBezTo>
                    <a:pt x="1002" y="2011"/>
                    <a:pt x="445" y="501"/>
                    <a:pt x="226" y="501"/>
                  </a:cubicBezTo>
                  <a:cubicBezTo>
                    <a:pt x="217" y="501"/>
                    <a:pt x="209" y="504"/>
                    <a:pt x="201" y="509"/>
                  </a:cubicBezTo>
                  <a:cubicBezTo>
                    <a:pt x="1" y="676"/>
                    <a:pt x="501" y="1877"/>
                    <a:pt x="902" y="2644"/>
                  </a:cubicBezTo>
                  <a:cubicBezTo>
                    <a:pt x="1186" y="3126"/>
                    <a:pt x="1155" y="3291"/>
                    <a:pt x="1052" y="3291"/>
                  </a:cubicBezTo>
                  <a:cubicBezTo>
                    <a:pt x="998" y="3291"/>
                    <a:pt x="925" y="3246"/>
                    <a:pt x="868" y="3178"/>
                  </a:cubicBezTo>
                  <a:cubicBezTo>
                    <a:pt x="708" y="2985"/>
                    <a:pt x="486" y="2206"/>
                    <a:pt x="321" y="2206"/>
                  </a:cubicBezTo>
                  <a:cubicBezTo>
                    <a:pt x="314" y="2206"/>
                    <a:pt x="308" y="2208"/>
                    <a:pt x="301" y="2210"/>
                  </a:cubicBezTo>
                  <a:cubicBezTo>
                    <a:pt x="134" y="2310"/>
                    <a:pt x="401" y="3511"/>
                    <a:pt x="701" y="4012"/>
                  </a:cubicBezTo>
                  <a:cubicBezTo>
                    <a:pt x="1035" y="4512"/>
                    <a:pt x="1902" y="5012"/>
                    <a:pt x="1969" y="5346"/>
                  </a:cubicBezTo>
                  <a:cubicBezTo>
                    <a:pt x="1980" y="5400"/>
                    <a:pt x="2026" y="5422"/>
                    <a:pt x="2096" y="5422"/>
                  </a:cubicBezTo>
                  <a:cubicBezTo>
                    <a:pt x="2461" y="5422"/>
                    <a:pt x="3470" y="4812"/>
                    <a:pt x="3470" y="4812"/>
                  </a:cubicBezTo>
                  <a:cubicBezTo>
                    <a:pt x="3470" y="4812"/>
                    <a:pt x="3070" y="2477"/>
                    <a:pt x="2536" y="1443"/>
                  </a:cubicBezTo>
                  <a:cubicBezTo>
                    <a:pt x="2059" y="544"/>
                    <a:pt x="1510" y="95"/>
                    <a:pt x="1349" y="95"/>
                  </a:cubicBezTo>
                  <a:cubicBezTo>
                    <a:pt x="1319" y="95"/>
                    <a:pt x="1302" y="110"/>
                    <a:pt x="1302" y="142"/>
                  </a:cubicBezTo>
                  <a:cubicBezTo>
                    <a:pt x="1302" y="342"/>
                    <a:pt x="2469" y="1610"/>
                    <a:pt x="2069" y="1710"/>
                  </a:cubicBezTo>
                  <a:cubicBezTo>
                    <a:pt x="2058" y="1714"/>
                    <a:pt x="2047" y="1716"/>
                    <a:pt x="2035" y="1716"/>
                  </a:cubicBezTo>
                  <a:cubicBezTo>
                    <a:pt x="1683" y="1716"/>
                    <a:pt x="979" y="0"/>
                    <a:pt x="46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0"/>
            <p:cNvSpPr/>
            <p:nvPr/>
          </p:nvSpPr>
          <p:spPr>
            <a:xfrm>
              <a:off x="6685175" y="362100"/>
              <a:ext cx="48100" cy="21100"/>
            </a:xfrm>
            <a:custGeom>
              <a:avLst/>
              <a:gdLst/>
              <a:ahLst/>
              <a:cxnLst/>
              <a:rect l="l" t="t" r="r" b="b"/>
              <a:pathLst>
                <a:path w="1924" h="844" extrusionOk="0">
                  <a:moveTo>
                    <a:pt x="100" y="1"/>
                  </a:moveTo>
                  <a:lnTo>
                    <a:pt x="0" y="101"/>
                  </a:lnTo>
                  <a:cubicBezTo>
                    <a:pt x="100" y="301"/>
                    <a:pt x="200" y="468"/>
                    <a:pt x="367" y="601"/>
                  </a:cubicBezTo>
                  <a:cubicBezTo>
                    <a:pt x="401" y="618"/>
                    <a:pt x="426" y="626"/>
                    <a:pt x="446" y="626"/>
                  </a:cubicBezTo>
                  <a:cubicBezTo>
                    <a:pt x="467" y="626"/>
                    <a:pt x="484" y="618"/>
                    <a:pt x="501" y="601"/>
                  </a:cubicBezTo>
                  <a:cubicBezTo>
                    <a:pt x="622" y="414"/>
                    <a:pt x="765" y="343"/>
                    <a:pt x="914" y="343"/>
                  </a:cubicBezTo>
                  <a:cubicBezTo>
                    <a:pt x="1217" y="343"/>
                    <a:pt x="1545" y="634"/>
                    <a:pt x="1768" y="835"/>
                  </a:cubicBezTo>
                  <a:cubicBezTo>
                    <a:pt x="1780" y="841"/>
                    <a:pt x="1793" y="843"/>
                    <a:pt x="1806" y="843"/>
                  </a:cubicBezTo>
                  <a:cubicBezTo>
                    <a:pt x="1865" y="843"/>
                    <a:pt x="1923" y="784"/>
                    <a:pt x="1868" y="701"/>
                  </a:cubicBezTo>
                  <a:cubicBezTo>
                    <a:pt x="1635" y="468"/>
                    <a:pt x="1301" y="201"/>
                    <a:pt x="968" y="168"/>
                  </a:cubicBezTo>
                  <a:cubicBezTo>
                    <a:pt x="834" y="168"/>
                    <a:pt x="667" y="168"/>
                    <a:pt x="601" y="268"/>
                  </a:cubicBezTo>
                  <a:lnTo>
                    <a:pt x="467" y="368"/>
                  </a:lnTo>
                  <a:cubicBezTo>
                    <a:pt x="454" y="374"/>
                    <a:pt x="440" y="377"/>
                    <a:pt x="426" y="377"/>
                  </a:cubicBezTo>
                  <a:cubicBezTo>
                    <a:pt x="296" y="377"/>
                    <a:pt x="130" y="12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0"/>
            <p:cNvSpPr/>
            <p:nvPr/>
          </p:nvSpPr>
          <p:spPr>
            <a:xfrm>
              <a:off x="6349925" y="468875"/>
              <a:ext cx="346950" cy="458650"/>
            </a:xfrm>
            <a:custGeom>
              <a:avLst/>
              <a:gdLst/>
              <a:ahLst/>
              <a:cxnLst/>
              <a:rect l="l" t="t" r="r" b="b"/>
              <a:pathLst>
                <a:path w="13878" h="18346" extrusionOk="0">
                  <a:moveTo>
                    <a:pt x="6389" y="0"/>
                  </a:moveTo>
                  <a:cubicBezTo>
                    <a:pt x="6065" y="0"/>
                    <a:pt x="5736" y="33"/>
                    <a:pt x="5405" y="100"/>
                  </a:cubicBezTo>
                  <a:cubicBezTo>
                    <a:pt x="5338" y="100"/>
                    <a:pt x="5238" y="100"/>
                    <a:pt x="5171" y="166"/>
                  </a:cubicBezTo>
                  <a:cubicBezTo>
                    <a:pt x="5171" y="166"/>
                    <a:pt x="1" y="1501"/>
                    <a:pt x="1101" y="6571"/>
                  </a:cubicBezTo>
                  <a:cubicBezTo>
                    <a:pt x="2236" y="11641"/>
                    <a:pt x="3570" y="18346"/>
                    <a:pt x="3570" y="18346"/>
                  </a:cubicBezTo>
                  <a:lnTo>
                    <a:pt x="13877" y="15210"/>
                  </a:lnTo>
                  <a:lnTo>
                    <a:pt x="11209" y="3869"/>
                  </a:lnTo>
                  <a:cubicBezTo>
                    <a:pt x="10655" y="1565"/>
                    <a:pt x="8647" y="0"/>
                    <a:pt x="638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0"/>
            <p:cNvSpPr/>
            <p:nvPr/>
          </p:nvSpPr>
          <p:spPr>
            <a:xfrm>
              <a:off x="6298225" y="498050"/>
              <a:ext cx="169325" cy="535150"/>
            </a:xfrm>
            <a:custGeom>
              <a:avLst/>
              <a:gdLst/>
              <a:ahLst/>
              <a:cxnLst/>
              <a:rect l="l" t="t" r="r" b="b"/>
              <a:pathLst>
                <a:path w="6773" h="21406" extrusionOk="0">
                  <a:moveTo>
                    <a:pt x="5171" y="0"/>
                  </a:moveTo>
                  <a:lnTo>
                    <a:pt x="5171" y="0"/>
                  </a:lnTo>
                  <a:cubicBezTo>
                    <a:pt x="5171" y="0"/>
                    <a:pt x="1" y="2235"/>
                    <a:pt x="1768" y="11508"/>
                  </a:cubicBezTo>
                  <a:cubicBezTo>
                    <a:pt x="3503" y="20748"/>
                    <a:pt x="3636" y="21382"/>
                    <a:pt x="3636" y="21382"/>
                  </a:cubicBezTo>
                  <a:cubicBezTo>
                    <a:pt x="3636" y="21382"/>
                    <a:pt x="3832" y="21406"/>
                    <a:pt x="4138" y="21406"/>
                  </a:cubicBezTo>
                  <a:cubicBezTo>
                    <a:pt x="4793" y="21406"/>
                    <a:pt x="5953" y="21297"/>
                    <a:pt x="6772" y="20615"/>
                  </a:cubicBezTo>
                  <a:lnTo>
                    <a:pt x="3303" y="5904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0"/>
            <p:cNvSpPr/>
            <p:nvPr/>
          </p:nvSpPr>
          <p:spPr>
            <a:xfrm>
              <a:off x="6506700" y="382125"/>
              <a:ext cx="362800" cy="201950"/>
            </a:xfrm>
            <a:custGeom>
              <a:avLst/>
              <a:gdLst/>
              <a:ahLst/>
              <a:cxnLst/>
              <a:rect l="l" t="t" r="r" b="b"/>
              <a:pathLst>
                <a:path w="14512" h="8078" extrusionOk="0">
                  <a:moveTo>
                    <a:pt x="10108" y="0"/>
                  </a:moveTo>
                  <a:lnTo>
                    <a:pt x="7139" y="1401"/>
                  </a:lnTo>
                  <a:lnTo>
                    <a:pt x="8941" y="4203"/>
                  </a:lnTo>
                  <a:lnTo>
                    <a:pt x="1" y="3470"/>
                  </a:lnTo>
                  <a:lnTo>
                    <a:pt x="1" y="3470"/>
                  </a:lnTo>
                  <a:lnTo>
                    <a:pt x="4671" y="7873"/>
                  </a:lnTo>
                  <a:cubicBezTo>
                    <a:pt x="4671" y="7873"/>
                    <a:pt x="5897" y="8077"/>
                    <a:pt x="7431" y="8077"/>
                  </a:cubicBezTo>
                  <a:cubicBezTo>
                    <a:pt x="8995" y="8077"/>
                    <a:pt x="10880" y="7864"/>
                    <a:pt x="12109" y="7005"/>
                  </a:cubicBezTo>
                  <a:cubicBezTo>
                    <a:pt x="14511" y="5304"/>
                    <a:pt x="10108" y="0"/>
                    <a:pt x="10108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0"/>
            <p:cNvSpPr/>
            <p:nvPr/>
          </p:nvSpPr>
          <p:spPr>
            <a:xfrm>
              <a:off x="6439150" y="848300"/>
              <a:ext cx="384475" cy="761400"/>
            </a:xfrm>
            <a:custGeom>
              <a:avLst/>
              <a:gdLst/>
              <a:ahLst/>
              <a:cxnLst/>
              <a:rect l="l" t="t" r="r" b="b"/>
              <a:pathLst>
                <a:path w="15379" h="30456" extrusionOk="0">
                  <a:moveTo>
                    <a:pt x="10342" y="0"/>
                  </a:moveTo>
                  <a:lnTo>
                    <a:pt x="1" y="3102"/>
                  </a:lnTo>
                  <a:lnTo>
                    <a:pt x="8340" y="30455"/>
                  </a:lnTo>
                  <a:lnTo>
                    <a:pt x="10842" y="29888"/>
                  </a:lnTo>
                  <a:cubicBezTo>
                    <a:pt x="10842" y="29888"/>
                    <a:pt x="5805" y="5804"/>
                    <a:pt x="5872" y="5404"/>
                  </a:cubicBezTo>
                  <a:cubicBezTo>
                    <a:pt x="5919" y="5262"/>
                    <a:pt x="5989" y="5224"/>
                    <a:pt x="6049" y="5224"/>
                  </a:cubicBezTo>
                  <a:cubicBezTo>
                    <a:pt x="6117" y="5224"/>
                    <a:pt x="6172" y="5271"/>
                    <a:pt x="6172" y="5271"/>
                  </a:cubicBezTo>
                  <a:lnTo>
                    <a:pt x="12443" y="29388"/>
                  </a:lnTo>
                  <a:lnTo>
                    <a:pt x="15379" y="28721"/>
                  </a:lnTo>
                  <a:cubicBezTo>
                    <a:pt x="15379" y="28721"/>
                    <a:pt x="12476" y="4870"/>
                    <a:pt x="10342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0"/>
            <p:cNvSpPr/>
            <p:nvPr/>
          </p:nvSpPr>
          <p:spPr>
            <a:xfrm>
              <a:off x="6342425" y="257150"/>
              <a:ext cx="170975" cy="178900"/>
            </a:xfrm>
            <a:custGeom>
              <a:avLst/>
              <a:gdLst/>
              <a:ahLst/>
              <a:cxnLst/>
              <a:rect l="l" t="t" r="r" b="b"/>
              <a:pathLst>
                <a:path w="6839" h="7156" extrusionOk="0">
                  <a:moveTo>
                    <a:pt x="3074" y="1"/>
                  </a:moveTo>
                  <a:cubicBezTo>
                    <a:pt x="2892" y="1"/>
                    <a:pt x="2702" y="20"/>
                    <a:pt x="2502" y="63"/>
                  </a:cubicBezTo>
                  <a:cubicBezTo>
                    <a:pt x="2502" y="129"/>
                    <a:pt x="2469" y="129"/>
                    <a:pt x="2469" y="129"/>
                  </a:cubicBezTo>
                  <a:cubicBezTo>
                    <a:pt x="968" y="463"/>
                    <a:pt x="0" y="1997"/>
                    <a:pt x="334" y="3498"/>
                  </a:cubicBezTo>
                  <a:cubicBezTo>
                    <a:pt x="743" y="5250"/>
                    <a:pt x="1433" y="7156"/>
                    <a:pt x="3008" y="7156"/>
                  </a:cubicBezTo>
                  <a:cubicBezTo>
                    <a:pt x="3233" y="7156"/>
                    <a:pt x="3475" y="7117"/>
                    <a:pt x="3736" y="7034"/>
                  </a:cubicBezTo>
                  <a:cubicBezTo>
                    <a:pt x="6839" y="6067"/>
                    <a:pt x="6572" y="4399"/>
                    <a:pt x="6238" y="3332"/>
                  </a:cubicBezTo>
                  <a:cubicBezTo>
                    <a:pt x="5994" y="2323"/>
                    <a:pt x="5050" y="1"/>
                    <a:pt x="307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0"/>
            <p:cNvSpPr/>
            <p:nvPr/>
          </p:nvSpPr>
          <p:spPr>
            <a:xfrm>
              <a:off x="6399975" y="407150"/>
              <a:ext cx="106750" cy="124675"/>
            </a:xfrm>
            <a:custGeom>
              <a:avLst/>
              <a:gdLst/>
              <a:ahLst/>
              <a:cxnLst/>
              <a:rect l="l" t="t" r="r" b="b"/>
              <a:pathLst>
                <a:path w="4270" h="4987" extrusionOk="0">
                  <a:moveTo>
                    <a:pt x="3169" y="0"/>
                  </a:moveTo>
                  <a:lnTo>
                    <a:pt x="0" y="967"/>
                  </a:lnTo>
                  <a:lnTo>
                    <a:pt x="1001" y="3903"/>
                  </a:lnTo>
                  <a:cubicBezTo>
                    <a:pt x="1205" y="4591"/>
                    <a:pt x="1817" y="4987"/>
                    <a:pt x="2482" y="4987"/>
                  </a:cubicBezTo>
                  <a:cubicBezTo>
                    <a:pt x="2687" y="4987"/>
                    <a:pt x="2898" y="4949"/>
                    <a:pt x="3102" y="4870"/>
                  </a:cubicBezTo>
                  <a:cubicBezTo>
                    <a:pt x="3870" y="4537"/>
                    <a:pt x="4270" y="3703"/>
                    <a:pt x="4036" y="2936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0"/>
            <p:cNvSpPr/>
            <p:nvPr/>
          </p:nvSpPr>
          <p:spPr>
            <a:xfrm>
              <a:off x="6405800" y="310400"/>
              <a:ext cx="49225" cy="54900"/>
            </a:xfrm>
            <a:custGeom>
              <a:avLst/>
              <a:gdLst/>
              <a:ahLst/>
              <a:cxnLst/>
              <a:rect l="l" t="t" r="r" b="b"/>
              <a:pathLst>
                <a:path w="1969" h="2196" extrusionOk="0">
                  <a:moveTo>
                    <a:pt x="101" y="1"/>
                  </a:moveTo>
                  <a:cubicBezTo>
                    <a:pt x="101" y="34"/>
                    <a:pt x="1" y="34"/>
                    <a:pt x="34" y="67"/>
                  </a:cubicBezTo>
                  <a:cubicBezTo>
                    <a:pt x="301" y="568"/>
                    <a:pt x="534" y="1168"/>
                    <a:pt x="968" y="1568"/>
                  </a:cubicBezTo>
                  <a:cubicBezTo>
                    <a:pt x="978" y="1578"/>
                    <a:pt x="988" y="1582"/>
                    <a:pt x="998" y="1582"/>
                  </a:cubicBezTo>
                  <a:cubicBezTo>
                    <a:pt x="1024" y="1582"/>
                    <a:pt x="1054" y="1559"/>
                    <a:pt x="1101" y="1535"/>
                  </a:cubicBezTo>
                  <a:cubicBezTo>
                    <a:pt x="1164" y="1367"/>
                    <a:pt x="1307" y="1212"/>
                    <a:pt x="1445" y="1212"/>
                  </a:cubicBezTo>
                  <a:cubicBezTo>
                    <a:pt x="1527" y="1212"/>
                    <a:pt x="1607" y="1266"/>
                    <a:pt x="1668" y="1402"/>
                  </a:cubicBezTo>
                  <a:cubicBezTo>
                    <a:pt x="1802" y="1669"/>
                    <a:pt x="1635" y="1902"/>
                    <a:pt x="1468" y="2069"/>
                  </a:cubicBezTo>
                  <a:cubicBezTo>
                    <a:pt x="1444" y="2141"/>
                    <a:pt x="1472" y="2196"/>
                    <a:pt x="1502" y="2196"/>
                  </a:cubicBezTo>
                  <a:cubicBezTo>
                    <a:pt x="1514" y="2196"/>
                    <a:pt x="1526" y="2188"/>
                    <a:pt x="1535" y="2169"/>
                  </a:cubicBezTo>
                  <a:cubicBezTo>
                    <a:pt x="1802" y="1902"/>
                    <a:pt x="1969" y="1402"/>
                    <a:pt x="1635" y="1101"/>
                  </a:cubicBezTo>
                  <a:cubicBezTo>
                    <a:pt x="1551" y="1042"/>
                    <a:pt x="1471" y="1018"/>
                    <a:pt x="1397" y="1018"/>
                  </a:cubicBezTo>
                  <a:cubicBezTo>
                    <a:pt x="1210" y="1018"/>
                    <a:pt x="1061" y="1175"/>
                    <a:pt x="975" y="1344"/>
                  </a:cubicBezTo>
                  <a:lnTo>
                    <a:pt x="975" y="1344"/>
                  </a:lnTo>
                  <a:cubicBezTo>
                    <a:pt x="607" y="981"/>
                    <a:pt x="354" y="476"/>
                    <a:pt x="1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0"/>
            <p:cNvSpPr/>
            <p:nvPr/>
          </p:nvSpPr>
          <p:spPr>
            <a:xfrm>
              <a:off x="6448200" y="314575"/>
              <a:ext cx="8500" cy="5825"/>
            </a:xfrm>
            <a:custGeom>
              <a:avLst/>
              <a:gdLst/>
              <a:ahLst/>
              <a:cxnLst/>
              <a:rect l="l" t="t" r="r" b="b"/>
              <a:pathLst>
                <a:path w="340" h="233" extrusionOk="0">
                  <a:moveTo>
                    <a:pt x="139" y="0"/>
                  </a:moveTo>
                  <a:cubicBezTo>
                    <a:pt x="0" y="0"/>
                    <a:pt x="0" y="232"/>
                    <a:pt x="139" y="232"/>
                  </a:cubicBezTo>
                  <a:cubicBezTo>
                    <a:pt x="167" y="232"/>
                    <a:pt x="200" y="223"/>
                    <a:pt x="239" y="201"/>
                  </a:cubicBezTo>
                  <a:cubicBezTo>
                    <a:pt x="339" y="101"/>
                    <a:pt x="306" y="0"/>
                    <a:pt x="1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0"/>
            <p:cNvSpPr/>
            <p:nvPr/>
          </p:nvSpPr>
          <p:spPr>
            <a:xfrm>
              <a:off x="6401625" y="371275"/>
              <a:ext cx="50075" cy="12950"/>
            </a:xfrm>
            <a:custGeom>
              <a:avLst/>
              <a:gdLst/>
              <a:ahLst/>
              <a:cxnLst/>
              <a:rect l="l" t="t" r="r" b="b"/>
              <a:pathLst>
                <a:path w="2003" h="518" extrusionOk="0">
                  <a:moveTo>
                    <a:pt x="68" y="1"/>
                  </a:moveTo>
                  <a:cubicBezTo>
                    <a:pt x="34" y="67"/>
                    <a:pt x="1" y="101"/>
                    <a:pt x="34" y="134"/>
                  </a:cubicBezTo>
                  <a:cubicBezTo>
                    <a:pt x="311" y="384"/>
                    <a:pt x="635" y="518"/>
                    <a:pt x="966" y="518"/>
                  </a:cubicBezTo>
                  <a:cubicBezTo>
                    <a:pt x="1033" y="518"/>
                    <a:pt x="1101" y="512"/>
                    <a:pt x="1168" y="501"/>
                  </a:cubicBezTo>
                  <a:cubicBezTo>
                    <a:pt x="1435" y="468"/>
                    <a:pt x="1936" y="434"/>
                    <a:pt x="2002" y="101"/>
                  </a:cubicBezTo>
                  <a:cubicBezTo>
                    <a:pt x="2002" y="43"/>
                    <a:pt x="1980" y="7"/>
                    <a:pt x="1948" y="7"/>
                  </a:cubicBezTo>
                  <a:cubicBezTo>
                    <a:pt x="1925" y="7"/>
                    <a:pt x="1897" y="26"/>
                    <a:pt x="1869" y="67"/>
                  </a:cubicBezTo>
                  <a:cubicBezTo>
                    <a:pt x="1702" y="301"/>
                    <a:pt x="1302" y="334"/>
                    <a:pt x="1035" y="334"/>
                  </a:cubicBezTo>
                  <a:cubicBezTo>
                    <a:pt x="668" y="334"/>
                    <a:pt x="368" y="2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0"/>
            <p:cNvSpPr/>
            <p:nvPr/>
          </p:nvSpPr>
          <p:spPr>
            <a:xfrm>
              <a:off x="6397575" y="417975"/>
              <a:ext cx="71625" cy="24600"/>
            </a:xfrm>
            <a:custGeom>
              <a:avLst/>
              <a:gdLst/>
              <a:ahLst/>
              <a:cxnLst/>
              <a:rect l="l" t="t" r="r" b="b"/>
              <a:pathLst>
                <a:path w="2865" h="984" extrusionOk="0">
                  <a:moveTo>
                    <a:pt x="2798" y="1"/>
                  </a:moveTo>
                  <a:cubicBezTo>
                    <a:pt x="2431" y="134"/>
                    <a:pt x="2164" y="401"/>
                    <a:pt x="1831" y="601"/>
                  </a:cubicBezTo>
                  <a:cubicBezTo>
                    <a:pt x="1556" y="729"/>
                    <a:pt x="1221" y="807"/>
                    <a:pt x="886" y="807"/>
                  </a:cubicBezTo>
                  <a:cubicBezTo>
                    <a:pt x="611" y="807"/>
                    <a:pt x="337" y="755"/>
                    <a:pt x="96" y="635"/>
                  </a:cubicBezTo>
                  <a:cubicBezTo>
                    <a:pt x="87" y="630"/>
                    <a:pt x="78" y="628"/>
                    <a:pt x="70" y="628"/>
                  </a:cubicBezTo>
                  <a:cubicBezTo>
                    <a:pt x="21" y="628"/>
                    <a:pt x="1" y="706"/>
                    <a:pt x="29" y="735"/>
                  </a:cubicBezTo>
                  <a:cubicBezTo>
                    <a:pt x="296" y="912"/>
                    <a:pt x="560" y="984"/>
                    <a:pt x="820" y="984"/>
                  </a:cubicBezTo>
                  <a:cubicBezTo>
                    <a:pt x="1536" y="984"/>
                    <a:pt x="2220" y="443"/>
                    <a:pt x="2831" y="101"/>
                  </a:cubicBezTo>
                  <a:cubicBezTo>
                    <a:pt x="2865" y="67"/>
                    <a:pt x="2831" y="1"/>
                    <a:pt x="279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0"/>
            <p:cNvSpPr/>
            <p:nvPr/>
          </p:nvSpPr>
          <p:spPr>
            <a:xfrm>
              <a:off x="6697050" y="395300"/>
              <a:ext cx="72150" cy="44125"/>
            </a:xfrm>
            <a:custGeom>
              <a:avLst/>
              <a:gdLst/>
              <a:ahLst/>
              <a:cxnLst/>
              <a:rect l="l" t="t" r="r" b="b"/>
              <a:pathLst>
                <a:path w="2886" h="1765" extrusionOk="0">
                  <a:moveTo>
                    <a:pt x="2766" y="0"/>
                  </a:moveTo>
                  <a:cubicBezTo>
                    <a:pt x="2754" y="0"/>
                    <a:pt x="2741" y="3"/>
                    <a:pt x="2728" y="7"/>
                  </a:cubicBezTo>
                  <a:cubicBezTo>
                    <a:pt x="1827" y="541"/>
                    <a:pt x="893" y="1141"/>
                    <a:pt x="26" y="1708"/>
                  </a:cubicBezTo>
                  <a:cubicBezTo>
                    <a:pt x="1" y="1708"/>
                    <a:pt x="13" y="1765"/>
                    <a:pt x="35" y="1765"/>
                  </a:cubicBezTo>
                  <a:cubicBezTo>
                    <a:pt x="42" y="1765"/>
                    <a:pt x="51" y="1758"/>
                    <a:pt x="59" y="1742"/>
                  </a:cubicBezTo>
                  <a:lnTo>
                    <a:pt x="2828" y="141"/>
                  </a:lnTo>
                  <a:cubicBezTo>
                    <a:pt x="2885" y="83"/>
                    <a:pt x="2843" y="0"/>
                    <a:pt x="27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0"/>
            <p:cNvSpPr/>
            <p:nvPr/>
          </p:nvSpPr>
          <p:spPr>
            <a:xfrm>
              <a:off x="6383275" y="998400"/>
              <a:ext cx="84275" cy="23375"/>
            </a:xfrm>
            <a:custGeom>
              <a:avLst/>
              <a:gdLst/>
              <a:ahLst/>
              <a:cxnLst/>
              <a:rect l="l" t="t" r="r" b="b"/>
              <a:pathLst>
                <a:path w="3371" h="935" extrusionOk="0">
                  <a:moveTo>
                    <a:pt x="3237" y="0"/>
                  </a:moveTo>
                  <a:cubicBezTo>
                    <a:pt x="2236" y="434"/>
                    <a:pt x="1202" y="701"/>
                    <a:pt x="101" y="868"/>
                  </a:cubicBezTo>
                  <a:cubicBezTo>
                    <a:pt x="34" y="868"/>
                    <a:pt x="1" y="934"/>
                    <a:pt x="68" y="934"/>
                  </a:cubicBezTo>
                  <a:cubicBezTo>
                    <a:pt x="1202" y="868"/>
                    <a:pt x="2269" y="567"/>
                    <a:pt x="3270" y="100"/>
                  </a:cubicBezTo>
                  <a:cubicBezTo>
                    <a:pt x="3370" y="67"/>
                    <a:pt x="3270" y="0"/>
                    <a:pt x="323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0"/>
            <p:cNvSpPr/>
            <p:nvPr/>
          </p:nvSpPr>
          <p:spPr>
            <a:xfrm>
              <a:off x="6733525" y="1512100"/>
              <a:ext cx="171825" cy="111775"/>
            </a:xfrm>
            <a:custGeom>
              <a:avLst/>
              <a:gdLst/>
              <a:ahLst/>
              <a:cxnLst/>
              <a:rect l="l" t="t" r="r" b="b"/>
              <a:pathLst>
                <a:path w="6873" h="4471" extrusionOk="0">
                  <a:moveTo>
                    <a:pt x="3570" y="0"/>
                  </a:moveTo>
                  <a:lnTo>
                    <a:pt x="1" y="1235"/>
                  </a:lnTo>
                  <a:lnTo>
                    <a:pt x="168" y="1201"/>
                  </a:lnTo>
                  <a:lnTo>
                    <a:pt x="902" y="4470"/>
                  </a:lnTo>
                  <a:lnTo>
                    <a:pt x="6873" y="3336"/>
                  </a:lnTo>
                  <a:lnTo>
                    <a:pt x="3837" y="2169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0"/>
            <p:cNvSpPr/>
            <p:nvPr/>
          </p:nvSpPr>
          <p:spPr>
            <a:xfrm>
              <a:off x="6585925" y="1551300"/>
              <a:ext cx="136800" cy="114275"/>
            </a:xfrm>
            <a:custGeom>
              <a:avLst/>
              <a:gdLst/>
              <a:ahLst/>
              <a:cxnLst/>
              <a:rect l="l" t="t" r="r" b="b"/>
              <a:pathLst>
                <a:path w="5472" h="4571" extrusionOk="0">
                  <a:moveTo>
                    <a:pt x="4838" y="0"/>
                  </a:moveTo>
                  <a:lnTo>
                    <a:pt x="1735" y="567"/>
                  </a:lnTo>
                  <a:lnTo>
                    <a:pt x="2136" y="2335"/>
                  </a:lnTo>
                  <a:lnTo>
                    <a:pt x="1" y="4570"/>
                  </a:lnTo>
                  <a:lnTo>
                    <a:pt x="5471" y="326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0"/>
            <p:cNvSpPr/>
            <p:nvPr/>
          </p:nvSpPr>
          <p:spPr>
            <a:xfrm>
              <a:off x="6477525" y="528900"/>
              <a:ext cx="23375" cy="90950"/>
            </a:xfrm>
            <a:custGeom>
              <a:avLst/>
              <a:gdLst/>
              <a:ahLst/>
              <a:cxnLst/>
              <a:rect l="l" t="t" r="r" b="b"/>
              <a:pathLst>
                <a:path w="935" h="3638" extrusionOk="0">
                  <a:moveTo>
                    <a:pt x="67" y="0"/>
                  </a:moveTo>
                  <a:cubicBezTo>
                    <a:pt x="67" y="0"/>
                    <a:pt x="0" y="0"/>
                    <a:pt x="0" y="34"/>
                  </a:cubicBezTo>
                  <a:cubicBezTo>
                    <a:pt x="234" y="1268"/>
                    <a:pt x="501" y="2435"/>
                    <a:pt x="801" y="3603"/>
                  </a:cubicBezTo>
                  <a:cubicBezTo>
                    <a:pt x="801" y="3626"/>
                    <a:pt x="818" y="3638"/>
                    <a:pt x="839" y="3638"/>
                  </a:cubicBezTo>
                  <a:cubicBezTo>
                    <a:pt x="879" y="3638"/>
                    <a:pt x="934" y="3601"/>
                    <a:pt x="934" y="3536"/>
                  </a:cubicBezTo>
                  <a:cubicBezTo>
                    <a:pt x="667" y="2369"/>
                    <a:pt x="401" y="1168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0"/>
            <p:cNvSpPr/>
            <p:nvPr/>
          </p:nvSpPr>
          <p:spPr>
            <a:xfrm>
              <a:off x="6492525" y="547625"/>
              <a:ext cx="3375" cy="4025"/>
            </a:xfrm>
            <a:custGeom>
              <a:avLst/>
              <a:gdLst/>
              <a:ahLst/>
              <a:cxnLst/>
              <a:rect l="l" t="t" r="r" b="b"/>
              <a:pathLst>
                <a:path w="135" h="161" extrusionOk="0">
                  <a:moveTo>
                    <a:pt x="93" y="1"/>
                  </a:moveTo>
                  <a:cubicBezTo>
                    <a:pt x="54" y="1"/>
                    <a:pt x="1" y="43"/>
                    <a:pt x="1" y="85"/>
                  </a:cubicBezTo>
                  <a:cubicBezTo>
                    <a:pt x="17" y="135"/>
                    <a:pt x="51" y="160"/>
                    <a:pt x="80" y="160"/>
                  </a:cubicBezTo>
                  <a:cubicBezTo>
                    <a:pt x="109" y="160"/>
                    <a:pt x="134" y="135"/>
                    <a:pt x="134" y="85"/>
                  </a:cubicBezTo>
                  <a:lnTo>
                    <a:pt x="134" y="52"/>
                  </a:lnTo>
                  <a:cubicBezTo>
                    <a:pt x="134" y="15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0"/>
            <p:cNvSpPr/>
            <p:nvPr/>
          </p:nvSpPr>
          <p:spPr>
            <a:xfrm>
              <a:off x="6496700" y="5664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4"/>
                    <a:pt x="67" y="134"/>
                  </a:cubicBezTo>
                  <a:cubicBezTo>
                    <a:pt x="167" y="134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0"/>
            <p:cNvSpPr/>
            <p:nvPr/>
          </p:nvSpPr>
          <p:spPr>
            <a:xfrm>
              <a:off x="6414975" y="514725"/>
              <a:ext cx="65900" cy="31850"/>
            </a:xfrm>
            <a:custGeom>
              <a:avLst/>
              <a:gdLst/>
              <a:ahLst/>
              <a:cxnLst/>
              <a:rect l="l" t="t" r="r" b="b"/>
              <a:pathLst>
                <a:path w="2636" h="1274" extrusionOk="0">
                  <a:moveTo>
                    <a:pt x="101" y="0"/>
                  </a:moveTo>
                  <a:cubicBezTo>
                    <a:pt x="67" y="0"/>
                    <a:pt x="1" y="0"/>
                    <a:pt x="67" y="34"/>
                  </a:cubicBezTo>
                  <a:cubicBezTo>
                    <a:pt x="149" y="987"/>
                    <a:pt x="1143" y="1273"/>
                    <a:pt x="2014" y="1273"/>
                  </a:cubicBezTo>
                  <a:cubicBezTo>
                    <a:pt x="2209" y="1273"/>
                    <a:pt x="2398" y="1259"/>
                    <a:pt x="2569" y="1234"/>
                  </a:cubicBezTo>
                  <a:cubicBezTo>
                    <a:pt x="2636" y="1234"/>
                    <a:pt x="2636" y="1101"/>
                    <a:pt x="2569" y="1101"/>
                  </a:cubicBezTo>
                  <a:cubicBezTo>
                    <a:pt x="2407" y="1112"/>
                    <a:pt x="2243" y="1119"/>
                    <a:pt x="2079" y="1119"/>
                  </a:cubicBezTo>
                  <a:cubicBezTo>
                    <a:pt x="1231" y="1119"/>
                    <a:pt x="408" y="92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0"/>
            <p:cNvSpPr/>
            <p:nvPr/>
          </p:nvSpPr>
          <p:spPr>
            <a:xfrm>
              <a:off x="6493450" y="476025"/>
              <a:ext cx="41625" cy="63725"/>
            </a:xfrm>
            <a:custGeom>
              <a:avLst/>
              <a:gdLst/>
              <a:ahLst/>
              <a:cxnLst/>
              <a:rect l="l" t="t" r="r" b="b"/>
              <a:pathLst>
                <a:path w="1665" h="2549" extrusionOk="0">
                  <a:moveTo>
                    <a:pt x="8" y="2519"/>
                  </a:moveTo>
                  <a:cubicBezTo>
                    <a:pt x="1" y="2519"/>
                    <a:pt x="8" y="2549"/>
                    <a:pt x="30" y="2549"/>
                  </a:cubicBezTo>
                  <a:cubicBezTo>
                    <a:pt x="19" y="2527"/>
                    <a:pt x="12" y="2519"/>
                    <a:pt x="8" y="2519"/>
                  </a:cubicBezTo>
                  <a:close/>
                  <a:moveTo>
                    <a:pt x="1336" y="1"/>
                  </a:moveTo>
                  <a:cubicBezTo>
                    <a:pt x="1318" y="1"/>
                    <a:pt x="1298" y="25"/>
                    <a:pt x="1298" y="80"/>
                  </a:cubicBezTo>
                  <a:cubicBezTo>
                    <a:pt x="1465" y="1115"/>
                    <a:pt x="998" y="1982"/>
                    <a:pt x="30" y="2549"/>
                  </a:cubicBezTo>
                  <a:cubicBezTo>
                    <a:pt x="1098" y="2249"/>
                    <a:pt x="1665" y="1081"/>
                    <a:pt x="1365" y="47"/>
                  </a:cubicBezTo>
                  <a:cubicBezTo>
                    <a:pt x="1365" y="17"/>
                    <a:pt x="1351" y="1"/>
                    <a:pt x="13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0"/>
            <p:cNvSpPr/>
            <p:nvPr/>
          </p:nvSpPr>
          <p:spPr>
            <a:xfrm>
              <a:off x="6308225" y="496200"/>
              <a:ext cx="117275" cy="70250"/>
            </a:xfrm>
            <a:custGeom>
              <a:avLst/>
              <a:gdLst/>
              <a:ahLst/>
              <a:cxnLst/>
              <a:rect l="l" t="t" r="r" b="b"/>
              <a:pathLst>
                <a:path w="4691" h="2810" extrusionOk="0">
                  <a:moveTo>
                    <a:pt x="4588" y="1"/>
                  </a:moveTo>
                  <a:cubicBezTo>
                    <a:pt x="4581" y="1"/>
                    <a:pt x="4575" y="3"/>
                    <a:pt x="4571" y="7"/>
                  </a:cubicBezTo>
                  <a:cubicBezTo>
                    <a:pt x="2936" y="674"/>
                    <a:pt x="1235" y="1575"/>
                    <a:pt x="1" y="2809"/>
                  </a:cubicBezTo>
                  <a:cubicBezTo>
                    <a:pt x="1535" y="1842"/>
                    <a:pt x="2936" y="841"/>
                    <a:pt x="4604" y="107"/>
                  </a:cubicBezTo>
                  <a:cubicBezTo>
                    <a:pt x="4690" y="79"/>
                    <a:pt x="4628" y="1"/>
                    <a:pt x="45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0"/>
            <p:cNvSpPr/>
            <p:nvPr/>
          </p:nvSpPr>
          <p:spPr>
            <a:xfrm>
              <a:off x="6404125" y="669400"/>
              <a:ext cx="35900" cy="255350"/>
            </a:xfrm>
            <a:custGeom>
              <a:avLst/>
              <a:gdLst/>
              <a:ahLst/>
              <a:cxnLst/>
              <a:rect l="l" t="t" r="r" b="b"/>
              <a:pathLst>
                <a:path w="1436" h="10214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cubicBezTo>
                    <a:pt x="101" y="3487"/>
                    <a:pt x="535" y="6856"/>
                    <a:pt x="1335" y="10192"/>
                  </a:cubicBezTo>
                  <a:cubicBezTo>
                    <a:pt x="1349" y="10205"/>
                    <a:pt x="1369" y="10213"/>
                    <a:pt x="1387" y="10213"/>
                  </a:cubicBezTo>
                  <a:cubicBezTo>
                    <a:pt x="1412" y="10213"/>
                    <a:pt x="1435" y="10197"/>
                    <a:pt x="1435" y="10158"/>
                  </a:cubicBezTo>
                  <a:cubicBezTo>
                    <a:pt x="701" y="6822"/>
                    <a:pt x="234" y="3487"/>
                    <a:pt x="101" y="51"/>
                  </a:cubicBez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0"/>
            <p:cNvSpPr/>
            <p:nvPr/>
          </p:nvSpPr>
          <p:spPr>
            <a:xfrm>
              <a:off x="6579250" y="879150"/>
              <a:ext cx="35050" cy="104600"/>
            </a:xfrm>
            <a:custGeom>
              <a:avLst/>
              <a:gdLst/>
              <a:ahLst/>
              <a:cxnLst/>
              <a:rect l="l" t="t" r="r" b="b"/>
              <a:pathLst>
                <a:path w="1402" h="4184" extrusionOk="0">
                  <a:moveTo>
                    <a:pt x="118" y="0"/>
                  </a:moveTo>
                  <a:cubicBezTo>
                    <a:pt x="76" y="0"/>
                    <a:pt x="34" y="34"/>
                    <a:pt x="34" y="100"/>
                  </a:cubicBezTo>
                  <a:cubicBezTo>
                    <a:pt x="1" y="1368"/>
                    <a:pt x="1235" y="3002"/>
                    <a:pt x="34" y="4103"/>
                  </a:cubicBezTo>
                  <a:cubicBezTo>
                    <a:pt x="34" y="4152"/>
                    <a:pt x="34" y="4183"/>
                    <a:pt x="47" y="4183"/>
                  </a:cubicBezTo>
                  <a:cubicBezTo>
                    <a:pt x="52" y="4183"/>
                    <a:pt x="59" y="4179"/>
                    <a:pt x="68" y="4170"/>
                  </a:cubicBezTo>
                  <a:cubicBezTo>
                    <a:pt x="1402" y="3269"/>
                    <a:pt x="201" y="1335"/>
                    <a:pt x="201" y="100"/>
                  </a:cubicBezTo>
                  <a:cubicBezTo>
                    <a:pt x="201" y="34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0"/>
            <p:cNvSpPr/>
            <p:nvPr/>
          </p:nvSpPr>
          <p:spPr>
            <a:xfrm>
              <a:off x="6458375" y="778525"/>
              <a:ext cx="65025" cy="83350"/>
            </a:xfrm>
            <a:custGeom>
              <a:avLst/>
              <a:gdLst/>
              <a:ahLst/>
              <a:cxnLst/>
              <a:rect l="l" t="t" r="r" b="b"/>
              <a:pathLst>
                <a:path w="2601" h="3334" extrusionOk="0">
                  <a:moveTo>
                    <a:pt x="1972" y="1"/>
                  </a:moveTo>
                  <a:cubicBezTo>
                    <a:pt x="1941" y="1"/>
                    <a:pt x="1914" y="17"/>
                    <a:pt x="1934" y="56"/>
                  </a:cubicBezTo>
                  <a:cubicBezTo>
                    <a:pt x="2501" y="1557"/>
                    <a:pt x="1567" y="3025"/>
                    <a:pt x="32" y="3258"/>
                  </a:cubicBezTo>
                  <a:cubicBezTo>
                    <a:pt x="5" y="3285"/>
                    <a:pt x="0" y="3334"/>
                    <a:pt x="17" y="3334"/>
                  </a:cubicBezTo>
                  <a:cubicBezTo>
                    <a:pt x="21" y="3334"/>
                    <a:pt x="26" y="3331"/>
                    <a:pt x="32" y="3325"/>
                  </a:cubicBezTo>
                  <a:cubicBezTo>
                    <a:pt x="1667" y="3158"/>
                    <a:pt x="2601" y="1557"/>
                    <a:pt x="2034" y="22"/>
                  </a:cubicBezTo>
                  <a:cubicBezTo>
                    <a:pt x="2020" y="9"/>
                    <a:pt x="1995" y="1"/>
                    <a:pt x="19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0"/>
            <p:cNvSpPr/>
            <p:nvPr/>
          </p:nvSpPr>
          <p:spPr>
            <a:xfrm>
              <a:off x="6590600" y="748700"/>
              <a:ext cx="84300" cy="51450"/>
            </a:xfrm>
            <a:custGeom>
              <a:avLst/>
              <a:gdLst/>
              <a:ahLst/>
              <a:cxnLst/>
              <a:rect l="l" t="t" r="r" b="b"/>
              <a:pathLst>
                <a:path w="3372" h="2058" extrusionOk="0">
                  <a:moveTo>
                    <a:pt x="73" y="1"/>
                  </a:moveTo>
                  <a:cubicBezTo>
                    <a:pt x="36" y="1"/>
                    <a:pt x="0" y="24"/>
                    <a:pt x="47" y="48"/>
                  </a:cubicBezTo>
                  <a:cubicBezTo>
                    <a:pt x="205" y="1261"/>
                    <a:pt x="1219" y="2057"/>
                    <a:pt x="2361" y="2057"/>
                  </a:cubicBezTo>
                  <a:cubicBezTo>
                    <a:pt x="2664" y="2057"/>
                    <a:pt x="2976" y="2001"/>
                    <a:pt x="3283" y="1883"/>
                  </a:cubicBezTo>
                  <a:cubicBezTo>
                    <a:pt x="3372" y="1853"/>
                    <a:pt x="3329" y="1744"/>
                    <a:pt x="3271" y="1744"/>
                  </a:cubicBezTo>
                  <a:cubicBezTo>
                    <a:pt x="3264" y="1744"/>
                    <a:pt x="3257" y="1745"/>
                    <a:pt x="3250" y="1749"/>
                  </a:cubicBezTo>
                  <a:cubicBezTo>
                    <a:pt x="2941" y="1871"/>
                    <a:pt x="2636" y="1928"/>
                    <a:pt x="2343" y="1928"/>
                  </a:cubicBezTo>
                  <a:cubicBezTo>
                    <a:pt x="1275" y="1928"/>
                    <a:pt x="376" y="1167"/>
                    <a:pt x="114" y="15"/>
                  </a:cubicBezTo>
                  <a:cubicBezTo>
                    <a:pt x="104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0"/>
            <p:cNvSpPr/>
            <p:nvPr/>
          </p:nvSpPr>
          <p:spPr>
            <a:xfrm>
              <a:off x="6458350" y="927525"/>
              <a:ext cx="189000" cy="632200"/>
            </a:xfrm>
            <a:custGeom>
              <a:avLst/>
              <a:gdLst/>
              <a:ahLst/>
              <a:cxnLst/>
              <a:rect l="l" t="t" r="r" b="b"/>
              <a:pathLst>
                <a:path w="7560" h="25288" extrusionOk="0">
                  <a:moveTo>
                    <a:pt x="67" y="0"/>
                  </a:moveTo>
                  <a:cubicBezTo>
                    <a:pt x="33" y="0"/>
                    <a:pt x="0" y="0"/>
                    <a:pt x="0" y="33"/>
                  </a:cubicBezTo>
                  <a:cubicBezTo>
                    <a:pt x="2769" y="8373"/>
                    <a:pt x="5271" y="16712"/>
                    <a:pt x="7439" y="25251"/>
                  </a:cubicBezTo>
                  <a:cubicBezTo>
                    <a:pt x="7439" y="25277"/>
                    <a:pt x="7458" y="25288"/>
                    <a:pt x="7480" y="25288"/>
                  </a:cubicBezTo>
                  <a:cubicBezTo>
                    <a:pt x="7516" y="25288"/>
                    <a:pt x="7559" y="25259"/>
                    <a:pt x="7539" y="25218"/>
                  </a:cubicBezTo>
                  <a:cubicBezTo>
                    <a:pt x="5571" y="16712"/>
                    <a:pt x="3069" y="8206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0"/>
            <p:cNvSpPr/>
            <p:nvPr/>
          </p:nvSpPr>
          <p:spPr>
            <a:xfrm>
              <a:off x="6591775" y="968475"/>
              <a:ext cx="164300" cy="568700"/>
            </a:xfrm>
            <a:custGeom>
              <a:avLst/>
              <a:gdLst/>
              <a:ahLst/>
              <a:cxnLst/>
              <a:rect l="l" t="t" r="r" b="b"/>
              <a:pathLst>
                <a:path w="6572" h="22748" extrusionOk="0">
                  <a:moveTo>
                    <a:pt x="25" y="0"/>
                  </a:moveTo>
                  <a:cubicBezTo>
                    <a:pt x="15" y="0"/>
                    <a:pt x="0" y="30"/>
                    <a:pt x="0" y="30"/>
                  </a:cubicBezTo>
                  <a:cubicBezTo>
                    <a:pt x="2335" y="7535"/>
                    <a:pt x="4437" y="15074"/>
                    <a:pt x="6438" y="22713"/>
                  </a:cubicBezTo>
                  <a:cubicBezTo>
                    <a:pt x="6438" y="22736"/>
                    <a:pt x="6455" y="22747"/>
                    <a:pt x="6477" y="22747"/>
                  </a:cubicBezTo>
                  <a:cubicBezTo>
                    <a:pt x="6516" y="22747"/>
                    <a:pt x="6572" y="22711"/>
                    <a:pt x="6572" y="22646"/>
                  </a:cubicBezTo>
                  <a:cubicBezTo>
                    <a:pt x="4537" y="15074"/>
                    <a:pt x="2669" y="7435"/>
                    <a:pt x="34" y="30"/>
                  </a:cubicBezTo>
                  <a:cubicBezTo>
                    <a:pt x="34" y="8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0"/>
            <p:cNvSpPr/>
            <p:nvPr/>
          </p:nvSpPr>
          <p:spPr>
            <a:xfrm>
              <a:off x="6801075" y="1564900"/>
              <a:ext cx="29025" cy="19275"/>
            </a:xfrm>
            <a:custGeom>
              <a:avLst/>
              <a:gdLst/>
              <a:ahLst/>
              <a:cxnLst/>
              <a:rect l="l" t="t" r="r" b="b"/>
              <a:pathLst>
                <a:path w="1161" h="771" extrusionOk="0">
                  <a:moveTo>
                    <a:pt x="1112" y="0"/>
                  </a:moveTo>
                  <a:cubicBezTo>
                    <a:pt x="1100" y="0"/>
                    <a:pt x="1085" y="7"/>
                    <a:pt x="1068" y="23"/>
                  </a:cubicBezTo>
                  <a:cubicBezTo>
                    <a:pt x="668" y="190"/>
                    <a:pt x="301" y="424"/>
                    <a:pt x="1" y="724"/>
                  </a:cubicBezTo>
                  <a:cubicBezTo>
                    <a:pt x="1" y="747"/>
                    <a:pt x="18" y="771"/>
                    <a:pt x="39" y="771"/>
                  </a:cubicBezTo>
                  <a:cubicBezTo>
                    <a:pt x="48" y="771"/>
                    <a:pt x="58" y="767"/>
                    <a:pt x="68" y="757"/>
                  </a:cubicBezTo>
                  <a:cubicBezTo>
                    <a:pt x="401" y="457"/>
                    <a:pt x="801" y="290"/>
                    <a:pt x="1135" y="57"/>
                  </a:cubicBezTo>
                  <a:cubicBezTo>
                    <a:pt x="1160" y="57"/>
                    <a:pt x="1148" y="0"/>
                    <a:pt x="111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0"/>
            <p:cNvSpPr/>
            <p:nvPr/>
          </p:nvSpPr>
          <p:spPr>
            <a:xfrm>
              <a:off x="6815750" y="1566300"/>
              <a:ext cx="22875" cy="19075"/>
            </a:xfrm>
            <a:custGeom>
              <a:avLst/>
              <a:gdLst/>
              <a:ahLst/>
              <a:cxnLst/>
              <a:rect l="l" t="t" r="r" b="b"/>
              <a:pathLst>
                <a:path w="915" h="763" extrusionOk="0">
                  <a:moveTo>
                    <a:pt x="815" y="1"/>
                  </a:moveTo>
                  <a:cubicBezTo>
                    <a:pt x="548" y="134"/>
                    <a:pt x="248" y="401"/>
                    <a:pt x="48" y="668"/>
                  </a:cubicBezTo>
                  <a:cubicBezTo>
                    <a:pt x="1" y="715"/>
                    <a:pt x="20" y="762"/>
                    <a:pt x="36" y="762"/>
                  </a:cubicBezTo>
                  <a:cubicBezTo>
                    <a:pt x="42" y="762"/>
                    <a:pt x="48" y="754"/>
                    <a:pt x="48" y="734"/>
                  </a:cubicBezTo>
                  <a:cubicBezTo>
                    <a:pt x="148" y="601"/>
                    <a:pt x="281" y="501"/>
                    <a:pt x="448" y="368"/>
                  </a:cubicBezTo>
                  <a:cubicBezTo>
                    <a:pt x="581" y="301"/>
                    <a:pt x="748" y="201"/>
                    <a:pt x="882" y="67"/>
                  </a:cubicBezTo>
                  <a:cubicBezTo>
                    <a:pt x="915" y="34"/>
                    <a:pt x="882" y="1"/>
                    <a:pt x="81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0"/>
            <p:cNvSpPr/>
            <p:nvPr/>
          </p:nvSpPr>
          <p:spPr>
            <a:xfrm>
              <a:off x="6798575" y="1535025"/>
              <a:ext cx="40050" cy="30975"/>
            </a:xfrm>
            <a:custGeom>
              <a:avLst/>
              <a:gdLst/>
              <a:ahLst/>
              <a:cxnLst/>
              <a:rect l="l" t="t" r="r" b="b"/>
              <a:pathLst>
                <a:path w="1602" h="1239" extrusionOk="0">
                  <a:moveTo>
                    <a:pt x="1378" y="186"/>
                  </a:moveTo>
                  <a:cubicBezTo>
                    <a:pt x="1552" y="505"/>
                    <a:pt x="1439" y="912"/>
                    <a:pt x="1158" y="1088"/>
                  </a:cubicBezTo>
                  <a:lnTo>
                    <a:pt x="1158" y="1088"/>
                  </a:lnTo>
                  <a:cubicBezTo>
                    <a:pt x="1114" y="770"/>
                    <a:pt x="1173" y="455"/>
                    <a:pt x="1378" y="186"/>
                  </a:cubicBezTo>
                  <a:close/>
                  <a:moveTo>
                    <a:pt x="434" y="618"/>
                  </a:moveTo>
                  <a:cubicBezTo>
                    <a:pt x="501" y="618"/>
                    <a:pt x="635" y="718"/>
                    <a:pt x="668" y="751"/>
                  </a:cubicBezTo>
                  <a:cubicBezTo>
                    <a:pt x="795" y="910"/>
                    <a:pt x="892" y="1069"/>
                    <a:pt x="1074" y="1112"/>
                  </a:cubicBezTo>
                  <a:lnTo>
                    <a:pt x="1074" y="1112"/>
                  </a:lnTo>
                  <a:cubicBezTo>
                    <a:pt x="1075" y="1118"/>
                    <a:pt x="1076" y="1124"/>
                    <a:pt x="1078" y="1130"/>
                  </a:cubicBezTo>
                  <a:lnTo>
                    <a:pt x="1078" y="1130"/>
                  </a:lnTo>
                  <a:cubicBezTo>
                    <a:pt x="1008" y="1159"/>
                    <a:pt x="931" y="1176"/>
                    <a:pt x="848" y="1176"/>
                  </a:cubicBezTo>
                  <a:cubicBezTo>
                    <a:pt x="791" y="1176"/>
                    <a:pt x="731" y="1168"/>
                    <a:pt x="668" y="1152"/>
                  </a:cubicBezTo>
                  <a:cubicBezTo>
                    <a:pt x="568" y="1118"/>
                    <a:pt x="468" y="1085"/>
                    <a:pt x="401" y="985"/>
                  </a:cubicBezTo>
                  <a:cubicBezTo>
                    <a:pt x="301" y="918"/>
                    <a:pt x="234" y="651"/>
                    <a:pt x="434" y="618"/>
                  </a:cubicBezTo>
                  <a:close/>
                  <a:moveTo>
                    <a:pt x="1410" y="1"/>
                  </a:moveTo>
                  <a:cubicBezTo>
                    <a:pt x="1393" y="1"/>
                    <a:pt x="1368" y="17"/>
                    <a:pt x="1335" y="51"/>
                  </a:cubicBezTo>
                  <a:cubicBezTo>
                    <a:pt x="1121" y="318"/>
                    <a:pt x="1015" y="628"/>
                    <a:pt x="1049" y="964"/>
                  </a:cubicBezTo>
                  <a:lnTo>
                    <a:pt x="1049" y="964"/>
                  </a:lnTo>
                  <a:cubicBezTo>
                    <a:pt x="845" y="853"/>
                    <a:pt x="656" y="424"/>
                    <a:pt x="420" y="424"/>
                  </a:cubicBezTo>
                  <a:cubicBezTo>
                    <a:pt x="371" y="424"/>
                    <a:pt x="321" y="442"/>
                    <a:pt x="268" y="484"/>
                  </a:cubicBezTo>
                  <a:cubicBezTo>
                    <a:pt x="1" y="718"/>
                    <a:pt x="334" y="1085"/>
                    <a:pt x="568" y="1152"/>
                  </a:cubicBezTo>
                  <a:cubicBezTo>
                    <a:pt x="667" y="1201"/>
                    <a:pt x="776" y="1228"/>
                    <a:pt x="885" y="1228"/>
                  </a:cubicBezTo>
                  <a:cubicBezTo>
                    <a:pt x="955" y="1228"/>
                    <a:pt x="1026" y="1217"/>
                    <a:pt x="1094" y="1194"/>
                  </a:cubicBezTo>
                  <a:lnTo>
                    <a:pt x="1094" y="1194"/>
                  </a:lnTo>
                  <a:cubicBezTo>
                    <a:pt x="1097" y="1202"/>
                    <a:pt x="1099" y="1210"/>
                    <a:pt x="1102" y="1218"/>
                  </a:cubicBezTo>
                  <a:cubicBezTo>
                    <a:pt x="1114" y="1230"/>
                    <a:pt x="1135" y="1238"/>
                    <a:pt x="1154" y="1238"/>
                  </a:cubicBezTo>
                  <a:cubicBezTo>
                    <a:pt x="1184" y="1238"/>
                    <a:pt x="1208" y="1217"/>
                    <a:pt x="1174" y="1161"/>
                  </a:cubicBezTo>
                  <a:lnTo>
                    <a:pt x="1174" y="1161"/>
                  </a:lnTo>
                  <a:cubicBezTo>
                    <a:pt x="1256" y="1121"/>
                    <a:pt x="1333" y="1063"/>
                    <a:pt x="1402" y="985"/>
                  </a:cubicBezTo>
                  <a:cubicBezTo>
                    <a:pt x="1602" y="718"/>
                    <a:pt x="1602" y="318"/>
                    <a:pt x="1435" y="51"/>
                  </a:cubicBezTo>
                  <a:cubicBezTo>
                    <a:pt x="1435" y="17"/>
                    <a:pt x="1427" y="1"/>
                    <a:pt x="14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0"/>
            <p:cNvSpPr/>
            <p:nvPr/>
          </p:nvSpPr>
          <p:spPr>
            <a:xfrm>
              <a:off x="6744375" y="1538450"/>
              <a:ext cx="28375" cy="78450"/>
            </a:xfrm>
            <a:custGeom>
              <a:avLst/>
              <a:gdLst/>
              <a:ahLst/>
              <a:cxnLst/>
              <a:rect l="l" t="t" r="r" b="b"/>
              <a:pathLst>
                <a:path w="1135" h="3138" extrusionOk="0">
                  <a:moveTo>
                    <a:pt x="83" y="1"/>
                  </a:moveTo>
                  <a:cubicBezTo>
                    <a:pt x="54" y="1"/>
                    <a:pt x="1" y="32"/>
                    <a:pt x="1" y="81"/>
                  </a:cubicBezTo>
                  <a:cubicBezTo>
                    <a:pt x="334" y="1081"/>
                    <a:pt x="634" y="2115"/>
                    <a:pt x="1068" y="3116"/>
                  </a:cubicBezTo>
                  <a:cubicBezTo>
                    <a:pt x="1068" y="3130"/>
                    <a:pt x="1079" y="3138"/>
                    <a:pt x="1093" y="3138"/>
                  </a:cubicBezTo>
                  <a:cubicBezTo>
                    <a:pt x="1112" y="3138"/>
                    <a:pt x="1135" y="3122"/>
                    <a:pt x="1135" y="3083"/>
                  </a:cubicBezTo>
                  <a:cubicBezTo>
                    <a:pt x="835" y="2015"/>
                    <a:pt x="468" y="1015"/>
                    <a:pt x="101" y="14"/>
                  </a:cubicBezTo>
                  <a:cubicBezTo>
                    <a:pt x="101" y="5"/>
                    <a:pt x="93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0"/>
            <p:cNvSpPr/>
            <p:nvPr/>
          </p:nvSpPr>
          <p:spPr>
            <a:xfrm>
              <a:off x="6751050" y="1585850"/>
              <a:ext cx="145925" cy="38025"/>
            </a:xfrm>
            <a:custGeom>
              <a:avLst/>
              <a:gdLst/>
              <a:ahLst/>
              <a:cxnLst/>
              <a:rect l="l" t="t" r="r" b="b"/>
              <a:pathLst>
                <a:path w="5837" h="1521" extrusionOk="0">
                  <a:moveTo>
                    <a:pt x="5786" y="1"/>
                  </a:moveTo>
                  <a:cubicBezTo>
                    <a:pt x="5774" y="1"/>
                    <a:pt x="5758" y="6"/>
                    <a:pt x="5738" y="19"/>
                  </a:cubicBezTo>
                  <a:cubicBezTo>
                    <a:pt x="3837" y="520"/>
                    <a:pt x="1902" y="920"/>
                    <a:pt x="0" y="1454"/>
                  </a:cubicBezTo>
                  <a:cubicBezTo>
                    <a:pt x="0" y="1454"/>
                    <a:pt x="0" y="1520"/>
                    <a:pt x="34" y="1520"/>
                  </a:cubicBezTo>
                  <a:cubicBezTo>
                    <a:pt x="1969" y="1087"/>
                    <a:pt x="3870" y="586"/>
                    <a:pt x="5805" y="86"/>
                  </a:cubicBezTo>
                  <a:cubicBezTo>
                    <a:pt x="5831" y="86"/>
                    <a:pt x="5837" y="1"/>
                    <a:pt x="57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0"/>
            <p:cNvSpPr/>
            <p:nvPr/>
          </p:nvSpPr>
          <p:spPr>
            <a:xfrm>
              <a:off x="6691850" y="1555875"/>
              <a:ext cx="25875" cy="75300"/>
            </a:xfrm>
            <a:custGeom>
              <a:avLst/>
              <a:gdLst/>
              <a:ahLst/>
              <a:cxnLst/>
              <a:rect l="l" t="t" r="r" b="b"/>
              <a:pathLst>
                <a:path w="1035" h="3012" extrusionOk="0">
                  <a:moveTo>
                    <a:pt x="21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267" y="1051"/>
                    <a:pt x="567" y="2052"/>
                    <a:pt x="934" y="2986"/>
                  </a:cubicBezTo>
                  <a:cubicBezTo>
                    <a:pt x="934" y="3003"/>
                    <a:pt x="959" y="3011"/>
                    <a:pt x="984" y="3011"/>
                  </a:cubicBezTo>
                  <a:cubicBezTo>
                    <a:pt x="1009" y="3011"/>
                    <a:pt x="1034" y="3003"/>
                    <a:pt x="1034" y="2986"/>
                  </a:cubicBezTo>
                  <a:cubicBezTo>
                    <a:pt x="734" y="1985"/>
                    <a:pt x="400" y="985"/>
                    <a:pt x="67" y="51"/>
                  </a:cubicBezTo>
                  <a:cubicBezTo>
                    <a:pt x="50" y="17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0"/>
            <p:cNvSpPr/>
            <p:nvPr/>
          </p:nvSpPr>
          <p:spPr>
            <a:xfrm>
              <a:off x="6584275" y="1624525"/>
              <a:ext cx="135725" cy="41050"/>
            </a:xfrm>
            <a:custGeom>
              <a:avLst/>
              <a:gdLst/>
              <a:ahLst/>
              <a:cxnLst/>
              <a:rect l="l" t="t" r="r" b="b"/>
              <a:pathLst>
                <a:path w="5429" h="1642" extrusionOk="0">
                  <a:moveTo>
                    <a:pt x="5362" y="0"/>
                  </a:moveTo>
                  <a:cubicBezTo>
                    <a:pt x="5355" y="0"/>
                    <a:pt x="5346" y="2"/>
                    <a:pt x="5337" y="7"/>
                  </a:cubicBezTo>
                  <a:cubicBezTo>
                    <a:pt x="3569" y="540"/>
                    <a:pt x="1835" y="1041"/>
                    <a:pt x="33" y="1541"/>
                  </a:cubicBezTo>
                  <a:cubicBezTo>
                    <a:pt x="0" y="1541"/>
                    <a:pt x="33" y="1641"/>
                    <a:pt x="67" y="1641"/>
                  </a:cubicBezTo>
                  <a:cubicBezTo>
                    <a:pt x="1868" y="1241"/>
                    <a:pt x="3636" y="707"/>
                    <a:pt x="5371" y="140"/>
                  </a:cubicBezTo>
                  <a:cubicBezTo>
                    <a:pt x="5428" y="82"/>
                    <a:pt x="5411" y="0"/>
                    <a:pt x="53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0"/>
            <p:cNvSpPr/>
            <p:nvPr/>
          </p:nvSpPr>
          <p:spPr>
            <a:xfrm>
              <a:off x="6633475" y="1616350"/>
              <a:ext cx="17525" cy="9175"/>
            </a:xfrm>
            <a:custGeom>
              <a:avLst/>
              <a:gdLst/>
              <a:ahLst/>
              <a:cxnLst/>
              <a:rect l="l" t="t" r="r" b="b"/>
              <a:pathLst>
                <a:path w="701" h="367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33"/>
                    <a:pt x="434" y="234"/>
                    <a:pt x="667" y="367"/>
                  </a:cubicBezTo>
                  <a:cubicBezTo>
                    <a:pt x="667" y="367"/>
                    <a:pt x="701" y="367"/>
                    <a:pt x="667" y="334"/>
                  </a:cubicBezTo>
                  <a:cubicBezTo>
                    <a:pt x="500" y="200"/>
                    <a:pt x="234" y="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0"/>
            <p:cNvSpPr/>
            <p:nvPr/>
          </p:nvSpPr>
          <p:spPr>
            <a:xfrm>
              <a:off x="6639300" y="1610500"/>
              <a:ext cx="17550" cy="7525"/>
            </a:xfrm>
            <a:custGeom>
              <a:avLst/>
              <a:gdLst/>
              <a:ahLst/>
              <a:cxnLst/>
              <a:rect l="l" t="t" r="r" b="b"/>
              <a:pathLst>
                <a:path w="702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134"/>
                    <a:pt x="434" y="267"/>
                    <a:pt x="634" y="301"/>
                  </a:cubicBezTo>
                  <a:cubicBezTo>
                    <a:pt x="668" y="301"/>
                    <a:pt x="701" y="267"/>
                    <a:pt x="668" y="234"/>
                  </a:cubicBezTo>
                  <a:cubicBezTo>
                    <a:pt x="468" y="134"/>
                    <a:pt x="267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0"/>
            <p:cNvSpPr/>
            <p:nvPr/>
          </p:nvSpPr>
          <p:spPr>
            <a:xfrm>
              <a:off x="6638475" y="1604675"/>
              <a:ext cx="22525" cy="3350"/>
            </a:xfrm>
            <a:custGeom>
              <a:avLst/>
              <a:gdLst/>
              <a:ahLst/>
              <a:cxnLst/>
              <a:rect l="l" t="t" r="r" b="b"/>
              <a:pathLst>
                <a:path w="901" h="134" extrusionOk="0">
                  <a:moveTo>
                    <a:pt x="0" y="0"/>
                  </a:moveTo>
                  <a:cubicBezTo>
                    <a:pt x="0" y="0"/>
                    <a:pt x="0" y="33"/>
                    <a:pt x="34" y="33"/>
                  </a:cubicBezTo>
                  <a:cubicBezTo>
                    <a:pt x="334" y="67"/>
                    <a:pt x="634" y="133"/>
                    <a:pt x="868" y="133"/>
                  </a:cubicBezTo>
                  <a:cubicBezTo>
                    <a:pt x="901" y="133"/>
                    <a:pt x="901" y="67"/>
                    <a:pt x="868" y="67"/>
                  </a:cubicBezTo>
                  <a:cubicBezTo>
                    <a:pt x="634" y="0"/>
                    <a:pt x="300" y="33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0"/>
            <p:cNvSpPr/>
            <p:nvPr/>
          </p:nvSpPr>
          <p:spPr>
            <a:xfrm>
              <a:off x="6614275" y="1579025"/>
              <a:ext cx="32150" cy="26825"/>
            </a:xfrm>
            <a:custGeom>
              <a:avLst/>
              <a:gdLst/>
              <a:ahLst/>
              <a:cxnLst/>
              <a:rect l="l" t="t" r="r" b="b"/>
              <a:pathLst>
                <a:path w="1286" h="1073" extrusionOk="0">
                  <a:moveTo>
                    <a:pt x="1064" y="163"/>
                  </a:moveTo>
                  <a:cubicBezTo>
                    <a:pt x="1128" y="367"/>
                    <a:pt x="1058" y="606"/>
                    <a:pt x="905" y="742"/>
                  </a:cubicBezTo>
                  <a:lnTo>
                    <a:pt x="905" y="742"/>
                  </a:lnTo>
                  <a:cubicBezTo>
                    <a:pt x="863" y="543"/>
                    <a:pt x="904" y="341"/>
                    <a:pt x="1064" y="163"/>
                  </a:cubicBezTo>
                  <a:close/>
                  <a:moveTo>
                    <a:pt x="158" y="542"/>
                  </a:moveTo>
                  <a:lnTo>
                    <a:pt x="158" y="542"/>
                  </a:lnTo>
                  <a:cubicBezTo>
                    <a:pt x="362" y="611"/>
                    <a:pt x="564" y="699"/>
                    <a:pt x="756" y="828"/>
                  </a:cubicBezTo>
                  <a:lnTo>
                    <a:pt x="756" y="828"/>
                  </a:lnTo>
                  <a:cubicBezTo>
                    <a:pt x="721" y="835"/>
                    <a:pt x="686" y="839"/>
                    <a:pt x="651" y="839"/>
                  </a:cubicBezTo>
                  <a:cubicBezTo>
                    <a:pt x="446" y="839"/>
                    <a:pt x="256" y="722"/>
                    <a:pt x="158" y="542"/>
                  </a:cubicBezTo>
                  <a:close/>
                  <a:moveTo>
                    <a:pt x="1148" y="0"/>
                  </a:moveTo>
                  <a:cubicBezTo>
                    <a:pt x="1135" y="0"/>
                    <a:pt x="1118" y="9"/>
                    <a:pt x="1102" y="25"/>
                  </a:cubicBezTo>
                  <a:cubicBezTo>
                    <a:pt x="906" y="156"/>
                    <a:pt x="781" y="428"/>
                    <a:pt x="792" y="684"/>
                  </a:cubicBezTo>
                  <a:lnTo>
                    <a:pt x="792" y="684"/>
                  </a:lnTo>
                  <a:cubicBezTo>
                    <a:pt x="576" y="537"/>
                    <a:pt x="330" y="397"/>
                    <a:pt x="68" y="326"/>
                  </a:cubicBezTo>
                  <a:cubicBezTo>
                    <a:pt x="34" y="326"/>
                    <a:pt x="1" y="359"/>
                    <a:pt x="1" y="392"/>
                  </a:cubicBezTo>
                  <a:cubicBezTo>
                    <a:pt x="4" y="421"/>
                    <a:pt x="9" y="449"/>
                    <a:pt x="17" y="477"/>
                  </a:cubicBezTo>
                  <a:lnTo>
                    <a:pt x="17" y="477"/>
                  </a:lnTo>
                  <a:lnTo>
                    <a:pt x="1" y="492"/>
                  </a:lnTo>
                  <a:cubicBezTo>
                    <a:pt x="8" y="495"/>
                    <a:pt x="16" y="497"/>
                    <a:pt x="23" y="499"/>
                  </a:cubicBezTo>
                  <a:lnTo>
                    <a:pt x="23" y="499"/>
                  </a:lnTo>
                  <a:cubicBezTo>
                    <a:pt x="102" y="736"/>
                    <a:pt x="361" y="910"/>
                    <a:pt x="613" y="910"/>
                  </a:cubicBezTo>
                  <a:cubicBezTo>
                    <a:pt x="682" y="910"/>
                    <a:pt x="750" y="897"/>
                    <a:pt x="814" y="869"/>
                  </a:cubicBezTo>
                  <a:lnTo>
                    <a:pt x="814" y="869"/>
                  </a:lnTo>
                  <a:cubicBezTo>
                    <a:pt x="819" y="873"/>
                    <a:pt x="824" y="876"/>
                    <a:pt x="829" y="880"/>
                  </a:cubicBezTo>
                  <a:lnTo>
                    <a:pt x="829" y="880"/>
                  </a:lnTo>
                  <a:cubicBezTo>
                    <a:pt x="852" y="945"/>
                    <a:pt x="887" y="1006"/>
                    <a:pt x="935" y="1059"/>
                  </a:cubicBezTo>
                  <a:cubicBezTo>
                    <a:pt x="944" y="1068"/>
                    <a:pt x="955" y="1073"/>
                    <a:pt x="966" y="1073"/>
                  </a:cubicBezTo>
                  <a:cubicBezTo>
                    <a:pt x="997" y="1073"/>
                    <a:pt x="1026" y="1042"/>
                    <a:pt x="1002" y="993"/>
                  </a:cubicBezTo>
                  <a:cubicBezTo>
                    <a:pt x="998" y="987"/>
                    <a:pt x="995" y="981"/>
                    <a:pt x="992" y="975"/>
                  </a:cubicBezTo>
                  <a:lnTo>
                    <a:pt x="992" y="975"/>
                  </a:lnTo>
                  <a:cubicBezTo>
                    <a:pt x="1035" y="934"/>
                    <a:pt x="1035" y="859"/>
                    <a:pt x="1035" y="859"/>
                  </a:cubicBezTo>
                  <a:cubicBezTo>
                    <a:pt x="1008" y="839"/>
                    <a:pt x="980" y="818"/>
                    <a:pt x="951" y="797"/>
                  </a:cubicBezTo>
                  <a:lnTo>
                    <a:pt x="951" y="797"/>
                  </a:lnTo>
                  <a:cubicBezTo>
                    <a:pt x="1198" y="627"/>
                    <a:pt x="1285" y="288"/>
                    <a:pt x="1168" y="25"/>
                  </a:cubicBezTo>
                  <a:cubicBezTo>
                    <a:pt x="1168" y="9"/>
                    <a:pt x="1160" y="0"/>
                    <a:pt x="114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0"/>
            <p:cNvSpPr/>
            <p:nvPr/>
          </p:nvSpPr>
          <p:spPr>
            <a:xfrm>
              <a:off x="6543400" y="691500"/>
              <a:ext cx="33375" cy="52300"/>
            </a:xfrm>
            <a:custGeom>
              <a:avLst/>
              <a:gdLst/>
              <a:ahLst/>
              <a:cxnLst/>
              <a:rect l="l" t="t" r="r" b="b"/>
              <a:pathLst>
                <a:path w="1335" h="2092" extrusionOk="0">
                  <a:moveTo>
                    <a:pt x="701" y="1"/>
                  </a:moveTo>
                  <a:cubicBezTo>
                    <a:pt x="634" y="1"/>
                    <a:pt x="601" y="134"/>
                    <a:pt x="668" y="168"/>
                  </a:cubicBezTo>
                  <a:cubicBezTo>
                    <a:pt x="1035" y="301"/>
                    <a:pt x="1101" y="668"/>
                    <a:pt x="801" y="868"/>
                  </a:cubicBezTo>
                  <a:cubicBezTo>
                    <a:pt x="701" y="968"/>
                    <a:pt x="601" y="968"/>
                    <a:pt x="501" y="1002"/>
                  </a:cubicBezTo>
                  <a:cubicBezTo>
                    <a:pt x="334" y="1068"/>
                    <a:pt x="201" y="1168"/>
                    <a:pt x="134" y="1335"/>
                  </a:cubicBezTo>
                  <a:cubicBezTo>
                    <a:pt x="1" y="1569"/>
                    <a:pt x="34" y="1869"/>
                    <a:pt x="201" y="2069"/>
                  </a:cubicBezTo>
                  <a:cubicBezTo>
                    <a:pt x="233" y="2085"/>
                    <a:pt x="263" y="2091"/>
                    <a:pt x="289" y="2091"/>
                  </a:cubicBezTo>
                  <a:cubicBezTo>
                    <a:pt x="373" y="2091"/>
                    <a:pt x="418" y="2028"/>
                    <a:pt x="367" y="2002"/>
                  </a:cubicBezTo>
                  <a:cubicBezTo>
                    <a:pt x="134" y="1535"/>
                    <a:pt x="468" y="1302"/>
                    <a:pt x="834" y="1068"/>
                  </a:cubicBezTo>
                  <a:cubicBezTo>
                    <a:pt x="1001" y="1002"/>
                    <a:pt x="1135" y="935"/>
                    <a:pt x="1201" y="701"/>
                  </a:cubicBezTo>
                  <a:cubicBezTo>
                    <a:pt x="1335" y="368"/>
                    <a:pt x="1101" y="1"/>
                    <a:pt x="7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0"/>
            <p:cNvSpPr/>
            <p:nvPr/>
          </p:nvSpPr>
          <p:spPr>
            <a:xfrm>
              <a:off x="6593425" y="607900"/>
              <a:ext cx="32550" cy="46275"/>
            </a:xfrm>
            <a:custGeom>
              <a:avLst/>
              <a:gdLst/>
              <a:ahLst/>
              <a:cxnLst/>
              <a:rect l="l" t="t" r="r" b="b"/>
              <a:pathLst>
                <a:path w="1302" h="1851" extrusionOk="0">
                  <a:moveTo>
                    <a:pt x="467" y="1"/>
                  </a:moveTo>
                  <a:cubicBezTo>
                    <a:pt x="457" y="1"/>
                    <a:pt x="446" y="3"/>
                    <a:pt x="435" y="9"/>
                  </a:cubicBezTo>
                  <a:cubicBezTo>
                    <a:pt x="134" y="176"/>
                    <a:pt x="1" y="476"/>
                    <a:pt x="168" y="776"/>
                  </a:cubicBezTo>
                  <a:cubicBezTo>
                    <a:pt x="268" y="876"/>
                    <a:pt x="335" y="977"/>
                    <a:pt x="501" y="1043"/>
                  </a:cubicBezTo>
                  <a:cubicBezTo>
                    <a:pt x="635" y="1110"/>
                    <a:pt x="802" y="1110"/>
                    <a:pt x="868" y="1177"/>
                  </a:cubicBezTo>
                  <a:cubicBezTo>
                    <a:pt x="1269" y="1477"/>
                    <a:pt x="835" y="1610"/>
                    <a:pt x="668" y="1710"/>
                  </a:cubicBezTo>
                  <a:cubicBezTo>
                    <a:pt x="611" y="1768"/>
                    <a:pt x="628" y="1850"/>
                    <a:pt x="676" y="1850"/>
                  </a:cubicBezTo>
                  <a:cubicBezTo>
                    <a:pt x="684" y="1850"/>
                    <a:pt x="692" y="1848"/>
                    <a:pt x="701" y="1844"/>
                  </a:cubicBezTo>
                  <a:cubicBezTo>
                    <a:pt x="968" y="1810"/>
                    <a:pt x="1302" y="1544"/>
                    <a:pt x="1168" y="1243"/>
                  </a:cubicBezTo>
                  <a:cubicBezTo>
                    <a:pt x="1135" y="1143"/>
                    <a:pt x="968" y="1043"/>
                    <a:pt x="835" y="1010"/>
                  </a:cubicBezTo>
                  <a:cubicBezTo>
                    <a:pt x="701" y="977"/>
                    <a:pt x="535" y="977"/>
                    <a:pt x="435" y="876"/>
                  </a:cubicBezTo>
                  <a:cubicBezTo>
                    <a:pt x="134" y="676"/>
                    <a:pt x="168" y="309"/>
                    <a:pt x="468" y="143"/>
                  </a:cubicBezTo>
                  <a:cubicBezTo>
                    <a:pt x="523" y="60"/>
                    <a:pt x="510" y="1"/>
                    <a:pt x="4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0"/>
            <p:cNvSpPr/>
            <p:nvPr/>
          </p:nvSpPr>
          <p:spPr>
            <a:xfrm>
              <a:off x="6537575" y="600450"/>
              <a:ext cx="25025" cy="41300"/>
            </a:xfrm>
            <a:custGeom>
              <a:avLst/>
              <a:gdLst/>
              <a:ahLst/>
              <a:cxnLst/>
              <a:rect l="l" t="t" r="r" b="b"/>
              <a:pathLst>
                <a:path w="1001" h="1652" extrusionOk="0">
                  <a:moveTo>
                    <a:pt x="793" y="0"/>
                  </a:moveTo>
                  <a:cubicBezTo>
                    <a:pt x="785" y="0"/>
                    <a:pt x="777" y="2"/>
                    <a:pt x="767" y="7"/>
                  </a:cubicBezTo>
                  <a:cubicBezTo>
                    <a:pt x="534" y="107"/>
                    <a:pt x="400" y="341"/>
                    <a:pt x="500" y="607"/>
                  </a:cubicBezTo>
                  <a:cubicBezTo>
                    <a:pt x="534" y="774"/>
                    <a:pt x="734" y="841"/>
                    <a:pt x="834" y="1008"/>
                  </a:cubicBezTo>
                  <a:cubicBezTo>
                    <a:pt x="867" y="1174"/>
                    <a:pt x="767" y="1375"/>
                    <a:pt x="600" y="1475"/>
                  </a:cubicBezTo>
                  <a:cubicBezTo>
                    <a:pt x="579" y="1478"/>
                    <a:pt x="559" y="1480"/>
                    <a:pt x="539" y="1480"/>
                  </a:cubicBezTo>
                  <a:cubicBezTo>
                    <a:pt x="373" y="1480"/>
                    <a:pt x="256" y="1361"/>
                    <a:pt x="167" y="1241"/>
                  </a:cubicBezTo>
                  <a:cubicBezTo>
                    <a:pt x="141" y="1202"/>
                    <a:pt x="109" y="1183"/>
                    <a:pt x="80" y="1183"/>
                  </a:cubicBezTo>
                  <a:cubicBezTo>
                    <a:pt x="37" y="1183"/>
                    <a:pt x="0" y="1227"/>
                    <a:pt x="0" y="1308"/>
                  </a:cubicBezTo>
                  <a:cubicBezTo>
                    <a:pt x="40" y="1527"/>
                    <a:pt x="271" y="1651"/>
                    <a:pt x="493" y="1651"/>
                  </a:cubicBezTo>
                  <a:cubicBezTo>
                    <a:pt x="642" y="1651"/>
                    <a:pt x="787" y="1595"/>
                    <a:pt x="867" y="1475"/>
                  </a:cubicBezTo>
                  <a:cubicBezTo>
                    <a:pt x="1001" y="1308"/>
                    <a:pt x="1001" y="1108"/>
                    <a:pt x="901" y="941"/>
                  </a:cubicBezTo>
                  <a:cubicBezTo>
                    <a:pt x="867" y="841"/>
                    <a:pt x="767" y="808"/>
                    <a:pt x="734" y="741"/>
                  </a:cubicBezTo>
                  <a:cubicBezTo>
                    <a:pt x="567" y="507"/>
                    <a:pt x="534" y="240"/>
                    <a:pt x="767" y="107"/>
                  </a:cubicBezTo>
                  <a:cubicBezTo>
                    <a:pt x="853" y="78"/>
                    <a:pt x="841" y="0"/>
                    <a:pt x="79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0"/>
            <p:cNvSpPr/>
            <p:nvPr/>
          </p:nvSpPr>
          <p:spPr>
            <a:xfrm>
              <a:off x="6608450" y="690450"/>
              <a:ext cx="31025" cy="37000"/>
            </a:xfrm>
            <a:custGeom>
              <a:avLst/>
              <a:gdLst/>
              <a:ahLst/>
              <a:cxnLst/>
              <a:rect l="l" t="t" r="r" b="b"/>
              <a:pathLst>
                <a:path w="1241" h="1480" extrusionOk="0">
                  <a:moveTo>
                    <a:pt x="615" y="1"/>
                  </a:moveTo>
                  <a:cubicBezTo>
                    <a:pt x="601" y="1"/>
                    <a:pt x="585" y="4"/>
                    <a:pt x="567" y="10"/>
                  </a:cubicBezTo>
                  <a:cubicBezTo>
                    <a:pt x="334" y="143"/>
                    <a:pt x="0" y="376"/>
                    <a:pt x="201" y="677"/>
                  </a:cubicBezTo>
                  <a:cubicBezTo>
                    <a:pt x="267" y="810"/>
                    <a:pt x="401" y="843"/>
                    <a:pt x="534" y="843"/>
                  </a:cubicBezTo>
                  <a:cubicBezTo>
                    <a:pt x="601" y="843"/>
                    <a:pt x="701" y="843"/>
                    <a:pt x="768" y="877"/>
                  </a:cubicBezTo>
                  <a:cubicBezTo>
                    <a:pt x="901" y="910"/>
                    <a:pt x="901" y="910"/>
                    <a:pt x="934" y="1044"/>
                  </a:cubicBezTo>
                  <a:cubicBezTo>
                    <a:pt x="1034" y="1144"/>
                    <a:pt x="1001" y="1210"/>
                    <a:pt x="868" y="1210"/>
                  </a:cubicBezTo>
                  <a:cubicBezTo>
                    <a:pt x="813" y="1266"/>
                    <a:pt x="778" y="1290"/>
                    <a:pt x="746" y="1290"/>
                  </a:cubicBezTo>
                  <a:cubicBezTo>
                    <a:pt x="721" y="1290"/>
                    <a:pt x="698" y="1274"/>
                    <a:pt x="668" y="1244"/>
                  </a:cubicBezTo>
                  <a:cubicBezTo>
                    <a:pt x="654" y="1239"/>
                    <a:pt x="641" y="1237"/>
                    <a:pt x="629" y="1237"/>
                  </a:cubicBezTo>
                  <a:cubicBezTo>
                    <a:pt x="552" y="1237"/>
                    <a:pt x="510" y="1320"/>
                    <a:pt x="567" y="1377"/>
                  </a:cubicBezTo>
                  <a:cubicBezTo>
                    <a:pt x="639" y="1449"/>
                    <a:pt x="723" y="1480"/>
                    <a:pt x="806" y="1480"/>
                  </a:cubicBezTo>
                  <a:cubicBezTo>
                    <a:pt x="1029" y="1480"/>
                    <a:pt x="1241" y="1254"/>
                    <a:pt x="1168" y="1010"/>
                  </a:cubicBezTo>
                  <a:cubicBezTo>
                    <a:pt x="1068" y="843"/>
                    <a:pt x="934" y="810"/>
                    <a:pt x="768" y="743"/>
                  </a:cubicBezTo>
                  <a:cubicBezTo>
                    <a:pt x="701" y="743"/>
                    <a:pt x="567" y="743"/>
                    <a:pt x="501" y="710"/>
                  </a:cubicBezTo>
                  <a:cubicBezTo>
                    <a:pt x="334" y="610"/>
                    <a:pt x="334" y="443"/>
                    <a:pt x="434" y="276"/>
                  </a:cubicBezTo>
                  <a:cubicBezTo>
                    <a:pt x="534" y="210"/>
                    <a:pt x="601" y="176"/>
                    <a:pt x="701" y="143"/>
                  </a:cubicBezTo>
                  <a:cubicBezTo>
                    <a:pt x="701" y="61"/>
                    <a:pt x="678" y="1"/>
                    <a:pt x="61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0"/>
            <p:cNvSpPr/>
            <p:nvPr/>
          </p:nvSpPr>
          <p:spPr>
            <a:xfrm>
              <a:off x="6539225" y="783100"/>
              <a:ext cx="33625" cy="39725"/>
            </a:xfrm>
            <a:custGeom>
              <a:avLst/>
              <a:gdLst/>
              <a:ahLst/>
              <a:cxnLst/>
              <a:rect l="l" t="t" r="r" b="b"/>
              <a:pathLst>
                <a:path w="1345" h="1589" extrusionOk="0">
                  <a:moveTo>
                    <a:pt x="699" y="1"/>
                  </a:moveTo>
                  <a:cubicBezTo>
                    <a:pt x="690" y="1"/>
                    <a:pt x="679" y="2"/>
                    <a:pt x="668" y="6"/>
                  </a:cubicBezTo>
                  <a:cubicBezTo>
                    <a:pt x="368" y="173"/>
                    <a:pt x="1" y="473"/>
                    <a:pt x="201" y="840"/>
                  </a:cubicBezTo>
                  <a:cubicBezTo>
                    <a:pt x="268" y="974"/>
                    <a:pt x="368" y="1007"/>
                    <a:pt x="501" y="1040"/>
                  </a:cubicBezTo>
                  <a:cubicBezTo>
                    <a:pt x="516" y="1048"/>
                    <a:pt x="538" y="1050"/>
                    <a:pt x="564" y="1050"/>
                  </a:cubicBezTo>
                  <a:cubicBezTo>
                    <a:pt x="610" y="1050"/>
                    <a:pt x="668" y="1043"/>
                    <a:pt x="720" y="1043"/>
                  </a:cubicBezTo>
                  <a:cubicBezTo>
                    <a:pt x="767" y="1043"/>
                    <a:pt x="810" y="1049"/>
                    <a:pt x="835" y="1074"/>
                  </a:cubicBezTo>
                  <a:cubicBezTo>
                    <a:pt x="935" y="1074"/>
                    <a:pt x="968" y="1140"/>
                    <a:pt x="868" y="1274"/>
                  </a:cubicBezTo>
                  <a:cubicBezTo>
                    <a:pt x="935" y="1374"/>
                    <a:pt x="868" y="1441"/>
                    <a:pt x="801" y="1441"/>
                  </a:cubicBezTo>
                  <a:cubicBezTo>
                    <a:pt x="801" y="1441"/>
                    <a:pt x="601" y="1474"/>
                    <a:pt x="635" y="1474"/>
                  </a:cubicBezTo>
                  <a:cubicBezTo>
                    <a:pt x="534" y="1474"/>
                    <a:pt x="534" y="1574"/>
                    <a:pt x="635" y="1574"/>
                  </a:cubicBezTo>
                  <a:cubicBezTo>
                    <a:pt x="668" y="1584"/>
                    <a:pt x="707" y="1588"/>
                    <a:pt x="748" y="1588"/>
                  </a:cubicBezTo>
                  <a:cubicBezTo>
                    <a:pt x="997" y="1588"/>
                    <a:pt x="1345" y="1417"/>
                    <a:pt x="1202" y="1074"/>
                  </a:cubicBezTo>
                  <a:cubicBezTo>
                    <a:pt x="1135" y="974"/>
                    <a:pt x="1001" y="907"/>
                    <a:pt x="835" y="873"/>
                  </a:cubicBezTo>
                  <a:cubicBezTo>
                    <a:pt x="635" y="873"/>
                    <a:pt x="334" y="873"/>
                    <a:pt x="334" y="573"/>
                  </a:cubicBezTo>
                  <a:cubicBezTo>
                    <a:pt x="334" y="340"/>
                    <a:pt x="601" y="173"/>
                    <a:pt x="768" y="73"/>
                  </a:cubicBezTo>
                  <a:cubicBezTo>
                    <a:pt x="772" y="77"/>
                    <a:pt x="775" y="78"/>
                    <a:pt x="777" y="78"/>
                  </a:cubicBezTo>
                  <a:cubicBezTo>
                    <a:pt x="791" y="78"/>
                    <a:pt x="765" y="1"/>
                    <a:pt x="69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0"/>
            <p:cNvSpPr/>
            <p:nvPr/>
          </p:nvSpPr>
          <p:spPr>
            <a:xfrm>
              <a:off x="6471675" y="872325"/>
              <a:ext cx="48825" cy="31150"/>
            </a:xfrm>
            <a:custGeom>
              <a:avLst/>
              <a:gdLst/>
              <a:ahLst/>
              <a:cxnLst/>
              <a:rect l="l" t="t" r="r" b="b"/>
              <a:pathLst>
                <a:path w="1953" h="1246" extrusionOk="0">
                  <a:moveTo>
                    <a:pt x="1313" y="0"/>
                  </a:moveTo>
                  <a:cubicBezTo>
                    <a:pt x="1288" y="0"/>
                    <a:pt x="1262" y="2"/>
                    <a:pt x="1235" y="6"/>
                  </a:cubicBezTo>
                  <a:cubicBezTo>
                    <a:pt x="1168" y="6"/>
                    <a:pt x="1168" y="207"/>
                    <a:pt x="1235" y="207"/>
                  </a:cubicBezTo>
                  <a:cubicBezTo>
                    <a:pt x="1368" y="240"/>
                    <a:pt x="1469" y="240"/>
                    <a:pt x="1502" y="307"/>
                  </a:cubicBezTo>
                  <a:cubicBezTo>
                    <a:pt x="1569" y="340"/>
                    <a:pt x="1569" y="440"/>
                    <a:pt x="1535" y="507"/>
                  </a:cubicBezTo>
                  <a:cubicBezTo>
                    <a:pt x="1535" y="707"/>
                    <a:pt x="1402" y="740"/>
                    <a:pt x="1235" y="740"/>
                  </a:cubicBezTo>
                  <a:cubicBezTo>
                    <a:pt x="1135" y="707"/>
                    <a:pt x="1002" y="607"/>
                    <a:pt x="868" y="507"/>
                  </a:cubicBezTo>
                  <a:cubicBezTo>
                    <a:pt x="759" y="442"/>
                    <a:pt x="637" y="391"/>
                    <a:pt x="518" y="391"/>
                  </a:cubicBezTo>
                  <a:cubicBezTo>
                    <a:pt x="455" y="391"/>
                    <a:pt x="393" y="405"/>
                    <a:pt x="334" y="440"/>
                  </a:cubicBezTo>
                  <a:cubicBezTo>
                    <a:pt x="1" y="607"/>
                    <a:pt x="1" y="1074"/>
                    <a:pt x="334" y="1241"/>
                  </a:cubicBezTo>
                  <a:cubicBezTo>
                    <a:pt x="353" y="1244"/>
                    <a:pt x="369" y="1246"/>
                    <a:pt x="384" y="1246"/>
                  </a:cubicBezTo>
                  <a:cubicBezTo>
                    <a:pt x="507" y="1246"/>
                    <a:pt x="527" y="1137"/>
                    <a:pt x="468" y="1107"/>
                  </a:cubicBezTo>
                  <a:cubicBezTo>
                    <a:pt x="301" y="974"/>
                    <a:pt x="234" y="874"/>
                    <a:pt x="401" y="740"/>
                  </a:cubicBezTo>
                  <a:cubicBezTo>
                    <a:pt x="442" y="638"/>
                    <a:pt x="495" y="599"/>
                    <a:pt x="561" y="599"/>
                  </a:cubicBezTo>
                  <a:cubicBezTo>
                    <a:pt x="603" y="599"/>
                    <a:pt x="650" y="614"/>
                    <a:pt x="701" y="640"/>
                  </a:cubicBezTo>
                  <a:cubicBezTo>
                    <a:pt x="735" y="640"/>
                    <a:pt x="768" y="674"/>
                    <a:pt x="835" y="740"/>
                  </a:cubicBezTo>
                  <a:cubicBezTo>
                    <a:pt x="968" y="807"/>
                    <a:pt x="1035" y="907"/>
                    <a:pt x="1168" y="940"/>
                  </a:cubicBezTo>
                  <a:cubicBezTo>
                    <a:pt x="1223" y="968"/>
                    <a:pt x="1279" y="980"/>
                    <a:pt x="1332" y="980"/>
                  </a:cubicBezTo>
                  <a:cubicBezTo>
                    <a:pt x="1474" y="980"/>
                    <a:pt x="1605" y="895"/>
                    <a:pt x="1702" y="774"/>
                  </a:cubicBezTo>
                  <a:cubicBezTo>
                    <a:pt x="1953" y="461"/>
                    <a:pt x="1703" y="0"/>
                    <a:pt x="131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0"/>
            <p:cNvSpPr/>
            <p:nvPr/>
          </p:nvSpPr>
          <p:spPr>
            <a:xfrm>
              <a:off x="6604275" y="826475"/>
              <a:ext cx="51725" cy="29875"/>
            </a:xfrm>
            <a:custGeom>
              <a:avLst/>
              <a:gdLst/>
              <a:ahLst/>
              <a:cxnLst/>
              <a:rect l="l" t="t" r="r" b="b"/>
              <a:pathLst>
                <a:path w="2069" h="1195" extrusionOk="0">
                  <a:moveTo>
                    <a:pt x="1581" y="0"/>
                  </a:moveTo>
                  <a:cubicBezTo>
                    <a:pt x="1529" y="0"/>
                    <a:pt x="1509" y="110"/>
                    <a:pt x="1568" y="139"/>
                  </a:cubicBezTo>
                  <a:lnTo>
                    <a:pt x="1735" y="306"/>
                  </a:lnTo>
                  <a:cubicBezTo>
                    <a:pt x="1702" y="439"/>
                    <a:pt x="1602" y="606"/>
                    <a:pt x="1568" y="740"/>
                  </a:cubicBezTo>
                  <a:cubicBezTo>
                    <a:pt x="1559" y="744"/>
                    <a:pt x="1548" y="746"/>
                    <a:pt x="1535" y="746"/>
                  </a:cubicBezTo>
                  <a:cubicBezTo>
                    <a:pt x="1456" y="746"/>
                    <a:pt x="1321" y="668"/>
                    <a:pt x="1235" y="640"/>
                  </a:cubicBezTo>
                  <a:cubicBezTo>
                    <a:pt x="1168" y="606"/>
                    <a:pt x="1068" y="506"/>
                    <a:pt x="935" y="439"/>
                  </a:cubicBezTo>
                  <a:cubicBezTo>
                    <a:pt x="797" y="357"/>
                    <a:pt x="705" y="297"/>
                    <a:pt x="547" y="297"/>
                  </a:cubicBezTo>
                  <a:cubicBezTo>
                    <a:pt x="513" y="297"/>
                    <a:pt x="476" y="300"/>
                    <a:pt x="434" y="306"/>
                  </a:cubicBezTo>
                  <a:cubicBezTo>
                    <a:pt x="67" y="406"/>
                    <a:pt x="1" y="806"/>
                    <a:pt x="167" y="1107"/>
                  </a:cubicBezTo>
                  <a:cubicBezTo>
                    <a:pt x="214" y="1169"/>
                    <a:pt x="260" y="1195"/>
                    <a:pt x="294" y="1195"/>
                  </a:cubicBezTo>
                  <a:cubicBezTo>
                    <a:pt x="332" y="1195"/>
                    <a:pt x="352" y="1160"/>
                    <a:pt x="334" y="1107"/>
                  </a:cubicBezTo>
                  <a:cubicBezTo>
                    <a:pt x="334" y="973"/>
                    <a:pt x="334" y="873"/>
                    <a:pt x="267" y="673"/>
                  </a:cubicBezTo>
                  <a:cubicBezTo>
                    <a:pt x="368" y="573"/>
                    <a:pt x="434" y="506"/>
                    <a:pt x="568" y="506"/>
                  </a:cubicBezTo>
                  <a:cubicBezTo>
                    <a:pt x="701" y="506"/>
                    <a:pt x="768" y="573"/>
                    <a:pt x="868" y="606"/>
                  </a:cubicBezTo>
                  <a:cubicBezTo>
                    <a:pt x="1001" y="673"/>
                    <a:pt x="1068" y="773"/>
                    <a:pt x="1135" y="806"/>
                  </a:cubicBezTo>
                  <a:cubicBezTo>
                    <a:pt x="1232" y="865"/>
                    <a:pt x="1340" y="900"/>
                    <a:pt x="1453" y="900"/>
                  </a:cubicBezTo>
                  <a:cubicBezTo>
                    <a:pt x="1534" y="900"/>
                    <a:pt x="1618" y="882"/>
                    <a:pt x="1702" y="840"/>
                  </a:cubicBezTo>
                  <a:cubicBezTo>
                    <a:pt x="2069" y="640"/>
                    <a:pt x="1969" y="139"/>
                    <a:pt x="1602" y="6"/>
                  </a:cubicBezTo>
                  <a:cubicBezTo>
                    <a:pt x="1594" y="2"/>
                    <a:pt x="1588" y="0"/>
                    <a:pt x="15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0"/>
            <p:cNvSpPr/>
            <p:nvPr/>
          </p:nvSpPr>
          <p:spPr>
            <a:xfrm>
              <a:off x="6434700" y="773225"/>
              <a:ext cx="28675" cy="34350"/>
            </a:xfrm>
            <a:custGeom>
              <a:avLst/>
              <a:gdLst/>
              <a:ahLst/>
              <a:cxnLst/>
              <a:rect l="l" t="t" r="r" b="b"/>
              <a:pathLst>
                <a:path w="1147" h="1374" extrusionOk="0">
                  <a:moveTo>
                    <a:pt x="1013" y="1"/>
                  </a:moveTo>
                  <a:cubicBezTo>
                    <a:pt x="779" y="1"/>
                    <a:pt x="546" y="101"/>
                    <a:pt x="479" y="368"/>
                  </a:cubicBezTo>
                  <a:cubicBezTo>
                    <a:pt x="446" y="501"/>
                    <a:pt x="446" y="601"/>
                    <a:pt x="479" y="701"/>
                  </a:cubicBezTo>
                  <a:cubicBezTo>
                    <a:pt x="479" y="735"/>
                    <a:pt x="512" y="768"/>
                    <a:pt x="546" y="868"/>
                  </a:cubicBezTo>
                  <a:cubicBezTo>
                    <a:pt x="646" y="1002"/>
                    <a:pt x="579" y="1102"/>
                    <a:pt x="379" y="1202"/>
                  </a:cubicBezTo>
                  <a:cubicBezTo>
                    <a:pt x="312" y="1202"/>
                    <a:pt x="212" y="1168"/>
                    <a:pt x="146" y="1168"/>
                  </a:cubicBezTo>
                  <a:cubicBezTo>
                    <a:pt x="124" y="1158"/>
                    <a:pt x="105" y="1153"/>
                    <a:pt x="89" y="1153"/>
                  </a:cubicBezTo>
                  <a:cubicBezTo>
                    <a:pt x="6" y="1153"/>
                    <a:pt x="0" y="1279"/>
                    <a:pt x="112" y="1335"/>
                  </a:cubicBezTo>
                  <a:cubicBezTo>
                    <a:pt x="194" y="1358"/>
                    <a:pt x="287" y="1374"/>
                    <a:pt x="380" y="1374"/>
                  </a:cubicBezTo>
                  <a:cubicBezTo>
                    <a:pt x="554" y="1374"/>
                    <a:pt x="726" y="1321"/>
                    <a:pt x="813" y="1168"/>
                  </a:cubicBezTo>
                  <a:cubicBezTo>
                    <a:pt x="846" y="1035"/>
                    <a:pt x="813" y="902"/>
                    <a:pt x="779" y="835"/>
                  </a:cubicBezTo>
                  <a:lnTo>
                    <a:pt x="646" y="568"/>
                  </a:lnTo>
                  <a:cubicBezTo>
                    <a:pt x="579" y="334"/>
                    <a:pt x="779" y="101"/>
                    <a:pt x="1013" y="101"/>
                  </a:cubicBezTo>
                  <a:cubicBezTo>
                    <a:pt x="1113" y="101"/>
                    <a:pt x="1146" y="1"/>
                    <a:pt x="101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0"/>
            <p:cNvSpPr/>
            <p:nvPr/>
          </p:nvSpPr>
          <p:spPr>
            <a:xfrm>
              <a:off x="6435825" y="613025"/>
              <a:ext cx="39225" cy="60175"/>
            </a:xfrm>
            <a:custGeom>
              <a:avLst/>
              <a:gdLst/>
              <a:ahLst/>
              <a:cxnLst/>
              <a:rect l="l" t="t" r="r" b="b"/>
              <a:pathLst>
                <a:path w="1569" h="2407" extrusionOk="0">
                  <a:moveTo>
                    <a:pt x="872" y="1"/>
                  </a:moveTo>
                  <a:cubicBezTo>
                    <a:pt x="763" y="1"/>
                    <a:pt x="742" y="176"/>
                    <a:pt x="834" y="238"/>
                  </a:cubicBezTo>
                  <a:cubicBezTo>
                    <a:pt x="1268" y="338"/>
                    <a:pt x="1301" y="638"/>
                    <a:pt x="1001" y="1072"/>
                  </a:cubicBezTo>
                  <a:cubicBezTo>
                    <a:pt x="901" y="1105"/>
                    <a:pt x="768" y="1138"/>
                    <a:pt x="668" y="1138"/>
                  </a:cubicBezTo>
                  <a:cubicBezTo>
                    <a:pt x="601" y="1172"/>
                    <a:pt x="501" y="1172"/>
                    <a:pt x="434" y="1239"/>
                  </a:cubicBezTo>
                  <a:cubicBezTo>
                    <a:pt x="301" y="1305"/>
                    <a:pt x="167" y="1439"/>
                    <a:pt x="134" y="1605"/>
                  </a:cubicBezTo>
                  <a:cubicBezTo>
                    <a:pt x="0" y="1939"/>
                    <a:pt x="234" y="2273"/>
                    <a:pt x="568" y="2406"/>
                  </a:cubicBezTo>
                  <a:cubicBezTo>
                    <a:pt x="601" y="2406"/>
                    <a:pt x="634" y="2273"/>
                    <a:pt x="601" y="2239"/>
                  </a:cubicBezTo>
                  <a:cubicBezTo>
                    <a:pt x="401" y="2106"/>
                    <a:pt x="301" y="1939"/>
                    <a:pt x="301" y="1672"/>
                  </a:cubicBezTo>
                  <a:cubicBezTo>
                    <a:pt x="401" y="1439"/>
                    <a:pt x="601" y="1305"/>
                    <a:pt x="834" y="1305"/>
                  </a:cubicBezTo>
                  <a:cubicBezTo>
                    <a:pt x="901" y="1305"/>
                    <a:pt x="968" y="1305"/>
                    <a:pt x="1001" y="1272"/>
                  </a:cubicBezTo>
                  <a:cubicBezTo>
                    <a:pt x="1168" y="1172"/>
                    <a:pt x="1335" y="1072"/>
                    <a:pt x="1401" y="905"/>
                  </a:cubicBezTo>
                  <a:cubicBezTo>
                    <a:pt x="1568" y="505"/>
                    <a:pt x="1268" y="104"/>
                    <a:pt x="901" y="4"/>
                  </a:cubicBezTo>
                  <a:cubicBezTo>
                    <a:pt x="891" y="2"/>
                    <a:pt x="881" y="1"/>
                    <a:pt x="87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0"/>
            <p:cNvSpPr/>
            <p:nvPr/>
          </p:nvSpPr>
          <p:spPr>
            <a:xfrm>
              <a:off x="6450000" y="693450"/>
              <a:ext cx="55075" cy="36925"/>
            </a:xfrm>
            <a:custGeom>
              <a:avLst/>
              <a:gdLst/>
              <a:ahLst/>
              <a:cxnLst/>
              <a:rect l="l" t="t" r="r" b="b"/>
              <a:pathLst>
                <a:path w="2203" h="1477" extrusionOk="0">
                  <a:moveTo>
                    <a:pt x="1853" y="1"/>
                  </a:moveTo>
                  <a:cubicBezTo>
                    <a:pt x="1799" y="1"/>
                    <a:pt x="1758" y="72"/>
                    <a:pt x="1835" y="123"/>
                  </a:cubicBezTo>
                  <a:cubicBezTo>
                    <a:pt x="2069" y="423"/>
                    <a:pt x="1935" y="590"/>
                    <a:pt x="1535" y="657"/>
                  </a:cubicBezTo>
                  <a:lnTo>
                    <a:pt x="1268" y="557"/>
                  </a:lnTo>
                  <a:cubicBezTo>
                    <a:pt x="1201" y="490"/>
                    <a:pt x="1101" y="423"/>
                    <a:pt x="1001" y="390"/>
                  </a:cubicBezTo>
                  <a:cubicBezTo>
                    <a:pt x="918" y="340"/>
                    <a:pt x="834" y="315"/>
                    <a:pt x="743" y="315"/>
                  </a:cubicBezTo>
                  <a:cubicBezTo>
                    <a:pt x="651" y="315"/>
                    <a:pt x="551" y="340"/>
                    <a:pt x="434" y="390"/>
                  </a:cubicBezTo>
                  <a:cubicBezTo>
                    <a:pt x="34" y="590"/>
                    <a:pt x="1" y="1057"/>
                    <a:pt x="101" y="1424"/>
                  </a:cubicBezTo>
                  <a:cubicBezTo>
                    <a:pt x="127" y="1463"/>
                    <a:pt x="158" y="1477"/>
                    <a:pt x="184" y="1477"/>
                  </a:cubicBezTo>
                  <a:cubicBezTo>
                    <a:pt x="225" y="1477"/>
                    <a:pt x="254" y="1444"/>
                    <a:pt x="234" y="1424"/>
                  </a:cubicBezTo>
                  <a:cubicBezTo>
                    <a:pt x="201" y="1124"/>
                    <a:pt x="234" y="757"/>
                    <a:pt x="534" y="590"/>
                  </a:cubicBezTo>
                  <a:cubicBezTo>
                    <a:pt x="603" y="551"/>
                    <a:pt x="671" y="535"/>
                    <a:pt x="739" y="535"/>
                  </a:cubicBezTo>
                  <a:cubicBezTo>
                    <a:pt x="902" y="535"/>
                    <a:pt x="1060" y="629"/>
                    <a:pt x="1201" y="723"/>
                  </a:cubicBezTo>
                  <a:cubicBezTo>
                    <a:pt x="1323" y="821"/>
                    <a:pt x="1463" y="883"/>
                    <a:pt x="1608" y="883"/>
                  </a:cubicBezTo>
                  <a:cubicBezTo>
                    <a:pt x="1661" y="883"/>
                    <a:pt x="1715" y="875"/>
                    <a:pt x="1768" y="857"/>
                  </a:cubicBezTo>
                  <a:cubicBezTo>
                    <a:pt x="2169" y="723"/>
                    <a:pt x="2202" y="223"/>
                    <a:pt x="1902" y="23"/>
                  </a:cubicBezTo>
                  <a:cubicBezTo>
                    <a:pt x="1886" y="7"/>
                    <a:pt x="1869" y="1"/>
                    <a:pt x="185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0"/>
            <p:cNvSpPr/>
            <p:nvPr/>
          </p:nvSpPr>
          <p:spPr>
            <a:xfrm>
              <a:off x="6566750" y="520550"/>
              <a:ext cx="21700" cy="41150"/>
            </a:xfrm>
            <a:custGeom>
              <a:avLst/>
              <a:gdLst/>
              <a:ahLst/>
              <a:cxnLst/>
              <a:rect l="l" t="t" r="r" b="b"/>
              <a:pathLst>
                <a:path w="868" h="1646" extrusionOk="0">
                  <a:moveTo>
                    <a:pt x="401" y="1"/>
                  </a:moveTo>
                  <a:cubicBezTo>
                    <a:pt x="167" y="134"/>
                    <a:pt x="1" y="368"/>
                    <a:pt x="67" y="634"/>
                  </a:cubicBezTo>
                  <a:cubicBezTo>
                    <a:pt x="101" y="768"/>
                    <a:pt x="134" y="835"/>
                    <a:pt x="234" y="935"/>
                  </a:cubicBezTo>
                  <a:cubicBezTo>
                    <a:pt x="301" y="968"/>
                    <a:pt x="367" y="1001"/>
                    <a:pt x="434" y="1035"/>
                  </a:cubicBezTo>
                  <a:cubicBezTo>
                    <a:pt x="568" y="1101"/>
                    <a:pt x="601" y="1168"/>
                    <a:pt x="668" y="1302"/>
                  </a:cubicBezTo>
                  <a:cubicBezTo>
                    <a:pt x="599" y="1416"/>
                    <a:pt x="515" y="1467"/>
                    <a:pt x="426" y="1467"/>
                  </a:cubicBezTo>
                  <a:cubicBezTo>
                    <a:pt x="385" y="1467"/>
                    <a:pt x="343" y="1456"/>
                    <a:pt x="301" y="1435"/>
                  </a:cubicBezTo>
                  <a:cubicBezTo>
                    <a:pt x="293" y="1419"/>
                    <a:pt x="279" y="1413"/>
                    <a:pt x="264" y="1413"/>
                  </a:cubicBezTo>
                  <a:cubicBezTo>
                    <a:pt x="217" y="1413"/>
                    <a:pt x="158" y="1476"/>
                    <a:pt x="234" y="1502"/>
                  </a:cubicBezTo>
                  <a:cubicBezTo>
                    <a:pt x="296" y="1602"/>
                    <a:pt x="387" y="1645"/>
                    <a:pt x="479" y="1645"/>
                  </a:cubicBezTo>
                  <a:cubicBezTo>
                    <a:pt x="633" y="1645"/>
                    <a:pt x="793" y="1523"/>
                    <a:pt x="834" y="1335"/>
                  </a:cubicBezTo>
                  <a:cubicBezTo>
                    <a:pt x="868" y="1168"/>
                    <a:pt x="768" y="1035"/>
                    <a:pt x="701" y="968"/>
                  </a:cubicBezTo>
                  <a:cubicBezTo>
                    <a:pt x="601" y="868"/>
                    <a:pt x="501" y="835"/>
                    <a:pt x="401" y="801"/>
                  </a:cubicBezTo>
                  <a:cubicBezTo>
                    <a:pt x="101" y="601"/>
                    <a:pt x="167" y="201"/>
                    <a:pt x="434" y="34"/>
                  </a:cubicBezTo>
                  <a:cubicBezTo>
                    <a:pt x="459" y="51"/>
                    <a:pt x="476" y="57"/>
                    <a:pt x="485" y="57"/>
                  </a:cubicBezTo>
                  <a:cubicBezTo>
                    <a:pt x="513" y="57"/>
                    <a:pt x="476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0"/>
            <p:cNvSpPr/>
            <p:nvPr/>
          </p:nvSpPr>
          <p:spPr>
            <a:xfrm>
              <a:off x="6394125" y="570750"/>
              <a:ext cx="56725" cy="25300"/>
            </a:xfrm>
            <a:custGeom>
              <a:avLst/>
              <a:gdLst/>
              <a:ahLst/>
              <a:cxnLst/>
              <a:rect l="l" t="t" r="r" b="b"/>
              <a:pathLst>
                <a:path w="2269" h="1012" extrusionOk="0">
                  <a:moveTo>
                    <a:pt x="2009" y="1"/>
                  </a:moveTo>
                  <a:cubicBezTo>
                    <a:pt x="1957" y="1"/>
                    <a:pt x="1911" y="55"/>
                    <a:pt x="1935" y="128"/>
                  </a:cubicBezTo>
                  <a:cubicBezTo>
                    <a:pt x="1865" y="456"/>
                    <a:pt x="1761" y="603"/>
                    <a:pt x="1625" y="603"/>
                  </a:cubicBezTo>
                  <a:cubicBezTo>
                    <a:pt x="1567" y="603"/>
                    <a:pt x="1504" y="577"/>
                    <a:pt x="1435" y="528"/>
                  </a:cubicBezTo>
                  <a:cubicBezTo>
                    <a:pt x="1402" y="494"/>
                    <a:pt x="1302" y="461"/>
                    <a:pt x="1268" y="428"/>
                  </a:cubicBezTo>
                  <a:cubicBezTo>
                    <a:pt x="1168" y="361"/>
                    <a:pt x="1101" y="294"/>
                    <a:pt x="1001" y="261"/>
                  </a:cubicBezTo>
                  <a:cubicBezTo>
                    <a:pt x="879" y="212"/>
                    <a:pt x="793" y="181"/>
                    <a:pt x="690" y="181"/>
                  </a:cubicBezTo>
                  <a:cubicBezTo>
                    <a:pt x="652" y="181"/>
                    <a:pt x="612" y="185"/>
                    <a:pt x="568" y="194"/>
                  </a:cubicBezTo>
                  <a:cubicBezTo>
                    <a:pt x="234" y="294"/>
                    <a:pt x="1" y="628"/>
                    <a:pt x="101" y="961"/>
                  </a:cubicBezTo>
                  <a:cubicBezTo>
                    <a:pt x="117" y="995"/>
                    <a:pt x="151" y="1012"/>
                    <a:pt x="180" y="1012"/>
                  </a:cubicBezTo>
                  <a:cubicBezTo>
                    <a:pt x="209" y="1012"/>
                    <a:pt x="234" y="995"/>
                    <a:pt x="234" y="961"/>
                  </a:cubicBezTo>
                  <a:cubicBezTo>
                    <a:pt x="234" y="615"/>
                    <a:pt x="436" y="361"/>
                    <a:pt x="703" y="361"/>
                  </a:cubicBezTo>
                  <a:cubicBezTo>
                    <a:pt x="796" y="361"/>
                    <a:pt x="898" y="392"/>
                    <a:pt x="1001" y="461"/>
                  </a:cubicBezTo>
                  <a:cubicBezTo>
                    <a:pt x="1135" y="528"/>
                    <a:pt x="1235" y="628"/>
                    <a:pt x="1335" y="695"/>
                  </a:cubicBezTo>
                  <a:cubicBezTo>
                    <a:pt x="1460" y="770"/>
                    <a:pt x="1585" y="807"/>
                    <a:pt x="1710" y="807"/>
                  </a:cubicBezTo>
                  <a:cubicBezTo>
                    <a:pt x="1752" y="807"/>
                    <a:pt x="1794" y="803"/>
                    <a:pt x="1835" y="795"/>
                  </a:cubicBezTo>
                  <a:cubicBezTo>
                    <a:pt x="2169" y="661"/>
                    <a:pt x="2269" y="294"/>
                    <a:pt x="2069" y="27"/>
                  </a:cubicBezTo>
                  <a:cubicBezTo>
                    <a:pt x="2050" y="9"/>
                    <a:pt x="2029" y="1"/>
                    <a:pt x="200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0"/>
            <p:cNvSpPr/>
            <p:nvPr/>
          </p:nvSpPr>
          <p:spPr>
            <a:xfrm>
              <a:off x="6515050" y="513250"/>
              <a:ext cx="35050" cy="47525"/>
            </a:xfrm>
            <a:custGeom>
              <a:avLst/>
              <a:gdLst/>
              <a:ahLst/>
              <a:cxnLst/>
              <a:rect l="l" t="t" r="r" b="b"/>
              <a:pathLst>
                <a:path w="1402" h="1901" extrusionOk="0">
                  <a:moveTo>
                    <a:pt x="963" y="1"/>
                  </a:moveTo>
                  <a:cubicBezTo>
                    <a:pt x="906" y="1"/>
                    <a:pt x="861" y="45"/>
                    <a:pt x="901" y="126"/>
                  </a:cubicBezTo>
                  <a:cubicBezTo>
                    <a:pt x="1068" y="493"/>
                    <a:pt x="1235" y="993"/>
                    <a:pt x="668" y="1093"/>
                  </a:cubicBezTo>
                  <a:cubicBezTo>
                    <a:pt x="626" y="1102"/>
                    <a:pt x="588" y="1104"/>
                    <a:pt x="553" y="1104"/>
                  </a:cubicBezTo>
                  <a:cubicBezTo>
                    <a:pt x="518" y="1104"/>
                    <a:pt x="486" y="1102"/>
                    <a:pt x="455" y="1102"/>
                  </a:cubicBezTo>
                  <a:cubicBezTo>
                    <a:pt x="392" y="1102"/>
                    <a:pt x="334" y="1110"/>
                    <a:pt x="267" y="1160"/>
                  </a:cubicBezTo>
                  <a:cubicBezTo>
                    <a:pt x="0" y="1393"/>
                    <a:pt x="0" y="1660"/>
                    <a:pt x="267" y="1894"/>
                  </a:cubicBezTo>
                  <a:cubicBezTo>
                    <a:pt x="267" y="1898"/>
                    <a:pt x="269" y="1901"/>
                    <a:pt x="271" y="1901"/>
                  </a:cubicBezTo>
                  <a:cubicBezTo>
                    <a:pt x="284" y="1901"/>
                    <a:pt x="329" y="1822"/>
                    <a:pt x="301" y="1794"/>
                  </a:cubicBezTo>
                  <a:cubicBezTo>
                    <a:pt x="100" y="1494"/>
                    <a:pt x="267" y="1260"/>
                    <a:pt x="634" y="1227"/>
                  </a:cubicBezTo>
                  <a:lnTo>
                    <a:pt x="901" y="1227"/>
                  </a:lnTo>
                  <a:cubicBezTo>
                    <a:pt x="1001" y="1160"/>
                    <a:pt x="1101" y="1127"/>
                    <a:pt x="1168" y="1060"/>
                  </a:cubicBezTo>
                  <a:cubicBezTo>
                    <a:pt x="1401" y="760"/>
                    <a:pt x="1268" y="326"/>
                    <a:pt x="1068" y="59"/>
                  </a:cubicBezTo>
                  <a:cubicBezTo>
                    <a:pt x="1042" y="20"/>
                    <a:pt x="1000" y="1"/>
                    <a:pt x="96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0"/>
            <p:cNvSpPr/>
            <p:nvPr/>
          </p:nvSpPr>
          <p:spPr>
            <a:xfrm>
              <a:off x="6638475" y="505675"/>
              <a:ext cx="51725" cy="21700"/>
            </a:xfrm>
            <a:custGeom>
              <a:avLst/>
              <a:gdLst/>
              <a:ahLst/>
              <a:cxnLst/>
              <a:rect l="l" t="t" r="r" b="b"/>
              <a:pathLst>
                <a:path w="2069" h="868" extrusionOk="0">
                  <a:moveTo>
                    <a:pt x="1732" y="1"/>
                  </a:moveTo>
                  <a:cubicBezTo>
                    <a:pt x="1674" y="1"/>
                    <a:pt x="1621" y="48"/>
                    <a:pt x="1668" y="95"/>
                  </a:cubicBezTo>
                  <a:cubicBezTo>
                    <a:pt x="1829" y="363"/>
                    <a:pt x="1689" y="695"/>
                    <a:pt x="1437" y="695"/>
                  </a:cubicBezTo>
                  <a:cubicBezTo>
                    <a:pt x="1375" y="695"/>
                    <a:pt x="1307" y="675"/>
                    <a:pt x="1234" y="629"/>
                  </a:cubicBezTo>
                  <a:cubicBezTo>
                    <a:pt x="1168" y="596"/>
                    <a:pt x="1068" y="529"/>
                    <a:pt x="1001" y="429"/>
                  </a:cubicBezTo>
                  <a:cubicBezTo>
                    <a:pt x="868" y="362"/>
                    <a:pt x="734" y="229"/>
                    <a:pt x="567" y="195"/>
                  </a:cubicBezTo>
                  <a:cubicBezTo>
                    <a:pt x="538" y="190"/>
                    <a:pt x="510" y="187"/>
                    <a:pt x="484" y="187"/>
                  </a:cubicBezTo>
                  <a:cubicBezTo>
                    <a:pt x="205" y="187"/>
                    <a:pt x="61" y="489"/>
                    <a:pt x="0" y="762"/>
                  </a:cubicBezTo>
                  <a:cubicBezTo>
                    <a:pt x="0" y="785"/>
                    <a:pt x="32" y="824"/>
                    <a:pt x="52" y="824"/>
                  </a:cubicBezTo>
                  <a:cubicBezTo>
                    <a:pt x="61" y="824"/>
                    <a:pt x="67" y="817"/>
                    <a:pt x="67" y="796"/>
                  </a:cubicBezTo>
                  <a:cubicBezTo>
                    <a:pt x="200" y="596"/>
                    <a:pt x="300" y="396"/>
                    <a:pt x="534" y="396"/>
                  </a:cubicBezTo>
                  <a:cubicBezTo>
                    <a:pt x="734" y="396"/>
                    <a:pt x="834" y="529"/>
                    <a:pt x="1001" y="629"/>
                  </a:cubicBezTo>
                  <a:cubicBezTo>
                    <a:pt x="1150" y="748"/>
                    <a:pt x="1299" y="868"/>
                    <a:pt x="1472" y="868"/>
                  </a:cubicBezTo>
                  <a:cubicBezTo>
                    <a:pt x="1493" y="868"/>
                    <a:pt x="1514" y="866"/>
                    <a:pt x="1535" y="863"/>
                  </a:cubicBezTo>
                  <a:cubicBezTo>
                    <a:pt x="1968" y="762"/>
                    <a:pt x="2068" y="262"/>
                    <a:pt x="1802" y="29"/>
                  </a:cubicBezTo>
                  <a:cubicBezTo>
                    <a:pt x="1782" y="9"/>
                    <a:pt x="1757" y="1"/>
                    <a:pt x="173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0"/>
            <p:cNvSpPr/>
            <p:nvPr/>
          </p:nvSpPr>
          <p:spPr>
            <a:xfrm>
              <a:off x="6668500" y="551700"/>
              <a:ext cx="47550" cy="24950"/>
            </a:xfrm>
            <a:custGeom>
              <a:avLst/>
              <a:gdLst/>
              <a:ahLst/>
              <a:cxnLst/>
              <a:rect l="l" t="t" r="r" b="b"/>
              <a:pathLst>
                <a:path w="1902" h="998" extrusionOk="0">
                  <a:moveTo>
                    <a:pt x="1576" y="0"/>
                  </a:moveTo>
                  <a:cubicBezTo>
                    <a:pt x="1523" y="0"/>
                    <a:pt x="1509" y="71"/>
                    <a:pt x="1535" y="122"/>
                  </a:cubicBezTo>
                  <a:cubicBezTo>
                    <a:pt x="1701" y="289"/>
                    <a:pt x="1701" y="589"/>
                    <a:pt x="1401" y="689"/>
                  </a:cubicBezTo>
                  <a:cubicBezTo>
                    <a:pt x="1380" y="693"/>
                    <a:pt x="1360" y="695"/>
                    <a:pt x="1340" y="695"/>
                  </a:cubicBezTo>
                  <a:cubicBezTo>
                    <a:pt x="1172" y="695"/>
                    <a:pt x="1050" y="575"/>
                    <a:pt x="901" y="456"/>
                  </a:cubicBezTo>
                  <a:cubicBezTo>
                    <a:pt x="801" y="389"/>
                    <a:pt x="701" y="289"/>
                    <a:pt x="534" y="256"/>
                  </a:cubicBezTo>
                  <a:cubicBezTo>
                    <a:pt x="518" y="254"/>
                    <a:pt x="503" y="254"/>
                    <a:pt x="488" y="254"/>
                  </a:cubicBezTo>
                  <a:cubicBezTo>
                    <a:pt x="153" y="254"/>
                    <a:pt x="0" y="604"/>
                    <a:pt x="0" y="923"/>
                  </a:cubicBezTo>
                  <a:cubicBezTo>
                    <a:pt x="17" y="973"/>
                    <a:pt x="50" y="998"/>
                    <a:pt x="79" y="998"/>
                  </a:cubicBezTo>
                  <a:cubicBezTo>
                    <a:pt x="109" y="998"/>
                    <a:pt x="134" y="973"/>
                    <a:pt x="134" y="923"/>
                  </a:cubicBezTo>
                  <a:cubicBezTo>
                    <a:pt x="134" y="756"/>
                    <a:pt x="167" y="623"/>
                    <a:pt x="300" y="523"/>
                  </a:cubicBezTo>
                  <a:cubicBezTo>
                    <a:pt x="373" y="464"/>
                    <a:pt x="447" y="438"/>
                    <a:pt x="520" y="438"/>
                  </a:cubicBezTo>
                  <a:cubicBezTo>
                    <a:pt x="613" y="438"/>
                    <a:pt x="707" y="481"/>
                    <a:pt x="801" y="556"/>
                  </a:cubicBezTo>
                  <a:cubicBezTo>
                    <a:pt x="867" y="623"/>
                    <a:pt x="967" y="689"/>
                    <a:pt x="1034" y="723"/>
                  </a:cubicBezTo>
                  <a:cubicBezTo>
                    <a:pt x="1132" y="762"/>
                    <a:pt x="1230" y="778"/>
                    <a:pt x="1327" y="778"/>
                  </a:cubicBezTo>
                  <a:cubicBezTo>
                    <a:pt x="1396" y="778"/>
                    <a:pt x="1465" y="770"/>
                    <a:pt x="1535" y="756"/>
                  </a:cubicBezTo>
                  <a:cubicBezTo>
                    <a:pt x="1835" y="623"/>
                    <a:pt x="1901" y="122"/>
                    <a:pt x="1635" y="22"/>
                  </a:cubicBezTo>
                  <a:cubicBezTo>
                    <a:pt x="1611" y="7"/>
                    <a:pt x="1592" y="0"/>
                    <a:pt x="1576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0"/>
            <p:cNvSpPr/>
            <p:nvPr/>
          </p:nvSpPr>
          <p:spPr>
            <a:xfrm>
              <a:off x="6702200" y="509550"/>
              <a:ext cx="45375" cy="20425"/>
            </a:xfrm>
            <a:custGeom>
              <a:avLst/>
              <a:gdLst/>
              <a:ahLst/>
              <a:cxnLst/>
              <a:rect l="l" t="t" r="r" b="b"/>
              <a:pathLst>
                <a:path w="1815" h="817" extrusionOk="0">
                  <a:moveTo>
                    <a:pt x="1360" y="0"/>
                  </a:moveTo>
                  <a:cubicBezTo>
                    <a:pt x="1296" y="0"/>
                    <a:pt x="1227" y="13"/>
                    <a:pt x="1154" y="40"/>
                  </a:cubicBezTo>
                  <a:cubicBezTo>
                    <a:pt x="1020" y="74"/>
                    <a:pt x="954" y="140"/>
                    <a:pt x="854" y="241"/>
                  </a:cubicBezTo>
                  <a:cubicBezTo>
                    <a:pt x="820" y="274"/>
                    <a:pt x="820" y="307"/>
                    <a:pt x="787" y="374"/>
                  </a:cubicBezTo>
                  <a:cubicBezTo>
                    <a:pt x="718" y="478"/>
                    <a:pt x="585" y="537"/>
                    <a:pt x="456" y="537"/>
                  </a:cubicBezTo>
                  <a:cubicBezTo>
                    <a:pt x="335" y="537"/>
                    <a:pt x="217" y="486"/>
                    <a:pt x="153" y="374"/>
                  </a:cubicBezTo>
                  <a:cubicBezTo>
                    <a:pt x="139" y="332"/>
                    <a:pt x="108" y="314"/>
                    <a:pt x="78" y="314"/>
                  </a:cubicBezTo>
                  <a:cubicBezTo>
                    <a:pt x="37" y="314"/>
                    <a:pt x="0" y="349"/>
                    <a:pt x="20" y="407"/>
                  </a:cubicBezTo>
                  <a:cubicBezTo>
                    <a:pt x="20" y="643"/>
                    <a:pt x="204" y="816"/>
                    <a:pt x="428" y="816"/>
                  </a:cubicBezTo>
                  <a:cubicBezTo>
                    <a:pt x="490" y="816"/>
                    <a:pt x="555" y="803"/>
                    <a:pt x="620" y="774"/>
                  </a:cubicBezTo>
                  <a:cubicBezTo>
                    <a:pt x="754" y="741"/>
                    <a:pt x="820" y="607"/>
                    <a:pt x="920" y="474"/>
                  </a:cubicBezTo>
                  <a:cubicBezTo>
                    <a:pt x="1029" y="278"/>
                    <a:pt x="1180" y="125"/>
                    <a:pt x="1364" y="125"/>
                  </a:cubicBezTo>
                  <a:cubicBezTo>
                    <a:pt x="1463" y="125"/>
                    <a:pt x="1571" y="169"/>
                    <a:pt x="1688" y="274"/>
                  </a:cubicBezTo>
                  <a:cubicBezTo>
                    <a:pt x="1707" y="280"/>
                    <a:pt x="1723" y="283"/>
                    <a:pt x="1738" y="283"/>
                  </a:cubicBezTo>
                  <a:cubicBezTo>
                    <a:pt x="1798" y="283"/>
                    <a:pt x="1815" y="234"/>
                    <a:pt x="1788" y="207"/>
                  </a:cubicBezTo>
                  <a:cubicBezTo>
                    <a:pt x="1667" y="86"/>
                    <a:pt x="1528" y="0"/>
                    <a:pt x="1360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0"/>
            <p:cNvSpPr/>
            <p:nvPr/>
          </p:nvSpPr>
          <p:spPr>
            <a:xfrm>
              <a:off x="6763550" y="504575"/>
              <a:ext cx="37550" cy="46575"/>
            </a:xfrm>
            <a:custGeom>
              <a:avLst/>
              <a:gdLst/>
              <a:ahLst/>
              <a:cxnLst/>
              <a:rect l="l" t="t" r="r" b="b"/>
              <a:pathLst>
                <a:path w="1502" h="1863" extrusionOk="0">
                  <a:moveTo>
                    <a:pt x="1048" y="1"/>
                  </a:moveTo>
                  <a:cubicBezTo>
                    <a:pt x="995" y="1"/>
                    <a:pt x="972" y="113"/>
                    <a:pt x="1002" y="173"/>
                  </a:cubicBezTo>
                  <a:cubicBezTo>
                    <a:pt x="1168" y="273"/>
                    <a:pt x="1202" y="440"/>
                    <a:pt x="1135" y="640"/>
                  </a:cubicBezTo>
                  <a:cubicBezTo>
                    <a:pt x="1002" y="740"/>
                    <a:pt x="868" y="740"/>
                    <a:pt x="735" y="740"/>
                  </a:cubicBezTo>
                  <a:cubicBezTo>
                    <a:pt x="668" y="740"/>
                    <a:pt x="568" y="740"/>
                    <a:pt x="535" y="773"/>
                  </a:cubicBezTo>
                  <a:cubicBezTo>
                    <a:pt x="401" y="806"/>
                    <a:pt x="301" y="907"/>
                    <a:pt x="201" y="1007"/>
                  </a:cubicBezTo>
                  <a:cubicBezTo>
                    <a:pt x="1" y="1307"/>
                    <a:pt x="134" y="1640"/>
                    <a:pt x="368" y="1841"/>
                  </a:cubicBezTo>
                  <a:cubicBezTo>
                    <a:pt x="376" y="1857"/>
                    <a:pt x="386" y="1863"/>
                    <a:pt x="395" y="1863"/>
                  </a:cubicBezTo>
                  <a:cubicBezTo>
                    <a:pt x="425" y="1863"/>
                    <a:pt x="452" y="1799"/>
                    <a:pt x="401" y="1774"/>
                  </a:cubicBezTo>
                  <a:cubicBezTo>
                    <a:pt x="168" y="1507"/>
                    <a:pt x="168" y="1040"/>
                    <a:pt x="535" y="940"/>
                  </a:cubicBezTo>
                  <a:cubicBezTo>
                    <a:pt x="601" y="923"/>
                    <a:pt x="668" y="923"/>
                    <a:pt x="739" y="923"/>
                  </a:cubicBezTo>
                  <a:cubicBezTo>
                    <a:pt x="810" y="923"/>
                    <a:pt x="885" y="923"/>
                    <a:pt x="968" y="907"/>
                  </a:cubicBezTo>
                  <a:cubicBezTo>
                    <a:pt x="1135" y="840"/>
                    <a:pt x="1235" y="806"/>
                    <a:pt x="1335" y="673"/>
                  </a:cubicBezTo>
                  <a:cubicBezTo>
                    <a:pt x="1502" y="440"/>
                    <a:pt x="1368" y="106"/>
                    <a:pt x="1068" y="6"/>
                  </a:cubicBezTo>
                  <a:cubicBezTo>
                    <a:pt x="1061" y="2"/>
                    <a:pt x="1054" y="1"/>
                    <a:pt x="104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0"/>
            <p:cNvSpPr/>
            <p:nvPr/>
          </p:nvSpPr>
          <p:spPr>
            <a:xfrm>
              <a:off x="6762725" y="440500"/>
              <a:ext cx="38375" cy="38375"/>
            </a:xfrm>
            <a:custGeom>
              <a:avLst/>
              <a:gdLst/>
              <a:ahLst/>
              <a:cxnLst/>
              <a:rect l="l" t="t" r="r" b="b"/>
              <a:pathLst>
                <a:path w="1535" h="1535" extrusionOk="0">
                  <a:moveTo>
                    <a:pt x="367" y="0"/>
                  </a:moveTo>
                  <a:cubicBezTo>
                    <a:pt x="101" y="100"/>
                    <a:pt x="0" y="401"/>
                    <a:pt x="201" y="668"/>
                  </a:cubicBezTo>
                  <a:cubicBezTo>
                    <a:pt x="267" y="768"/>
                    <a:pt x="401" y="834"/>
                    <a:pt x="568" y="834"/>
                  </a:cubicBezTo>
                  <a:lnTo>
                    <a:pt x="901" y="834"/>
                  </a:lnTo>
                  <a:cubicBezTo>
                    <a:pt x="1068" y="834"/>
                    <a:pt x="1168" y="901"/>
                    <a:pt x="1201" y="1135"/>
                  </a:cubicBezTo>
                  <a:cubicBezTo>
                    <a:pt x="1168" y="1235"/>
                    <a:pt x="1035" y="1335"/>
                    <a:pt x="901" y="1368"/>
                  </a:cubicBezTo>
                  <a:cubicBezTo>
                    <a:pt x="834" y="1401"/>
                    <a:pt x="868" y="1535"/>
                    <a:pt x="934" y="1535"/>
                  </a:cubicBezTo>
                  <a:cubicBezTo>
                    <a:pt x="1235" y="1501"/>
                    <a:pt x="1535" y="1201"/>
                    <a:pt x="1335" y="901"/>
                  </a:cubicBezTo>
                  <a:cubicBezTo>
                    <a:pt x="1235" y="801"/>
                    <a:pt x="1101" y="734"/>
                    <a:pt x="1001" y="701"/>
                  </a:cubicBezTo>
                  <a:lnTo>
                    <a:pt x="701" y="701"/>
                  </a:lnTo>
                  <a:cubicBezTo>
                    <a:pt x="568" y="701"/>
                    <a:pt x="501" y="701"/>
                    <a:pt x="401" y="634"/>
                  </a:cubicBezTo>
                  <a:cubicBezTo>
                    <a:pt x="234" y="501"/>
                    <a:pt x="201" y="234"/>
                    <a:pt x="434" y="100"/>
                  </a:cubicBezTo>
                  <a:cubicBezTo>
                    <a:pt x="434" y="34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0"/>
            <p:cNvSpPr/>
            <p:nvPr/>
          </p:nvSpPr>
          <p:spPr>
            <a:xfrm>
              <a:off x="6729400" y="438775"/>
              <a:ext cx="26675" cy="41775"/>
            </a:xfrm>
            <a:custGeom>
              <a:avLst/>
              <a:gdLst/>
              <a:ahLst/>
              <a:cxnLst/>
              <a:rect l="l" t="t" r="r" b="b"/>
              <a:pathLst>
                <a:path w="1067" h="1671" extrusionOk="0">
                  <a:moveTo>
                    <a:pt x="491" y="0"/>
                  </a:moveTo>
                  <a:cubicBezTo>
                    <a:pt x="211" y="0"/>
                    <a:pt x="1" y="317"/>
                    <a:pt x="33" y="603"/>
                  </a:cubicBezTo>
                  <a:cubicBezTo>
                    <a:pt x="66" y="737"/>
                    <a:pt x="99" y="837"/>
                    <a:pt x="233" y="937"/>
                  </a:cubicBezTo>
                  <a:cubicBezTo>
                    <a:pt x="333" y="970"/>
                    <a:pt x="399" y="1003"/>
                    <a:pt x="533" y="1070"/>
                  </a:cubicBezTo>
                  <a:cubicBezTo>
                    <a:pt x="733" y="1103"/>
                    <a:pt x="766" y="1237"/>
                    <a:pt x="666" y="1470"/>
                  </a:cubicBezTo>
                  <a:cubicBezTo>
                    <a:pt x="600" y="1504"/>
                    <a:pt x="566" y="1504"/>
                    <a:pt x="533" y="1570"/>
                  </a:cubicBezTo>
                  <a:cubicBezTo>
                    <a:pt x="500" y="1604"/>
                    <a:pt x="533" y="1671"/>
                    <a:pt x="566" y="1671"/>
                  </a:cubicBezTo>
                  <a:cubicBezTo>
                    <a:pt x="833" y="1637"/>
                    <a:pt x="1067" y="1470"/>
                    <a:pt x="1000" y="1170"/>
                  </a:cubicBezTo>
                  <a:cubicBezTo>
                    <a:pt x="933" y="1070"/>
                    <a:pt x="833" y="970"/>
                    <a:pt x="733" y="937"/>
                  </a:cubicBezTo>
                  <a:cubicBezTo>
                    <a:pt x="666" y="903"/>
                    <a:pt x="600" y="903"/>
                    <a:pt x="533" y="837"/>
                  </a:cubicBezTo>
                  <a:cubicBezTo>
                    <a:pt x="166" y="636"/>
                    <a:pt x="233" y="336"/>
                    <a:pt x="566" y="169"/>
                  </a:cubicBezTo>
                  <a:cubicBezTo>
                    <a:pt x="666" y="136"/>
                    <a:pt x="666" y="3"/>
                    <a:pt x="533" y="3"/>
                  </a:cubicBezTo>
                  <a:cubicBezTo>
                    <a:pt x="519" y="1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0"/>
            <p:cNvSpPr/>
            <p:nvPr/>
          </p:nvSpPr>
          <p:spPr>
            <a:xfrm>
              <a:off x="6564850" y="483600"/>
              <a:ext cx="52800" cy="27800"/>
            </a:xfrm>
            <a:custGeom>
              <a:avLst/>
              <a:gdLst/>
              <a:ahLst/>
              <a:cxnLst/>
              <a:rect l="l" t="t" r="r" b="b"/>
              <a:pathLst>
                <a:path w="2112" h="1112" extrusionOk="0">
                  <a:moveTo>
                    <a:pt x="644" y="0"/>
                  </a:moveTo>
                  <a:cubicBezTo>
                    <a:pt x="427" y="0"/>
                    <a:pt x="218" y="89"/>
                    <a:pt x="77" y="278"/>
                  </a:cubicBezTo>
                  <a:cubicBezTo>
                    <a:pt x="1" y="303"/>
                    <a:pt x="40" y="367"/>
                    <a:pt x="78" y="367"/>
                  </a:cubicBezTo>
                  <a:cubicBezTo>
                    <a:pt x="90" y="367"/>
                    <a:pt x="102" y="361"/>
                    <a:pt x="110" y="345"/>
                  </a:cubicBezTo>
                  <a:cubicBezTo>
                    <a:pt x="229" y="245"/>
                    <a:pt x="396" y="181"/>
                    <a:pt x="568" y="181"/>
                  </a:cubicBezTo>
                  <a:cubicBezTo>
                    <a:pt x="684" y="181"/>
                    <a:pt x="803" y="210"/>
                    <a:pt x="910" y="278"/>
                  </a:cubicBezTo>
                  <a:cubicBezTo>
                    <a:pt x="1077" y="378"/>
                    <a:pt x="1144" y="611"/>
                    <a:pt x="1244" y="778"/>
                  </a:cubicBezTo>
                  <a:cubicBezTo>
                    <a:pt x="1311" y="945"/>
                    <a:pt x="1444" y="1112"/>
                    <a:pt x="1644" y="1112"/>
                  </a:cubicBezTo>
                  <a:cubicBezTo>
                    <a:pt x="2011" y="1112"/>
                    <a:pt x="2111" y="645"/>
                    <a:pt x="1945" y="378"/>
                  </a:cubicBezTo>
                  <a:cubicBezTo>
                    <a:pt x="1936" y="370"/>
                    <a:pt x="1924" y="365"/>
                    <a:pt x="1910" y="365"/>
                  </a:cubicBezTo>
                  <a:cubicBezTo>
                    <a:pt x="1867" y="365"/>
                    <a:pt x="1811" y="403"/>
                    <a:pt x="1811" y="478"/>
                  </a:cubicBezTo>
                  <a:cubicBezTo>
                    <a:pt x="1869" y="653"/>
                    <a:pt x="1800" y="751"/>
                    <a:pt x="1560" y="751"/>
                  </a:cubicBezTo>
                  <a:cubicBezTo>
                    <a:pt x="1525" y="751"/>
                    <a:pt x="1487" y="749"/>
                    <a:pt x="1444" y="745"/>
                  </a:cubicBezTo>
                  <a:cubicBezTo>
                    <a:pt x="1411" y="678"/>
                    <a:pt x="1411" y="611"/>
                    <a:pt x="1344" y="578"/>
                  </a:cubicBezTo>
                  <a:cubicBezTo>
                    <a:pt x="1311" y="478"/>
                    <a:pt x="1311" y="445"/>
                    <a:pt x="1277" y="345"/>
                  </a:cubicBezTo>
                  <a:cubicBezTo>
                    <a:pt x="1177" y="244"/>
                    <a:pt x="1077" y="111"/>
                    <a:pt x="910" y="44"/>
                  </a:cubicBezTo>
                  <a:cubicBezTo>
                    <a:pt x="823" y="15"/>
                    <a:pt x="733" y="0"/>
                    <a:pt x="64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0"/>
            <p:cNvSpPr/>
            <p:nvPr/>
          </p:nvSpPr>
          <p:spPr>
            <a:xfrm>
              <a:off x="6384950" y="908025"/>
              <a:ext cx="46725" cy="51200"/>
            </a:xfrm>
            <a:custGeom>
              <a:avLst/>
              <a:gdLst/>
              <a:ahLst/>
              <a:cxnLst/>
              <a:rect l="l" t="t" r="r" b="b"/>
              <a:pathLst>
                <a:path w="1869" h="2048" extrusionOk="0">
                  <a:moveTo>
                    <a:pt x="1367" y="0"/>
                  </a:moveTo>
                  <a:cubicBezTo>
                    <a:pt x="1308" y="0"/>
                    <a:pt x="1277" y="38"/>
                    <a:pt x="1302" y="113"/>
                  </a:cubicBezTo>
                  <a:cubicBezTo>
                    <a:pt x="1468" y="380"/>
                    <a:pt x="1802" y="813"/>
                    <a:pt x="1135" y="947"/>
                  </a:cubicBezTo>
                  <a:cubicBezTo>
                    <a:pt x="1110" y="952"/>
                    <a:pt x="1085" y="954"/>
                    <a:pt x="1060" y="954"/>
                  </a:cubicBezTo>
                  <a:cubicBezTo>
                    <a:pt x="961" y="954"/>
                    <a:pt x="863" y="923"/>
                    <a:pt x="765" y="923"/>
                  </a:cubicBezTo>
                  <a:cubicBezTo>
                    <a:pt x="722" y="923"/>
                    <a:pt x="678" y="929"/>
                    <a:pt x="634" y="947"/>
                  </a:cubicBezTo>
                  <a:cubicBezTo>
                    <a:pt x="501" y="980"/>
                    <a:pt x="368" y="1014"/>
                    <a:pt x="268" y="1147"/>
                  </a:cubicBezTo>
                  <a:cubicBezTo>
                    <a:pt x="1" y="1447"/>
                    <a:pt x="134" y="1847"/>
                    <a:pt x="434" y="2048"/>
                  </a:cubicBezTo>
                  <a:cubicBezTo>
                    <a:pt x="534" y="2048"/>
                    <a:pt x="634" y="1881"/>
                    <a:pt x="534" y="1847"/>
                  </a:cubicBezTo>
                  <a:cubicBezTo>
                    <a:pt x="301" y="1681"/>
                    <a:pt x="268" y="1447"/>
                    <a:pt x="434" y="1180"/>
                  </a:cubicBezTo>
                  <a:cubicBezTo>
                    <a:pt x="511" y="1078"/>
                    <a:pt x="626" y="1035"/>
                    <a:pt x="751" y="1035"/>
                  </a:cubicBezTo>
                  <a:cubicBezTo>
                    <a:pt x="789" y="1035"/>
                    <a:pt x="829" y="1039"/>
                    <a:pt x="868" y="1047"/>
                  </a:cubicBezTo>
                  <a:cubicBezTo>
                    <a:pt x="1001" y="1047"/>
                    <a:pt x="1135" y="1114"/>
                    <a:pt x="1268" y="1114"/>
                  </a:cubicBezTo>
                  <a:cubicBezTo>
                    <a:pt x="1368" y="1114"/>
                    <a:pt x="1502" y="1014"/>
                    <a:pt x="1635" y="947"/>
                  </a:cubicBezTo>
                  <a:cubicBezTo>
                    <a:pt x="1869" y="647"/>
                    <a:pt x="1669" y="213"/>
                    <a:pt x="1435" y="13"/>
                  </a:cubicBezTo>
                  <a:cubicBezTo>
                    <a:pt x="1410" y="4"/>
                    <a:pt x="1387" y="0"/>
                    <a:pt x="1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0"/>
            <p:cNvSpPr/>
            <p:nvPr/>
          </p:nvSpPr>
          <p:spPr>
            <a:xfrm>
              <a:off x="6389375" y="970975"/>
              <a:ext cx="53775" cy="30850"/>
            </a:xfrm>
            <a:custGeom>
              <a:avLst/>
              <a:gdLst/>
              <a:ahLst/>
              <a:cxnLst/>
              <a:rect l="l" t="t" r="r" b="b"/>
              <a:pathLst>
                <a:path w="2151" h="1234" extrusionOk="0">
                  <a:moveTo>
                    <a:pt x="1524" y="0"/>
                  </a:moveTo>
                  <a:cubicBezTo>
                    <a:pt x="1471" y="0"/>
                    <a:pt x="1415" y="9"/>
                    <a:pt x="1358" y="30"/>
                  </a:cubicBezTo>
                  <a:cubicBezTo>
                    <a:pt x="1191" y="63"/>
                    <a:pt x="1125" y="263"/>
                    <a:pt x="1025" y="364"/>
                  </a:cubicBezTo>
                  <a:cubicBezTo>
                    <a:pt x="991" y="497"/>
                    <a:pt x="991" y="630"/>
                    <a:pt x="958" y="764"/>
                  </a:cubicBezTo>
                  <a:cubicBezTo>
                    <a:pt x="898" y="905"/>
                    <a:pt x="777" y="997"/>
                    <a:pt x="632" y="997"/>
                  </a:cubicBezTo>
                  <a:cubicBezTo>
                    <a:pt x="536" y="997"/>
                    <a:pt x="430" y="957"/>
                    <a:pt x="324" y="864"/>
                  </a:cubicBezTo>
                  <a:cubicBezTo>
                    <a:pt x="257" y="831"/>
                    <a:pt x="191" y="697"/>
                    <a:pt x="157" y="664"/>
                  </a:cubicBezTo>
                  <a:cubicBezTo>
                    <a:pt x="138" y="634"/>
                    <a:pt x="115" y="622"/>
                    <a:pt x="94" y="622"/>
                  </a:cubicBezTo>
                  <a:cubicBezTo>
                    <a:pt x="43" y="622"/>
                    <a:pt x="0" y="693"/>
                    <a:pt x="24" y="764"/>
                  </a:cubicBezTo>
                  <a:cubicBezTo>
                    <a:pt x="146" y="1007"/>
                    <a:pt x="410" y="1233"/>
                    <a:pt x="674" y="1233"/>
                  </a:cubicBezTo>
                  <a:cubicBezTo>
                    <a:pt x="771" y="1233"/>
                    <a:pt x="868" y="1203"/>
                    <a:pt x="958" y="1131"/>
                  </a:cubicBezTo>
                  <a:cubicBezTo>
                    <a:pt x="1091" y="997"/>
                    <a:pt x="1125" y="831"/>
                    <a:pt x="1158" y="697"/>
                  </a:cubicBezTo>
                  <a:cubicBezTo>
                    <a:pt x="1191" y="597"/>
                    <a:pt x="1191" y="430"/>
                    <a:pt x="1291" y="297"/>
                  </a:cubicBezTo>
                  <a:cubicBezTo>
                    <a:pt x="1419" y="239"/>
                    <a:pt x="1527" y="209"/>
                    <a:pt x="1617" y="209"/>
                  </a:cubicBezTo>
                  <a:cubicBezTo>
                    <a:pt x="1786" y="209"/>
                    <a:pt x="1893" y="313"/>
                    <a:pt x="1959" y="530"/>
                  </a:cubicBezTo>
                  <a:cubicBezTo>
                    <a:pt x="1959" y="630"/>
                    <a:pt x="1992" y="697"/>
                    <a:pt x="1992" y="797"/>
                  </a:cubicBezTo>
                  <a:cubicBezTo>
                    <a:pt x="1974" y="869"/>
                    <a:pt x="1985" y="902"/>
                    <a:pt x="2009" y="902"/>
                  </a:cubicBezTo>
                  <a:cubicBezTo>
                    <a:pt x="2030" y="902"/>
                    <a:pt x="2061" y="877"/>
                    <a:pt x="2092" y="831"/>
                  </a:cubicBezTo>
                  <a:cubicBezTo>
                    <a:pt x="2150" y="479"/>
                    <a:pt x="1901" y="0"/>
                    <a:pt x="152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6" name="Google Shape;2026;p20"/>
          <p:cNvGrpSpPr/>
          <p:nvPr/>
        </p:nvGrpSpPr>
        <p:grpSpPr>
          <a:xfrm flipH="1">
            <a:off x="7116933" y="2286463"/>
            <a:ext cx="880675" cy="1381250"/>
            <a:chOff x="4678725" y="213425"/>
            <a:chExt cx="880675" cy="1381250"/>
          </a:xfrm>
        </p:grpSpPr>
        <p:sp>
          <p:nvSpPr>
            <p:cNvPr id="2027" name="Google Shape;2027;p20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0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0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0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0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0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0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0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0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0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0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0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0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0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0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0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0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0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0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0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0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0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0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0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0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0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0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0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0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0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0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0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0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0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0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0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0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0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0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0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0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0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0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0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0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0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0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0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0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0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0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0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0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0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0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0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0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0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0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0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0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0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0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0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0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0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0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0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0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5" name="Google Shape;2125;p20"/>
          <p:cNvGrpSpPr/>
          <p:nvPr/>
        </p:nvGrpSpPr>
        <p:grpSpPr>
          <a:xfrm flipH="1">
            <a:off x="-140704" y="4109363"/>
            <a:ext cx="932350" cy="1637175"/>
            <a:chOff x="8451425" y="3510050"/>
            <a:chExt cx="932350" cy="1637175"/>
          </a:xfrm>
        </p:grpSpPr>
        <p:sp>
          <p:nvSpPr>
            <p:cNvPr id="2126" name="Google Shape;2126;p20"/>
            <p:cNvSpPr/>
            <p:nvPr/>
          </p:nvSpPr>
          <p:spPr>
            <a:xfrm>
              <a:off x="8753300" y="4018900"/>
              <a:ext cx="95100" cy="363600"/>
            </a:xfrm>
            <a:custGeom>
              <a:avLst/>
              <a:gdLst/>
              <a:ahLst/>
              <a:cxnLst/>
              <a:rect l="l" t="t" r="r" b="b"/>
              <a:pathLst>
                <a:path w="3804" h="14544" extrusionOk="0">
                  <a:moveTo>
                    <a:pt x="1" y="0"/>
                  </a:moveTo>
                  <a:lnTo>
                    <a:pt x="34" y="300"/>
                  </a:lnTo>
                  <a:lnTo>
                    <a:pt x="1535" y="14544"/>
                  </a:lnTo>
                  <a:lnTo>
                    <a:pt x="3503" y="13977"/>
                  </a:lnTo>
                  <a:cubicBezTo>
                    <a:pt x="3503" y="13977"/>
                    <a:pt x="3804" y="4970"/>
                    <a:pt x="3036" y="20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0"/>
            <p:cNvSpPr/>
            <p:nvPr/>
          </p:nvSpPr>
          <p:spPr>
            <a:xfrm>
              <a:off x="8865050" y="4973750"/>
              <a:ext cx="250200" cy="142625"/>
            </a:xfrm>
            <a:custGeom>
              <a:avLst/>
              <a:gdLst/>
              <a:ahLst/>
              <a:cxnLst/>
              <a:rect l="l" t="t" r="r" b="b"/>
              <a:pathLst>
                <a:path w="10008" h="5705" extrusionOk="0">
                  <a:moveTo>
                    <a:pt x="8507" y="0"/>
                  </a:moveTo>
                  <a:lnTo>
                    <a:pt x="4637" y="367"/>
                  </a:lnTo>
                  <a:lnTo>
                    <a:pt x="5238" y="3169"/>
                  </a:lnTo>
                  <a:lnTo>
                    <a:pt x="1" y="5704"/>
                  </a:lnTo>
                  <a:lnTo>
                    <a:pt x="10008" y="5037"/>
                  </a:lnTo>
                  <a:lnTo>
                    <a:pt x="8307" y="100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0"/>
            <p:cNvSpPr/>
            <p:nvPr/>
          </p:nvSpPr>
          <p:spPr>
            <a:xfrm>
              <a:off x="8782500" y="4366350"/>
              <a:ext cx="74250" cy="143225"/>
            </a:xfrm>
            <a:custGeom>
              <a:avLst/>
              <a:gdLst/>
              <a:ahLst/>
              <a:cxnLst/>
              <a:rect l="l" t="t" r="r" b="b"/>
              <a:pathLst>
                <a:path w="2970" h="5729" extrusionOk="0">
                  <a:moveTo>
                    <a:pt x="2032" y="1"/>
                  </a:moveTo>
                  <a:cubicBezTo>
                    <a:pt x="1461" y="1"/>
                    <a:pt x="367" y="212"/>
                    <a:pt x="367" y="212"/>
                  </a:cubicBezTo>
                  <a:cubicBezTo>
                    <a:pt x="367" y="212"/>
                    <a:pt x="0" y="2547"/>
                    <a:pt x="267" y="3715"/>
                  </a:cubicBezTo>
                  <a:cubicBezTo>
                    <a:pt x="443" y="4739"/>
                    <a:pt x="850" y="5353"/>
                    <a:pt x="992" y="5353"/>
                  </a:cubicBezTo>
                  <a:cubicBezTo>
                    <a:pt x="1012" y="5353"/>
                    <a:pt x="1026" y="5341"/>
                    <a:pt x="1035" y="5316"/>
                  </a:cubicBezTo>
                  <a:cubicBezTo>
                    <a:pt x="1135" y="5116"/>
                    <a:pt x="367" y="3581"/>
                    <a:pt x="768" y="3581"/>
                  </a:cubicBezTo>
                  <a:cubicBezTo>
                    <a:pt x="1120" y="3581"/>
                    <a:pt x="1287" y="5728"/>
                    <a:pt x="1859" y="5728"/>
                  </a:cubicBezTo>
                  <a:cubicBezTo>
                    <a:pt x="1884" y="5728"/>
                    <a:pt x="1909" y="5724"/>
                    <a:pt x="1935" y="5716"/>
                  </a:cubicBezTo>
                  <a:cubicBezTo>
                    <a:pt x="1935" y="5716"/>
                    <a:pt x="1835" y="5216"/>
                    <a:pt x="1668" y="4749"/>
                  </a:cubicBezTo>
                  <a:cubicBezTo>
                    <a:pt x="1508" y="4269"/>
                    <a:pt x="1318" y="3544"/>
                    <a:pt x="1567" y="3544"/>
                  </a:cubicBezTo>
                  <a:cubicBezTo>
                    <a:pt x="1578" y="3544"/>
                    <a:pt x="1589" y="3545"/>
                    <a:pt x="1602" y="3548"/>
                  </a:cubicBezTo>
                  <a:cubicBezTo>
                    <a:pt x="1861" y="3580"/>
                    <a:pt x="1931" y="5287"/>
                    <a:pt x="2150" y="5287"/>
                  </a:cubicBezTo>
                  <a:cubicBezTo>
                    <a:pt x="2156" y="5287"/>
                    <a:pt x="2162" y="5285"/>
                    <a:pt x="2169" y="5283"/>
                  </a:cubicBezTo>
                  <a:cubicBezTo>
                    <a:pt x="2436" y="5216"/>
                    <a:pt x="2302" y="3915"/>
                    <a:pt x="2169" y="3048"/>
                  </a:cubicBezTo>
                  <a:cubicBezTo>
                    <a:pt x="2088" y="2543"/>
                    <a:pt x="2154" y="2368"/>
                    <a:pt x="2233" y="2368"/>
                  </a:cubicBezTo>
                  <a:cubicBezTo>
                    <a:pt x="2285" y="2368"/>
                    <a:pt x="2343" y="2442"/>
                    <a:pt x="2369" y="2547"/>
                  </a:cubicBezTo>
                  <a:cubicBezTo>
                    <a:pt x="2467" y="2776"/>
                    <a:pt x="2469" y="3616"/>
                    <a:pt x="2658" y="3616"/>
                  </a:cubicBezTo>
                  <a:cubicBezTo>
                    <a:pt x="2662" y="3616"/>
                    <a:pt x="2665" y="3615"/>
                    <a:pt x="2669" y="3615"/>
                  </a:cubicBezTo>
                  <a:cubicBezTo>
                    <a:pt x="2869" y="3581"/>
                    <a:pt x="2969" y="2314"/>
                    <a:pt x="2802" y="1780"/>
                  </a:cubicBezTo>
                  <a:cubicBezTo>
                    <a:pt x="2636" y="1213"/>
                    <a:pt x="2335" y="412"/>
                    <a:pt x="2369" y="112"/>
                  </a:cubicBezTo>
                  <a:cubicBezTo>
                    <a:pt x="2387" y="30"/>
                    <a:pt x="2246" y="1"/>
                    <a:pt x="2032" y="1"/>
                  </a:cubicBez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0"/>
            <p:cNvSpPr/>
            <p:nvPr/>
          </p:nvSpPr>
          <p:spPr>
            <a:xfrm>
              <a:off x="8789175" y="3779325"/>
              <a:ext cx="326075" cy="507275"/>
            </a:xfrm>
            <a:custGeom>
              <a:avLst/>
              <a:gdLst/>
              <a:ahLst/>
              <a:cxnLst/>
              <a:rect l="l" t="t" r="r" b="b"/>
              <a:pathLst>
                <a:path w="13043" h="20291" extrusionOk="0">
                  <a:moveTo>
                    <a:pt x="7867" y="0"/>
                  </a:moveTo>
                  <a:cubicBezTo>
                    <a:pt x="6848" y="0"/>
                    <a:pt x="5573" y="174"/>
                    <a:pt x="3870" y="610"/>
                  </a:cubicBezTo>
                  <a:cubicBezTo>
                    <a:pt x="3870" y="610"/>
                    <a:pt x="0" y="677"/>
                    <a:pt x="1068" y="10384"/>
                  </a:cubicBezTo>
                  <a:lnTo>
                    <a:pt x="1735" y="20291"/>
                  </a:lnTo>
                  <a:lnTo>
                    <a:pt x="13043" y="19223"/>
                  </a:lnTo>
                  <a:cubicBezTo>
                    <a:pt x="13043" y="19223"/>
                    <a:pt x="13010" y="1744"/>
                    <a:pt x="11375" y="910"/>
                  </a:cubicBezTo>
                  <a:cubicBezTo>
                    <a:pt x="10388" y="406"/>
                    <a:pt x="9424" y="0"/>
                    <a:pt x="7867" y="0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0"/>
            <p:cNvSpPr/>
            <p:nvPr/>
          </p:nvSpPr>
          <p:spPr>
            <a:xfrm>
              <a:off x="8711625" y="3802900"/>
              <a:ext cx="144275" cy="266875"/>
            </a:xfrm>
            <a:custGeom>
              <a:avLst/>
              <a:gdLst/>
              <a:ahLst/>
              <a:cxnLst/>
              <a:rect l="l" t="t" r="r" b="b"/>
              <a:pathLst>
                <a:path w="5771" h="10675" extrusionOk="0">
                  <a:moveTo>
                    <a:pt x="5771" y="1"/>
                  </a:moveTo>
                  <a:lnTo>
                    <a:pt x="5771" y="1"/>
                  </a:lnTo>
                  <a:cubicBezTo>
                    <a:pt x="5770" y="1"/>
                    <a:pt x="0" y="2469"/>
                    <a:pt x="867" y="9274"/>
                  </a:cubicBezTo>
                  <a:lnTo>
                    <a:pt x="4470" y="10675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0"/>
            <p:cNvSpPr/>
            <p:nvPr/>
          </p:nvSpPr>
          <p:spPr>
            <a:xfrm>
              <a:off x="8855875" y="3567725"/>
              <a:ext cx="150975" cy="211450"/>
            </a:xfrm>
            <a:custGeom>
              <a:avLst/>
              <a:gdLst/>
              <a:ahLst/>
              <a:cxnLst/>
              <a:rect l="l" t="t" r="r" b="b"/>
              <a:pathLst>
                <a:path w="6039" h="8458" extrusionOk="0">
                  <a:moveTo>
                    <a:pt x="2669" y="1"/>
                  </a:moveTo>
                  <a:lnTo>
                    <a:pt x="1" y="1302"/>
                  </a:lnTo>
                  <a:cubicBezTo>
                    <a:pt x="1" y="1302"/>
                    <a:pt x="168" y="2803"/>
                    <a:pt x="334" y="4337"/>
                  </a:cubicBezTo>
                  <a:cubicBezTo>
                    <a:pt x="501" y="5872"/>
                    <a:pt x="701" y="7406"/>
                    <a:pt x="768" y="7540"/>
                  </a:cubicBezTo>
                  <a:cubicBezTo>
                    <a:pt x="960" y="7704"/>
                    <a:pt x="1786" y="8457"/>
                    <a:pt x="2816" y="8457"/>
                  </a:cubicBezTo>
                  <a:cubicBezTo>
                    <a:pt x="3037" y="8457"/>
                    <a:pt x="3268" y="8423"/>
                    <a:pt x="3503" y="8340"/>
                  </a:cubicBezTo>
                  <a:cubicBezTo>
                    <a:pt x="4838" y="7873"/>
                    <a:pt x="6039" y="7139"/>
                    <a:pt x="6005" y="6506"/>
                  </a:cubicBezTo>
                  <a:lnTo>
                    <a:pt x="5605" y="868"/>
                  </a:lnTo>
                  <a:lnTo>
                    <a:pt x="2669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0"/>
            <p:cNvSpPr/>
            <p:nvPr/>
          </p:nvSpPr>
          <p:spPr>
            <a:xfrm>
              <a:off x="8860900" y="3731175"/>
              <a:ext cx="175150" cy="232700"/>
            </a:xfrm>
            <a:custGeom>
              <a:avLst/>
              <a:gdLst/>
              <a:ahLst/>
              <a:cxnLst/>
              <a:rect l="l" t="t" r="r" b="b"/>
              <a:pathLst>
                <a:path w="7006" h="9308" extrusionOk="0">
                  <a:moveTo>
                    <a:pt x="5471" y="1"/>
                  </a:moveTo>
                  <a:lnTo>
                    <a:pt x="634" y="335"/>
                  </a:lnTo>
                  <a:lnTo>
                    <a:pt x="1001" y="2536"/>
                  </a:lnTo>
                  <a:lnTo>
                    <a:pt x="0" y="2836"/>
                  </a:lnTo>
                  <a:lnTo>
                    <a:pt x="4370" y="9308"/>
                  </a:lnTo>
                  <a:lnTo>
                    <a:pt x="7005" y="2203"/>
                  </a:lnTo>
                  <a:lnTo>
                    <a:pt x="5904" y="1836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0"/>
            <p:cNvSpPr/>
            <p:nvPr/>
          </p:nvSpPr>
          <p:spPr>
            <a:xfrm>
              <a:off x="8779525" y="3510050"/>
              <a:ext cx="223750" cy="133600"/>
            </a:xfrm>
            <a:custGeom>
              <a:avLst/>
              <a:gdLst/>
              <a:ahLst/>
              <a:cxnLst/>
              <a:rect l="l" t="t" r="r" b="b"/>
              <a:pathLst>
                <a:path w="8950" h="5344" extrusionOk="0">
                  <a:moveTo>
                    <a:pt x="1361" y="1"/>
                  </a:moveTo>
                  <a:cubicBezTo>
                    <a:pt x="960" y="1"/>
                    <a:pt x="592" y="187"/>
                    <a:pt x="286" y="707"/>
                  </a:cubicBezTo>
                  <a:lnTo>
                    <a:pt x="417" y="544"/>
                  </a:lnTo>
                  <a:lnTo>
                    <a:pt x="417" y="544"/>
                  </a:lnTo>
                  <a:cubicBezTo>
                    <a:pt x="0" y="1132"/>
                    <a:pt x="82" y="1776"/>
                    <a:pt x="386" y="2475"/>
                  </a:cubicBezTo>
                  <a:cubicBezTo>
                    <a:pt x="721" y="3283"/>
                    <a:pt x="1126" y="3766"/>
                    <a:pt x="1892" y="3766"/>
                  </a:cubicBezTo>
                  <a:cubicBezTo>
                    <a:pt x="2043" y="3766"/>
                    <a:pt x="2207" y="3747"/>
                    <a:pt x="2388" y="3709"/>
                  </a:cubicBezTo>
                  <a:cubicBezTo>
                    <a:pt x="2755" y="3642"/>
                    <a:pt x="3122" y="3375"/>
                    <a:pt x="3489" y="3275"/>
                  </a:cubicBezTo>
                  <a:cubicBezTo>
                    <a:pt x="3717" y="3212"/>
                    <a:pt x="3859" y="3177"/>
                    <a:pt x="3974" y="3177"/>
                  </a:cubicBezTo>
                  <a:cubicBezTo>
                    <a:pt x="4161" y="3177"/>
                    <a:pt x="4279" y="3269"/>
                    <a:pt x="4589" y="3475"/>
                  </a:cubicBezTo>
                  <a:cubicBezTo>
                    <a:pt x="5125" y="3845"/>
                    <a:pt x="5517" y="4010"/>
                    <a:pt x="5919" y="4010"/>
                  </a:cubicBezTo>
                  <a:cubicBezTo>
                    <a:pt x="6244" y="4010"/>
                    <a:pt x="6574" y="3903"/>
                    <a:pt x="6991" y="3709"/>
                  </a:cubicBezTo>
                  <a:cubicBezTo>
                    <a:pt x="7211" y="3617"/>
                    <a:pt x="7382" y="3577"/>
                    <a:pt x="7517" y="3577"/>
                  </a:cubicBezTo>
                  <a:cubicBezTo>
                    <a:pt x="8265" y="3577"/>
                    <a:pt x="7914" y="4807"/>
                    <a:pt x="8592" y="5343"/>
                  </a:cubicBezTo>
                  <a:cubicBezTo>
                    <a:pt x="8892" y="4744"/>
                    <a:pt x="8949" y="2691"/>
                    <a:pt x="7966" y="2691"/>
                  </a:cubicBezTo>
                  <a:cubicBezTo>
                    <a:pt x="7855" y="2691"/>
                    <a:pt x="7731" y="2717"/>
                    <a:pt x="7591" y="2775"/>
                  </a:cubicBezTo>
                  <a:cubicBezTo>
                    <a:pt x="7558" y="2008"/>
                    <a:pt x="7258" y="807"/>
                    <a:pt x="6324" y="774"/>
                  </a:cubicBezTo>
                  <a:cubicBezTo>
                    <a:pt x="6285" y="770"/>
                    <a:pt x="6248" y="769"/>
                    <a:pt x="6211" y="769"/>
                  </a:cubicBezTo>
                  <a:cubicBezTo>
                    <a:pt x="5598" y="769"/>
                    <a:pt x="5190" y="1202"/>
                    <a:pt x="4544" y="1202"/>
                  </a:cubicBezTo>
                  <a:cubicBezTo>
                    <a:pt x="4453" y="1202"/>
                    <a:pt x="4357" y="1193"/>
                    <a:pt x="4256" y="1174"/>
                  </a:cubicBezTo>
                  <a:cubicBezTo>
                    <a:pt x="3352" y="965"/>
                    <a:pt x="2272" y="1"/>
                    <a:pt x="136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0"/>
            <p:cNvSpPr/>
            <p:nvPr/>
          </p:nvSpPr>
          <p:spPr>
            <a:xfrm>
              <a:off x="8832525" y="4259900"/>
              <a:ext cx="472050" cy="781425"/>
            </a:xfrm>
            <a:custGeom>
              <a:avLst/>
              <a:gdLst/>
              <a:ahLst/>
              <a:cxnLst/>
              <a:rect l="l" t="t" r="r" b="b"/>
              <a:pathLst>
                <a:path w="18882" h="31257" extrusionOk="0">
                  <a:moveTo>
                    <a:pt x="11276" y="0"/>
                  </a:moveTo>
                  <a:lnTo>
                    <a:pt x="1" y="1068"/>
                  </a:lnTo>
                  <a:lnTo>
                    <a:pt x="6305" y="31256"/>
                  </a:lnTo>
                  <a:lnTo>
                    <a:pt x="10508" y="30989"/>
                  </a:lnTo>
                  <a:cubicBezTo>
                    <a:pt x="10508" y="30989"/>
                    <a:pt x="6135" y="4060"/>
                    <a:pt x="6750" y="4060"/>
                  </a:cubicBezTo>
                  <a:cubicBezTo>
                    <a:pt x="6757" y="4060"/>
                    <a:pt x="6765" y="4064"/>
                    <a:pt x="6772" y="4070"/>
                  </a:cubicBezTo>
                  <a:cubicBezTo>
                    <a:pt x="7473" y="4704"/>
                    <a:pt x="14812" y="30522"/>
                    <a:pt x="14812" y="30522"/>
                  </a:cubicBezTo>
                  <a:lnTo>
                    <a:pt x="18881" y="30222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0"/>
            <p:cNvSpPr/>
            <p:nvPr/>
          </p:nvSpPr>
          <p:spPr>
            <a:xfrm>
              <a:off x="9202800" y="5003775"/>
              <a:ext cx="180975" cy="143450"/>
            </a:xfrm>
            <a:custGeom>
              <a:avLst/>
              <a:gdLst/>
              <a:ahLst/>
              <a:cxnLst/>
              <a:rect l="l" t="t" r="r" b="b"/>
              <a:pathLst>
                <a:path w="7239" h="5738" extrusionOk="0">
                  <a:moveTo>
                    <a:pt x="4070" y="0"/>
                  </a:moveTo>
                  <a:lnTo>
                    <a:pt x="1" y="801"/>
                  </a:lnTo>
                  <a:lnTo>
                    <a:pt x="1468" y="3503"/>
                  </a:lnTo>
                  <a:lnTo>
                    <a:pt x="6305" y="5671"/>
                  </a:lnTo>
                  <a:cubicBezTo>
                    <a:pt x="6405" y="5737"/>
                    <a:pt x="6539" y="5737"/>
                    <a:pt x="6672" y="5737"/>
                  </a:cubicBezTo>
                  <a:cubicBezTo>
                    <a:pt x="7072" y="5604"/>
                    <a:pt x="7239" y="5070"/>
                    <a:pt x="6905" y="4770"/>
                  </a:cubicBezTo>
                  <a:cubicBezTo>
                    <a:pt x="6238" y="4136"/>
                    <a:pt x="5371" y="3269"/>
                    <a:pt x="5071" y="2569"/>
                  </a:cubicBezTo>
                  <a:cubicBezTo>
                    <a:pt x="4570" y="1401"/>
                    <a:pt x="4070" y="0"/>
                    <a:pt x="4070" y="0"/>
                  </a:cubicBez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0"/>
            <p:cNvSpPr/>
            <p:nvPr/>
          </p:nvSpPr>
          <p:spPr>
            <a:xfrm>
              <a:off x="8987650" y="3638300"/>
              <a:ext cx="28375" cy="38625"/>
            </a:xfrm>
            <a:custGeom>
              <a:avLst/>
              <a:gdLst/>
              <a:ahLst/>
              <a:cxnLst/>
              <a:rect l="l" t="t" r="r" b="b"/>
              <a:pathLst>
                <a:path w="1135" h="1545" extrusionOk="0">
                  <a:moveTo>
                    <a:pt x="583" y="1"/>
                  </a:moveTo>
                  <a:cubicBezTo>
                    <a:pt x="381" y="1"/>
                    <a:pt x="152" y="176"/>
                    <a:pt x="0" y="514"/>
                  </a:cubicBezTo>
                  <a:lnTo>
                    <a:pt x="267" y="1414"/>
                  </a:lnTo>
                  <a:cubicBezTo>
                    <a:pt x="405" y="1473"/>
                    <a:pt x="543" y="1544"/>
                    <a:pt x="674" y="1544"/>
                  </a:cubicBezTo>
                  <a:cubicBezTo>
                    <a:pt x="765" y="1544"/>
                    <a:pt x="852" y="1510"/>
                    <a:pt x="934" y="1414"/>
                  </a:cubicBezTo>
                  <a:cubicBezTo>
                    <a:pt x="1134" y="1214"/>
                    <a:pt x="1101" y="747"/>
                    <a:pt x="1001" y="514"/>
                  </a:cubicBezTo>
                  <a:cubicBezTo>
                    <a:pt x="952" y="168"/>
                    <a:pt x="780" y="1"/>
                    <a:pt x="583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0"/>
            <p:cNvSpPr/>
            <p:nvPr/>
          </p:nvSpPr>
          <p:spPr>
            <a:xfrm>
              <a:off x="8842550" y="3656300"/>
              <a:ext cx="25875" cy="39725"/>
            </a:xfrm>
            <a:custGeom>
              <a:avLst/>
              <a:gdLst/>
              <a:ahLst/>
              <a:cxnLst/>
              <a:rect l="l" t="t" r="r" b="b"/>
              <a:pathLst>
                <a:path w="1035" h="1589" extrusionOk="0">
                  <a:moveTo>
                    <a:pt x="466" y="1"/>
                  </a:moveTo>
                  <a:cubicBezTo>
                    <a:pt x="257" y="1"/>
                    <a:pt x="84" y="192"/>
                    <a:pt x="67" y="594"/>
                  </a:cubicBezTo>
                  <a:cubicBezTo>
                    <a:pt x="0" y="828"/>
                    <a:pt x="0" y="1328"/>
                    <a:pt x="267" y="1495"/>
                  </a:cubicBezTo>
                  <a:cubicBezTo>
                    <a:pt x="358" y="1563"/>
                    <a:pt x="438" y="1589"/>
                    <a:pt x="512" y="1589"/>
                  </a:cubicBezTo>
                  <a:cubicBezTo>
                    <a:pt x="656" y="1589"/>
                    <a:pt x="781" y="1494"/>
                    <a:pt x="934" y="1428"/>
                  </a:cubicBezTo>
                  <a:lnTo>
                    <a:pt x="1034" y="461"/>
                  </a:lnTo>
                  <a:cubicBezTo>
                    <a:pt x="875" y="159"/>
                    <a:pt x="656" y="1"/>
                    <a:pt x="466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0"/>
            <p:cNvSpPr/>
            <p:nvPr/>
          </p:nvSpPr>
          <p:spPr>
            <a:xfrm>
              <a:off x="8862550" y="3666975"/>
              <a:ext cx="143475" cy="113850"/>
            </a:xfrm>
            <a:custGeom>
              <a:avLst/>
              <a:gdLst/>
              <a:ahLst/>
              <a:cxnLst/>
              <a:rect l="l" t="t" r="r" b="b"/>
              <a:pathLst>
                <a:path w="5739" h="4554" extrusionOk="0">
                  <a:moveTo>
                    <a:pt x="5571" y="0"/>
                  </a:moveTo>
                  <a:cubicBezTo>
                    <a:pt x="5571" y="0"/>
                    <a:pt x="4304" y="668"/>
                    <a:pt x="2503" y="868"/>
                  </a:cubicBezTo>
                  <a:cubicBezTo>
                    <a:pt x="2282" y="893"/>
                    <a:pt x="2077" y="904"/>
                    <a:pt x="1887" y="904"/>
                  </a:cubicBezTo>
                  <a:cubicBezTo>
                    <a:pt x="563" y="904"/>
                    <a:pt x="1" y="368"/>
                    <a:pt x="1" y="367"/>
                  </a:cubicBezTo>
                  <a:lnTo>
                    <a:pt x="1" y="367"/>
                  </a:lnTo>
                  <a:lnTo>
                    <a:pt x="134" y="2402"/>
                  </a:lnTo>
                  <a:cubicBezTo>
                    <a:pt x="234" y="3370"/>
                    <a:pt x="401" y="4203"/>
                    <a:pt x="1302" y="4504"/>
                  </a:cubicBezTo>
                  <a:cubicBezTo>
                    <a:pt x="1430" y="4539"/>
                    <a:pt x="1667" y="4553"/>
                    <a:pt x="1939" y="4553"/>
                  </a:cubicBezTo>
                  <a:cubicBezTo>
                    <a:pt x="2447" y="4553"/>
                    <a:pt x="3076" y="4502"/>
                    <a:pt x="3336" y="4437"/>
                  </a:cubicBezTo>
                  <a:cubicBezTo>
                    <a:pt x="4604" y="4270"/>
                    <a:pt x="5638" y="3837"/>
                    <a:pt x="5671" y="2569"/>
                  </a:cubicBezTo>
                  <a:cubicBezTo>
                    <a:pt x="5738" y="1335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0"/>
            <p:cNvSpPr/>
            <p:nvPr/>
          </p:nvSpPr>
          <p:spPr>
            <a:xfrm>
              <a:off x="8906900" y="3639450"/>
              <a:ext cx="24900" cy="46300"/>
            </a:xfrm>
            <a:custGeom>
              <a:avLst/>
              <a:gdLst/>
              <a:ahLst/>
              <a:cxnLst/>
              <a:rect l="l" t="t" r="r" b="b"/>
              <a:pathLst>
                <a:path w="996" h="1852" extrusionOk="0">
                  <a:moveTo>
                    <a:pt x="61" y="1"/>
                  </a:moveTo>
                  <a:cubicBezTo>
                    <a:pt x="286" y="417"/>
                    <a:pt x="632" y="741"/>
                    <a:pt x="837" y="1149"/>
                  </a:cubicBezTo>
                  <a:lnTo>
                    <a:pt x="837" y="1149"/>
                  </a:lnTo>
                  <a:cubicBezTo>
                    <a:pt x="586" y="1199"/>
                    <a:pt x="0" y="1206"/>
                    <a:pt x="61" y="1635"/>
                  </a:cubicBezTo>
                  <a:cubicBezTo>
                    <a:pt x="110" y="1805"/>
                    <a:pt x="352" y="1851"/>
                    <a:pt x="544" y="1851"/>
                  </a:cubicBezTo>
                  <a:cubicBezTo>
                    <a:pt x="617" y="1851"/>
                    <a:pt x="683" y="1844"/>
                    <a:pt x="729" y="1835"/>
                  </a:cubicBezTo>
                  <a:cubicBezTo>
                    <a:pt x="829" y="1835"/>
                    <a:pt x="829" y="1702"/>
                    <a:pt x="729" y="1702"/>
                  </a:cubicBezTo>
                  <a:cubicBezTo>
                    <a:pt x="662" y="1702"/>
                    <a:pt x="328" y="1702"/>
                    <a:pt x="295" y="1635"/>
                  </a:cubicBezTo>
                  <a:cubicBezTo>
                    <a:pt x="128" y="1368"/>
                    <a:pt x="829" y="1335"/>
                    <a:pt x="895" y="1302"/>
                  </a:cubicBezTo>
                  <a:cubicBezTo>
                    <a:pt x="962" y="1302"/>
                    <a:pt x="995" y="1235"/>
                    <a:pt x="962" y="1202"/>
                  </a:cubicBezTo>
                  <a:cubicBezTo>
                    <a:pt x="729" y="768"/>
                    <a:pt x="328" y="468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0"/>
            <p:cNvSpPr/>
            <p:nvPr/>
          </p:nvSpPr>
          <p:spPr>
            <a:xfrm>
              <a:off x="8952975" y="3644625"/>
              <a:ext cx="4525" cy="3425"/>
            </a:xfrm>
            <a:custGeom>
              <a:avLst/>
              <a:gdLst/>
              <a:ahLst/>
              <a:cxnLst/>
              <a:rect l="l" t="t" r="r" b="b"/>
              <a:pathLst>
                <a:path w="181" h="137" extrusionOk="0">
                  <a:moveTo>
                    <a:pt x="50" y="0"/>
                  </a:moveTo>
                  <a:cubicBezTo>
                    <a:pt x="15" y="0"/>
                    <a:pt x="0" y="36"/>
                    <a:pt x="20" y="94"/>
                  </a:cubicBezTo>
                  <a:cubicBezTo>
                    <a:pt x="20" y="127"/>
                    <a:pt x="53" y="127"/>
                    <a:pt x="86" y="127"/>
                  </a:cubicBezTo>
                  <a:cubicBezTo>
                    <a:pt x="99" y="134"/>
                    <a:pt x="111" y="136"/>
                    <a:pt x="121" y="136"/>
                  </a:cubicBezTo>
                  <a:cubicBezTo>
                    <a:pt x="163" y="136"/>
                    <a:pt x="180" y="88"/>
                    <a:pt x="153" y="61"/>
                  </a:cubicBezTo>
                  <a:cubicBezTo>
                    <a:pt x="111" y="19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0"/>
            <p:cNvSpPr/>
            <p:nvPr/>
          </p:nvSpPr>
          <p:spPr>
            <a:xfrm>
              <a:off x="8882475" y="3652175"/>
              <a:ext cx="5125" cy="3975"/>
            </a:xfrm>
            <a:custGeom>
              <a:avLst/>
              <a:gdLst/>
              <a:ahLst/>
              <a:cxnLst/>
              <a:rect l="l" t="t" r="r" b="b"/>
              <a:pathLst>
                <a:path w="205" h="159" extrusionOk="0">
                  <a:moveTo>
                    <a:pt x="150" y="0"/>
                  </a:moveTo>
                  <a:cubicBezTo>
                    <a:pt x="67" y="0"/>
                    <a:pt x="0" y="159"/>
                    <a:pt x="138" y="159"/>
                  </a:cubicBezTo>
                  <a:cubicBezTo>
                    <a:pt x="204" y="159"/>
                    <a:pt x="204" y="92"/>
                    <a:pt x="204" y="25"/>
                  </a:cubicBezTo>
                  <a:cubicBezTo>
                    <a:pt x="187" y="8"/>
                    <a:pt x="168" y="0"/>
                    <a:pt x="1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0"/>
            <p:cNvSpPr/>
            <p:nvPr/>
          </p:nvSpPr>
          <p:spPr>
            <a:xfrm>
              <a:off x="8904050" y="3694125"/>
              <a:ext cx="57350" cy="28975"/>
            </a:xfrm>
            <a:custGeom>
              <a:avLst/>
              <a:gdLst/>
              <a:ahLst/>
              <a:cxnLst/>
              <a:rect l="l" t="t" r="r" b="b"/>
              <a:pathLst>
                <a:path w="2294" h="1159" extrusionOk="0">
                  <a:moveTo>
                    <a:pt x="1948" y="0"/>
                  </a:moveTo>
                  <a:cubicBezTo>
                    <a:pt x="1862" y="0"/>
                    <a:pt x="1766" y="35"/>
                    <a:pt x="1676" y="115"/>
                  </a:cubicBezTo>
                  <a:lnTo>
                    <a:pt x="1576" y="249"/>
                  </a:lnTo>
                  <a:cubicBezTo>
                    <a:pt x="1443" y="349"/>
                    <a:pt x="1276" y="516"/>
                    <a:pt x="1076" y="516"/>
                  </a:cubicBezTo>
                  <a:cubicBezTo>
                    <a:pt x="909" y="516"/>
                    <a:pt x="776" y="449"/>
                    <a:pt x="642" y="416"/>
                  </a:cubicBezTo>
                  <a:cubicBezTo>
                    <a:pt x="591" y="390"/>
                    <a:pt x="523" y="377"/>
                    <a:pt x="451" y="377"/>
                  </a:cubicBezTo>
                  <a:cubicBezTo>
                    <a:pt x="241" y="377"/>
                    <a:pt x="1" y="484"/>
                    <a:pt x="75" y="682"/>
                  </a:cubicBezTo>
                  <a:cubicBezTo>
                    <a:pt x="122" y="1011"/>
                    <a:pt x="632" y="1158"/>
                    <a:pt x="1046" y="1158"/>
                  </a:cubicBezTo>
                  <a:cubicBezTo>
                    <a:pt x="1220" y="1158"/>
                    <a:pt x="1378" y="1132"/>
                    <a:pt x="1476" y="1083"/>
                  </a:cubicBezTo>
                  <a:cubicBezTo>
                    <a:pt x="1777" y="949"/>
                    <a:pt x="2077" y="716"/>
                    <a:pt x="2177" y="449"/>
                  </a:cubicBezTo>
                  <a:cubicBezTo>
                    <a:pt x="2294" y="192"/>
                    <a:pt x="2149" y="0"/>
                    <a:pt x="1948" y="0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0"/>
            <p:cNvSpPr/>
            <p:nvPr/>
          </p:nvSpPr>
          <p:spPr>
            <a:xfrm>
              <a:off x="9133575" y="4675575"/>
              <a:ext cx="65075" cy="22500"/>
            </a:xfrm>
            <a:custGeom>
              <a:avLst/>
              <a:gdLst/>
              <a:ahLst/>
              <a:cxnLst/>
              <a:rect l="l" t="t" r="r" b="b"/>
              <a:pathLst>
                <a:path w="2603" h="900" extrusionOk="0">
                  <a:moveTo>
                    <a:pt x="2510" y="1"/>
                  </a:moveTo>
                  <a:cubicBezTo>
                    <a:pt x="2487" y="1"/>
                    <a:pt x="2469" y="15"/>
                    <a:pt x="2469" y="52"/>
                  </a:cubicBezTo>
                  <a:cubicBezTo>
                    <a:pt x="2325" y="599"/>
                    <a:pt x="1963" y="766"/>
                    <a:pt x="1537" y="766"/>
                  </a:cubicBezTo>
                  <a:cubicBezTo>
                    <a:pt x="1080" y="766"/>
                    <a:pt x="549" y="573"/>
                    <a:pt x="134" y="452"/>
                  </a:cubicBezTo>
                  <a:cubicBezTo>
                    <a:pt x="68" y="452"/>
                    <a:pt x="1" y="586"/>
                    <a:pt x="101" y="586"/>
                  </a:cubicBezTo>
                  <a:cubicBezTo>
                    <a:pt x="531" y="689"/>
                    <a:pt x="1131" y="899"/>
                    <a:pt x="1638" y="899"/>
                  </a:cubicBezTo>
                  <a:cubicBezTo>
                    <a:pt x="2112" y="899"/>
                    <a:pt x="2506" y="715"/>
                    <a:pt x="2603" y="85"/>
                  </a:cubicBezTo>
                  <a:cubicBezTo>
                    <a:pt x="2603" y="43"/>
                    <a:pt x="2549" y="1"/>
                    <a:pt x="2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0"/>
            <p:cNvSpPr/>
            <p:nvPr/>
          </p:nvSpPr>
          <p:spPr>
            <a:xfrm>
              <a:off x="8952800" y="4710925"/>
              <a:ext cx="63225" cy="18525"/>
            </a:xfrm>
            <a:custGeom>
              <a:avLst/>
              <a:gdLst/>
              <a:ahLst/>
              <a:cxnLst/>
              <a:rect l="l" t="t" r="r" b="b"/>
              <a:pathLst>
                <a:path w="2529" h="741" extrusionOk="0">
                  <a:moveTo>
                    <a:pt x="58" y="0"/>
                  </a:moveTo>
                  <a:cubicBezTo>
                    <a:pt x="47" y="0"/>
                    <a:pt x="1" y="106"/>
                    <a:pt x="60" y="106"/>
                  </a:cubicBezTo>
                  <a:cubicBezTo>
                    <a:pt x="437" y="261"/>
                    <a:pt x="1301" y="741"/>
                    <a:pt x="1906" y="741"/>
                  </a:cubicBezTo>
                  <a:cubicBezTo>
                    <a:pt x="2211" y="741"/>
                    <a:pt x="2450" y="619"/>
                    <a:pt x="2528" y="273"/>
                  </a:cubicBezTo>
                  <a:cubicBezTo>
                    <a:pt x="2528" y="209"/>
                    <a:pt x="2502" y="186"/>
                    <a:pt x="2465" y="186"/>
                  </a:cubicBezTo>
                  <a:cubicBezTo>
                    <a:pt x="2444" y="186"/>
                    <a:pt x="2419" y="194"/>
                    <a:pt x="2395" y="206"/>
                  </a:cubicBezTo>
                  <a:cubicBezTo>
                    <a:pt x="2225" y="478"/>
                    <a:pt x="1974" y="577"/>
                    <a:pt x="1692" y="577"/>
                  </a:cubicBezTo>
                  <a:cubicBezTo>
                    <a:pt x="1144" y="577"/>
                    <a:pt x="479" y="204"/>
                    <a:pt x="60" y="6"/>
                  </a:cubicBezTo>
                  <a:cubicBezTo>
                    <a:pt x="60" y="2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0"/>
            <p:cNvSpPr/>
            <p:nvPr/>
          </p:nvSpPr>
          <p:spPr>
            <a:xfrm>
              <a:off x="8960950" y="4277375"/>
              <a:ext cx="46725" cy="87825"/>
            </a:xfrm>
            <a:custGeom>
              <a:avLst/>
              <a:gdLst/>
              <a:ahLst/>
              <a:cxnLst/>
              <a:rect l="l" t="t" r="r" b="b"/>
              <a:pathLst>
                <a:path w="1869" h="3513" extrusionOk="0">
                  <a:moveTo>
                    <a:pt x="120" y="1"/>
                  </a:moveTo>
                  <a:cubicBezTo>
                    <a:pt x="70" y="1"/>
                    <a:pt x="1" y="37"/>
                    <a:pt x="1" y="102"/>
                  </a:cubicBezTo>
                  <a:cubicBezTo>
                    <a:pt x="34" y="536"/>
                    <a:pt x="201" y="1003"/>
                    <a:pt x="334" y="1436"/>
                  </a:cubicBezTo>
                  <a:cubicBezTo>
                    <a:pt x="468" y="1870"/>
                    <a:pt x="568" y="2370"/>
                    <a:pt x="801" y="2837"/>
                  </a:cubicBezTo>
                  <a:cubicBezTo>
                    <a:pt x="996" y="3198"/>
                    <a:pt x="1259" y="3512"/>
                    <a:pt x="1630" y="3512"/>
                  </a:cubicBezTo>
                  <a:cubicBezTo>
                    <a:pt x="1705" y="3512"/>
                    <a:pt x="1785" y="3499"/>
                    <a:pt x="1869" y="3471"/>
                  </a:cubicBezTo>
                  <a:cubicBezTo>
                    <a:pt x="1035" y="3304"/>
                    <a:pt x="868" y="2504"/>
                    <a:pt x="668" y="1803"/>
                  </a:cubicBezTo>
                  <a:cubicBezTo>
                    <a:pt x="501" y="1203"/>
                    <a:pt x="301" y="636"/>
                    <a:pt x="168" y="35"/>
                  </a:cubicBezTo>
                  <a:cubicBezTo>
                    <a:pt x="168" y="12"/>
                    <a:pt x="147" y="1"/>
                    <a:pt x="12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0"/>
            <p:cNvSpPr/>
            <p:nvPr/>
          </p:nvSpPr>
          <p:spPr>
            <a:xfrm>
              <a:off x="8894250" y="5077975"/>
              <a:ext cx="208500" cy="25875"/>
            </a:xfrm>
            <a:custGeom>
              <a:avLst/>
              <a:gdLst/>
              <a:ahLst/>
              <a:cxnLst/>
              <a:rect l="l" t="t" r="r" b="b"/>
              <a:pathLst>
                <a:path w="8340" h="1035" extrusionOk="0">
                  <a:moveTo>
                    <a:pt x="8306" y="1"/>
                  </a:moveTo>
                  <a:cubicBezTo>
                    <a:pt x="5538" y="201"/>
                    <a:pt x="2736" y="668"/>
                    <a:pt x="0" y="968"/>
                  </a:cubicBezTo>
                  <a:cubicBezTo>
                    <a:pt x="34" y="968"/>
                    <a:pt x="34" y="1035"/>
                    <a:pt x="34" y="1035"/>
                  </a:cubicBezTo>
                  <a:cubicBezTo>
                    <a:pt x="1401" y="968"/>
                    <a:pt x="2736" y="701"/>
                    <a:pt x="4070" y="601"/>
                  </a:cubicBezTo>
                  <a:cubicBezTo>
                    <a:pt x="5504" y="468"/>
                    <a:pt x="6872" y="201"/>
                    <a:pt x="8306" y="101"/>
                  </a:cubicBezTo>
                  <a:cubicBezTo>
                    <a:pt x="8340" y="101"/>
                    <a:pt x="8340" y="1"/>
                    <a:pt x="830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0"/>
            <p:cNvSpPr/>
            <p:nvPr/>
          </p:nvSpPr>
          <p:spPr>
            <a:xfrm>
              <a:off x="8966800" y="5068475"/>
              <a:ext cx="12525" cy="16200"/>
            </a:xfrm>
            <a:custGeom>
              <a:avLst/>
              <a:gdLst/>
              <a:ahLst/>
              <a:cxnLst/>
              <a:rect l="l" t="t" r="r" b="b"/>
              <a:pathLst>
                <a:path w="501" h="648" extrusionOk="0">
                  <a:moveTo>
                    <a:pt x="53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00" y="181"/>
                    <a:pt x="134" y="314"/>
                    <a:pt x="234" y="381"/>
                  </a:cubicBezTo>
                  <a:cubicBezTo>
                    <a:pt x="301" y="481"/>
                    <a:pt x="334" y="581"/>
                    <a:pt x="467" y="648"/>
                  </a:cubicBezTo>
                  <a:cubicBezTo>
                    <a:pt x="501" y="648"/>
                    <a:pt x="501" y="648"/>
                    <a:pt x="501" y="581"/>
                  </a:cubicBezTo>
                  <a:cubicBezTo>
                    <a:pt x="434" y="514"/>
                    <a:pt x="334" y="414"/>
                    <a:pt x="267" y="314"/>
                  </a:cubicBezTo>
                  <a:cubicBezTo>
                    <a:pt x="167" y="214"/>
                    <a:pt x="134" y="81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0"/>
            <p:cNvSpPr/>
            <p:nvPr/>
          </p:nvSpPr>
          <p:spPr>
            <a:xfrm>
              <a:off x="8973475" y="5064500"/>
              <a:ext cx="14200" cy="14350"/>
            </a:xfrm>
            <a:custGeom>
              <a:avLst/>
              <a:gdLst/>
              <a:ahLst/>
              <a:cxnLst/>
              <a:rect l="l" t="t" r="r" b="b"/>
              <a:pathLst>
                <a:path w="568" h="574" extrusionOk="0">
                  <a:moveTo>
                    <a:pt x="21" y="1"/>
                  </a:moveTo>
                  <a:cubicBezTo>
                    <a:pt x="11" y="1"/>
                    <a:pt x="0" y="20"/>
                    <a:pt x="0" y="39"/>
                  </a:cubicBezTo>
                  <a:cubicBezTo>
                    <a:pt x="34" y="173"/>
                    <a:pt x="134" y="240"/>
                    <a:pt x="200" y="340"/>
                  </a:cubicBezTo>
                  <a:cubicBezTo>
                    <a:pt x="300" y="406"/>
                    <a:pt x="367" y="540"/>
                    <a:pt x="501" y="573"/>
                  </a:cubicBezTo>
                  <a:cubicBezTo>
                    <a:pt x="534" y="573"/>
                    <a:pt x="567" y="540"/>
                    <a:pt x="534" y="540"/>
                  </a:cubicBezTo>
                  <a:cubicBezTo>
                    <a:pt x="467" y="473"/>
                    <a:pt x="367" y="406"/>
                    <a:pt x="300" y="340"/>
                  </a:cubicBezTo>
                  <a:cubicBezTo>
                    <a:pt x="200" y="240"/>
                    <a:pt x="134" y="173"/>
                    <a:pt x="34" y="39"/>
                  </a:cubicBezTo>
                  <a:cubicBezTo>
                    <a:pt x="34" y="11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0"/>
            <p:cNvSpPr/>
            <p:nvPr/>
          </p:nvSpPr>
          <p:spPr>
            <a:xfrm>
              <a:off x="8982650" y="505892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26" y="0"/>
                  </a:moveTo>
                  <a:cubicBezTo>
                    <a:pt x="16" y="0"/>
                    <a:pt x="0" y="39"/>
                    <a:pt x="0" y="62"/>
                  </a:cubicBezTo>
                  <a:cubicBezTo>
                    <a:pt x="134" y="196"/>
                    <a:pt x="200" y="262"/>
                    <a:pt x="300" y="396"/>
                  </a:cubicBezTo>
                  <a:cubicBezTo>
                    <a:pt x="367" y="463"/>
                    <a:pt x="467" y="596"/>
                    <a:pt x="534" y="629"/>
                  </a:cubicBezTo>
                  <a:cubicBezTo>
                    <a:pt x="601" y="629"/>
                    <a:pt x="634" y="629"/>
                    <a:pt x="601" y="596"/>
                  </a:cubicBezTo>
                  <a:cubicBezTo>
                    <a:pt x="534" y="463"/>
                    <a:pt x="434" y="396"/>
                    <a:pt x="334" y="296"/>
                  </a:cubicBezTo>
                  <a:cubicBezTo>
                    <a:pt x="267" y="229"/>
                    <a:pt x="167" y="96"/>
                    <a:pt x="34" y="29"/>
                  </a:cubicBezTo>
                  <a:cubicBezTo>
                    <a:pt x="34" y="8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0"/>
            <p:cNvSpPr/>
            <p:nvPr/>
          </p:nvSpPr>
          <p:spPr>
            <a:xfrm>
              <a:off x="8949275" y="5019825"/>
              <a:ext cx="39700" cy="38625"/>
            </a:xfrm>
            <a:custGeom>
              <a:avLst/>
              <a:gdLst/>
              <a:ahLst/>
              <a:cxnLst/>
              <a:rect l="l" t="t" r="r" b="b"/>
              <a:pathLst>
                <a:path w="1588" h="1545" extrusionOk="0">
                  <a:moveTo>
                    <a:pt x="930" y="181"/>
                  </a:moveTo>
                  <a:cubicBezTo>
                    <a:pt x="1114" y="455"/>
                    <a:pt x="1421" y="991"/>
                    <a:pt x="1222" y="1267"/>
                  </a:cubicBezTo>
                  <a:lnTo>
                    <a:pt x="1222" y="1267"/>
                  </a:lnTo>
                  <a:cubicBezTo>
                    <a:pt x="1216" y="1265"/>
                    <a:pt x="1209" y="1262"/>
                    <a:pt x="1202" y="1259"/>
                  </a:cubicBezTo>
                  <a:cubicBezTo>
                    <a:pt x="1129" y="1213"/>
                    <a:pt x="1058" y="1166"/>
                    <a:pt x="987" y="1119"/>
                  </a:cubicBezTo>
                  <a:lnTo>
                    <a:pt x="987" y="1119"/>
                  </a:lnTo>
                  <a:cubicBezTo>
                    <a:pt x="835" y="835"/>
                    <a:pt x="825" y="462"/>
                    <a:pt x="930" y="181"/>
                  </a:cubicBezTo>
                  <a:close/>
                  <a:moveTo>
                    <a:pt x="1088" y="1270"/>
                  </a:moveTo>
                  <a:cubicBezTo>
                    <a:pt x="1118" y="1286"/>
                    <a:pt x="1148" y="1301"/>
                    <a:pt x="1178" y="1315"/>
                  </a:cubicBezTo>
                  <a:lnTo>
                    <a:pt x="1178" y="1315"/>
                  </a:lnTo>
                  <a:cubicBezTo>
                    <a:pt x="1169" y="1322"/>
                    <a:pt x="1159" y="1328"/>
                    <a:pt x="1148" y="1334"/>
                  </a:cubicBezTo>
                  <a:lnTo>
                    <a:pt x="1148" y="1334"/>
                  </a:lnTo>
                  <a:cubicBezTo>
                    <a:pt x="1127" y="1314"/>
                    <a:pt x="1107" y="1292"/>
                    <a:pt x="1088" y="1270"/>
                  </a:cubicBezTo>
                  <a:close/>
                  <a:moveTo>
                    <a:pt x="154" y="861"/>
                  </a:moveTo>
                  <a:cubicBezTo>
                    <a:pt x="398" y="877"/>
                    <a:pt x="617" y="1000"/>
                    <a:pt x="837" y="1128"/>
                  </a:cubicBezTo>
                  <a:lnTo>
                    <a:pt x="837" y="1128"/>
                  </a:lnTo>
                  <a:cubicBezTo>
                    <a:pt x="874" y="1213"/>
                    <a:pt x="921" y="1291"/>
                    <a:pt x="979" y="1358"/>
                  </a:cubicBezTo>
                  <a:lnTo>
                    <a:pt x="979" y="1358"/>
                  </a:lnTo>
                  <a:cubicBezTo>
                    <a:pt x="690" y="1335"/>
                    <a:pt x="254" y="1080"/>
                    <a:pt x="154" y="861"/>
                  </a:cubicBezTo>
                  <a:close/>
                  <a:moveTo>
                    <a:pt x="906" y="0"/>
                  </a:moveTo>
                  <a:cubicBezTo>
                    <a:pt x="885" y="0"/>
                    <a:pt x="868" y="9"/>
                    <a:pt x="868" y="25"/>
                  </a:cubicBezTo>
                  <a:cubicBezTo>
                    <a:pt x="733" y="295"/>
                    <a:pt x="699" y="677"/>
                    <a:pt x="790" y="996"/>
                  </a:cubicBezTo>
                  <a:lnTo>
                    <a:pt x="790" y="996"/>
                  </a:lnTo>
                  <a:cubicBezTo>
                    <a:pt x="563" y="862"/>
                    <a:pt x="324" y="759"/>
                    <a:pt x="34" y="759"/>
                  </a:cubicBezTo>
                  <a:cubicBezTo>
                    <a:pt x="1" y="759"/>
                    <a:pt x="1" y="792"/>
                    <a:pt x="1" y="826"/>
                  </a:cubicBezTo>
                  <a:cubicBezTo>
                    <a:pt x="29" y="1140"/>
                    <a:pt x="621" y="1528"/>
                    <a:pt x="1000" y="1528"/>
                  </a:cubicBezTo>
                  <a:cubicBezTo>
                    <a:pt x="1056" y="1528"/>
                    <a:pt x="1108" y="1519"/>
                    <a:pt x="1152" y="1500"/>
                  </a:cubicBezTo>
                  <a:lnTo>
                    <a:pt x="1152" y="1500"/>
                  </a:lnTo>
                  <a:cubicBezTo>
                    <a:pt x="1168" y="1510"/>
                    <a:pt x="1185" y="1518"/>
                    <a:pt x="1202" y="1526"/>
                  </a:cubicBezTo>
                  <a:cubicBezTo>
                    <a:pt x="1221" y="1539"/>
                    <a:pt x="1238" y="1545"/>
                    <a:pt x="1253" y="1545"/>
                  </a:cubicBezTo>
                  <a:cubicBezTo>
                    <a:pt x="1311" y="1545"/>
                    <a:pt x="1322" y="1453"/>
                    <a:pt x="1268" y="1426"/>
                  </a:cubicBezTo>
                  <a:cubicBezTo>
                    <a:pt x="1268" y="1426"/>
                    <a:pt x="1268" y="1426"/>
                    <a:pt x="1268" y="1426"/>
                  </a:cubicBezTo>
                  <a:lnTo>
                    <a:pt x="1268" y="1426"/>
                  </a:lnTo>
                  <a:cubicBezTo>
                    <a:pt x="1587" y="1117"/>
                    <a:pt x="1122" y="302"/>
                    <a:pt x="968" y="25"/>
                  </a:cubicBezTo>
                  <a:cubicBezTo>
                    <a:pt x="952" y="9"/>
                    <a:pt x="927" y="0"/>
                    <a:pt x="9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0"/>
            <p:cNvSpPr/>
            <p:nvPr/>
          </p:nvSpPr>
          <p:spPr>
            <a:xfrm>
              <a:off x="9307425" y="5088825"/>
              <a:ext cx="26325" cy="15575"/>
            </a:xfrm>
            <a:custGeom>
              <a:avLst/>
              <a:gdLst/>
              <a:ahLst/>
              <a:cxnLst/>
              <a:rect l="l" t="t" r="r" b="b"/>
              <a:pathLst>
                <a:path w="1053" h="623" extrusionOk="0">
                  <a:moveTo>
                    <a:pt x="986" y="0"/>
                  </a:moveTo>
                  <a:cubicBezTo>
                    <a:pt x="852" y="167"/>
                    <a:pt x="719" y="234"/>
                    <a:pt x="519" y="267"/>
                  </a:cubicBezTo>
                  <a:cubicBezTo>
                    <a:pt x="352" y="334"/>
                    <a:pt x="185" y="401"/>
                    <a:pt x="52" y="501"/>
                  </a:cubicBezTo>
                  <a:cubicBezTo>
                    <a:pt x="1" y="552"/>
                    <a:pt x="28" y="623"/>
                    <a:pt x="74" y="623"/>
                  </a:cubicBezTo>
                  <a:cubicBezTo>
                    <a:pt x="88" y="623"/>
                    <a:pt x="103" y="616"/>
                    <a:pt x="119" y="601"/>
                  </a:cubicBezTo>
                  <a:cubicBezTo>
                    <a:pt x="319" y="501"/>
                    <a:pt x="1053" y="401"/>
                    <a:pt x="1053" y="34"/>
                  </a:cubicBezTo>
                  <a:cubicBezTo>
                    <a:pt x="1053" y="0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0"/>
            <p:cNvSpPr/>
            <p:nvPr/>
          </p:nvSpPr>
          <p:spPr>
            <a:xfrm>
              <a:off x="9293900" y="5079325"/>
              <a:ext cx="31300" cy="20925"/>
            </a:xfrm>
            <a:custGeom>
              <a:avLst/>
              <a:gdLst/>
              <a:ahLst/>
              <a:cxnLst/>
              <a:rect l="l" t="t" r="r" b="b"/>
              <a:pathLst>
                <a:path w="1252" h="837" extrusionOk="0">
                  <a:moveTo>
                    <a:pt x="1191" y="0"/>
                  </a:moveTo>
                  <a:cubicBezTo>
                    <a:pt x="1180" y="0"/>
                    <a:pt x="1169" y="5"/>
                    <a:pt x="1160" y="14"/>
                  </a:cubicBezTo>
                  <a:cubicBezTo>
                    <a:pt x="926" y="147"/>
                    <a:pt x="760" y="314"/>
                    <a:pt x="593" y="414"/>
                  </a:cubicBezTo>
                  <a:cubicBezTo>
                    <a:pt x="393" y="514"/>
                    <a:pt x="193" y="614"/>
                    <a:pt x="26" y="747"/>
                  </a:cubicBezTo>
                  <a:cubicBezTo>
                    <a:pt x="0" y="773"/>
                    <a:pt x="14" y="837"/>
                    <a:pt x="36" y="837"/>
                  </a:cubicBezTo>
                  <a:cubicBezTo>
                    <a:pt x="43" y="837"/>
                    <a:pt x="51" y="830"/>
                    <a:pt x="59" y="814"/>
                  </a:cubicBezTo>
                  <a:cubicBezTo>
                    <a:pt x="426" y="614"/>
                    <a:pt x="1027" y="447"/>
                    <a:pt x="1227" y="80"/>
                  </a:cubicBezTo>
                  <a:cubicBezTo>
                    <a:pt x="1251" y="31"/>
                    <a:pt x="1222" y="0"/>
                    <a:pt x="119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0"/>
            <p:cNvSpPr/>
            <p:nvPr/>
          </p:nvSpPr>
          <p:spPr>
            <a:xfrm>
              <a:off x="9282350" y="5071575"/>
              <a:ext cx="28475" cy="15000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082" y="1"/>
                  </a:moveTo>
                  <a:cubicBezTo>
                    <a:pt x="1073" y="1"/>
                    <a:pt x="1063" y="7"/>
                    <a:pt x="1055" y="23"/>
                  </a:cubicBezTo>
                  <a:cubicBezTo>
                    <a:pt x="721" y="123"/>
                    <a:pt x="388" y="357"/>
                    <a:pt x="54" y="557"/>
                  </a:cubicBezTo>
                  <a:cubicBezTo>
                    <a:pt x="1" y="557"/>
                    <a:pt x="33" y="600"/>
                    <a:pt x="82" y="600"/>
                  </a:cubicBezTo>
                  <a:cubicBezTo>
                    <a:pt x="94" y="600"/>
                    <a:pt x="108" y="597"/>
                    <a:pt x="121" y="590"/>
                  </a:cubicBezTo>
                  <a:cubicBezTo>
                    <a:pt x="388" y="424"/>
                    <a:pt x="821" y="290"/>
                    <a:pt x="1088" y="90"/>
                  </a:cubicBezTo>
                  <a:cubicBezTo>
                    <a:pt x="1139" y="65"/>
                    <a:pt x="1113" y="1"/>
                    <a:pt x="108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0"/>
            <p:cNvSpPr/>
            <p:nvPr/>
          </p:nvSpPr>
          <p:spPr>
            <a:xfrm>
              <a:off x="9257100" y="5034200"/>
              <a:ext cx="39125" cy="38800"/>
            </a:xfrm>
            <a:custGeom>
              <a:avLst/>
              <a:gdLst/>
              <a:ahLst/>
              <a:cxnLst/>
              <a:rect l="l" t="t" r="r" b="b"/>
              <a:pathLst>
                <a:path w="1565" h="1552" extrusionOk="0">
                  <a:moveTo>
                    <a:pt x="1273" y="137"/>
                  </a:moveTo>
                  <a:cubicBezTo>
                    <a:pt x="1341" y="137"/>
                    <a:pt x="1398" y="253"/>
                    <a:pt x="1398" y="384"/>
                  </a:cubicBezTo>
                  <a:cubicBezTo>
                    <a:pt x="1464" y="618"/>
                    <a:pt x="1398" y="885"/>
                    <a:pt x="1264" y="1085"/>
                  </a:cubicBezTo>
                  <a:cubicBezTo>
                    <a:pt x="1215" y="1150"/>
                    <a:pt x="1154" y="1205"/>
                    <a:pt x="1085" y="1250"/>
                  </a:cubicBezTo>
                  <a:lnTo>
                    <a:pt x="1085" y="1250"/>
                  </a:lnTo>
                  <a:cubicBezTo>
                    <a:pt x="935" y="940"/>
                    <a:pt x="961" y="570"/>
                    <a:pt x="1164" y="251"/>
                  </a:cubicBezTo>
                  <a:cubicBezTo>
                    <a:pt x="1199" y="170"/>
                    <a:pt x="1238" y="137"/>
                    <a:pt x="1273" y="137"/>
                  </a:cubicBezTo>
                  <a:close/>
                  <a:moveTo>
                    <a:pt x="183" y="1091"/>
                  </a:moveTo>
                  <a:cubicBezTo>
                    <a:pt x="221" y="1091"/>
                    <a:pt x="276" y="1104"/>
                    <a:pt x="330" y="1118"/>
                  </a:cubicBezTo>
                  <a:cubicBezTo>
                    <a:pt x="524" y="1157"/>
                    <a:pt x="717" y="1240"/>
                    <a:pt x="910" y="1336"/>
                  </a:cubicBezTo>
                  <a:lnTo>
                    <a:pt x="910" y="1336"/>
                  </a:lnTo>
                  <a:cubicBezTo>
                    <a:pt x="810" y="1371"/>
                    <a:pt x="702" y="1390"/>
                    <a:pt x="595" y="1390"/>
                  </a:cubicBezTo>
                  <a:cubicBezTo>
                    <a:pt x="505" y="1390"/>
                    <a:pt x="415" y="1377"/>
                    <a:pt x="330" y="1352"/>
                  </a:cubicBezTo>
                  <a:cubicBezTo>
                    <a:pt x="230" y="1285"/>
                    <a:pt x="197" y="1251"/>
                    <a:pt x="164" y="1218"/>
                  </a:cubicBezTo>
                  <a:cubicBezTo>
                    <a:pt x="104" y="1119"/>
                    <a:pt x="127" y="1091"/>
                    <a:pt x="183" y="1091"/>
                  </a:cubicBezTo>
                  <a:close/>
                  <a:moveTo>
                    <a:pt x="1292" y="0"/>
                  </a:moveTo>
                  <a:cubicBezTo>
                    <a:pt x="1226" y="0"/>
                    <a:pt x="1149" y="52"/>
                    <a:pt x="1064" y="184"/>
                  </a:cubicBezTo>
                  <a:cubicBezTo>
                    <a:pt x="915" y="433"/>
                    <a:pt x="803" y="885"/>
                    <a:pt x="894" y="1196"/>
                  </a:cubicBezTo>
                  <a:lnTo>
                    <a:pt x="894" y="1196"/>
                  </a:lnTo>
                  <a:cubicBezTo>
                    <a:pt x="698" y="1103"/>
                    <a:pt x="489" y="1031"/>
                    <a:pt x="265" y="1031"/>
                  </a:cubicBezTo>
                  <a:cubicBezTo>
                    <a:pt x="199" y="1031"/>
                    <a:pt x="132" y="1038"/>
                    <a:pt x="63" y="1051"/>
                  </a:cubicBezTo>
                  <a:cubicBezTo>
                    <a:pt x="30" y="1051"/>
                    <a:pt x="30" y="1085"/>
                    <a:pt x="30" y="1085"/>
                  </a:cubicBezTo>
                  <a:cubicBezTo>
                    <a:pt x="1" y="1408"/>
                    <a:pt x="386" y="1524"/>
                    <a:pt x="684" y="1524"/>
                  </a:cubicBezTo>
                  <a:cubicBezTo>
                    <a:pt x="724" y="1524"/>
                    <a:pt x="762" y="1522"/>
                    <a:pt x="797" y="1518"/>
                  </a:cubicBezTo>
                  <a:cubicBezTo>
                    <a:pt x="885" y="1500"/>
                    <a:pt x="967" y="1471"/>
                    <a:pt x="1042" y="1435"/>
                  </a:cubicBezTo>
                  <a:lnTo>
                    <a:pt x="1042" y="1435"/>
                  </a:lnTo>
                  <a:cubicBezTo>
                    <a:pt x="1049" y="1441"/>
                    <a:pt x="1056" y="1446"/>
                    <a:pt x="1064" y="1452"/>
                  </a:cubicBezTo>
                  <a:cubicBezTo>
                    <a:pt x="1084" y="1471"/>
                    <a:pt x="1103" y="1479"/>
                    <a:pt x="1120" y="1479"/>
                  </a:cubicBezTo>
                  <a:cubicBezTo>
                    <a:pt x="1135" y="1479"/>
                    <a:pt x="1148" y="1473"/>
                    <a:pt x="1158" y="1463"/>
                  </a:cubicBezTo>
                  <a:lnTo>
                    <a:pt x="1158" y="1463"/>
                  </a:lnTo>
                  <a:cubicBezTo>
                    <a:pt x="1215" y="1493"/>
                    <a:pt x="1273" y="1523"/>
                    <a:pt x="1331" y="1552"/>
                  </a:cubicBezTo>
                  <a:cubicBezTo>
                    <a:pt x="1364" y="1552"/>
                    <a:pt x="1398" y="1452"/>
                    <a:pt x="1364" y="1452"/>
                  </a:cubicBezTo>
                  <a:cubicBezTo>
                    <a:pt x="1306" y="1420"/>
                    <a:pt x="1245" y="1385"/>
                    <a:pt x="1183" y="1350"/>
                  </a:cubicBezTo>
                  <a:lnTo>
                    <a:pt x="1183" y="1350"/>
                  </a:lnTo>
                  <a:cubicBezTo>
                    <a:pt x="1423" y="1175"/>
                    <a:pt x="1565" y="895"/>
                    <a:pt x="1565" y="551"/>
                  </a:cubicBezTo>
                  <a:cubicBezTo>
                    <a:pt x="1565" y="336"/>
                    <a:pt x="1461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0"/>
            <p:cNvSpPr/>
            <p:nvPr/>
          </p:nvSpPr>
          <p:spPr>
            <a:xfrm>
              <a:off x="9235600" y="5085950"/>
              <a:ext cx="139325" cy="51600"/>
            </a:xfrm>
            <a:custGeom>
              <a:avLst/>
              <a:gdLst/>
              <a:ahLst/>
              <a:cxnLst/>
              <a:rect l="l" t="t" r="r" b="b"/>
              <a:pathLst>
                <a:path w="5573" h="2064" extrusionOk="0">
                  <a:moveTo>
                    <a:pt x="15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19" y="1"/>
                    <a:pt x="15" y="1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257" y="816"/>
                    <a:pt x="2658" y="1450"/>
                    <a:pt x="4092" y="1850"/>
                  </a:cubicBezTo>
                  <a:cubicBezTo>
                    <a:pt x="4302" y="1920"/>
                    <a:pt x="4724" y="2064"/>
                    <a:pt x="5053" y="2064"/>
                  </a:cubicBezTo>
                  <a:cubicBezTo>
                    <a:pt x="5351" y="2064"/>
                    <a:pt x="5573" y="1946"/>
                    <a:pt x="5493" y="1550"/>
                  </a:cubicBezTo>
                  <a:cubicBezTo>
                    <a:pt x="5493" y="1533"/>
                    <a:pt x="5468" y="1525"/>
                    <a:pt x="5443" y="1525"/>
                  </a:cubicBezTo>
                  <a:cubicBezTo>
                    <a:pt x="5418" y="1525"/>
                    <a:pt x="5393" y="1533"/>
                    <a:pt x="5393" y="1550"/>
                  </a:cubicBezTo>
                  <a:cubicBezTo>
                    <a:pt x="5421" y="1817"/>
                    <a:pt x="5219" y="1916"/>
                    <a:pt x="4906" y="1916"/>
                  </a:cubicBezTo>
                  <a:cubicBezTo>
                    <a:pt x="4085" y="1916"/>
                    <a:pt x="2499" y="1237"/>
                    <a:pt x="2258" y="1116"/>
                  </a:cubicBezTo>
                  <a:cubicBezTo>
                    <a:pt x="1491" y="816"/>
                    <a:pt x="757" y="382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0"/>
            <p:cNvSpPr/>
            <p:nvPr/>
          </p:nvSpPr>
          <p:spPr>
            <a:xfrm>
              <a:off x="8632400" y="3604300"/>
              <a:ext cx="276050" cy="357200"/>
            </a:xfrm>
            <a:custGeom>
              <a:avLst/>
              <a:gdLst/>
              <a:ahLst/>
              <a:cxnLst/>
              <a:rect l="l" t="t" r="r" b="b"/>
              <a:pathLst>
                <a:path w="11042" h="14288" extrusionOk="0">
                  <a:moveTo>
                    <a:pt x="6159" y="1"/>
                  </a:moveTo>
                  <a:cubicBezTo>
                    <a:pt x="5581" y="1"/>
                    <a:pt x="4992" y="227"/>
                    <a:pt x="4537" y="606"/>
                  </a:cubicBezTo>
                  <a:cubicBezTo>
                    <a:pt x="4006" y="1043"/>
                    <a:pt x="3592" y="1685"/>
                    <a:pt x="3377" y="2395"/>
                  </a:cubicBezTo>
                  <a:lnTo>
                    <a:pt x="3377" y="2395"/>
                  </a:lnTo>
                  <a:cubicBezTo>
                    <a:pt x="3145" y="2290"/>
                    <a:pt x="2895" y="2242"/>
                    <a:pt x="2641" y="2242"/>
                  </a:cubicBezTo>
                  <a:cubicBezTo>
                    <a:pt x="1807" y="2242"/>
                    <a:pt x="931" y="2764"/>
                    <a:pt x="534" y="3508"/>
                  </a:cubicBezTo>
                  <a:cubicBezTo>
                    <a:pt x="0" y="4509"/>
                    <a:pt x="134" y="5743"/>
                    <a:pt x="534" y="6844"/>
                  </a:cubicBezTo>
                  <a:cubicBezTo>
                    <a:pt x="734" y="7411"/>
                    <a:pt x="1068" y="7945"/>
                    <a:pt x="1168" y="8578"/>
                  </a:cubicBezTo>
                  <a:cubicBezTo>
                    <a:pt x="1334" y="9379"/>
                    <a:pt x="1068" y="10213"/>
                    <a:pt x="1001" y="11014"/>
                  </a:cubicBezTo>
                  <a:cubicBezTo>
                    <a:pt x="901" y="11847"/>
                    <a:pt x="1068" y="12748"/>
                    <a:pt x="1735" y="13215"/>
                  </a:cubicBezTo>
                  <a:cubicBezTo>
                    <a:pt x="2017" y="13422"/>
                    <a:pt x="2374" y="13502"/>
                    <a:pt x="2734" y="13502"/>
                  </a:cubicBezTo>
                  <a:cubicBezTo>
                    <a:pt x="3011" y="13502"/>
                    <a:pt x="3289" y="13455"/>
                    <a:pt x="3536" y="13382"/>
                  </a:cubicBezTo>
                  <a:cubicBezTo>
                    <a:pt x="4470" y="13115"/>
                    <a:pt x="5304" y="12581"/>
                    <a:pt x="5871" y="11881"/>
                  </a:cubicBezTo>
                  <a:cubicBezTo>
                    <a:pt x="5871" y="12348"/>
                    <a:pt x="5871" y="12781"/>
                    <a:pt x="6004" y="13248"/>
                  </a:cubicBezTo>
                  <a:cubicBezTo>
                    <a:pt x="6171" y="13715"/>
                    <a:pt x="6471" y="14116"/>
                    <a:pt x="6905" y="14249"/>
                  </a:cubicBezTo>
                  <a:cubicBezTo>
                    <a:pt x="7006" y="14276"/>
                    <a:pt x="7107" y="14288"/>
                    <a:pt x="7207" y="14288"/>
                  </a:cubicBezTo>
                  <a:cubicBezTo>
                    <a:pt x="7736" y="14288"/>
                    <a:pt x="8247" y="13947"/>
                    <a:pt x="8640" y="13582"/>
                  </a:cubicBezTo>
                  <a:cubicBezTo>
                    <a:pt x="9240" y="13015"/>
                    <a:pt x="9841" y="12281"/>
                    <a:pt x="10308" y="11514"/>
                  </a:cubicBezTo>
                  <a:cubicBezTo>
                    <a:pt x="10775" y="10747"/>
                    <a:pt x="11041" y="9713"/>
                    <a:pt x="10508" y="9045"/>
                  </a:cubicBezTo>
                  <a:cubicBezTo>
                    <a:pt x="10041" y="8512"/>
                    <a:pt x="9140" y="8245"/>
                    <a:pt x="9107" y="7544"/>
                  </a:cubicBezTo>
                  <a:cubicBezTo>
                    <a:pt x="9040" y="6744"/>
                    <a:pt x="10308" y="6243"/>
                    <a:pt x="10174" y="5443"/>
                  </a:cubicBezTo>
                  <a:cubicBezTo>
                    <a:pt x="10141" y="4943"/>
                    <a:pt x="9607" y="4709"/>
                    <a:pt x="9140" y="4576"/>
                  </a:cubicBezTo>
                  <a:cubicBezTo>
                    <a:pt x="8673" y="4442"/>
                    <a:pt x="8139" y="4309"/>
                    <a:pt x="7872" y="3908"/>
                  </a:cubicBezTo>
                  <a:cubicBezTo>
                    <a:pt x="7506" y="3275"/>
                    <a:pt x="8039" y="2507"/>
                    <a:pt x="8039" y="1740"/>
                  </a:cubicBezTo>
                  <a:cubicBezTo>
                    <a:pt x="8039" y="973"/>
                    <a:pt x="7472" y="273"/>
                    <a:pt x="6705" y="72"/>
                  </a:cubicBezTo>
                  <a:cubicBezTo>
                    <a:pt x="6527" y="24"/>
                    <a:pt x="6344" y="1"/>
                    <a:pt x="6159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0"/>
            <p:cNvSpPr/>
            <p:nvPr/>
          </p:nvSpPr>
          <p:spPr>
            <a:xfrm>
              <a:off x="8451425" y="3890475"/>
              <a:ext cx="269400" cy="480350"/>
            </a:xfrm>
            <a:custGeom>
              <a:avLst/>
              <a:gdLst/>
              <a:ahLst/>
              <a:cxnLst/>
              <a:rect l="l" t="t" r="r" b="b"/>
              <a:pathLst>
                <a:path w="10776" h="19214" extrusionOk="0">
                  <a:moveTo>
                    <a:pt x="10775" y="0"/>
                  </a:moveTo>
                  <a:cubicBezTo>
                    <a:pt x="10775" y="0"/>
                    <a:pt x="4104" y="2602"/>
                    <a:pt x="735" y="10107"/>
                  </a:cubicBezTo>
                  <a:cubicBezTo>
                    <a:pt x="1" y="11809"/>
                    <a:pt x="7873" y="19214"/>
                    <a:pt x="7873" y="19214"/>
                  </a:cubicBezTo>
                  <a:lnTo>
                    <a:pt x="9407" y="18280"/>
                  </a:lnTo>
                  <a:cubicBezTo>
                    <a:pt x="9374" y="18080"/>
                    <a:pt x="4771" y="10441"/>
                    <a:pt x="4771" y="10441"/>
                  </a:cubicBezTo>
                  <a:cubicBezTo>
                    <a:pt x="5138" y="9340"/>
                    <a:pt x="9407" y="3836"/>
                    <a:pt x="9407" y="3836"/>
                  </a:cubicBezTo>
                  <a:lnTo>
                    <a:pt x="10775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0"/>
            <p:cNvSpPr/>
            <p:nvPr/>
          </p:nvSpPr>
          <p:spPr>
            <a:xfrm>
              <a:off x="8641575" y="4338050"/>
              <a:ext cx="135950" cy="110125"/>
            </a:xfrm>
            <a:custGeom>
              <a:avLst/>
              <a:gdLst/>
              <a:ahLst/>
              <a:cxnLst/>
              <a:rect l="l" t="t" r="r" b="b"/>
              <a:pathLst>
                <a:path w="5438" h="4405" extrusionOk="0">
                  <a:moveTo>
                    <a:pt x="893" y="0"/>
                  </a:moveTo>
                  <a:cubicBezTo>
                    <a:pt x="623" y="0"/>
                    <a:pt x="0" y="1111"/>
                    <a:pt x="0" y="1111"/>
                  </a:cubicBezTo>
                  <a:cubicBezTo>
                    <a:pt x="0" y="1111"/>
                    <a:pt x="1601" y="3212"/>
                    <a:pt x="2669" y="3846"/>
                  </a:cubicBezTo>
                  <a:cubicBezTo>
                    <a:pt x="3392" y="4240"/>
                    <a:pt x="4014" y="4405"/>
                    <a:pt x="4318" y="4405"/>
                  </a:cubicBezTo>
                  <a:cubicBezTo>
                    <a:pt x="4477" y="4405"/>
                    <a:pt x="4549" y="4360"/>
                    <a:pt x="4503" y="4280"/>
                  </a:cubicBezTo>
                  <a:cubicBezTo>
                    <a:pt x="4370" y="4080"/>
                    <a:pt x="2635" y="3613"/>
                    <a:pt x="2936" y="3346"/>
                  </a:cubicBezTo>
                  <a:cubicBezTo>
                    <a:pt x="2958" y="3317"/>
                    <a:pt x="2996" y="3305"/>
                    <a:pt x="3047" y="3305"/>
                  </a:cubicBezTo>
                  <a:cubicBezTo>
                    <a:pt x="3436" y="3305"/>
                    <a:pt x="4578" y="4040"/>
                    <a:pt x="5143" y="4040"/>
                  </a:cubicBezTo>
                  <a:cubicBezTo>
                    <a:pt x="5284" y="4040"/>
                    <a:pt x="5389" y="3994"/>
                    <a:pt x="5437" y="3879"/>
                  </a:cubicBezTo>
                  <a:cubicBezTo>
                    <a:pt x="5437" y="3879"/>
                    <a:pt x="4970" y="3613"/>
                    <a:pt x="4470" y="3412"/>
                  </a:cubicBezTo>
                  <a:cubicBezTo>
                    <a:pt x="3970" y="3212"/>
                    <a:pt x="3202" y="2879"/>
                    <a:pt x="3436" y="2679"/>
                  </a:cubicBezTo>
                  <a:cubicBezTo>
                    <a:pt x="3456" y="2658"/>
                    <a:pt x="3486" y="2649"/>
                    <a:pt x="3523" y="2649"/>
                  </a:cubicBezTo>
                  <a:cubicBezTo>
                    <a:pt x="3868" y="2649"/>
                    <a:pt x="4862" y="3450"/>
                    <a:pt x="5138" y="3450"/>
                  </a:cubicBezTo>
                  <a:cubicBezTo>
                    <a:pt x="5171" y="3450"/>
                    <a:pt x="5194" y="3439"/>
                    <a:pt x="5204" y="3412"/>
                  </a:cubicBezTo>
                  <a:cubicBezTo>
                    <a:pt x="5337" y="3179"/>
                    <a:pt x="4170" y="2345"/>
                    <a:pt x="3436" y="1878"/>
                  </a:cubicBezTo>
                  <a:cubicBezTo>
                    <a:pt x="2813" y="1515"/>
                    <a:pt x="2816" y="1333"/>
                    <a:pt x="2989" y="1333"/>
                  </a:cubicBezTo>
                  <a:cubicBezTo>
                    <a:pt x="3039" y="1333"/>
                    <a:pt x="3102" y="1348"/>
                    <a:pt x="3169" y="1378"/>
                  </a:cubicBezTo>
                  <a:cubicBezTo>
                    <a:pt x="3402" y="1494"/>
                    <a:pt x="3966" y="1942"/>
                    <a:pt x="4150" y="1942"/>
                  </a:cubicBezTo>
                  <a:cubicBezTo>
                    <a:pt x="4176" y="1942"/>
                    <a:pt x="4195" y="1932"/>
                    <a:pt x="4203" y="1911"/>
                  </a:cubicBezTo>
                  <a:cubicBezTo>
                    <a:pt x="4303" y="1711"/>
                    <a:pt x="3369" y="777"/>
                    <a:pt x="2835" y="544"/>
                  </a:cubicBezTo>
                  <a:cubicBezTo>
                    <a:pt x="2302" y="277"/>
                    <a:pt x="1168" y="277"/>
                    <a:pt x="967" y="43"/>
                  </a:cubicBezTo>
                  <a:cubicBezTo>
                    <a:pt x="948" y="14"/>
                    <a:pt x="922" y="0"/>
                    <a:pt x="893" y="0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0"/>
            <p:cNvSpPr/>
            <p:nvPr/>
          </p:nvSpPr>
          <p:spPr>
            <a:xfrm>
              <a:off x="8629050" y="3883650"/>
              <a:ext cx="264375" cy="342925"/>
            </a:xfrm>
            <a:custGeom>
              <a:avLst/>
              <a:gdLst/>
              <a:ahLst/>
              <a:cxnLst/>
              <a:rect l="l" t="t" r="r" b="b"/>
              <a:pathLst>
                <a:path w="10575" h="13717" extrusionOk="0">
                  <a:moveTo>
                    <a:pt x="5315" y="1"/>
                  </a:moveTo>
                  <a:cubicBezTo>
                    <a:pt x="5234" y="1"/>
                    <a:pt x="5153" y="3"/>
                    <a:pt x="5071" y="6"/>
                  </a:cubicBezTo>
                  <a:cubicBezTo>
                    <a:pt x="4971" y="40"/>
                    <a:pt x="4904" y="40"/>
                    <a:pt x="4804" y="40"/>
                  </a:cubicBezTo>
                  <a:cubicBezTo>
                    <a:pt x="4804" y="40"/>
                    <a:pt x="1" y="507"/>
                    <a:pt x="301" y="6077"/>
                  </a:cubicBezTo>
                  <a:cubicBezTo>
                    <a:pt x="601" y="11681"/>
                    <a:pt x="2402" y="13716"/>
                    <a:pt x="2402" y="13716"/>
                  </a:cubicBezTo>
                  <a:lnTo>
                    <a:pt x="8974" y="13249"/>
                  </a:lnTo>
                  <a:lnTo>
                    <a:pt x="10575" y="5010"/>
                  </a:lnTo>
                  <a:cubicBezTo>
                    <a:pt x="10348" y="2190"/>
                    <a:pt x="8075" y="1"/>
                    <a:pt x="531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0"/>
            <p:cNvSpPr/>
            <p:nvPr/>
          </p:nvSpPr>
          <p:spPr>
            <a:xfrm>
              <a:off x="8697450" y="5007100"/>
              <a:ext cx="152625" cy="109275"/>
            </a:xfrm>
            <a:custGeom>
              <a:avLst/>
              <a:gdLst/>
              <a:ahLst/>
              <a:cxnLst/>
              <a:rect l="l" t="t" r="r" b="b"/>
              <a:pathLst>
                <a:path w="6105" h="4371" extrusionOk="0">
                  <a:moveTo>
                    <a:pt x="3102" y="0"/>
                  </a:moveTo>
                  <a:lnTo>
                    <a:pt x="0" y="868"/>
                  </a:lnTo>
                  <a:lnTo>
                    <a:pt x="500" y="4370"/>
                  </a:lnTo>
                  <a:lnTo>
                    <a:pt x="6104" y="3770"/>
                  </a:lnTo>
                  <a:lnTo>
                    <a:pt x="3102" y="2202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0"/>
            <p:cNvSpPr/>
            <p:nvPr/>
          </p:nvSpPr>
          <p:spPr>
            <a:xfrm>
              <a:off x="8864225" y="4967900"/>
              <a:ext cx="131775" cy="118450"/>
            </a:xfrm>
            <a:custGeom>
              <a:avLst/>
              <a:gdLst/>
              <a:ahLst/>
              <a:cxnLst/>
              <a:rect l="l" t="t" r="r" b="b"/>
              <a:pathLst>
                <a:path w="5271" h="4738" extrusionOk="0">
                  <a:moveTo>
                    <a:pt x="3336" y="1"/>
                  </a:moveTo>
                  <a:lnTo>
                    <a:pt x="601" y="67"/>
                  </a:lnTo>
                  <a:lnTo>
                    <a:pt x="0" y="3403"/>
                  </a:lnTo>
                  <a:lnTo>
                    <a:pt x="5271" y="4737"/>
                  </a:lnTo>
                  <a:lnTo>
                    <a:pt x="3036" y="2269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0"/>
            <p:cNvSpPr/>
            <p:nvPr/>
          </p:nvSpPr>
          <p:spPr>
            <a:xfrm>
              <a:off x="8586525" y="4226550"/>
              <a:ext cx="453675" cy="859800"/>
            </a:xfrm>
            <a:custGeom>
              <a:avLst/>
              <a:gdLst/>
              <a:ahLst/>
              <a:cxnLst/>
              <a:rect l="l" t="t" r="r" b="b"/>
              <a:pathLst>
                <a:path w="18147" h="34392" extrusionOk="0">
                  <a:moveTo>
                    <a:pt x="4103" y="0"/>
                  </a:moveTo>
                  <a:cubicBezTo>
                    <a:pt x="3937" y="0"/>
                    <a:pt x="1" y="3669"/>
                    <a:pt x="468" y="6171"/>
                  </a:cubicBezTo>
                  <a:cubicBezTo>
                    <a:pt x="935" y="8673"/>
                    <a:pt x="4704" y="34391"/>
                    <a:pt x="4704" y="34391"/>
                  </a:cubicBezTo>
                  <a:lnTo>
                    <a:pt x="7539" y="33391"/>
                  </a:lnTo>
                  <a:cubicBezTo>
                    <a:pt x="7539" y="33391"/>
                    <a:pt x="6038" y="8039"/>
                    <a:pt x="7039" y="7706"/>
                  </a:cubicBezTo>
                  <a:cubicBezTo>
                    <a:pt x="7089" y="7688"/>
                    <a:pt x="7143" y="7680"/>
                    <a:pt x="7199" y="7680"/>
                  </a:cubicBezTo>
                  <a:cubicBezTo>
                    <a:pt x="8777" y="7680"/>
                    <a:pt x="12522" y="14292"/>
                    <a:pt x="12876" y="16579"/>
                  </a:cubicBezTo>
                  <a:cubicBezTo>
                    <a:pt x="13210" y="18580"/>
                    <a:pt x="11175" y="31089"/>
                    <a:pt x="11709" y="31222"/>
                  </a:cubicBezTo>
                  <a:lnTo>
                    <a:pt x="14211" y="31356"/>
                  </a:lnTo>
                  <a:cubicBezTo>
                    <a:pt x="14211" y="31356"/>
                    <a:pt x="18147" y="16712"/>
                    <a:pt x="17213" y="14811"/>
                  </a:cubicBezTo>
                  <a:cubicBezTo>
                    <a:pt x="16312" y="12876"/>
                    <a:pt x="10708" y="967"/>
                    <a:pt x="10708" y="967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0"/>
            <p:cNvSpPr/>
            <p:nvPr/>
          </p:nvSpPr>
          <p:spPr>
            <a:xfrm>
              <a:off x="8661575" y="3668525"/>
              <a:ext cx="165150" cy="190350"/>
            </a:xfrm>
            <a:custGeom>
              <a:avLst/>
              <a:gdLst/>
              <a:ahLst/>
              <a:cxnLst/>
              <a:rect l="l" t="t" r="r" b="b"/>
              <a:pathLst>
                <a:path w="6606" h="7614" extrusionOk="0">
                  <a:moveTo>
                    <a:pt x="3205" y="1"/>
                  </a:moveTo>
                  <a:cubicBezTo>
                    <a:pt x="3149" y="1"/>
                    <a:pt x="3093" y="2"/>
                    <a:pt x="3036" y="5"/>
                  </a:cubicBezTo>
                  <a:cubicBezTo>
                    <a:pt x="3003" y="5"/>
                    <a:pt x="3003" y="39"/>
                    <a:pt x="2969" y="39"/>
                  </a:cubicBezTo>
                  <a:cubicBezTo>
                    <a:pt x="1302" y="139"/>
                    <a:pt x="1" y="1606"/>
                    <a:pt x="134" y="3274"/>
                  </a:cubicBezTo>
                  <a:cubicBezTo>
                    <a:pt x="259" y="5328"/>
                    <a:pt x="702" y="7614"/>
                    <a:pt x="2684" y="7614"/>
                  </a:cubicBezTo>
                  <a:cubicBezTo>
                    <a:pt x="2827" y="7614"/>
                    <a:pt x="2977" y="7602"/>
                    <a:pt x="3136" y="7577"/>
                  </a:cubicBezTo>
                  <a:cubicBezTo>
                    <a:pt x="6539" y="7144"/>
                    <a:pt x="6605" y="5309"/>
                    <a:pt x="6472" y="4108"/>
                  </a:cubicBezTo>
                  <a:cubicBezTo>
                    <a:pt x="6341" y="2901"/>
                    <a:pt x="5700" y="1"/>
                    <a:pt x="320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0"/>
            <p:cNvSpPr/>
            <p:nvPr/>
          </p:nvSpPr>
          <p:spPr>
            <a:xfrm>
              <a:off x="8701600" y="3837925"/>
              <a:ext cx="100950" cy="130450"/>
            </a:xfrm>
            <a:custGeom>
              <a:avLst/>
              <a:gdLst/>
              <a:ahLst/>
              <a:cxnLst/>
              <a:rect l="l" t="t" r="r" b="b"/>
              <a:pathLst>
                <a:path w="4038" h="5218" extrusionOk="0">
                  <a:moveTo>
                    <a:pt x="3503" y="1"/>
                  </a:moveTo>
                  <a:lnTo>
                    <a:pt x="1" y="434"/>
                  </a:lnTo>
                  <a:lnTo>
                    <a:pt x="535" y="3770"/>
                  </a:lnTo>
                  <a:cubicBezTo>
                    <a:pt x="679" y="4606"/>
                    <a:pt x="1421" y="5218"/>
                    <a:pt x="2223" y="5218"/>
                  </a:cubicBezTo>
                  <a:cubicBezTo>
                    <a:pt x="2348" y="5218"/>
                    <a:pt x="2476" y="5203"/>
                    <a:pt x="2603" y="5171"/>
                  </a:cubicBezTo>
                  <a:cubicBezTo>
                    <a:pt x="3503" y="4938"/>
                    <a:pt x="4037" y="4170"/>
                    <a:pt x="3904" y="3270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0"/>
            <p:cNvSpPr/>
            <p:nvPr/>
          </p:nvSpPr>
          <p:spPr>
            <a:xfrm>
              <a:off x="8644200" y="3765375"/>
              <a:ext cx="38250" cy="54500"/>
            </a:xfrm>
            <a:custGeom>
              <a:avLst/>
              <a:gdLst/>
              <a:ahLst/>
              <a:cxnLst/>
              <a:rect l="l" t="t" r="r" b="b"/>
              <a:pathLst>
                <a:path w="1530" h="2180" extrusionOk="0">
                  <a:moveTo>
                    <a:pt x="729" y="1"/>
                  </a:moveTo>
                  <a:cubicBezTo>
                    <a:pt x="329" y="1"/>
                    <a:pt x="62" y="434"/>
                    <a:pt x="29" y="835"/>
                  </a:cubicBezTo>
                  <a:cubicBezTo>
                    <a:pt x="1" y="1507"/>
                    <a:pt x="491" y="2180"/>
                    <a:pt x="1142" y="2180"/>
                  </a:cubicBezTo>
                  <a:cubicBezTo>
                    <a:pt x="1266" y="2180"/>
                    <a:pt x="1396" y="2155"/>
                    <a:pt x="1530" y="2102"/>
                  </a:cubicBezTo>
                  <a:lnTo>
                    <a:pt x="1463" y="468"/>
                  </a:lnTo>
                  <a:cubicBezTo>
                    <a:pt x="1496" y="134"/>
                    <a:pt x="996" y="1"/>
                    <a:pt x="729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0"/>
            <p:cNvSpPr/>
            <p:nvPr/>
          </p:nvSpPr>
          <p:spPr>
            <a:xfrm>
              <a:off x="8729125" y="3723775"/>
              <a:ext cx="49225" cy="64600"/>
            </a:xfrm>
            <a:custGeom>
              <a:avLst/>
              <a:gdLst/>
              <a:ahLst/>
              <a:cxnLst/>
              <a:rect l="l" t="t" r="r" b="b"/>
              <a:pathLst>
                <a:path w="1969" h="2584" extrusionOk="0">
                  <a:moveTo>
                    <a:pt x="63" y="0"/>
                  </a:moveTo>
                  <a:cubicBezTo>
                    <a:pt x="31" y="0"/>
                    <a:pt x="1" y="27"/>
                    <a:pt x="1" y="63"/>
                  </a:cubicBezTo>
                  <a:cubicBezTo>
                    <a:pt x="234" y="631"/>
                    <a:pt x="334" y="1264"/>
                    <a:pt x="734" y="1798"/>
                  </a:cubicBezTo>
                  <a:cubicBezTo>
                    <a:pt x="751" y="1815"/>
                    <a:pt x="768" y="1823"/>
                    <a:pt x="785" y="1823"/>
                  </a:cubicBezTo>
                  <a:cubicBezTo>
                    <a:pt x="801" y="1823"/>
                    <a:pt x="818" y="1815"/>
                    <a:pt x="835" y="1798"/>
                  </a:cubicBezTo>
                  <a:cubicBezTo>
                    <a:pt x="957" y="1641"/>
                    <a:pt x="1124" y="1539"/>
                    <a:pt x="1261" y="1539"/>
                  </a:cubicBezTo>
                  <a:cubicBezTo>
                    <a:pt x="1386" y="1539"/>
                    <a:pt x="1486" y="1624"/>
                    <a:pt x="1502" y="1831"/>
                  </a:cubicBezTo>
                  <a:cubicBezTo>
                    <a:pt x="1502" y="2098"/>
                    <a:pt x="1335" y="2298"/>
                    <a:pt x="1168" y="2465"/>
                  </a:cubicBezTo>
                  <a:cubicBezTo>
                    <a:pt x="1141" y="2492"/>
                    <a:pt x="1201" y="2584"/>
                    <a:pt x="1243" y="2584"/>
                  </a:cubicBezTo>
                  <a:cubicBezTo>
                    <a:pt x="1253" y="2584"/>
                    <a:pt x="1262" y="2578"/>
                    <a:pt x="1268" y="2565"/>
                  </a:cubicBezTo>
                  <a:cubicBezTo>
                    <a:pt x="1602" y="2298"/>
                    <a:pt x="1969" y="1498"/>
                    <a:pt x="1335" y="1331"/>
                  </a:cubicBezTo>
                  <a:cubicBezTo>
                    <a:pt x="1317" y="1322"/>
                    <a:pt x="1297" y="1318"/>
                    <a:pt x="1275" y="1318"/>
                  </a:cubicBezTo>
                  <a:cubicBezTo>
                    <a:pt x="1217" y="1318"/>
                    <a:pt x="1150" y="1349"/>
                    <a:pt x="1101" y="1398"/>
                  </a:cubicBezTo>
                  <a:cubicBezTo>
                    <a:pt x="1001" y="1431"/>
                    <a:pt x="901" y="1598"/>
                    <a:pt x="835" y="1631"/>
                  </a:cubicBezTo>
                  <a:cubicBezTo>
                    <a:pt x="832" y="1632"/>
                    <a:pt x="829" y="1632"/>
                    <a:pt x="826" y="1632"/>
                  </a:cubicBezTo>
                  <a:cubicBezTo>
                    <a:pt x="592" y="1632"/>
                    <a:pt x="233" y="261"/>
                    <a:pt x="134" y="63"/>
                  </a:cubicBezTo>
                  <a:cubicBezTo>
                    <a:pt x="119" y="18"/>
                    <a:pt x="90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0"/>
            <p:cNvSpPr/>
            <p:nvPr/>
          </p:nvSpPr>
          <p:spPr>
            <a:xfrm>
              <a:off x="8699850" y="3751000"/>
              <a:ext cx="7475" cy="5800"/>
            </a:xfrm>
            <a:custGeom>
              <a:avLst/>
              <a:gdLst/>
              <a:ahLst/>
              <a:cxnLst/>
              <a:rect l="l" t="t" r="r" b="b"/>
              <a:pathLst>
                <a:path w="299" h="232" extrusionOk="0">
                  <a:moveTo>
                    <a:pt x="217" y="0"/>
                  </a:moveTo>
                  <a:cubicBezTo>
                    <a:pt x="203" y="0"/>
                    <a:pt x="188" y="3"/>
                    <a:pt x="171" y="9"/>
                  </a:cubicBezTo>
                  <a:cubicBezTo>
                    <a:pt x="138" y="9"/>
                    <a:pt x="104" y="42"/>
                    <a:pt x="71" y="75"/>
                  </a:cubicBezTo>
                  <a:cubicBezTo>
                    <a:pt x="1" y="145"/>
                    <a:pt x="110" y="231"/>
                    <a:pt x="194" y="231"/>
                  </a:cubicBezTo>
                  <a:cubicBezTo>
                    <a:pt x="230" y="231"/>
                    <a:pt x="261" y="215"/>
                    <a:pt x="271" y="175"/>
                  </a:cubicBezTo>
                  <a:cubicBezTo>
                    <a:pt x="299" y="65"/>
                    <a:pt x="280" y="0"/>
                    <a:pt x="2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0"/>
            <p:cNvSpPr/>
            <p:nvPr/>
          </p:nvSpPr>
          <p:spPr>
            <a:xfrm>
              <a:off x="8773525" y="3735300"/>
              <a:ext cx="7325" cy="5550"/>
            </a:xfrm>
            <a:custGeom>
              <a:avLst/>
              <a:gdLst/>
              <a:ahLst/>
              <a:cxnLst/>
              <a:rect l="l" t="t" r="r" b="b"/>
              <a:pathLst>
                <a:path w="293" h="222" extrusionOk="0">
                  <a:moveTo>
                    <a:pt x="108" y="0"/>
                  </a:moveTo>
                  <a:cubicBezTo>
                    <a:pt x="9" y="0"/>
                    <a:pt x="1" y="222"/>
                    <a:pt x="102" y="222"/>
                  </a:cubicBezTo>
                  <a:cubicBezTo>
                    <a:pt x="118" y="222"/>
                    <a:pt x="137" y="216"/>
                    <a:pt x="159" y="203"/>
                  </a:cubicBezTo>
                  <a:cubicBezTo>
                    <a:pt x="293" y="170"/>
                    <a:pt x="293" y="3"/>
                    <a:pt x="159" y="3"/>
                  </a:cubicBezTo>
                  <a:lnTo>
                    <a:pt x="126" y="3"/>
                  </a:lnTo>
                  <a:cubicBezTo>
                    <a:pt x="120" y="1"/>
                    <a:pt x="114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0"/>
            <p:cNvSpPr/>
            <p:nvPr/>
          </p:nvSpPr>
          <p:spPr>
            <a:xfrm>
              <a:off x="8714375" y="3788850"/>
              <a:ext cx="54550" cy="16600"/>
            </a:xfrm>
            <a:custGeom>
              <a:avLst/>
              <a:gdLst/>
              <a:ahLst/>
              <a:cxnLst/>
              <a:rect l="l" t="t" r="r" b="b"/>
              <a:pathLst>
                <a:path w="2182" h="664" extrusionOk="0">
                  <a:moveTo>
                    <a:pt x="61" y="0"/>
                  </a:moveTo>
                  <a:cubicBezTo>
                    <a:pt x="9" y="0"/>
                    <a:pt x="1" y="39"/>
                    <a:pt x="24" y="62"/>
                  </a:cubicBezTo>
                  <a:cubicBezTo>
                    <a:pt x="324" y="463"/>
                    <a:pt x="691" y="663"/>
                    <a:pt x="1191" y="663"/>
                  </a:cubicBezTo>
                  <a:cubicBezTo>
                    <a:pt x="1234" y="663"/>
                    <a:pt x="1288" y="664"/>
                    <a:pt x="1350" y="664"/>
                  </a:cubicBezTo>
                  <a:cubicBezTo>
                    <a:pt x="1627" y="664"/>
                    <a:pt x="2049" y="642"/>
                    <a:pt x="2158" y="396"/>
                  </a:cubicBezTo>
                  <a:cubicBezTo>
                    <a:pt x="2182" y="349"/>
                    <a:pt x="2139" y="302"/>
                    <a:pt x="2100" y="302"/>
                  </a:cubicBezTo>
                  <a:cubicBezTo>
                    <a:pt x="2084" y="302"/>
                    <a:pt x="2068" y="310"/>
                    <a:pt x="2058" y="329"/>
                  </a:cubicBezTo>
                  <a:cubicBezTo>
                    <a:pt x="1858" y="529"/>
                    <a:pt x="1491" y="529"/>
                    <a:pt x="1224" y="529"/>
                  </a:cubicBezTo>
                  <a:cubicBezTo>
                    <a:pt x="824" y="529"/>
                    <a:pt x="424" y="329"/>
                    <a:pt x="157" y="29"/>
                  </a:cubicBezTo>
                  <a:cubicBezTo>
                    <a:pt x="116" y="8"/>
                    <a:pt x="84" y="0"/>
                    <a:pt x="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0"/>
            <p:cNvSpPr/>
            <p:nvPr/>
          </p:nvSpPr>
          <p:spPr>
            <a:xfrm>
              <a:off x="8709950" y="3784350"/>
              <a:ext cx="12525" cy="16000"/>
            </a:xfrm>
            <a:custGeom>
              <a:avLst/>
              <a:gdLst/>
              <a:ahLst/>
              <a:cxnLst/>
              <a:rect l="l" t="t" r="r" b="b"/>
              <a:pathLst>
                <a:path w="501" h="640" extrusionOk="0">
                  <a:moveTo>
                    <a:pt x="366" y="0"/>
                  </a:moveTo>
                  <a:cubicBezTo>
                    <a:pt x="256" y="0"/>
                    <a:pt x="150" y="65"/>
                    <a:pt x="67" y="176"/>
                  </a:cubicBezTo>
                  <a:cubicBezTo>
                    <a:pt x="0" y="309"/>
                    <a:pt x="0" y="476"/>
                    <a:pt x="0" y="576"/>
                  </a:cubicBezTo>
                  <a:cubicBezTo>
                    <a:pt x="0" y="621"/>
                    <a:pt x="14" y="639"/>
                    <a:pt x="29" y="639"/>
                  </a:cubicBezTo>
                  <a:cubicBezTo>
                    <a:pt x="47" y="639"/>
                    <a:pt x="67" y="612"/>
                    <a:pt x="67" y="576"/>
                  </a:cubicBezTo>
                  <a:cubicBezTo>
                    <a:pt x="67" y="476"/>
                    <a:pt x="100" y="342"/>
                    <a:pt x="167" y="242"/>
                  </a:cubicBezTo>
                  <a:cubicBezTo>
                    <a:pt x="234" y="142"/>
                    <a:pt x="301" y="142"/>
                    <a:pt x="434" y="76"/>
                  </a:cubicBezTo>
                  <a:cubicBezTo>
                    <a:pt x="501" y="76"/>
                    <a:pt x="501" y="9"/>
                    <a:pt x="434" y="9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0"/>
            <p:cNvSpPr/>
            <p:nvPr/>
          </p:nvSpPr>
          <p:spPr>
            <a:xfrm>
              <a:off x="8698275" y="3847925"/>
              <a:ext cx="79250" cy="16950"/>
            </a:xfrm>
            <a:custGeom>
              <a:avLst/>
              <a:gdLst/>
              <a:ahLst/>
              <a:cxnLst/>
              <a:rect l="l" t="t" r="r" b="b"/>
              <a:pathLst>
                <a:path w="3170" h="678" extrusionOk="0">
                  <a:moveTo>
                    <a:pt x="3136" y="1"/>
                  </a:moveTo>
                  <a:cubicBezTo>
                    <a:pt x="2669" y="101"/>
                    <a:pt x="2235" y="368"/>
                    <a:pt x="1802" y="468"/>
                  </a:cubicBezTo>
                  <a:cubicBezTo>
                    <a:pt x="1653" y="503"/>
                    <a:pt x="1497" y="520"/>
                    <a:pt x="1340" y="520"/>
                  </a:cubicBezTo>
                  <a:cubicBezTo>
                    <a:pt x="900" y="520"/>
                    <a:pt x="453" y="389"/>
                    <a:pt x="134" y="168"/>
                  </a:cubicBezTo>
                  <a:cubicBezTo>
                    <a:pt x="34" y="168"/>
                    <a:pt x="0" y="201"/>
                    <a:pt x="34" y="268"/>
                  </a:cubicBezTo>
                  <a:cubicBezTo>
                    <a:pt x="358" y="569"/>
                    <a:pt x="715" y="677"/>
                    <a:pt x="1084" y="677"/>
                  </a:cubicBezTo>
                  <a:cubicBezTo>
                    <a:pt x="1774" y="677"/>
                    <a:pt x="2505" y="297"/>
                    <a:pt x="3136" y="101"/>
                  </a:cubicBezTo>
                  <a:cubicBezTo>
                    <a:pt x="3169" y="101"/>
                    <a:pt x="3169" y="1"/>
                    <a:pt x="31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0"/>
            <p:cNvSpPr/>
            <p:nvPr/>
          </p:nvSpPr>
          <p:spPr>
            <a:xfrm>
              <a:off x="8712450" y="3663025"/>
              <a:ext cx="103425" cy="52350"/>
            </a:xfrm>
            <a:custGeom>
              <a:avLst/>
              <a:gdLst/>
              <a:ahLst/>
              <a:cxnLst/>
              <a:rect l="l" t="t" r="r" b="b"/>
              <a:pathLst>
                <a:path w="4137" h="2094" extrusionOk="0">
                  <a:moveTo>
                    <a:pt x="1653" y="0"/>
                  </a:moveTo>
                  <a:cubicBezTo>
                    <a:pt x="1067" y="0"/>
                    <a:pt x="428" y="113"/>
                    <a:pt x="0" y="225"/>
                  </a:cubicBezTo>
                  <a:cubicBezTo>
                    <a:pt x="234" y="392"/>
                    <a:pt x="434" y="692"/>
                    <a:pt x="734" y="859"/>
                  </a:cubicBezTo>
                  <a:cubicBezTo>
                    <a:pt x="1235" y="1193"/>
                    <a:pt x="1768" y="1259"/>
                    <a:pt x="2302" y="1493"/>
                  </a:cubicBezTo>
                  <a:cubicBezTo>
                    <a:pt x="2836" y="1693"/>
                    <a:pt x="3436" y="1893"/>
                    <a:pt x="4003" y="2093"/>
                  </a:cubicBezTo>
                  <a:cubicBezTo>
                    <a:pt x="4137" y="1359"/>
                    <a:pt x="3069" y="359"/>
                    <a:pt x="2436" y="92"/>
                  </a:cubicBezTo>
                  <a:cubicBezTo>
                    <a:pt x="2207" y="27"/>
                    <a:pt x="1937" y="0"/>
                    <a:pt x="1653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0"/>
            <p:cNvSpPr/>
            <p:nvPr/>
          </p:nvSpPr>
          <p:spPr>
            <a:xfrm>
              <a:off x="8590700" y="3994400"/>
              <a:ext cx="303575" cy="1082775"/>
            </a:xfrm>
            <a:custGeom>
              <a:avLst/>
              <a:gdLst/>
              <a:ahLst/>
              <a:cxnLst/>
              <a:rect l="l" t="t" r="r" b="b"/>
              <a:pathLst>
                <a:path w="12143" h="43311" extrusionOk="0">
                  <a:moveTo>
                    <a:pt x="9796" y="0"/>
                  </a:moveTo>
                  <a:cubicBezTo>
                    <a:pt x="8008" y="0"/>
                    <a:pt x="6472" y="2415"/>
                    <a:pt x="6472" y="2415"/>
                  </a:cubicBezTo>
                  <a:cubicBezTo>
                    <a:pt x="5854" y="870"/>
                    <a:pt x="4736" y="456"/>
                    <a:pt x="3713" y="456"/>
                  </a:cubicBezTo>
                  <a:cubicBezTo>
                    <a:pt x="2526" y="456"/>
                    <a:pt x="1468" y="1014"/>
                    <a:pt x="1468" y="1014"/>
                  </a:cubicBezTo>
                  <a:cubicBezTo>
                    <a:pt x="2087" y="7792"/>
                    <a:pt x="3853" y="9222"/>
                    <a:pt x="3965" y="9222"/>
                  </a:cubicBezTo>
                  <a:cubicBezTo>
                    <a:pt x="3965" y="9222"/>
                    <a:pt x="3965" y="9222"/>
                    <a:pt x="3965" y="9222"/>
                  </a:cubicBezTo>
                  <a:lnTo>
                    <a:pt x="3965" y="9222"/>
                  </a:lnTo>
                  <a:cubicBezTo>
                    <a:pt x="2967" y="9722"/>
                    <a:pt x="2268" y="10455"/>
                    <a:pt x="1702" y="11221"/>
                  </a:cubicBezTo>
                  <a:cubicBezTo>
                    <a:pt x="667" y="12789"/>
                    <a:pt x="0" y="13856"/>
                    <a:pt x="534" y="16491"/>
                  </a:cubicBezTo>
                  <a:lnTo>
                    <a:pt x="4537" y="43310"/>
                  </a:lnTo>
                  <a:lnTo>
                    <a:pt x="10708" y="38774"/>
                  </a:lnTo>
                  <a:lnTo>
                    <a:pt x="12142" y="12789"/>
                  </a:lnTo>
                  <a:lnTo>
                    <a:pt x="10508" y="8819"/>
                  </a:lnTo>
                  <a:lnTo>
                    <a:pt x="12009" y="1514"/>
                  </a:lnTo>
                  <a:cubicBezTo>
                    <a:pt x="11287" y="397"/>
                    <a:pt x="10521" y="0"/>
                    <a:pt x="9796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0"/>
            <p:cNvSpPr/>
            <p:nvPr/>
          </p:nvSpPr>
          <p:spPr>
            <a:xfrm>
              <a:off x="8764200" y="4143975"/>
              <a:ext cx="5825" cy="5325"/>
            </a:xfrm>
            <a:custGeom>
              <a:avLst/>
              <a:gdLst/>
              <a:ahLst/>
              <a:cxnLst/>
              <a:rect l="l" t="t" r="r" b="b"/>
              <a:pathLst>
                <a:path w="233" h="213" extrusionOk="0">
                  <a:moveTo>
                    <a:pt x="99" y="1"/>
                  </a:moveTo>
                  <a:cubicBezTo>
                    <a:pt x="11" y="30"/>
                    <a:pt x="0" y="213"/>
                    <a:pt x="66" y="213"/>
                  </a:cubicBezTo>
                  <a:cubicBezTo>
                    <a:pt x="75" y="213"/>
                    <a:pt x="86" y="209"/>
                    <a:pt x="99" y="201"/>
                  </a:cubicBezTo>
                  <a:cubicBezTo>
                    <a:pt x="232" y="201"/>
                    <a:pt x="232" y="1"/>
                    <a:pt x="9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0"/>
            <p:cNvSpPr/>
            <p:nvPr/>
          </p:nvSpPr>
          <p:spPr>
            <a:xfrm>
              <a:off x="8804175" y="409060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168" y="1"/>
                  </a:moveTo>
                  <a:cubicBezTo>
                    <a:pt x="1" y="1"/>
                    <a:pt x="67" y="234"/>
                    <a:pt x="168" y="234"/>
                  </a:cubicBezTo>
                  <a:cubicBezTo>
                    <a:pt x="301" y="234"/>
                    <a:pt x="301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0"/>
            <p:cNvSpPr/>
            <p:nvPr/>
          </p:nvSpPr>
          <p:spPr>
            <a:xfrm>
              <a:off x="8694325" y="4121300"/>
              <a:ext cx="12725" cy="9425"/>
            </a:xfrm>
            <a:custGeom>
              <a:avLst/>
              <a:gdLst/>
              <a:ahLst/>
              <a:cxnLst/>
              <a:rect l="l" t="t" r="r" b="b"/>
              <a:pathLst>
                <a:path w="509" h="377" extrusionOk="0">
                  <a:moveTo>
                    <a:pt x="279" y="0"/>
                  </a:moveTo>
                  <a:cubicBezTo>
                    <a:pt x="262" y="0"/>
                    <a:pt x="244" y="2"/>
                    <a:pt x="225" y="7"/>
                  </a:cubicBezTo>
                  <a:cubicBezTo>
                    <a:pt x="1" y="7"/>
                    <a:pt x="23" y="376"/>
                    <a:pt x="261" y="376"/>
                  </a:cubicBezTo>
                  <a:cubicBezTo>
                    <a:pt x="271" y="376"/>
                    <a:pt x="281" y="375"/>
                    <a:pt x="292" y="374"/>
                  </a:cubicBezTo>
                  <a:cubicBezTo>
                    <a:pt x="509" y="374"/>
                    <a:pt x="495" y="0"/>
                    <a:pt x="27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0"/>
            <p:cNvSpPr/>
            <p:nvPr/>
          </p:nvSpPr>
          <p:spPr>
            <a:xfrm>
              <a:off x="8695000" y="4062825"/>
              <a:ext cx="7850" cy="5300"/>
            </a:xfrm>
            <a:custGeom>
              <a:avLst/>
              <a:gdLst/>
              <a:ahLst/>
              <a:cxnLst/>
              <a:rect l="l" t="t" r="r" b="b"/>
              <a:pathLst>
                <a:path w="314" h="212" extrusionOk="0">
                  <a:moveTo>
                    <a:pt x="115" y="0"/>
                  </a:moveTo>
                  <a:cubicBezTo>
                    <a:pt x="0" y="0"/>
                    <a:pt x="17" y="211"/>
                    <a:pt x="165" y="211"/>
                  </a:cubicBezTo>
                  <a:cubicBezTo>
                    <a:pt x="313" y="211"/>
                    <a:pt x="303" y="0"/>
                    <a:pt x="205" y="0"/>
                  </a:cubicBezTo>
                  <a:cubicBezTo>
                    <a:pt x="193" y="0"/>
                    <a:pt x="180" y="4"/>
                    <a:pt x="165" y="11"/>
                  </a:cubicBezTo>
                  <a:cubicBezTo>
                    <a:pt x="146" y="4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0"/>
            <p:cNvSpPr/>
            <p:nvPr/>
          </p:nvSpPr>
          <p:spPr>
            <a:xfrm>
              <a:off x="8745800" y="4075600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8" y="0"/>
                  </a:moveTo>
                  <a:cubicBezTo>
                    <a:pt x="1" y="0"/>
                    <a:pt x="67" y="401"/>
                    <a:pt x="301" y="401"/>
                  </a:cubicBezTo>
                  <a:cubicBezTo>
                    <a:pt x="568" y="401"/>
                    <a:pt x="568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0"/>
            <p:cNvSpPr/>
            <p:nvPr/>
          </p:nvSpPr>
          <p:spPr>
            <a:xfrm>
              <a:off x="8737475" y="41148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34"/>
                    <a:pt x="67" y="367"/>
                    <a:pt x="267" y="367"/>
                  </a:cubicBezTo>
                  <a:cubicBezTo>
                    <a:pt x="501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0"/>
            <p:cNvSpPr/>
            <p:nvPr/>
          </p:nvSpPr>
          <p:spPr>
            <a:xfrm>
              <a:off x="8726625" y="4174000"/>
              <a:ext cx="5875" cy="587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01" y="1"/>
                  </a:moveTo>
                  <a:cubicBezTo>
                    <a:pt x="1" y="1"/>
                    <a:pt x="1" y="234"/>
                    <a:pt x="101" y="234"/>
                  </a:cubicBezTo>
                  <a:cubicBezTo>
                    <a:pt x="234" y="234"/>
                    <a:pt x="234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0"/>
            <p:cNvSpPr/>
            <p:nvPr/>
          </p:nvSpPr>
          <p:spPr>
            <a:xfrm>
              <a:off x="8660925" y="4093550"/>
              <a:ext cx="8175" cy="7250"/>
            </a:xfrm>
            <a:custGeom>
              <a:avLst/>
              <a:gdLst/>
              <a:ahLst/>
              <a:cxnLst/>
              <a:rect l="l" t="t" r="r" b="b"/>
              <a:pathLst>
                <a:path w="327" h="290" extrusionOk="0">
                  <a:moveTo>
                    <a:pt x="204" y="0"/>
                  </a:moveTo>
                  <a:cubicBezTo>
                    <a:pt x="108" y="0"/>
                    <a:pt x="0" y="96"/>
                    <a:pt x="60" y="216"/>
                  </a:cubicBezTo>
                  <a:cubicBezTo>
                    <a:pt x="98" y="267"/>
                    <a:pt x="146" y="289"/>
                    <a:pt x="191" y="289"/>
                  </a:cubicBezTo>
                  <a:cubicBezTo>
                    <a:pt x="263" y="289"/>
                    <a:pt x="327" y="232"/>
                    <a:pt x="327" y="150"/>
                  </a:cubicBezTo>
                  <a:cubicBezTo>
                    <a:pt x="327" y="43"/>
                    <a:pt x="268" y="0"/>
                    <a:pt x="2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0"/>
            <p:cNvSpPr/>
            <p:nvPr/>
          </p:nvSpPr>
          <p:spPr>
            <a:xfrm>
              <a:off x="8703600" y="408727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8" y="0"/>
                  </a:moveTo>
                  <a:cubicBezTo>
                    <a:pt x="1" y="63"/>
                    <a:pt x="18" y="271"/>
                    <a:pt x="156" y="271"/>
                  </a:cubicBezTo>
                  <a:cubicBezTo>
                    <a:pt x="166" y="271"/>
                    <a:pt x="177" y="270"/>
                    <a:pt x="188" y="267"/>
                  </a:cubicBezTo>
                  <a:cubicBezTo>
                    <a:pt x="354" y="267"/>
                    <a:pt x="321" y="0"/>
                    <a:pt x="1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0"/>
            <p:cNvSpPr/>
            <p:nvPr/>
          </p:nvSpPr>
          <p:spPr>
            <a:xfrm>
              <a:off x="8718750" y="4037850"/>
              <a:ext cx="9950" cy="7150"/>
            </a:xfrm>
            <a:custGeom>
              <a:avLst/>
              <a:gdLst/>
              <a:ahLst/>
              <a:cxnLst/>
              <a:rect l="l" t="t" r="r" b="b"/>
              <a:pathLst>
                <a:path w="398" h="286" extrusionOk="0">
                  <a:moveTo>
                    <a:pt x="233" y="1"/>
                  </a:moveTo>
                  <a:cubicBezTo>
                    <a:pt x="217" y="1"/>
                    <a:pt x="200" y="3"/>
                    <a:pt x="182" y="9"/>
                  </a:cubicBezTo>
                  <a:cubicBezTo>
                    <a:pt x="0" y="9"/>
                    <a:pt x="11" y="285"/>
                    <a:pt x="165" y="285"/>
                  </a:cubicBezTo>
                  <a:cubicBezTo>
                    <a:pt x="180" y="285"/>
                    <a:pt x="197" y="282"/>
                    <a:pt x="215" y="276"/>
                  </a:cubicBezTo>
                  <a:cubicBezTo>
                    <a:pt x="397" y="276"/>
                    <a:pt x="386" y="1"/>
                    <a:pt x="2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0"/>
            <p:cNvSpPr/>
            <p:nvPr/>
          </p:nvSpPr>
          <p:spPr>
            <a:xfrm>
              <a:off x="8652400" y="4056425"/>
              <a:ext cx="8375" cy="6700"/>
            </a:xfrm>
            <a:custGeom>
              <a:avLst/>
              <a:gdLst/>
              <a:ahLst/>
              <a:cxnLst/>
              <a:rect l="l" t="t" r="r" b="b"/>
              <a:pathLst>
                <a:path w="335" h="268" extrusionOk="0">
                  <a:moveTo>
                    <a:pt x="168" y="0"/>
                  </a:moveTo>
                  <a:cubicBezTo>
                    <a:pt x="1" y="34"/>
                    <a:pt x="1" y="267"/>
                    <a:pt x="168" y="267"/>
                  </a:cubicBezTo>
                  <a:cubicBezTo>
                    <a:pt x="334" y="267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0"/>
            <p:cNvSpPr/>
            <p:nvPr/>
          </p:nvSpPr>
          <p:spPr>
            <a:xfrm>
              <a:off x="8678250" y="4023825"/>
              <a:ext cx="6700" cy="5925"/>
            </a:xfrm>
            <a:custGeom>
              <a:avLst/>
              <a:gdLst/>
              <a:ahLst/>
              <a:cxnLst/>
              <a:rect l="l" t="t" r="r" b="b"/>
              <a:pathLst>
                <a:path w="268" h="237" extrusionOk="0">
                  <a:moveTo>
                    <a:pt x="156" y="0"/>
                  </a:moveTo>
                  <a:cubicBezTo>
                    <a:pt x="150" y="0"/>
                    <a:pt x="142" y="1"/>
                    <a:pt x="134" y="3"/>
                  </a:cubicBezTo>
                  <a:cubicBezTo>
                    <a:pt x="1" y="3"/>
                    <a:pt x="1" y="237"/>
                    <a:pt x="134" y="237"/>
                  </a:cubicBezTo>
                  <a:cubicBezTo>
                    <a:pt x="260" y="237"/>
                    <a:pt x="267" y="0"/>
                    <a:pt x="15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0"/>
            <p:cNvSpPr/>
            <p:nvPr/>
          </p:nvSpPr>
          <p:spPr>
            <a:xfrm>
              <a:off x="8652675" y="4023900"/>
              <a:ext cx="8925" cy="6750"/>
            </a:xfrm>
            <a:custGeom>
              <a:avLst/>
              <a:gdLst/>
              <a:ahLst/>
              <a:cxnLst/>
              <a:rect l="l" t="t" r="r" b="b"/>
              <a:pathLst>
                <a:path w="357" h="270" extrusionOk="0">
                  <a:moveTo>
                    <a:pt x="190" y="0"/>
                  </a:moveTo>
                  <a:cubicBezTo>
                    <a:pt x="0" y="0"/>
                    <a:pt x="20" y="270"/>
                    <a:pt x="165" y="270"/>
                  </a:cubicBezTo>
                  <a:cubicBezTo>
                    <a:pt x="173" y="270"/>
                    <a:pt x="181" y="269"/>
                    <a:pt x="190" y="267"/>
                  </a:cubicBezTo>
                  <a:lnTo>
                    <a:pt x="223" y="267"/>
                  </a:lnTo>
                  <a:cubicBezTo>
                    <a:pt x="357" y="267"/>
                    <a:pt x="357" y="0"/>
                    <a:pt x="1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0"/>
            <p:cNvSpPr/>
            <p:nvPr/>
          </p:nvSpPr>
          <p:spPr>
            <a:xfrm>
              <a:off x="8665750" y="4143925"/>
              <a:ext cx="11700" cy="8425"/>
            </a:xfrm>
            <a:custGeom>
              <a:avLst/>
              <a:gdLst/>
              <a:ahLst/>
              <a:cxnLst/>
              <a:rect l="l" t="t" r="r" b="b"/>
              <a:pathLst>
                <a:path w="468" h="337" extrusionOk="0">
                  <a:moveTo>
                    <a:pt x="234" y="1"/>
                  </a:moveTo>
                  <a:cubicBezTo>
                    <a:pt x="223" y="1"/>
                    <a:pt x="212" y="1"/>
                    <a:pt x="201" y="3"/>
                  </a:cubicBezTo>
                  <a:cubicBezTo>
                    <a:pt x="0" y="3"/>
                    <a:pt x="34" y="336"/>
                    <a:pt x="267" y="336"/>
                  </a:cubicBezTo>
                  <a:cubicBezTo>
                    <a:pt x="459" y="336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0"/>
            <p:cNvSpPr/>
            <p:nvPr/>
          </p:nvSpPr>
          <p:spPr>
            <a:xfrm>
              <a:off x="8689925" y="419067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1"/>
                    <a:pt x="34" y="334"/>
                    <a:pt x="234" y="334"/>
                  </a:cubicBezTo>
                  <a:cubicBezTo>
                    <a:pt x="468" y="334"/>
                    <a:pt x="468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0"/>
            <p:cNvSpPr/>
            <p:nvPr/>
          </p:nvSpPr>
          <p:spPr>
            <a:xfrm>
              <a:off x="8712450" y="4143150"/>
              <a:ext cx="8375" cy="5850"/>
            </a:xfrm>
            <a:custGeom>
              <a:avLst/>
              <a:gdLst/>
              <a:ahLst/>
              <a:cxnLst/>
              <a:rect l="l" t="t" r="r" b="b"/>
              <a:pathLst>
                <a:path w="335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334" y="2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0"/>
            <p:cNvSpPr/>
            <p:nvPr/>
          </p:nvSpPr>
          <p:spPr>
            <a:xfrm>
              <a:off x="8741625" y="4203200"/>
              <a:ext cx="14225" cy="10025"/>
            </a:xfrm>
            <a:custGeom>
              <a:avLst/>
              <a:gdLst/>
              <a:ahLst/>
              <a:cxnLst/>
              <a:rect l="l" t="t" r="r" b="b"/>
              <a:pathLst>
                <a:path w="569" h="401" extrusionOk="0">
                  <a:moveTo>
                    <a:pt x="268" y="0"/>
                  </a:moveTo>
                  <a:cubicBezTo>
                    <a:pt x="1" y="0"/>
                    <a:pt x="68" y="400"/>
                    <a:pt x="301" y="400"/>
                  </a:cubicBezTo>
                  <a:cubicBezTo>
                    <a:pt x="568" y="400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0"/>
            <p:cNvSpPr/>
            <p:nvPr/>
          </p:nvSpPr>
          <p:spPr>
            <a:xfrm>
              <a:off x="8781250" y="41848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04" y="408"/>
                  </a:cubicBezTo>
                  <a:cubicBezTo>
                    <a:pt x="218" y="408"/>
                    <a:pt x="234" y="405"/>
                    <a:pt x="251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0"/>
            <p:cNvSpPr/>
            <p:nvPr/>
          </p:nvSpPr>
          <p:spPr>
            <a:xfrm>
              <a:off x="8755825" y="4171500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00" y="1"/>
                  </a:moveTo>
                  <a:cubicBezTo>
                    <a:pt x="0" y="34"/>
                    <a:pt x="0" y="401"/>
                    <a:pt x="234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0"/>
            <p:cNvSpPr/>
            <p:nvPr/>
          </p:nvSpPr>
          <p:spPr>
            <a:xfrm>
              <a:off x="8810225" y="4138150"/>
              <a:ext cx="16500" cy="12575"/>
            </a:xfrm>
            <a:custGeom>
              <a:avLst/>
              <a:gdLst/>
              <a:ahLst/>
              <a:cxnLst/>
              <a:rect l="l" t="t" r="r" b="b"/>
              <a:pathLst>
                <a:path w="660" h="503" extrusionOk="0">
                  <a:moveTo>
                    <a:pt x="259" y="0"/>
                  </a:moveTo>
                  <a:cubicBezTo>
                    <a:pt x="1" y="33"/>
                    <a:pt x="24" y="502"/>
                    <a:pt x="298" y="502"/>
                  </a:cubicBezTo>
                  <a:cubicBezTo>
                    <a:pt x="307" y="502"/>
                    <a:pt x="316" y="502"/>
                    <a:pt x="326" y="501"/>
                  </a:cubicBezTo>
                  <a:cubicBezTo>
                    <a:pt x="659" y="434"/>
                    <a:pt x="593" y="0"/>
                    <a:pt x="25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0"/>
            <p:cNvSpPr/>
            <p:nvPr/>
          </p:nvSpPr>
          <p:spPr>
            <a:xfrm>
              <a:off x="8777775" y="4103125"/>
              <a:ext cx="15600" cy="11750"/>
            </a:xfrm>
            <a:custGeom>
              <a:avLst/>
              <a:gdLst/>
              <a:ahLst/>
              <a:cxnLst/>
              <a:rect l="l" t="t" r="r" b="b"/>
              <a:pathLst>
                <a:path w="624" h="470" extrusionOk="0">
                  <a:moveTo>
                    <a:pt x="290" y="0"/>
                  </a:moveTo>
                  <a:cubicBezTo>
                    <a:pt x="0" y="65"/>
                    <a:pt x="21" y="469"/>
                    <a:pt x="291" y="469"/>
                  </a:cubicBezTo>
                  <a:cubicBezTo>
                    <a:pt x="301" y="469"/>
                    <a:pt x="312" y="468"/>
                    <a:pt x="323" y="467"/>
                  </a:cubicBezTo>
                  <a:cubicBezTo>
                    <a:pt x="623" y="467"/>
                    <a:pt x="556" y="0"/>
                    <a:pt x="2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0"/>
            <p:cNvSpPr/>
            <p:nvPr/>
          </p:nvSpPr>
          <p:spPr>
            <a:xfrm>
              <a:off x="8799175" y="404640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34"/>
                    <a:pt x="34" y="335"/>
                    <a:pt x="267" y="335"/>
                  </a:cubicBezTo>
                  <a:cubicBezTo>
                    <a:pt x="468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0"/>
            <p:cNvSpPr/>
            <p:nvPr/>
          </p:nvSpPr>
          <p:spPr>
            <a:xfrm>
              <a:off x="8779175" y="4044675"/>
              <a:ext cx="10625" cy="7600"/>
            </a:xfrm>
            <a:custGeom>
              <a:avLst/>
              <a:gdLst/>
              <a:ahLst/>
              <a:cxnLst/>
              <a:rect l="l" t="t" r="r" b="b"/>
              <a:pathLst>
                <a:path w="425" h="304" extrusionOk="0">
                  <a:moveTo>
                    <a:pt x="252" y="1"/>
                  </a:moveTo>
                  <a:cubicBezTo>
                    <a:pt x="246" y="1"/>
                    <a:pt x="240" y="2"/>
                    <a:pt x="234" y="3"/>
                  </a:cubicBezTo>
                  <a:cubicBezTo>
                    <a:pt x="0" y="3"/>
                    <a:pt x="0" y="303"/>
                    <a:pt x="234" y="303"/>
                  </a:cubicBezTo>
                  <a:cubicBezTo>
                    <a:pt x="424" y="303"/>
                    <a:pt x="373" y="1"/>
                    <a:pt x="25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0"/>
            <p:cNvSpPr/>
            <p:nvPr/>
          </p:nvSpPr>
          <p:spPr>
            <a:xfrm>
              <a:off x="8819200" y="4011375"/>
              <a:ext cx="10025" cy="7625"/>
            </a:xfrm>
            <a:custGeom>
              <a:avLst/>
              <a:gdLst/>
              <a:ahLst/>
              <a:cxnLst/>
              <a:rect l="l" t="t" r="r" b="b"/>
              <a:pathLst>
                <a:path w="401" h="305" extrusionOk="0">
                  <a:moveTo>
                    <a:pt x="200" y="1"/>
                  </a:moveTo>
                  <a:cubicBezTo>
                    <a:pt x="12" y="64"/>
                    <a:pt x="1" y="304"/>
                    <a:pt x="167" y="304"/>
                  </a:cubicBezTo>
                  <a:cubicBezTo>
                    <a:pt x="178" y="304"/>
                    <a:pt x="189" y="303"/>
                    <a:pt x="200" y="301"/>
                  </a:cubicBezTo>
                  <a:cubicBezTo>
                    <a:pt x="400" y="301"/>
                    <a:pt x="367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0"/>
            <p:cNvSpPr/>
            <p:nvPr/>
          </p:nvSpPr>
          <p:spPr>
            <a:xfrm>
              <a:off x="8861975" y="4035575"/>
              <a:ext cx="8950" cy="7600"/>
            </a:xfrm>
            <a:custGeom>
              <a:avLst/>
              <a:gdLst/>
              <a:ahLst/>
              <a:cxnLst/>
              <a:rect l="l" t="t" r="r" b="b"/>
              <a:pathLst>
                <a:path w="358" h="304" extrusionOk="0">
                  <a:moveTo>
                    <a:pt x="191" y="0"/>
                  </a:moveTo>
                  <a:cubicBezTo>
                    <a:pt x="1" y="32"/>
                    <a:pt x="21" y="303"/>
                    <a:pt x="165" y="303"/>
                  </a:cubicBezTo>
                  <a:cubicBezTo>
                    <a:pt x="173" y="303"/>
                    <a:pt x="182" y="302"/>
                    <a:pt x="191" y="301"/>
                  </a:cubicBezTo>
                  <a:cubicBezTo>
                    <a:pt x="357" y="301"/>
                    <a:pt x="357" y="0"/>
                    <a:pt x="1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0"/>
            <p:cNvSpPr/>
            <p:nvPr/>
          </p:nvSpPr>
          <p:spPr>
            <a:xfrm>
              <a:off x="8849225" y="4094250"/>
              <a:ext cx="11825" cy="9650"/>
            </a:xfrm>
            <a:custGeom>
              <a:avLst/>
              <a:gdLst/>
              <a:ahLst/>
              <a:cxnLst/>
              <a:rect l="l" t="t" r="r" b="b"/>
              <a:pathLst>
                <a:path w="473" h="386" extrusionOk="0">
                  <a:moveTo>
                    <a:pt x="185" y="0"/>
                  </a:moveTo>
                  <a:cubicBezTo>
                    <a:pt x="134" y="0"/>
                    <a:pt x="80" y="26"/>
                    <a:pt x="33" y="88"/>
                  </a:cubicBezTo>
                  <a:cubicBezTo>
                    <a:pt x="0" y="188"/>
                    <a:pt x="33" y="322"/>
                    <a:pt x="133" y="355"/>
                  </a:cubicBezTo>
                  <a:cubicBezTo>
                    <a:pt x="133" y="355"/>
                    <a:pt x="133" y="355"/>
                    <a:pt x="133" y="355"/>
                  </a:cubicBezTo>
                  <a:lnTo>
                    <a:pt x="133" y="355"/>
                  </a:lnTo>
                  <a:cubicBezTo>
                    <a:pt x="175" y="376"/>
                    <a:pt x="216" y="385"/>
                    <a:pt x="252" y="385"/>
                  </a:cubicBezTo>
                  <a:cubicBezTo>
                    <a:pt x="390" y="385"/>
                    <a:pt x="472" y="254"/>
                    <a:pt x="367" y="122"/>
                  </a:cubicBezTo>
                  <a:cubicBezTo>
                    <a:pt x="367" y="122"/>
                    <a:pt x="367" y="88"/>
                    <a:pt x="334" y="88"/>
                  </a:cubicBezTo>
                  <a:cubicBezTo>
                    <a:pt x="298" y="35"/>
                    <a:pt x="243" y="0"/>
                    <a:pt x="18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0"/>
            <p:cNvSpPr/>
            <p:nvPr/>
          </p:nvSpPr>
          <p:spPr>
            <a:xfrm>
              <a:off x="8827525" y="407560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34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4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0"/>
            <p:cNvSpPr/>
            <p:nvPr/>
          </p:nvSpPr>
          <p:spPr>
            <a:xfrm>
              <a:off x="8862550" y="406975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1" y="1"/>
                    <a:pt x="1" y="335"/>
                    <a:pt x="268" y="335"/>
                  </a:cubicBezTo>
                  <a:cubicBezTo>
                    <a:pt x="468" y="335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0"/>
            <p:cNvSpPr/>
            <p:nvPr/>
          </p:nvSpPr>
          <p:spPr>
            <a:xfrm>
              <a:off x="8828575" y="4044700"/>
              <a:ext cx="12100" cy="10125"/>
            </a:xfrm>
            <a:custGeom>
              <a:avLst/>
              <a:gdLst/>
              <a:ahLst/>
              <a:cxnLst/>
              <a:rect l="l" t="t" r="r" b="b"/>
              <a:pathLst>
                <a:path w="484" h="405" extrusionOk="0">
                  <a:moveTo>
                    <a:pt x="221" y="0"/>
                  </a:moveTo>
                  <a:cubicBezTo>
                    <a:pt x="212" y="0"/>
                    <a:pt x="202" y="1"/>
                    <a:pt x="192" y="2"/>
                  </a:cubicBezTo>
                  <a:cubicBezTo>
                    <a:pt x="1" y="66"/>
                    <a:pt x="23" y="405"/>
                    <a:pt x="230" y="405"/>
                  </a:cubicBezTo>
                  <a:cubicBezTo>
                    <a:pt x="239" y="405"/>
                    <a:pt x="249" y="404"/>
                    <a:pt x="259" y="403"/>
                  </a:cubicBezTo>
                  <a:cubicBezTo>
                    <a:pt x="484" y="403"/>
                    <a:pt x="461" y="0"/>
                    <a:pt x="22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0"/>
            <p:cNvSpPr/>
            <p:nvPr/>
          </p:nvSpPr>
          <p:spPr>
            <a:xfrm>
              <a:off x="8851950" y="4008875"/>
              <a:ext cx="13125" cy="10100"/>
            </a:xfrm>
            <a:custGeom>
              <a:avLst/>
              <a:gdLst/>
              <a:ahLst/>
              <a:cxnLst/>
              <a:rect l="l" t="t" r="r" b="b"/>
              <a:pathLst>
                <a:path w="525" h="404" extrusionOk="0">
                  <a:moveTo>
                    <a:pt x="225" y="1"/>
                  </a:moveTo>
                  <a:cubicBezTo>
                    <a:pt x="0" y="33"/>
                    <a:pt x="22" y="403"/>
                    <a:pt x="231" y="403"/>
                  </a:cubicBezTo>
                  <a:cubicBezTo>
                    <a:pt x="240" y="403"/>
                    <a:pt x="249" y="403"/>
                    <a:pt x="258" y="401"/>
                  </a:cubicBezTo>
                  <a:cubicBezTo>
                    <a:pt x="525" y="401"/>
                    <a:pt x="525" y="1"/>
                    <a:pt x="22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0"/>
            <p:cNvSpPr/>
            <p:nvPr/>
          </p:nvSpPr>
          <p:spPr>
            <a:xfrm>
              <a:off x="8844200" y="4125075"/>
              <a:ext cx="10875" cy="11225"/>
            </a:xfrm>
            <a:custGeom>
              <a:avLst/>
              <a:gdLst/>
              <a:ahLst/>
              <a:cxnLst/>
              <a:rect l="l" t="t" r="r" b="b"/>
              <a:pathLst>
                <a:path w="435" h="449" extrusionOk="0">
                  <a:moveTo>
                    <a:pt x="228" y="0"/>
                  </a:moveTo>
                  <a:cubicBezTo>
                    <a:pt x="128" y="0"/>
                    <a:pt x="19" y="76"/>
                    <a:pt x="1" y="223"/>
                  </a:cubicBezTo>
                  <a:cubicBezTo>
                    <a:pt x="1" y="373"/>
                    <a:pt x="118" y="448"/>
                    <a:pt x="226" y="448"/>
                  </a:cubicBezTo>
                  <a:cubicBezTo>
                    <a:pt x="334" y="448"/>
                    <a:pt x="435" y="373"/>
                    <a:pt x="401" y="223"/>
                  </a:cubicBezTo>
                  <a:lnTo>
                    <a:pt x="401" y="156"/>
                  </a:lnTo>
                  <a:cubicBezTo>
                    <a:pt x="386" y="51"/>
                    <a:pt x="310" y="0"/>
                    <a:pt x="22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0"/>
            <p:cNvSpPr/>
            <p:nvPr/>
          </p:nvSpPr>
          <p:spPr>
            <a:xfrm>
              <a:off x="8833550" y="4181150"/>
              <a:ext cx="1500" cy="375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16" y="0"/>
                  </a:moveTo>
                  <a:cubicBezTo>
                    <a:pt x="1" y="0"/>
                    <a:pt x="16" y="15"/>
                    <a:pt x="60" y="15"/>
                  </a:cubicBezTo>
                  <a:cubicBezTo>
                    <a:pt x="38" y="4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0"/>
            <p:cNvSpPr/>
            <p:nvPr/>
          </p:nvSpPr>
          <p:spPr>
            <a:xfrm>
              <a:off x="8811675" y="4225700"/>
              <a:ext cx="20050" cy="14200"/>
            </a:xfrm>
            <a:custGeom>
              <a:avLst/>
              <a:gdLst/>
              <a:ahLst/>
              <a:cxnLst/>
              <a:rect l="l" t="t" r="r" b="b"/>
              <a:pathLst>
                <a:path w="802" h="568" extrusionOk="0">
                  <a:moveTo>
                    <a:pt x="368" y="1"/>
                  </a:moveTo>
                  <a:cubicBezTo>
                    <a:pt x="1" y="1"/>
                    <a:pt x="34" y="568"/>
                    <a:pt x="435" y="568"/>
                  </a:cubicBezTo>
                  <a:cubicBezTo>
                    <a:pt x="802" y="534"/>
                    <a:pt x="768" y="1"/>
                    <a:pt x="3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0"/>
            <p:cNvSpPr/>
            <p:nvPr/>
          </p:nvSpPr>
          <p:spPr>
            <a:xfrm>
              <a:off x="8811675" y="418985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68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5" y="367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0"/>
            <p:cNvSpPr/>
            <p:nvPr/>
          </p:nvSpPr>
          <p:spPr>
            <a:xfrm>
              <a:off x="8776650" y="424822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01" y="0"/>
                  </a:moveTo>
                  <a:cubicBezTo>
                    <a:pt x="1" y="0"/>
                    <a:pt x="34" y="334"/>
                    <a:pt x="234" y="334"/>
                  </a:cubicBezTo>
                  <a:cubicBezTo>
                    <a:pt x="435" y="334"/>
                    <a:pt x="435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0"/>
            <p:cNvSpPr/>
            <p:nvPr/>
          </p:nvSpPr>
          <p:spPr>
            <a:xfrm>
              <a:off x="8727450" y="4276425"/>
              <a:ext cx="13775" cy="10175"/>
            </a:xfrm>
            <a:custGeom>
              <a:avLst/>
              <a:gdLst/>
              <a:ahLst/>
              <a:cxnLst/>
              <a:rect l="l" t="t" r="r" b="b"/>
              <a:pathLst>
                <a:path w="551" h="407" extrusionOk="0">
                  <a:moveTo>
                    <a:pt x="291" y="0"/>
                  </a:moveTo>
                  <a:cubicBezTo>
                    <a:pt x="273" y="0"/>
                    <a:pt x="254" y="2"/>
                    <a:pt x="234" y="7"/>
                  </a:cubicBezTo>
                  <a:cubicBezTo>
                    <a:pt x="1" y="7"/>
                    <a:pt x="34" y="407"/>
                    <a:pt x="301" y="407"/>
                  </a:cubicBezTo>
                  <a:cubicBezTo>
                    <a:pt x="550" y="407"/>
                    <a:pt x="538" y="0"/>
                    <a:pt x="2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0"/>
            <p:cNvSpPr/>
            <p:nvPr/>
          </p:nvSpPr>
          <p:spPr>
            <a:xfrm>
              <a:off x="8711025" y="4246375"/>
              <a:ext cx="12700" cy="9425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78" y="1"/>
                  </a:moveTo>
                  <a:cubicBezTo>
                    <a:pt x="261" y="1"/>
                    <a:pt x="243" y="3"/>
                    <a:pt x="224" y="8"/>
                  </a:cubicBezTo>
                  <a:cubicBezTo>
                    <a:pt x="0" y="8"/>
                    <a:pt x="22" y="377"/>
                    <a:pt x="260" y="377"/>
                  </a:cubicBezTo>
                  <a:cubicBezTo>
                    <a:pt x="270" y="377"/>
                    <a:pt x="280" y="376"/>
                    <a:pt x="291" y="375"/>
                  </a:cubicBezTo>
                  <a:cubicBezTo>
                    <a:pt x="508" y="375"/>
                    <a:pt x="495" y="1"/>
                    <a:pt x="27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0"/>
            <p:cNvSpPr/>
            <p:nvPr/>
          </p:nvSpPr>
          <p:spPr>
            <a:xfrm>
              <a:off x="8703275" y="4221525"/>
              <a:ext cx="4200" cy="2550"/>
            </a:xfrm>
            <a:custGeom>
              <a:avLst/>
              <a:gdLst/>
              <a:ahLst/>
              <a:cxnLst/>
              <a:rect l="l" t="t" r="r" b="b"/>
              <a:pathLst>
                <a:path w="168" h="102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0"/>
            <p:cNvSpPr/>
            <p:nvPr/>
          </p:nvSpPr>
          <p:spPr>
            <a:xfrm>
              <a:off x="8741225" y="42390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30" y="408"/>
                  </a:cubicBezTo>
                  <a:cubicBezTo>
                    <a:pt x="247" y="408"/>
                    <a:pt x="265" y="406"/>
                    <a:pt x="284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0"/>
            <p:cNvSpPr/>
            <p:nvPr/>
          </p:nvSpPr>
          <p:spPr>
            <a:xfrm>
              <a:off x="8785500" y="4209025"/>
              <a:ext cx="9525" cy="6950"/>
            </a:xfrm>
            <a:custGeom>
              <a:avLst/>
              <a:gdLst/>
              <a:ahLst/>
              <a:cxnLst/>
              <a:rect l="l" t="t" r="r" b="b"/>
              <a:pathLst>
                <a:path w="381" h="278" extrusionOk="0">
                  <a:moveTo>
                    <a:pt x="181" y="1"/>
                  </a:moveTo>
                  <a:cubicBezTo>
                    <a:pt x="0" y="31"/>
                    <a:pt x="10" y="277"/>
                    <a:pt x="135" y="277"/>
                  </a:cubicBezTo>
                  <a:cubicBezTo>
                    <a:pt x="149" y="277"/>
                    <a:pt x="164" y="274"/>
                    <a:pt x="181" y="267"/>
                  </a:cubicBezTo>
                  <a:cubicBezTo>
                    <a:pt x="381" y="267"/>
                    <a:pt x="347" y="1"/>
                    <a:pt x="18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0"/>
            <p:cNvSpPr/>
            <p:nvPr/>
          </p:nvSpPr>
          <p:spPr>
            <a:xfrm>
              <a:off x="8816700" y="4257350"/>
              <a:ext cx="18100" cy="12575"/>
            </a:xfrm>
            <a:custGeom>
              <a:avLst/>
              <a:gdLst/>
              <a:ahLst/>
              <a:cxnLst/>
              <a:rect l="l" t="t" r="r" b="b"/>
              <a:pathLst>
                <a:path w="724" h="503" extrusionOk="0">
                  <a:moveTo>
                    <a:pt x="365" y="1"/>
                  </a:moveTo>
                  <a:cubicBezTo>
                    <a:pt x="355" y="1"/>
                    <a:pt x="344" y="1"/>
                    <a:pt x="334" y="2"/>
                  </a:cubicBezTo>
                  <a:cubicBezTo>
                    <a:pt x="0" y="2"/>
                    <a:pt x="67" y="503"/>
                    <a:pt x="400" y="503"/>
                  </a:cubicBezTo>
                  <a:cubicBezTo>
                    <a:pt x="723" y="470"/>
                    <a:pt x="671" y="1"/>
                    <a:pt x="36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0"/>
            <p:cNvSpPr/>
            <p:nvPr/>
          </p:nvSpPr>
          <p:spPr>
            <a:xfrm>
              <a:off x="8848375" y="4238050"/>
              <a:ext cx="12050" cy="9375"/>
            </a:xfrm>
            <a:custGeom>
              <a:avLst/>
              <a:gdLst/>
              <a:ahLst/>
              <a:cxnLst/>
              <a:rect l="l" t="t" r="r" b="b"/>
              <a:pathLst>
                <a:path w="482" h="375" extrusionOk="0">
                  <a:moveTo>
                    <a:pt x="254" y="0"/>
                  </a:moveTo>
                  <a:cubicBezTo>
                    <a:pt x="238" y="0"/>
                    <a:pt x="220" y="2"/>
                    <a:pt x="201" y="7"/>
                  </a:cubicBezTo>
                  <a:cubicBezTo>
                    <a:pt x="1" y="7"/>
                    <a:pt x="1" y="374"/>
                    <a:pt x="234" y="374"/>
                  </a:cubicBezTo>
                  <a:cubicBezTo>
                    <a:pt x="482" y="374"/>
                    <a:pt x="471" y="0"/>
                    <a:pt x="25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0"/>
            <p:cNvSpPr/>
            <p:nvPr/>
          </p:nvSpPr>
          <p:spPr>
            <a:xfrm>
              <a:off x="8779175" y="4274075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7" y="0"/>
                  </a:moveTo>
                  <a:cubicBezTo>
                    <a:pt x="0" y="0"/>
                    <a:pt x="67" y="401"/>
                    <a:pt x="300" y="401"/>
                  </a:cubicBezTo>
                  <a:cubicBezTo>
                    <a:pt x="567" y="401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0"/>
            <p:cNvSpPr/>
            <p:nvPr/>
          </p:nvSpPr>
          <p:spPr>
            <a:xfrm>
              <a:off x="8674925" y="4244000"/>
              <a:ext cx="10625" cy="7575"/>
            </a:xfrm>
            <a:custGeom>
              <a:avLst/>
              <a:gdLst/>
              <a:ahLst/>
              <a:cxnLst/>
              <a:rect l="l" t="t" r="r" b="b"/>
              <a:pathLst>
                <a:path w="425" h="303" extrusionOk="0">
                  <a:moveTo>
                    <a:pt x="253" y="0"/>
                  </a:moveTo>
                  <a:cubicBezTo>
                    <a:pt x="246" y="0"/>
                    <a:pt x="240" y="1"/>
                    <a:pt x="234" y="3"/>
                  </a:cubicBezTo>
                  <a:cubicBezTo>
                    <a:pt x="0" y="3"/>
                    <a:pt x="67" y="303"/>
                    <a:pt x="234" y="303"/>
                  </a:cubicBezTo>
                  <a:cubicBezTo>
                    <a:pt x="425" y="303"/>
                    <a:pt x="373" y="0"/>
                    <a:pt x="25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0"/>
            <p:cNvSpPr/>
            <p:nvPr/>
          </p:nvSpPr>
          <p:spPr>
            <a:xfrm>
              <a:off x="8837550" y="4154825"/>
              <a:ext cx="15850" cy="10875"/>
            </a:xfrm>
            <a:custGeom>
              <a:avLst/>
              <a:gdLst/>
              <a:ahLst/>
              <a:cxnLst/>
              <a:rect l="l" t="t" r="r" b="b"/>
              <a:pathLst>
                <a:path w="634" h="435" extrusionOk="0">
                  <a:moveTo>
                    <a:pt x="300" y="0"/>
                  </a:moveTo>
                  <a:cubicBezTo>
                    <a:pt x="0" y="34"/>
                    <a:pt x="67" y="434"/>
                    <a:pt x="334" y="434"/>
                  </a:cubicBezTo>
                  <a:cubicBezTo>
                    <a:pt x="634" y="434"/>
                    <a:pt x="600" y="0"/>
                    <a:pt x="3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0"/>
            <p:cNvSpPr/>
            <p:nvPr/>
          </p:nvSpPr>
          <p:spPr>
            <a:xfrm>
              <a:off x="8707475" y="5102000"/>
              <a:ext cx="140575" cy="16025"/>
            </a:xfrm>
            <a:custGeom>
              <a:avLst/>
              <a:gdLst/>
              <a:ahLst/>
              <a:cxnLst/>
              <a:rect l="l" t="t" r="r" b="b"/>
              <a:pathLst>
                <a:path w="5623" h="641" extrusionOk="0">
                  <a:moveTo>
                    <a:pt x="5563" y="0"/>
                  </a:moveTo>
                  <a:cubicBezTo>
                    <a:pt x="5555" y="0"/>
                    <a:pt x="5546" y="2"/>
                    <a:pt x="5537" y="7"/>
                  </a:cubicBezTo>
                  <a:cubicBezTo>
                    <a:pt x="3702" y="241"/>
                    <a:pt x="1867" y="374"/>
                    <a:pt x="33" y="574"/>
                  </a:cubicBezTo>
                  <a:cubicBezTo>
                    <a:pt x="28" y="570"/>
                    <a:pt x="24" y="567"/>
                    <a:pt x="20" y="567"/>
                  </a:cubicBezTo>
                  <a:cubicBezTo>
                    <a:pt x="0" y="567"/>
                    <a:pt x="4" y="641"/>
                    <a:pt x="33" y="641"/>
                  </a:cubicBezTo>
                  <a:cubicBezTo>
                    <a:pt x="1867" y="574"/>
                    <a:pt x="3702" y="307"/>
                    <a:pt x="5537" y="74"/>
                  </a:cubicBezTo>
                  <a:cubicBezTo>
                    <a:pt x="5622" y="74"/>
                    <a:pt x="5610" y="0"/>
                    <a:pt x="5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0"/>
            <p:cNvSpPr/>
            <p:nvPr/>
          </p:nvSpPr>
          <p:spPr>
            <a:xfrm>
              <a:off x="8790850" y="5072575"/>
              <a:ext cx="10850" cy="38450"/>
            </a:xfrm>
            <a:custGeom>
              <a:avLst/>
              <a:gdLst/>
              <a:ahLst/>
              <a:cxnLst/>
              <a:rect l="l" t="t" r="r" b="b"/>
              <a:pathLst>
                <a:path w="434" h="1538" extrusionOk="0">
                  <a:moveTo>
                    <a:pt x="380" y="0"/>
                  </a:moveTo>
                  <a:cubicBezTo>
                    <a:pt x="350" y="0"/>
                    <a:pt x="317" y="17"/>
                    <a:pt x="300" y="50"/>
                  </a:cubicBezTo>
                  <a:cubicBezTo>
                    <a:pt x="167" y="517"/>
                    <a:pt x="133" y="1017"/>
                    <a:pt x="0" y="1451"/>
                  </a:cubicBezTo>
                  <a:cubicBezTo>
                    <a:pt x="0" y="1515"/>
                    <a:pt x="40" y="1538"/>
                    <a:pt x="70" y="1538"/>
                  </a:cubicBezTo>
                  <a:cubicBezTo>
                    <a:pt x="87" y="1538"/>
                    <a:pt x="100" y="1530"/>
                    <a:pt x="100" y="1518"/>
                  </a:cubicBezTo>
                  <a:cubicBezTo>
                    <a:pt x="267" y="1051"/>
                    <a:pt x="434" y="550"/>
                    <a:pt x="434" y="50"/>
                  </a:cubicBezTo>
                  <a:cubicBezTo>
                    <a:pt x="434" y="17"/>
                    <a:pt x="409" y="0"/>
                    <a:pt x="38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0"/>
            <p:cNvSpPr/>
            <p:nvPr/>
          </p:nvSpPr>
          <p:spPr>
            <a:xfrm>
              <a:off x="8864225" y="5051300"/>
              <a:ext cx="133025" cy="36275"/>
            </a:xfrm>
            <a:custGeom>
              <a:avLst/>
              <a:gdLst/>
              <a:ahLst/>
              <a:cxnLst/>
              <a:rect l="l" t="t" r="r" b="b"/>
              <a:pathLst>
                <a:path w="5321" h="1451" extrusionOk="0">
                  <a:moveTo>
                    <a:pt x="67" y="0"/>
                  </a:moveTo>
                  <a:cubicBezTo>
                    <a:pt x="0" y="34"/>
                    <a:pt x="0" y="67"/>
                    <a:pt x="34" y="67"/>
                  </a:cubicBezTo>
                  <a:cubicBezTo>
                    <a:pt x="1735" y="534"/>
                    <a:pt x="3503" y="934"/>
                    <a:pt x="5204" y="1435"/>
                  </a:cubicBezTo>
                  <a:cubicBezTo>
                    <a:pt x="5215" y="1446"/>
                    <a:pt x="5226" y="1451"/>
                    <a:pt x="5237" y="1451"/>
                  </a:cubicBezTo>
                  <a:cubicBezTo>
                    <a:pt x="5289" y="1451"/>
                    <a:pt x="5321" y="1335"/>
                    <a:pt x="5238" y="1335"/>
                  </a:cubicBezTo>
                  <a:cubicBezTo>
                    <a:pt x="3536" y="834"/>
                    <a:pt x="1835" y="334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0"/>
            <p:cNvSpPr/>
            <p:nvPr/>
          </p:nvSpPr>
          <p:spPr>
            <a:xfrm>
              <a:off x="8931775" y="5040300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983" y="0"/>
                  </a:moveTo>
                  <a:cubicBezTo>
                    <a:pt x="978" y="0"/>
                    <a:pt x="972" y="2"/>
                    <a:pt x="968" y="7"/>
                  </a:cubicBezTo>
                  <a:cubicBezTo>
                    <a:pt x="801" y="140"/>
                    <a:pt x="634" y="307"/>
                    <a:pt x="501" y="474"/>
                  </a:cubicBezTo>
                  <a:cubicBezTo>
                    <a:pt x="334" y="641"/>
                    <a:pt x="167" y="807"/>
                    <a:pt x="0" y="1007"/>
                  </a:cubicBezTo>
                  <a:cubicBezTo>
                    <a:pt x="0" y="1090"/>
                    <a:pt x="23" y="1150"/>
                    <a:pt x="50" y="1150"/>
                  </a:cubicBezTo>
                  <a:cubicBezTo>
                    <a:pt x="55" y="1150"/>
                    <a:pt x="61" y="1147"/>
                    <a:pt x="67" y="1141"/>
                  </a:cubicBezTo>
                  <a:cubicBezTo>
                    <a:pt x="234" y="1007"/>
                    <a:pt x="401" y="841"/>
                    <a:pt x="534" y="674"/>
                  </a:cubicBezTo>
                  <a:cubicBezTo>
                    <a:pt x="701" y="507"/>
                    <a:pt x="901" y="340"/>
                    <a:pt x="1034" y="140"/>
                  </a:cubicBezTo>
                  <a:cubicBezTo>
                    <a:pt x="1063" y="83"/>
                    <a:pt x="1018" y="0"/>
                    <a:pt x="9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0"/>
            <p:cNvSpPr/>
            <p:nvPr/>
          </p:nvSpPr>
          <p:spPr>
            <a:xfrm>
              <a:off x="8826700" y="3912975"/>
              <a:ext cx="206000" cy="381975"/>
            </a:xfrm>
            <a:custGeom>
              <a:avLst/>
              <a:gdLst/>
              <a:ahLst/>
              <a:cxnLst/>
              <a:rect l="l" t="t" r="r" b="b"/>
              <a:pathLst>
                <a:path w="8240" h="15279" extrusionOk="0">
                  <a:moveTo>
                    <a:pt x="668" y="1"/>
                  </a:moveTo>
                  <a:lnTo>
                    <a:pt x="2569" y="4771"/>
                  </a:lnTo>
                  <a:lnTo>
                    <a:pt x="4237" y="8507"/>
                  </a:lnTo>
                  <a:lnTo>
                    <a:pt x="0" y="14011"/>
                  </a:lnTo>
                  <a:lnTo>
                    <a:pt x="701" y="15278"/>
                  </a:lnTo>
                  <a:cubicBezTo>
                    <a:pt x="701" y="15278"/>
                    <a:pt x="8240" y="11509"/>
                    <a:pt x="7773" y="8107"/>
                  </a:cubicBezTo>
                  <a:cubicBezTo>
                    <a:pt x="7039" y="2870"/>
                    <a:pt x="668" y="1"/>
                    <a:pt x="668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0"/>
            <p:cNvSpPr/>
            <p:nvPr/>
          </p:nvSpPr>
          <p:spPr>
            <a:xfrm>
              <a:off x="8701600" y="4261100"/>
              <a:ext cx="144300" cy="100550"/>
            </a:xfrm>
            <a:custGeom>
              <a:avLst/>
              <a:gdLst/>
              <a:ahLst/>
              <a:cxnLst/>
              <a:rect l="l" t="t" r="r" b="b"/>
              <a:pathLst>
                <a:path w="5772" h="4022" extrusionOk="0">
                  <a:moveTo>
                    <a:pt x="4991" y="1"/>
                  </a:moveTo>
                  <a:cubicBezTo>
                    <a:pt x="4972" y="1"/>
                    <a:pt x="4954" y="7"/>
                    <a:pt x="4938" y="19"/>
                  </a:cubicBezTo>
                  <a:cubicBezTo>
                    <a:pt x="4704" y="219"/>
                    <a:pt x="3603" y="86"/>
                    <a:pt x="3036" y="286"/>
                  </a:cubicBezTo>
                  <a:cubicBezTo>
                    <a:pt x="2403" y="486"/>
                    <a:pt x="1368" y="1287"/>
                    <a:pt x="1435" y="1487"/>
                  </a:cubicBezTo>
                  <a:cubicBezTo>
                    <a:pt x="1452" y="1520"/>
                    <a:pt x="1486" y="1534"/>
                    <a:pt x="1534" y="1534"/>
                  </a:cubicBezTo>
                  <a:cubicBezTo>
                    <a:pt x="1775" y="1534"/>
                    <a:pt x="2346" y="1176"/>
                    <a:pt x="2569" y="1120"/>
                  </a:cubicBezTo>
                  <a:cubicBezTo>
                    <a:pt x="2614" y="1101"/>
                    <a:pt x="2659" y="1092"/>
                    <a:pt x="2698" y="1092"/>
                  </a:cubicBezTo>
                  <a:cubicBezTo>
                    <a:pt x="2864" y="1092"/>
                    <a:pt x="2911" y="1263"/>
                    <a:pt x="2236" y="1587"/>
                  </a:cubicBezTo>
                  <a:cubicBezTo>
                    <a:pt x="1402" y="1954"/>
                    <a:pt x="134" y="2621"/>
                    <a:pt x="234" y="2854"/>
                  </a:cubicBezTo>
                  <a:cubicBezTo>
                    <a:pt x="242" y="2886"/>
                    <a:pt x="272" y="2900"/>
                    <a:pt x="319" y="2900"/>
                  </a:cubicBezTo>
                  <a:cubicBezTo>
                    <a:pt x="622" y="2900"/>
                    <a:pt x="1635" y="2319"/>
                    <a:pt x="1995" y="2319"/>
                  </a:cubicBezTo>
                  <a:cubicBezTo>
                    <a:pt x="2044" y="2319"/>
                    <a:pt x="2081" y="2329"/>
                    <a:pt x="2102" y="2354"/>
                  </a:cubicBezTo>
                  <a:cubicBezTo>
                    <a:pt x="2302" y="2621"/>
                    <a:pt x="1469" y="2821"/>
                    <a:pt x="968" y="2988"/>
                  </a:cubicBezTo>
                  <a:cubicBezTo>
                    <a:pt x="501" y="3121"/>
                    <a:pt x="1" y="3322"/>
                    <a:pt x="1" y="3322"/>
                  </a:cubicBezTo>
                  <a:cubicBezTo>
                    <a:pt x="38" y="3471"/>
                    <a:pt x="177" y="3527"/>
                    <a:pt x="371" y="3527"/>
                  </a:cubicBezTo>
                  <a:cubicBezTo>
                    <a:pt x="932" y="3527"/>
                    <a:pt x="1962" y="3062"/>
                    <a:pt x="2374" y="3062"/>
                  </a:cubicBezTo>
                  <a:cubicBezTo>
                    <a:pt x="2454" y="3062"/>
                    <a:pt x="2511" y="3079"/>
                    <a:pt x="2536" y="3121"/>
                  </a:cubicBezTo>
                  <a:cubicBezTo>
                    <a:pt x="2736" y="3455"/>
                    <a:pt x="935" y="3688"/>
                    <a:pt x="835" y="3855"/>
                  </a:cubicBezTo>
                  <a:cubicBezTo>
                    <a:pt x="776" y="3958"/>
                    <a:pt x="910" y="4022"/>
                    <a:pt x="1178" y="4022"/>
                  </a:cubicBezTo>
                  <a:cubicBezTo>
                    <a:pt x="1520" y="4022"/>
                    <a:pt x="2081" y="3917"/>
                    <a:pt x="2736" y="3655"/>
                  </a:cubicBezTo>
                  <a:cubicBezTo>
                    <a:pt x="3904" y="3155"/>
                    <a:pt x="5772" y="1320"/>
                    <a:pt x="5772" y="1320"/>
                  </a:cubicBezTo>
                  <a:cubicBezTo>
                    <a:pt x="5772" y="1320"/>
                    <a:pt x="5273" y="1"/>
                    <a:pt x="4991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0"/>
            <p:cNvSpPr/>
            <p:nvPr/>
          </p:nvSpPr>
          <p:spPr>
            <a:xfrm>
              <a:off x="8995975" y="3797900"/>
              <a:ext cx="240150" cy="444525"/>
            </a:xfrm>
            <a:custGeom>
              <a:avLst/>
              <a:gdLst/>
              <a:ahLst/>
              <a:cxnLst/>
              <a:rect l="l" t="t" r="r" b="b"/>
              <a:pathLst>
                <a:path w="9606" h="17781" extrusionOk="0">
                  <a:moveTo>
                    <a:pt x="2169" y="1"/>
                  </a:moveTo>
                  <a:lnTo>
                    <a:pt x="3003" y="5638"/>
                  </a:lnTo>
                  <a:lnTo>
                    <a:pt x="4938" y="9874"/>
                  </a:lnTo>
                  <a:lnTo>
                    <a:pt x="1" y="16279"/>
                  </a:lnTo>
                  <a:lnTo>
                    <a:pt x="835" y="17780"/>
                  </a:lnTo>
                  <a:cubicBezTo>
                    <a:pt x="835" y="17780"/>
                    <a:pt x="835" y="17780"/>
                    <a:pt x="836" y="17780"/>
                  </a:cubicBezTo>
                  <a:cubicBezTo>
                    <a:pt x="967" y="17780"/>
                    <a:pt x="9606" y="13362"/>
                    <a:pt x="9074" y="9474"/>
                  </a:cubicBezTo>
                  <a:cubicBezTo>
                    <a:pt x="8240" y="3437"/>
                    <a:pt x="2170" y="1"/>
                    <a:pt x="2169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0"/>
            <p:cNvSpPr/>
            <p:nvPr/>
          </p:nvSpPr>
          <p:spPr>
            <a:xfrm>
              <a:off x="8853375" y="4204150"/>
              <a:ext cx="166825" cy="115125"/>
            </a:xfrm>
            <a:custGeom>
              <a:avLst/>
              <a:gdLst/>
              <a:ahLst/>
              <a:cxnLst/>
              <a:rect l="l" t="t" r="r" b="b"/>
              <a:pathLst>
                <a:path w="6673" h="4605" extrusionOk="0">
                  <a:moveTo>
                    <a:pt x="5749" y="0"/>
                  </a:moveTo>
                  <a:cubicBezTo>
                    <a:pt x="5722" y="0"/>
                    <a:pt x="5696" y="9"/>
                    <a:pt x="5672" y="29"/>
                  </a:cubicBezTo>
                  <a:cubicBezTo>
                    <a:pt x="5371" y="262"/>
                    <a:pt x="4137" y="96"/>
                    <a:pt x="3470" y="296"/>
                  </a:cubicBezTo>
                  <a:cubicBezTo>
                    <a:pt x="2803" y="529"/>
                    <a:pt x="1602" y="1430"/>
                    <a:pt x="1669" y="1697"/>
                  </a:cubicBezTo>
                  <a:cubicBezTo>
                    <a:pt x="1683" y="1725"/>
                    <a:pt x="1713" y="1737"/>
                    <a:pt x="1756" y="1737"/>
                  </a:cubicBezTo>
                  <a:cubicBezTo>
                    <a:pt x="2012" y="1737"/>
                    <a:pt x="2712" y="1287"/>
                    <a:pt x="2970" y="1230"/>
                  </a:cubicBezTo>
                  <a:cubicBezTo>
                    <a:pt x="3022" y="1214"/>
                    <a:pt x="3071" y="1207"/>
                    <a:pt x="3114" y="1207"/>
                  </a:cubicBezTo>
                  <a:cubicBezTo>
                    <a:pt x="3348" y="1207"/>
                    <a:pt x="3391" y="1426"/>
                    <a:pt x="2603" y="1763"/>
                  </a:cubicBezTo>
                  <a:cubicBezTo>
                    <a:pt x="1635" y="2197"/>
                    <a:pt x="201" y="2964"/>
                    <a:pt x="301" y="3264"/>
                  </a:cubicBezTo>
                  <a:cubicBezTo>
                    <a:pt x="309" y="3299"/>
                    <a:pt x="340" y="3314"/>
                    <a:pt x="390" y="3314"/>
                  </a:cubicBezTo>
                  <a:cubicBezTo>
                    <a:pt x="721" y="3314"/>
                    <a:pt x="1869" y="2648"/>
                    <a:pt x="2319" y="2648"/>
                  </a:cubicBezTo>
                  <a:cubicBezTo>
                    <a:pt x="2387" y="2648"/>
                    <a:pt x="2438" y="2663"/>
                    <a:pt x="2469" y="2697"/>
                  </a:cubicBezTo>
                  <a:cubicBezTo>
                    <a:pt x="2703" y="2931"/>
                    <a:pt x="1769" y="3231"/>
                    <a:pt x="1168" y="3398"/>
                  </a:cubicBezTo>
                  <a:cubicBezTo>
                    <a:pt x="535" y="3565"/>
                    <a:pt x="1" y="3798"/>
                    <a:pt x="1" y="3798"/>
                  </a:cubicBezTo>
                  <a:cubicBezTo>
                    <a:pt x="39" y="3972"/>
                    <a:pt x="195" y="4036"/>
                    <a:pt x="419" y="4036"/>
                  </a:cubicBezTo>
                  <a:cubicBezTo>
                    <a:pt x="1063" y="4036"/>
                    <a:pt x="2260" y="3501"/>
                    <a:pt x="2746" y="3501"/>
                  </a:cubicBezTo>
                  <a:cubicBezTo>
                    <a:pt x="2837" y="3501"/>
                    <a:pt x="2904" y="3520"/>
                    <a:pt x="2936" y="3565"/>
                  </a:cubicBezTo>
                  <a:cubicBezTo>
                    <a:pt x="3203" y="3932"/>
                    <a:pt x="1135" y="4232"/>
                    <a:pt x="968" y="4432"/>
                  </a:cubicBezTo>
                  <a:cubicBezTo>
                    <a:pt x="890" y="4525"/>
                    <a:pt x="1074" y="4604"/>
                    <a:pt x="1427" y="4604"/>
                  </a:cubicBezTo>
                  <a:cubicBezTo>
                    <a:pt x="1831" y="4604"/>
                    <a:pt x="2458" y="4501"/>
                    <a:pt x="3170" y="4198"/>
                  </a:cubicBezTo>
                  <a:cubicBezTo>
                    <a:pt x="4504" y="3598"/>
                    <a:pt x="6672" y="1463"/>
                    <a:pt x="6672" y="1463"/>
                  </a:cubicBezTo>
                  <a:cubicBezTo>
                    <a:pt x="6672" y="1463"/>
                    <a:pt x="6099" y="0"/>
                    <a:pt x="5749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0"/>
            <p:cNvSpPr/>
            <p:nvPr/>
          </p:nvSpPr>
          <p:spPr>
            <a:xfrm>
              <a:off x="9036025" y="3784550"/>
              <a:ext cx="183475" cy="266050"/>
            </a:xfrm>
            <a:custGeom>
              <a:avLst/>
              <a:gdLst/>
              <a:ahLst/>
              <a:cxnLst/>
              <a:rect l="l" t="t" r="r" b="b"/>
              <a:pathLst>
                <a:path w="7339" h="10642" extrusionOk="0">
                  <a:moveTo>
                    <a:pt x="0" y="1"/>
                  </a:moveTo>
                  <a:lnTo>
                    <a:pt x="2535" y="10642"/>
                  </a:lnTo>
                  <a:lnTo>
                    <a:pt x="7339" y="7573"/>
                  </a:lnTo>
                  <a:cubicBezTo>
                    <a:pt x="4203" y="5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0"/>
            <p:cNvSpPr/>
            <p:nvPr/>
          </p:nvSpPr>
          <p:spPr>
            <a:xfrm>
              <a:off x="9083550" y="3893800"/>
              <a:ext cx="27125" cy="167225"/>
            </a:xfrm>
            <a:custGeom>
              <a:avLst/>
              <a:gdLst/>
              <a:ahLst/>
              <a:cxnLst/>
              <a:rect l="l" t="t" r="r" b="b"/>
              <a:pathLst>
                <a:path w="1085" h="6689" extrusionOk="0">
                  <a:moveTo>
                    <a:pt x="0" y="1"/>
                  </a:moveTo>
                  <a:cubicBezTo>
                    <a:pt x="301" y="2202"/>
                    <a:pt x="601" y="4437"/>
                    <a:pt x="934" y="6639"/>
                  </a:cubicBezTo>
                  <a:cubicBezTo>
                    <a:pt x="968" y="6672"/>
                    <a:pt x="1009" y="6689"/>
                    <a:pt x="1039" y="6689"/>
                  </a:cubicBezTo>
                  <a:cubicBezTo>
                    <a:pt x="1068" y="6689"/>
                    <a:pt x="1085" y="6672"/>
                    <a:pt x="1068" y="6639"/>
                  </a:cubicBezTo>
                  <a:cubicBezTo>
                    <a:pt x="801" y="4437"/>
                    <a:pt x="568" y="2169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0"/>
            <p:cNvSpPr/>
            <p:nvPr/>
          </p:nvSpPr>
          <p:spPr>
            <a:xfrm>
              <a:off x="8974300" y="3965350"/>
              <a:ext cx="13275" cy="10325"/>
            </a:xfrm>
            <a:custGeom>
              <a:avLst/>
              <a:gdLst/>
              <a:ahLst/>
              <a:cxnLst/>
              <a:rect l="l" t="t" r="r" b="b"/>
              <a:pathLst>
                <a:path w="531" h="413" extrusionOk="0">
                  <a:moveTo>
                    <a:pt x="298" y="1"/>
                  </a:moveTo>
                  <a:cubicBezTo>
                    <a:pt x="287" y="1"/>
                    <a:pt x="276" y="3"/>
                    <a:pt x="267" y="7"/>
                  </a:cubicBezTo>
                  <a:cubicBezTo>
                    <a:pt x="201" y="7"/>
                    <a:pt x="201" y="7"/>
                    <a:pt x="167" y="74"/>
                  </a:cubicBezTo>
                  <a:cubicBezTo>
                    <a:pt x="1" y="107"/>
                    <a:pt x="34" y="341"/>
                    <a:pt x="201" y="408"/>
                  </a:cubicBezTo>
                  <a:lnTo>
                    <a:pt x="301" y="408"/>
                  </a:lnTo>
                  <a:cubicBezTo>
                    <a:pt x="315" y="411"/>
                    <a:pt x="329" y="413"/>
                    <a:pt x="342" y="413"/>
                  </a:cubicBezTo>
                  <a:cubicBezTo>
                    <a:pt x="454" y="413"/>
                    <a:pt x="531" y="293"/>
                    <a:pt x="501" y="174"/>
                  </a:cubicBezTo>
                  <a:cubicBezTo>
                    <a:pt x="472" y="87"/>
                    <a:pt x="368" y="1"/>
                    <a:pt x="29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0"/>
            <p:cNvSpPr/>
            <p:nvPr/>
          </p:nvSpPr>
          <p:spPr>
            <a:xfrm>
              <a:off x="8993500" y="3912975"/>
              <a:ext cx="12525" cy="10100"/>
            </a:xfrm>
            <a:custGeom>
              <a:avLst/>
              <a:gdLst/>
              <a:ahLst/>
              <a:cxnLst/>
              <a:rect l="l" t="t" r="r" b="b"/>
              <a:pathLst>
                <a:path w="501" h="404" extrusionOk="0">
                  <a:moveTo>
                    <a:pt x="200" y="1"/>
                  </a:moveTo>
                  <a:cubicBezTo>
                    <a:pt x="8" y="33"/>
                    <a:pt x="0" y="403"/>
                    <a:pt x="206" y="403"/>
                  </a:cubicBezTo>
                  <a:cubicBezTo>
                    <a:pt x="215" y="403"/>
                    <a:pt x="224" y="402"/>
                    <a:pt x="233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0"/>
            <p:cNvSpPr/>
            <p:nvPr/>
          </p:nvSpPr>
          <p:spPr>
            <a:xfrm>
              <a:off x="8980975" y="3940500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0" y="67"/>
                    <a:pt x="34" y="501"/>
                    <a:pt x="367" y="501"/>
                  </a:cubicBezTo>
                  <a:cubicBezTo>
                    <a:pt x="668" y="468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0"/>
            <p:cNvSpPr/>
            <p:nvPr/>
          </p:nvSpPr>
          <p:spPr>
            <a:xfrm>
              <a:off x="9006825" y="3930925"/>
              <a:ext cx="5875" cy="6900"/>
            </a:xfrm>
            <a:custGeom>
              <a:avLst/>
              <a:gdLst/>
              <a:ahLst/>
              <a:cxnLst/>
              <a:rect l="l" t="t" r="r" b="b"/>
              <a:pathLst>
                <a:path w="235" h="276" extrusionOk="0">
                  <a:moveTo>
                    <a:pt x="88" y="0"/>
                  </a:moveTo>
                  <a:cubicBezTo>
                    <a:pt x="42" y="0"/>
                    <a:pt x="1" y="17"/>
                    <a:pt x="1" y="50"/>
                  </a:cubicBezTo>
                  <a:lnTo>
                    <a:pt x="1" y="150"/>
                  </a:lnTo>
                  <a:cubicBezTo>
                    <a:pt x="1" y="234"/>
                    <a:pt x="59" y="275"/>
                    <a:pt x="117" y="275"/>
                  </a:cubicBezTo>
                  <a:cubicBezTo>
                    <a:pt x="176" y="275"/>
                    <a:pt x="234" y="234"/>
                    <a:pt x="234" y="150"/>
                  </a:cubicBezTo>
                  <a:cubicBezTo>
                    <a:pt x="234" y="117"/>
                    <a:pt x="234" y="50"/>
                    <a:pt x="201" y="50"/>
                  </a:cubicBezTo>
                  <a:cubicBezTo>
                    <a:pt x="184" y="17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0"/>
            <p:cNvSpPr/>
            <p:nvPr/>
          </p:nvSpPr>
          <p:spPr>
            <a:xfrm>
              <a:off x="9008500" y="38888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234" y="0"/>
                  </a:moveTo>
                  <a:cubicBezTo>
                    <a:pt x="0" y="0"/>
                    <a:pt x="67" y="301"/>
                    <a:pt x="234" y="301"/>
                  </a:cubicBezTo>
                  <a:cubicBezTo>
                    <a:pt x="367" y="301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0"/>
            <p:cNvSpPr/>
            <p:nvPr/>
          </p:nvSpPr>
          <p:spPr>
            <a:xfrm>
              <a:off x="9015175" y="38671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00" y="0"/>
                  </a:moveTo>
                  <a:cubicBezTo>
                    <a:pt x="0" y="0"/>
                    <a:pt x="33" y="334"/>
                    <a:pt x="234" y="334"/>
                  </a:cubicBezTo>
                  <a:cubicBezTo>
                    <a:pt x="467" y="334"/>
                    <a:pt x="467" y="0"/>
                    <a:pt x="2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0"/>
            <p:cNvSpPr/>
            <p:nvPr/>
          </p:nvSpPr>
          <p:spPr>
            <a:xfrm>
              <a:off x="9036025" y="38354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33" y="1"/>
                  </a:moveTo>
                  <a:cubicBezTo>
                    <a:pt x="0" y="1"/>
                    <a:pt x="0" y="167"/>
                    <a:pt x="133" y="167"/>
                  </a:cubicBezTo>
                  <a:cubicBezTo>
                    <a:pt x="200" y="1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0"/>
            <p:cNvSpPr/>
            <p:nvPr/>
          </p:nvSpPr>
          <p:spPr>
            <a:xfrm>
              <a:off x="9032250" y="3860550"/>
              <a:ext cx="7950" cy="9750"/>
            </a:xfrm>
            <a:custGeom>
              <a:avLst/>
              <a:gdLst/>
              <a:ahLst/>
              <a:cxnLst/>
              <a:rect l="l" t="t" r="r" b="b"/>
              <a:pathLst>
                <a:path w="318" h="390" extrusionOk="0">
                  <a:moveTo>
                    <a:pt x="164" y="0"/>
                  </a:moveTo>
                  <a:cubicBezTo>
                    <a:pt x="82" y="0"/>
                    <a:pt x="0" y="59"/>
                    <a:pt x="18" y="163"/>
                  </a:cubicBezTo>
                  <a:lnTo>
                    <a:pt x="18" y="263"/>
                  </a:lnTo>
                  <a:cubicBezTo>
                    <a:pt x="33" y="354"/>
                    <a:pt x="95" y="389"/>
                    <a:pt x="160" y="389"/>
                  </a:cubicBezTo>
                  <a:cubicBezTo>
                    <a:pt x="238" y="389"/>
                    <a:pt x="318" y="336"/>
                    <a:pt x="318" y="263"/>
                  </a:cubicBezTo>
                  <a:lnTo>
                    <a:pt x="318" y="163"/>
                  </a:lnTo>
                  <a:cubicBezTo>
                    <a:pt x="318" y="51"/>
                    <a:pt x="241" y="0"/>
                    <a:pt x="1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0"/>
            <p:cNvSpPr/>
            <p:nvPr/>
          </p:nvSpPr>
          <p:spPr>
            <a:xfrm>
              <a:off x="9023550" y="3837100"/>
              <a:ext cx="11650" cy="7750"/>
            </a:xfrm>
            <a:custGeom>
              <a:avLst/>
              <a:gdLst/>
              <a:ahLst/>
              <a:cxnLst/>
              <a:rect l="l" t="t" r="r" b="b"/>
              <a:pathLst>
                <a:path w="466" h="310" extrusionOk="0">
                  <a:moveTo>
                    <a:pt x="232" y="0"/>
                  </a:moveTo>
                  <a:cubicBezTo>
                    <a:pt x="20" y="31"/>
                    <a:pt x="1" y="309"/>
                    <a:pt x="175" y="309"/>
                  </a:cubicBezTo>
                  <a:cubicBezTo>
                    <a:pt x="192" y="309"/>
                    <a:pt x="211" y="307"/>
                    <a:pt x="232" y="301"/>
                  </a:cubicBezTo>
                  <a:cubicBezTo>
                    <a:pt x="299" y="301"/>
                    <a:pt x="299" y="301"/>
                    <a:pt x="332" y="267"/>
                  </a:cubicBezTo>
                  <a:cubicBezTo>
                    <a:pt x="466" y="234"/>
                    <a:pt x="399" y="67"/>
                    <a:pt x="33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0"/>
            <p:cNvSpPr/>
            <p:nvPr/>
          </p:nvSpPr>
          <p:spPr>
            <a:xfrm>
              <a:off x="9041850" y="3806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267" y="200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0"/>
            <p:cNvSpPr/>
            <p:nvPr/>
          </p:nvSpPr>
          <p:spPr>
            <a:xfrm>
              <a:off x="9044625" y="3818700"/>
              <a:ext cx="11150" cy="7650"/>
            </a:xfrm>
            <a:custGeom>
              <a:avLst/>
              <a:gdLst/>
              <a:ahLst/>
              <a:cxnLst/>
              <a:rect l="l" t="t" r="r" b="b"/>
              <a:pathLst>
                <a:path w="446" h="306" extrusionOk="0">
                  <a:moveTo>
                    <a:pt x="246" y="0"/>
                  </a:moveTo>
                  <a:cubicBezTo>
                    <a:pt x="239" y="0"/>
                    <a:pt x="231" y="1"/>
                    <a:pt x="223" y="2"/>
                  </a:cubicBezTo>
                  <a:cubicBezTo>
                    <a:pt x="1" y="2"/>
                    <a:pt x="20" y="305"/>
                    <a:pt x="196" y="305"/>
                  </a:cubicBezTo>
                  <a:cubicBezTo>
                    <a:pt x="204" y="305"/>
                    <a:pt x="214" y="304"/>
                    <a:pt x="223" y="303"/>
                  </a:cubicBezTo>
                  <a:cubicBezTo>
                    <a:pt x="446" y="303"/>
                    <a:pt x="396" y="0"/>
                    <a:pt x="24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0"/>
            <p:cNvSpPr/>
            <p:nvPr/>
          </p:nvSpPr>
          <p:spPr>
            <a:xfrm>
              <a:off x="9008825" y="3902675"/>
              <a:ext cx="13875" cy="10575"/>
            </a:xfrm>
            <a:custGeom>
              <a:avLst/>
              <a:gdLst/>
              <a:ahLst/>
              <a:cxnLst/>
              <a:rect l="l" t="t" r="r" b="b"/>
              <a:pathLst>
                <a:path w="555" h="423" extrusionOk="0">
                  <a:moveTo>
                    <a:pt x="304" y="0"/>
                  </a:moveTo>
                  <a:cubicBezTo>
                    <a:pt x="233" y="0"/>
                    <a:pt x="196" y="38"/>
                    <a:pt x="121" y="113"/>
                  </a:cubicBezTo>
                  <a:cubicBezTo>
                    <a:pt x="0" y="173"/>
                    <a:pt x="70" y="422"/>
                    <a:pt x="231" y="422"/>
                  </a:cubicBezTo>
                  <a:cubicBezTo>
                    <a:pt x="249" y="422"/>
                    <a:pt x="268" y="419"/>
                    <a:pt x="287" y="413"/>
                  </a:cubicBezTo>
                  <a:cubicBezTo>
                    <a:pt x="321" y="346"/>
                    <a:pt x="421" y="346"/>
                    <a:pt x="454" y="313"/>
                  </a:cubicBezTo>
                  <a:cubicBezTo>
                    <a:pt x="488" y="279"/>
                    <a:pt x="488" y="246"/>
                    <a:pt x="488" y="179"/>
                  </a:cubicBezTo>
                  <a:cubicBezTo>
                    <a:pt x="554" y="113"/>
                    <a:pt x="454" y="79"/>
                    <a:pt x="388" y="13"/>
                  </a:cubicBezTo>
                  <a:cubicBezTo>
                    <a:pt x="354" y="4"/>
                    <a:pt x="327" y="0"/>
                    <a:pt x="3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0"/>
            <p:cNvSpPr/>
            <p:nvPr/>
          </p:nvSpPr>
          <p:spPr>
            <a:xfrm>
              <a:off x="9027175" y="388212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7" y="1"/>
                  </a:moveTo>
                  <a:cubicBezTo>
                    <a:pt x="0" y="63"/>
                    <a:pt x="17" y="271"/>
                    <a:pt x="156" y="271"/>
                  </a:cubicBezTo>
                  <a:cubicBezTo>
                    <a:pt x="166" y="271"/>
                    <a:pt x="176" y="270"/>
                    <a:pt x="187" y="267"/>
                  </a:cubicBezTo>
                  <a:cubicBezTo>
                    <a:pt x="354" y="267"/>
                    <a:pt x="321" y="1"/>
                    <a:pt x="18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0"/>
            <p:cNvSpPr/>
            <p:nvPr/>
          </p:nvSpPr>
          <p:spPr>
            <a:xfrm>
              <a:off x="8995975" y="3965450"/>
              <a:ext cx="10650" cy="7600"/>
            </a:xfrm>
            <a:custGeom>
              <a:avLst/>
              <a:gdLst/>
              <a:ahLst/>
              <a:cxnLst/>
              <a:rect l="l" t="t" r="r" b="b"/>
              <a:pathLst>
                <a:path w="426" h="304" extrusionOk="0">
                  <a:moveTo>
                    <a:pt x="257" y="1"/>
                  </a:moveTo>
                  <a:cubicBezTo>
                    <a:pt x="250" y="1"/>
                    <a:pt x="242" y="2"/>
                    <a:pt x="234" y="3"/>
                  </a:cubicBezTo>
                  <a:cubicBezTo>
                    <a:pt x="1" y="3"/>
                    <a:pt x="1" y="304"/>
                    <a:pt x="234" y="304"/>
                  </a:cubicBezTo>
                  <a:cubicBezTo>
                    <a:pt x="425" y="304"/>
                    <a:pt x="404" y="1"/>
                    <a:pt x="25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0"/>
            <p:cNvSpPr/>
            <p:nvPr/>
          </p:nvSpPr>
          <p:spPr>
            <a:xfrm>
              <a:off x="8990150" y="3985500"/>
              <a:ext cx="13975" cy="10900"/>
            </a:xfrm>
            <a:custGeom>
              <a:avLst/>
              <a:gdLst/>
              <a:ahLst/>
              <a:cxnLst/>
              <a:rect l="l" t="t" r="r" b="b"/>
              <a:pathLst>
                <a:path w="559" h="436" extrusionOk="0">
                  <a:moveTo>
                    <a:pt x="264" y="0"/>
                  </a:moveTo>
                  <a:cubicBezTo>
                    <a:pt x="254" y="0"/>
                    <a:pt x="244" y="1"/>
                    <a:pt x="234" y="2"/>
                  </a:cubicBezTo>
                  <a:cubicBezTo>
                    <a:pt x="0" y="2"/>
                    <a:pt x="34" y="436"/>
                    <a:pt x="301" y="436"/>
                  </a:cubicBezTo>
                  <a:cubicBezTo>
                    <a:pt x="558" y="436"/>
                    <a:pt x="536" y="0"/>
                    <a:pt x="2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0"/>
            <p:cNvSpPr/>
            <p:nvPr/>
          </p:nvSpPr>
          <p:spPr>
            <a:xfrm>
              <a:off x="8943450" y="3948850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267" y="234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0"/>
            <p:cNvSpPr/>
            <p:nvPr/>
          </p:nvSpPr>
          <p:spPr>
            <a:xfrm>
              <a:off x="8910100" y="3923775"/>
              <a:ext cx="9775" cy="7575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223" y="0"/>
                  </a:moveTo>
                  <a:cubicBezTo>
                    <a:pt x="216" y="0"/>
                    <a:pt x="208" y="1"/>
                    <a:pt x="200" y="2"/>
                  </a:cubicBezTo>
                  <a:cubicBezTo>
                    <a:pt x="0" y="2"/>
                    <a:pt x="33" y="303"/>
                    <a:pt x="200" y="303"/>
                  </a:cubicBezTo>
                  <a:cubicBezTo>
                    <a:pt x="391" y="303"/>
                    <a:pt x="370" y="0"/>
                    <a:pt x="22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0"/>
            <p:cNvSpPr/>
            <p:nvPr/>
          </p:nvSpPr>
          <p:spPr>
            <a:xfrm>
              <a:off x="8908425" y="3897150"/>
              <a:ext cx="7525" cy="5650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34" y="0"/>
                  </a:moveTo>
                  <a:cubicBezTo>
                    <a:pt x="0" y="0"/>
                    <a:pt x="0" y="67"/>
                    <a:pt x="67" y="167"/>
                  </a:cubicBezTo>
                  <a:lnTo>
                    <a:pt x="100" y="200"/>
                  </a:lnTo>
                  <a:cubicBezTo>
                    <a:pt x="117" y="217"/>
                    <a:pt x="151" y="225"/>
                    <a:pt x="180" y="225"/>
                  </a:cubicBezTo>
                  <a:cubicBezTo>
                    <a:pt x="209" y="225"/>
                    <a:pt x="234" y="217"/>
                    <a:pt x="234" y="200"/>
                  </a:cubicBezTo>
                  <a:cubicBezTo>
                    <a:pt x="234" y="200"/>
                    <a:pt x="234" y="167"/>
                    <a:pt x="267" y="167"/>
                  </a:cubicBezTo>
                  <a:cubicBezTo>
                    <a:pt x="301" y="67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0"/>
            <p:cNvSpPr/>
            <p:nvPr/>
          </p:nvSpPr>
          <p:spPr>
            <a:xfrm>
              <a:off x="8891950" y="3918775"/>
              <a:ext cx="11725" cy="8200"/>
            </a:xfrm>
            <a:custGeom>
              <a:avLst/>
              <a:gdLst/>
              <a:ahLst/>
              <a:cxnLst/>
              <a:rect l="l" t="t" r="r" b="b"/>
              <a:pathLst>
                <a:path w="469" h="328" extrusionOk="0">
                  <a:moveTo>
                    <a:pt x="263" y="1"/>
                  </a:moveTo>
                  <a:cubicBezTo>
                    <a:pt x="228" y="1"/>
                    <a:pt x="192" y="11"/>
                    <a:pt x="159" y="36"/>
                  </a:cubicBezTo>
                  <a:lnTo>
                    <a:pt x="126" y="102"/>
                  </a:lnTo>
                  <a:cubicBezTo>
                    <a:pt x="1" y="177"/>
                    <a:pt x="119" y="328"/>
                    <a:pt x="229" y="328"/>
                  </a:cubicBezTo>
                  <a:cubicBezTo>
                    <a:pt x="265" y="328"/>
                    <a:pt x="301" y="311"/>
                    <a:pt x="326" y="269"/>
                  </a:cubicBezTo>
                  <a:lnTo>
                    <a:pt x="393" y="202"/>
                  </a:lnTo>
                  <a:cubicBezTo>
                    <a:pt x="468" y="102"/>
                    <a:pt x="372" y="1"/>
                    <a:pt x="26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0"/>
            <p:cNvSpPr/>
            <p:nvPr/>
          </p:nvSpPr>
          <p:spPr>
            <a:xfrm>
              <a:off x="8912175" y="3906525"/>
              <a:ext cx="7125" cy="7650"/>
            </a:xfrm>
            <a:custGeom>
              <a:avLst/>
              <a:gdLst/>
              <a:ahLst/>
              <a:cxnLst/>
              <a:rect l="l" t="t" r="r" b="b"/>
              <a:pathLst>
                <a:path w="285" h="306" extrusionOk="0">
                  <a:moveTo>
                    <a:pt x="138" y="0"/>
                  </a:moveTo>
                  <a:cubicBezTo>
                    <a:pt x="67" y="0"/>
                    <a:pt x="1" y="42"/>
                    <a:pt x="17" y="125"/>
                  </a:cubicBezTo>
                  <a:lnTo>
                    <a:pt x="17" y="192"/>
                  </a:lnTo>
                  <a:cubicBezTo>
                    <a:pt x="49" y="271"/>
                    <a:pt x="110" y="305"/>
                    <a:pt x="166" y="305"/>
                  </a:cubicBezTo>
                  <a:cubicBezTo>
                    <a:pt x="228" y="305"/>
                    <a:pt x="284" y="262"/>
                    <a:pt x="284" y="192"/>
                  </a:cubicBezTo>
                  <a:lnTo>
                    <a:pt x="284" y="125"/>
                  </a:lnTo>
                  <a:cubicBezTo>
                    <a:pt x="284" y="42"/>
                    <a:pt x="209" y="0"/>
                    <a:pt x="13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0"/>
            <p:cNvSpPr/>
            <p:nvPr/>
          </p:nvSpPr>
          <p:spPr>
            <a:xfrm>
              <a:off x="8927625" y="3940400"/>
              <a:ext cx="5825" cy="4300"/>
            </a:xfrm>
            <a:custGeom>
              <a:avLst/>
              <a:gdLst/>
              <a:ahLst/>
              <a:cxnLst/>
              <a:rect l="l" t="t" r="r" b="b"/>
              <a:pathLst>
                <a:path w="233" h="172" extrusionOk="0">
                  <a:moveTo>
                    <a:pt x="105" y="1"/>
                  </a:moveTo>
                  <a:cubicBezTo>
                    <a:pt x="0" y="1"/>
                    <a:pt x="10" y="171"/>
                    <a:pt x="133" y="171"/>
                  </a:cubicBezTo>
                  <a:cubicBezTo>
                    <a:pt x="225" y="171"/>
                    <a:pt x="233" y="1"/>
                    <a:pt x="154" y="1"/>
                  </a:cubicBezTo>
                  <a:cubicBezTo>
                    <a:pt x="148" y="1"/>
                    <a:pt x="141" y="2"/>
                    <a:pt x="133" y="5"/>
                  </a:cubicBezTo>
                  <a:cubicBezTo>
                    <a:pt x="123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0"/>
            <p:cNvSpPr/>
            <p:nvPr/>
          </p:nvSpPr>
          <p:spPr>
            <a:xfrm>
              <a:off x="8952625" y="3970825"/>
              <a:ext cx="14200" cy="9725"/>
            </a:xfrm>
            <a:custGeom>
              <a:avLst/>
              <a:gdLst/>
              <a:ahLst/>
              <a:cxnLst/>
              <a:rect l="l" t="t" r="r" b="b"/>
              <a:pathLst>
                <a:path w="568" h="389" extrusionOk="0">
                  <a:moveTo>
                    <a:pt x="324" y="1"/>
                  </a:moveTo>
                  <a:cubicBezTo>
                    <a:pt x="294" y="1"/>
                    <a:pt x="263" y="7"/>
                    <a:pt x="234" y="22"/>
                  </a:cubicBezTo>
                  <a:cubicBezTo>
                    <a:pt x="0" y="22"/>
                    <a:pt x="34" y="389"/>
                    <a:pt x="301" y="389"/>
                  </a:cubicBezTo>
                  <a:cubicBezTo>
                    <a:pt x="401" y="389"/>
                    <a:pt x="567" y="289"/>
                    <a:pt x="534" y="189"/>
                  </a:cubicBezTo>
                  <a:cubicBezTo>
                    <a:pt x="534" y="84"/>
                    <a:pt x="432" y="1"/>
                    <a:pt x="32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0"/>
            <p:cNvSpPr/>
            <p:nvPr/>
          </p:nvSpPr>
          <p:spPr>
            <a:xfrm>
              <a:off x="8885900" y="3897050"/>
              <a:ext cx="15725" cy="12650"/>
            </a:xfrm>
            <a:custGeom>
              <a:avLst/>
              <a:gdLst/>
              <a:ahLst/>
              <a:cxnLst/>
              <a:rect l="l" t="t" r="r" b="b"/>
              <a:pathLst>
                <a:path w="629" h="506" extrusionOk="0">
                  <a:moveTo>
                    <a:pt x="400" y="1"/>
                  </a:moveTo>
                  <a:cubicBezTo>
                    <a:pt x="389" y="1"/>
                    <a:pt x="379" y="2"/>
                    <a:pt x="368" y="4"/>
                  </a:cubicBezTo>
                  <a:cubicBezTo>
                    <a:pt x="301" y="4"/>
                    <a:pt x="201" y="37"/>
                    <a:pt x="134" y="71"/>
                  </a:cubicBezTo>
                  <a:cubicBezTo>
                    <a:pt x="34" y="171"/>
                    <a:pt x="1" y="304"/>
                    <a:pt x="67" y="404"/>
                  </a:cubicBezTo>
                  <a:cubicBezTo>
                    <a:pt x="132" y="469"/>
                    <a:pt x="211" y="506"/>
                    <a:pt x="276" y="506"/>
                  </a:cubicBezTo>
                  <a:cubicBezTo>
                    <a:pt x="312" y="506"/>
                    <a:pt x="344" y="495"/>
                    <a:pt x="368" y="471"/>
                  </a:cubicBezTo>
                  <a:cubicBezTo>
                    <a:pt x="468" y="404"/>
                    <a:pt x="501" y="371"/>
                    <a:pt x="534" y="338"/>
                  </a:cubicBezTo>
                  <a:cubicBezTo>
                    <a:pt x="628" y="213"/>
                    <a:pt x="547" y="1"/>
                    <a:pt x="4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0"/>
            <p:cNvSpPr/>
            <p:nvPr/>
          </p:nvSpPr>
          <p:spPr>
            <a:xfrm>
              <a:off x="9108575" y="4018850"/>
              <a:ext cx="15850" cy="11750"/>
            </a:xfrm>
            <a:custGeom>
              <a:avLst/>
              <a:gdLst/>
              <a:ahLst/>
              <a:cxnLst/>
              <a:rect l="l" t="t" r="r" b="b"/>
              <a:pathLst>
                <a:path w="634" h="470" extrusionOk="0">
                  <a:moveTo>
                    <a:pt x="332" y="1"/>
                  </a:moveTo>
                  <a:cubicBezTo>
                    <a:pt x="322" y="1"/>
                    <a:pt x="311" y="1"/>
                    <a:pt x="300" y="2"/>
                  </a:cubicBezTo>
                  <a:cubicBezTo>
                    <a:pt x="0" y="2"/>
                    <a:pt x="67" y="469"/>
                    <a:pt x="334" y="469"/>
                  </a:cubicBezTo>
                  <a:cubicBezTo>
                    <a:pt x="624" y="469"/>
                    <a:pt x="634" y="1"/>
                    <a:pt x="33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0"/>
            <p:cNvSpPr/>
            <p:nvPr/>
          </p:nvSpPr>
          <p:spPr>
            <a:xfrm>
              <a:off x="9126925" y="39988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34" y="1"/>
                  </a:moveTo>
                  <a:cubicBezTo>
                    <a:pt x="0" y="1"/>
                    <a:pt x="33" y="434"/>
                    <a:pt x="267" y="434"/>
                  </a:cubicBezTo>
                  <a:cubicBezTo>
                    <a:pt x="534" y="434"/>
                    <a:pt x="534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0"/>
            <p:cNvSpPr/>
            <p:nvPr/>
          </p:nvSpPr>
          <p:spPr>
            <a:xfrm>
              <a:off x="9135250" y="4010700"/>
              <a:ext cx="10025" cy="8975"/>
            </a:xfrm>
            <a:custGeom>
              <a:avLst/>
              <a:gdLst/>
              <a:ahLst/>
              <a:cxnLst/>
              <a:rect l="l" t="t" r="r" b="b"/>
              <a:pathLst>
                <a:path w="401" h="359" extrusionOk="0">
                  <a:moveTo>
                    <a:pt x="186" y="0"/>
                  </a:moveTo>
                  <a:cubicBezTo>
                    <a:pt x="88" y="0"/>
                    <a:pt x="1" y="73"/>
                    <a:pt x="1" y="195"/>
                  </a:cubicBezTo>
                  <a:cubicBezTo>
                    <a:pt x="1" y="294"/>
                    <a:pt x="95" y="358"/>
                    <a:pt x="193" y="358"/>
                  </a:cubicBezTo>
                  <a:cubicBezTo>
                    <a:pt x="260" y="358"/>
                    <a:pt x="327" y="329"/>
                    <a:pt x="368" y="261"/>
                  </a:cubicBezTo>
                  <a:cubicBezTo>
                    <a:pt x="401" y="161"/>
                    <a:pt x="401" y="128"/>
                    <a:pt x="368" y="95"/>
                  </a:cubicBezTo>
                  <a:cubicBezTo>
                    <a:pt x="316" y="30"/>
                    <a:pt x="248" y="0"/>
                    <a:pt x="18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0"/>
            <p:cNvSpPr/>
            <p:nvPr/>
          </p:nvSpPr>
          <p:spPr>
            <a:xfrm>
              <a:off x="9106075" y="3998825"/>
              <a:ext cx="10850" cy="8425"/>
            </a:xfrm>
            <a:custGeom>
              <a:avLst/>
              <a:gdLst/>
              <a:ahLst/>
              <a:cxnLst/>
              <a:rect l="l" t="t" r="r" b="b"/>
              <a:pathLst>
                <a:path w="434" h="337" extrusionOk="0">
                  <a:moveTo>
                    <a:pt x="229" y="0"/>
                  </a:moveTo>
                  <a:cubicBezTo>
                    <a:pt x="220" y="0"/>
                    <a:pt x="210" y="1"/>
                    <a:pt x="200" y="3"/>
                  </a:cubicBezTo>
                  <a:cubicBezTo>
                    <a:pt x="0" y="3"/>
                    <a:pt x="33" y="336"/>
                    <a:pt x="234" y="336"/>
                  </a:cubicBezTo>
                  <a:cubicBezTo>
                    <a:pt x="425" y="336"/>
                    <a:pt x="433" y="0"/>
                    <a:pt x="22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0"/>
            <p:cNvSpPr/>
            <p:nvPr/>
          </p:nvSpPr>
          <p:spPr>
            <a:xfrm>
              <a:off x="9140650" y="3984375"/>
              <a:ext cx="9625" cy="10475"/>
            </a:xfrm>
            <a:custGeom>
              <a:avLst/>
              <a:gdLst/>
              <a:ahLst/>
              <a:cxnLst/>
              <a:rect l="l" t="t" r="r" b="b"/>
              <a:pathLst>
                <a:path w="385" h="419" extrusionOk="0">
                  <a:moveTo>
                    <a:pt x="197" y="1"/>
                  </a:moveTo>
                  <a:cubicBezTo>
                    <a:pt x="99" y="1"/>
                    <a:pt x="1" y="76"/>
                    <a:pt x="18" y="214"/>
                  </a:cubicBezTo>
                  <a:lnTo>
                    <a:pt x="18" y="247"/>
                  </a:lnTo>
                  <a:cubicBezTo>
                    <a:pt x="34" y="360"/>
                    <a:pt x="120" y="418"/>
                    <a:pt x="205" y="418"/>
                  </a:cubicBezTo>
                  <a:cubicBezTo>
                    <a:pt x="296" y="418"/>
                    <a:pt x="385" y="352"/>
                    <a:pt x="385" y="214"/>
                  </a:cubicBezTo>
                  <a:cubicBezTo>
                    <a:pt x="385" y="68"/>
                    <a:pt x="291" y="1"/>
                    <a:pt x="19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0"/>
            <p:cNvSpPr/>
            <p:nvPr/>
          </p:nvSpPr>
          <p:spPr>
            <a:xfrm>
              <a:off x="9151925" y="3998050"/>
              <a:ext cx="8375" cy="752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8" y="0"/>
                  </a:moveTo>
                  <a:cubicBezTo>
                    <a:pt x="1" y="34"/>
                    <a:pt x="1" y="300"/>
                    <a:pt x="168" y="300"/>
                  </a:cubicBezTo>
                  <a:cubicBezTo>
                    <a:pt x="334" y="300"/>
                    <a:pt x="334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0"/>
            <p:cNvSpPr/>
            <p:nvPr/>
          </p:nvSpPr>
          <p:spPr>
            <a:xfrm>
              <a:off x="9178625" y="3986375"/>
              <a:ext cx="6675" cy="4200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67" y="1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0"/>
            <p:cNvSpPr/>
            <p:nvPr/>
          </p:nvSpPr>
          <p:spPr>
            <a:xfrm>
              <a:off x="9154075" y="3986175"/>
              <a:ext cx="11225" cy="7075"/>
            </a:xfrm>
            <a:custGeom>
              <a:avLst/>
              <a:gdLst/>
              <a:ahLst/>
              <a:cxnLst/>
              <a:rect l="l" t="t" r="r" b="b"/>
              <a:pathLst>
                <a:path w="449" h="283" extrusionOk="0">
                  <a:moveTo>
                    <a:pt x="191" y="1"/>
                  </a:moveTo>
                  <a:cubicBezTo>
                    <a:pt x="0" y="1"/>
                    <a:pt x="0" y="283"/>
                    <a:pt x="191" y="283"/>
                  </a:cubicBezTo>
                  <a:cubicBezTo>
                    <a:pt x="209" y="283"/>
                    <a:pt x="228" y="280"/>
                    <a:pt x="248" y="275"/>
                  </a:cubicBezTo>
                  <a:lnTo>
                    <a:pt x="315" y="275"/>
                  </a:lnTo>
                  <a:cubicBezTo>
                    <a:pt x="448" y="242"/>
                    <a:pt x="448" y="8"/>
                    <a:pt x="315" y="8"/>
                  </a:cubicBezTo>
                  <a:lnTo>
                    <a:pt x="248" y="8"/>
                  </a:ln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0"/>
            <p:cNvSpPr/>
            <p:nvPr/>
          </p:nvSpPr>
          <p:spPr>
            <a:xfrm>
              <a:off x="9169450" y="3961250"/>
              <a:ext cx="4175" cy="3450"/>
            </a:xfrm>
            <a:custGeom>
              <a:avLst/>
              <a:gdLst/>
              <a:ahLst/>
              <a:cxnLst/>
              <a:rect l="l" t="t" r="r" b="b"/>
              <a:pathLst>
                <a:path w="167" h="138" extrusionOk="0">
                  <a:moveTo>
                    <a:pt x="92" y="0"/>
                  </a:moveTo>
                  <a:cubicBezTo>
                    <a:pt x="84" y="0"/>
                    <a:pt x="76" y="2"/>
                    <a:pt x="67" y="5"/>
                  </a:cubicBezTo>
                  <a:cubicBezTo>
                    <a:pt x="0" y="5"/>
                    <a:pt x="0" y="138"/>
                    <a:pt x="67" y="138"/>
                  </a:cubicBezTo>
                  <a:cubicBezTo>
                    <a:pt x="158" y="138"/>
                    <a:pt x="166" y="0"/>
                    <a:pt x="9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0"/>
            <p:cNvSpPr/>
            <p:nvPr/>
          </p:nvSpPr>
          <p:spPr>
            <a:xfrm>
              <a:off x="9168600" y="3975350"/>
              <a:ext cx="10850" cy="8550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251" y="0"/>
                  </a:moveTo>
                  <a:cubicBezTo>
                    <a:pt x="236" y="0"/>
                    <a:pt x="219" y="2"/>
                    <a:pt x="201" y="8"/>
                  </a:cubicBezTo>
                  <a:cubicBezTo>
                    <a:pt x="1" y="8"/>
                    <a:pt x="34" y="341"/>
                    <a:pt x="234" y="341"/>
                  </a:cubicBezTo>
                  <a:cubicBezTo>
                    <a:pt x="419" y="341"/>
                    <a:pt x="433" y="0"/>
                    <a:pt x="25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0"/>
            <p:cNvSpPr/>
            <p:nvPr/>
          </p:nvSpPr>
          <p:spPr>
            <a:xfrm>
              <a:off x="9194450" y="3971175"/>
              <a:ext cx="12950" cy="9375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88" y="1"/>
                  </a:moveTo>
                  <a:cubicBezTo>
                    <a:pt x="271" y="1"/>
                    <a:pt x="253" y="3"/>
                    <a:pt x="234" y="8"/>
                  </a:cubicBezTo>
                  <a:cubicBezTo>
                    <a:pt x="1" y="8"/>
                    <a:pt x="34" y="375"/>
                    <a:pt x="301" y="375"/>
                  </a:cubicBezTo>
                  <a:cubicBezTo>
                    <a:pt x="518" y="375"/>
                    <a:pt x="505" y="1"/>
                    <a:pt x="28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0"/>
            <p:cNvSpPr/>
            <p:nvPr/>
          </p:nvSpPr>
          <p:spPr>
            <a:xfrm>
              <a:off x="9183625" y="3956350"/>
              <a:ext cx="14200" cy="10875"/>
            </a:xfrm>
            <a:custGeom>
              <a:avLst/>
              <a:gdLst/>
              <a:ahLst/>
              <a:cxnLst/>
              <a:rect l="l" t="t" r="r" b="b"/>
              <a:pathLst>
                <a:path w="568" h="435" extrusionOk="0">
                  <a:moveTo>
                    <a:pt x="267" y="0"/>
                  </a:moveTo>
                  <a:cubicBezTo>
                    <a:pt x="0" y="34"/>
                    <a:pt x="67" y="434"/>
                    <a:pt x="301" y="434"/>
                  </a:cubicBezTo>
                  <a:cubicBezTo>
                    <a:pt x="567" y="434"/>
                    <a:pt x="5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0"/>
            <p:cNvSpPr/>
            <p:nvPr/>
          </p:nvSpPr>
          <p:spPr>
            <a:xfrm>
              <a:off x="9186125" y="3982125"/>
              <a:ext cx="8125" cy="5925"/>
            </a:xfrm>
            <a:custGeom>
              <a:avLst/>
              <a:gdLst/>
              <a:ahLst/>
              <a:cxnLst/>
              <a:rect l="l" t="t" r="r" b="b"/>
              <a:pathLst>
                <a:path w="325" h="237" extrusionOk="0">
                  <a:moveTo>
                    <a:pt x="139" y="1"/>
                  </a:moveTo>
                  <a:cubicBezTo>
                    <a:pt x="1" y="1"/>
                    <a:pt x="10" y="237"/>
                    <a:pt x="167" y="237"/>
                  </a:cubicBezTo>
                  <a:cubicBezTo>
                    <a:pt x="324" y="237"/>
                    <a:pt x="304" y="1"/>
                    <a:pt x="190" y="1"/>
                  </a:cubicBezTo>
                  <a:cubicBezTo>
                    <a:pt x="182" y="1"/>
                    <a:pt x="175" y="2"/>
                    <a:pt x="167" y="3"/>
                  </a:cubicBezTo>
                  <a:cubicBezTo>
                    <a:pt x="157" y="2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0"/>
            <p:cNvSpPr/>
            <p:nvPr/>
          </p:nvSpPr>
          <p:spPr>
            <a:xfrm>
              <a:off x="9200625" y="3950500"/>
              <a:ext cx="7200" cy="5125"/>
            </a:xfrm>
            <a:custGeom>
              <a:avLst/>
              <a:gdLst/>
              <a:ahLst/>
              <a:cxnLst/>
              <a:rect l="l" t="t" r="r" b="b"/>
              <a:pathLst>
                <a:path w="288" h="205" extrusionOk="0">
                  <a:moveTo>
                    <a:pt x="154" y="1"/>
                  </a:moveTo>
                  <a:cubicBezTo>
                    <a:pt x="0" y="32"/>
                    <a:pt x="45" y="205"/>
                    <a:pt x="132" y="205"/>
                  </a:cubicBezTo>
                  <a:cubicBezTo>
                    <a:pt x="139" y="205"/>
                    <a:pt x="147" y="204"/>
                    <a:pt x="154" y="201"/>
                  </a:cubicBezTo>
                  <a:cubicBezTo>
                    <a:pt x="288" y="201"/>
                    <a:pt x="288" y="1"/>
                    <a:pt x="15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0"/>
            <p:cNvSpPr/>
            <p:nvPr/>
          </p:nvSpPr>
          <p:spPr>
            <a:xfrm>
              <a:off x="9123575" y="3975075"/>
              <a:ext cx="11700" cy="10700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177" y="1"/>
                  </a:moveTo>
                  <a:cubicBezTo>
                    <a:pt x="90" y="1"/>
                    <a:pt x="1" y="110"/>
                    <a:pt x="1" y="219"/>
                  </a:cubicBezTo>
                  <a:cubicBezTo>
                    <a:pt x="1" y="358"/>
                    <a:pt x="116" y="427"/>
                    <a:pt x="232" y="427"/>
                  </a:cubicBezTo>
                  <a:cubicBezTo>
                    <a:pt x="255" y="427"/>
                    <a:pt x="279" y="424"/>
                    <a:pt x="301" y="419"/>
                  </a:cubicBezTo>
                  <a:cubicBezTo>
                    <a:pt x="334" y="419"/>
                    <a:pt x="368" y="386"/>
                    <a:pt x="401" y="352"/>
                  </a:cubicBezTo>
                  <a:cubicBezTo>
                    <a:pt x="468" y="252"/>
                    <a:pt x="468" y="185"/>
                    <a:pt x="401" y="85"/>
                  </a:cubicBezTo>
                  <a:cubicBezTo>
                    <a:pt x="368" y="52"/>
                    <a:pt x="334" y="52"/>
                    <a:pt x="234" y="19"/>
                  </a:cubicBezTo>
                  <a:cubicBezTo>
                    <a:pt x="216" y="6"/>
                    <a:pt x="196" y="1"/>
                    <a:pt x="17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0"/>
            <p:cNvSpPr/>
            <p:nvPr/>
          </p:nvSpPr>
          <p:spPr>
            <a:xfrm>
              <a:off x="9143600" y="3959675"/>
              <a:ext cx="8350" cy="7600"/>
            </a:xfrm>
            <a:custGeom>
              <a:avLst/>
              <a:gdLst/>
              <a:ahLst/>
              <a:cxnLst/>
              <a:rect l="l" t="t" r="r" b="b"/>
              <a:pathLst>
                <a:path w="334" h="304" extrusionOk="0">
                  <a:moveTo>
                    <a:pt x="167" y="1"/>
                  </a:moveTo>
                  <a:cubicBezTo>
                    <a:pt x="9" y="32"/>
                    <a:pt x="1" y="304"/>
                    <a:pt x="142" y="304"/>
                  </a:cubicBezTo>
                  <a:cubicBezTo>
                    <a:pt x="150" y="304"/>
                    <a:pt x="158" y="303"/>
                    <a:pt x="167" y="301"/>
                  </a:cubicBezTo>
                  <a:cubicBezTo>
                    <a:pt x="334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0"/>
            <p:cNvSpPr/>
            <p:nvPr/>
          </p:nvSpPr>
          <p:spPr>
            <a:xfrm>
              <a:off x="8665750" y="3801650"/>
              <a:ext cx="16275" cy="83625"/>
            </a:xfrm>
            <a:custGeom>
              <a:avLst/>
              <a:gdLst/>
              <a:ahLst/>
              <a:cxnLst/>
              <a:rect l="l" t="t" r="r" b="b"/>
              <a:pathLst>
                <a:path w="651" h="3345" extrusionOk="0">
                  <a:moveTo>
                    <a:pt x="51" y="1"/>
                  </a:moveTo>
                  <a:cubicBezTo>
                    <a:pt x="26" y="1"/>
                    <a:pt x="0" y="17"/>
                    <a:pt x="0" y="51"/>
                  </a:cubicBezTo>
                  <a:cubicBezTo>
                    <a:pt x="167" y="1151"/>
                    <a:pt x="301" y="2286"/>
                    <a:pt x="534" y="3320"/>
                  </a:cubicBezTo>
                  <a:cubicBezTo>
                    <a:pt x="534" y="3336"/>
                    <a:pt x="568" y="3345"/>
                    <a:pt x="597" y="3345"/>
                  </a:cubicBezTo>
                  <a:cubicBezTo>
                    <a:pt x="626" y="3345"/>
                    <a:pt x="651" y="3336"/>
                    <a:pt x="634" y="3320"/>
                  </a:cubicBezTo>
                  <a:cubicBezTo>
                    <a:pt x="501" y="2219"/>
                    <a:pt x="267" y="1151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9" name="Google Shape;2269;p20"/>
          <p:cNvGrpSpPr/>
          <p:nvPr/>
        </p:nvGrpSpPr>
        <p:grpSpPr>
          <a:xfrm rot="-871439" flipH="1">
            <a:off x="781842" y="2854885"/>
            <a:ext cx="626337" cy="1655148"/>
            <a:chOff x="7905200" y="2089425"/>
            <a:chExt cx="626300" cy="1655050"/>
          </a:xfrm>
        </p:grpSpPr>
        <p:sp>
          <p:nvSpPr>
            <p:cNvPr id="2270" name="Google Shape;2270;p20"/>
            <p:cNvSpPr/>
            <p:nvPr/>
          </p:nvSpPr>
          <p:spPr>
            <a:xfrm>
              <a:off x="8131200" y="2242775"/>
              <a:ext cx="264375" cy="359050"/>
            </a:xfrm>
            <a:custGeom>
              <a:avLst/>
              <a:gdLst/>
              <a:ahLst/>
              <a:cxnLst/>
              <a:rect l="l" t="t" r="r" b="b"/>
              <a:pathLst>
                <a:path w="10575" h="14362" extrusionOk="0">
                  <a:moveTo>
                    <a:pt x="6171" y="0"/>
                  </a:moveTo>
                  <a:cubicBezTo>
                    <a:pt x="5653" y="0"/>
                    <a:pt x="5132" y="179"/>
                    <a:pt x="4704" y="495"/>
                  </a:cubicBezTo>
                  <a:cubicBezTo>
                    <a:pt x="4099" y="909"/>
                    <a:pt x="3706" y="1566"/>
                    <a:pt x="3411" y="2235"/>
                  </a:cubicBezTo>
                  <a:lnTo>
                    <a:pt x="3411" y="2235"/>
                  </a:lnTo>
                  <a:cubicBezTo>
                    <a:pt x="3164" y="2106"/>
                    <a:pt x="2891" y="2047"/>
                    <a:pt x="2614" y="2047"/>
                  </a:cubicBezTo>
                  <a:cubicBezTo>
                    <a:pt x="1851" y="2047"/>
                    <a:pt x="1050" y="2493"/>
                    <a:pt x="634" y="3163"/>
                  </a:cubicBezTo>
                  <a:cubicBezTo>
                    <a:pt x="1" y="4131"/>
                    <a:pt x="34" y="5432"/>
                    <a:pt x="367" y="6499"/>
                  </a:cubicBezTo>
                  <a:cubicBezTo>
                    <a:pt x="534" y="7099"/>
                    <a:pt x="834" y="7666"/>
                    <a:pt x="868" y="8300"/>
                  </a:cubicBezTo>
                  <a:cubicBezTo>
                    <a:pt x="968" y="9134"/>
                    <a:pt x="668" y="9935"/>
                    <a:pt x="534" y="10702"/>
                  </a:cubicBezTo>
                  <a:cubicBezTo>
                    <a:pt x="401" y="11536"/>
                    <a:pt x="501" y="12470"/>
                    <a:pt x="1135" y="12970"/>
                  </a:cubicBezTo>
                  <a:cubicBezTo>
                    <a:pt x="1447" y="13199"/>
                    <a:pt x="1824" y="13285"/>
                    <a:pt x="2209" y="13285"/>
                  </a:cubicBezTo>
                  <a:cubicBezTo>
                    <a:pt x="2441" y="13285"/>
                    <a:pt x="2677" y="13254"/>
                    <a:pt x="2903" y="13204"/>
                  </a:cubicBezTo>
                  <a:cubicBezTo>
                    <a:pt x="3837" y="13004"/>
                    <a:pt x="4704" y="12537"/>
                    <a:pt x="5338" y="11869"/>
                  </a:cubicBezTo>
                  <a:lnTo>
                    <a:pt x="5338" y="11869"/>
                  </a:lnTo>
                  <a:cubicBezTo>
                    <a:pt x="5304" y="12336"/>
                    <a:pt x="5204" y="12803"/>
                    <a:pt x="5338" y="13270"/>
                  </a:cubicBezTo>
                  <a:cubicBezTo>
                    <a:pt x="5471" y="13704"/>
                    <a:pt x="5738" y="14138"/>
                    <a:pt x="6172" y="14305"/>
                  </a:cubicBezTo>
                  <a:cubicBezTo>
                    <a:pt x="6283" y="14344"/>
                    <a:pt x="6396" y="14361"/>
                    <a:pt x="6511" y="14361"/>
                  </a:cubicBezTo>
                  <a:cubicBezTo>
                    <a:pt x="6982" y="14361"/>
                    <a:pt x="7470" y="14066"/>
                    <a:pt x="7873" y="13771"/>
                  </a:cubicBezTo>
                  <a:cubicBezTo>
                    <a:pt x="8573" y="13204"/>
                    <a:pt x="9207" y="12537"/>
                    <a:pt x="9707" y="11803"/>
                  </a:cubicBezTo>
                  <a:cubicBezTo>
                    <a:pt x="10208" y="11102"/>
                    <a:pt x="10575" y="10102"/>
                    <a:pt x="10074" y="9368"/>
                  </a:cubicBezTo>
                  <a:cubicBezTo>
                    <a:pt x="9707" y="8801"/>
                    <a:pt x="8773" y="8467"/>
                    <a:pt x="8773" y="7767"/>
                  </a:cubicBezTo>
                  <a:cubicBezTo>
                    <a:pt x="8840" y="6966"/>
                    <a:pt x="10074" y="6532"/>
                    <a:pt x="10041" y="5765"/>
                  </a:cubicBezTo>
                  <a:cubicBezTo>
                    <a:pt x="10008" y="5231"/>
                    <a:pt x="9507" y="4965"/>
                    <a:pt x="9040" y="4798"/>
                  </a:cubicBezTo>
                  <a:cubicBezTo>
                    <a:pt x="8573" y="4631"/>
                    <a:pt x="8040" y="4464"/>
                    <a:pt x="7839" y="4031"/>
                  </a:cubicBezTo>
                  <a:cubicBezTo>
                    <a:pt x="7473" y="3363"/>
                    <a:pt x="8040" y="2630"/>
                    <a:pt x="8140" y="1862"/>
                  </a:cubicBezTo>
                  <a:cubicBezTo>
                    <a:pt x="8206" y="1128"/>
                    <a:pt x="7639" y="361"/>
                    <a:pt x="6905" y="128"/>
                  </a:cubicBezTo>
                  <a:cubicBezTo>
                    <a:pt x="6668" y="41"/>
                    <a:pt x="6420" y="0"/>
                    <a:pt x="61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0"/>
            <p:cNvSpPr/>
            <p:nvPr/>
          </p:nvSpPr>
          <p:spPr>
            <a:xfrm>
              <a:off x="7905200" y="2211775"/>
              <a:ext cx="260225" cy="443675"/>
            </a:xfrm>
            <a:custGeom>
              <a:avLst/>
              <a:gdLst/>
              <a:ahLst/>
              <a:cxnLst/>
              <a:rect l="l" t="t" r="r" b="b"/>
              <a:pathLst>
                <a:path w="10409" h="17747" extrusionOk="0">
                  <a:moveTo>
                    <a:pt x="3103" y="0"/>
                  </a:moveTo>
                  <a:cubicBezTo>
                    <a:pt x="3103" y="33"/>
                    <a:pt x="1" y="8873"/>
                    <a:pt x="1569" y="10408"/>
                  </a:cubicBezTo>
                  <a:cubicBezTo>
                    <a:pt x="5338" y="14110"/>
                    <a:pt x="8607" y="17746"/>
                    <a:pt x="8607" y="17746"/>
                  </a:cubicBezTo>
                  <a:lnTo>
                    <a:pt x="10408" y="13677"/>
                  </a:lnTo>
                  <a:lnTo>
                    <a:pt x="4938" y="8039"/>
                  </a:lnTo>
                  <a:lnTo>
                    <a:pt x="4671" y="934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0"/>
            <p:cNvSpPr/>
            <p:nvPr/>
          </p:nvSpPr>
          <p:spPr>
            <a:xfrm>
              <a:off x="8288825" y="2157550"/>
              <a:ext cx="242675" cy="466200"/>
            </a:xfrm>
            <a:custGeom>
              <a:avLst/>
              <a:gdLst/>
              <a:ahLst/>
              <a:cxnLst/>
              <a:rect l="l" t="t" r="r" b="b"/>
              <a:pathLst>
                <a:path w="9707" h="18648" extrusionOk="0">
                  <a:moveTo>
                    <a:pt x="1434" y="1"/>
                  </a:moveTo>
                  <a:lnTo>
                    <a:pt x="0" y="1068"/>
                  </a:lnTo>
                  <a:cubicBezTo>
                    <a:pt x="33" y="1235"/>
                    <a:pt x="5204" y="8574"/>
                    <a:pt x="5204" y="8574"/>
                  </a:cubicBezTo>
                  <a:cubicBezTo>
                    <a:pt x="4904" y="9708"/>
                    <a:pt x="1067" y="15445"/>
                    <a:pt x="1067" y="15445"/>
                  </a:cubicBezTo>
                  <a:lnTo>
                    <a:pt x="3269" y="18648"/>
                  </a:lnTo>
                  <a:cubicBezTo>
                    <a:pt x="3269" y="18648"/>
                    <a:pt x="9707" y="10375"/>
                    <a:pt x="9240" y="8574"/>
                  </a:cubicBezTo>
                  <a:cubicBezTo>
                    <a:pt x="8840" y="6739"/>
                    <a:pt x="1434" y="1"/>
                    <a:pt x="143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0"/>
            <p:cNvSpPr/>
            <p:nvPr/>
          </p:nvSpPr>
          <p:spPr>
            <a:xfrm>
              <a:off x="8115350" y="2516975"/>
              <a:ext cx="261050" cy="336100"/>
            </a:xfrm>
            <a:custGeom>
              <a:avLst/>
              <a:gdLst/>
              <a:ahLst/>
              <a:cxnLst/>
              <a:rect l="l" t="t" r="r" b="b"/>
              <a:pathLst>
                <a:path w="10442" h="13444" extrusionOk="0">
                  <a:moveTo>
                    <a:pt x="5004" y="1"/>
                  </a:moveTo>
                  <a:cubicBezTo>
                    <a:pt x="5004" y="1"/>
                    <a:pt x="168" y="134"/>
                    <a:pt x="101" y="5705"/>
                  </a:cubicBezTo>
                  <a:cubicBezTo>
                    <a:pt x="1" y="11309"/>
                    <a:pt x="1669" y="13444"/>
                    <a:pt x="1669" y="13444"/>
                  </a:cubicBezTo>
                  <a:lnTo>
                    <a:pt x="8273" y="13444"/>
                  </a:lnTo>
                  <a:lnTo>
                    <a:pt x="10442" y="5338"/>
                  </a:lnTo>
                  <a:cubicBezTo>
                    <a:pt x="10442" y="2436"/>
                    <a:pt x="8173" y="34"/>
                    <a:pt x="5305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0"/>
            <p:cNvSpPr/>
            <p:nvPr/>
          </p:nvSpPr>
          <p:spPr>
            <a:xfrm>
              <a:off x="8111175" y="3638625"/>
              <a:ext cx="148475" cy="105100"/>
            </a:xfrm>
            <a:custGeom>
              <a:avLst/>
              <a:gdLst/>
              <a:ahLst/>
              <a:cxnLst/>
              <a:rect l="l" t="t" r="r" b="b"/>
              <a:pathLst>
                <a:path w="5939" h="4204" extrusionOk="0">
                  <a:moveTo>
                    <a:pt x="3170" y="0"/>
                  </a:moveTo>
                  <a:lnTo>
                    <a:pt x="1" y="667"/>
                  </a:lnTo>
                  <a:lnTo>
                    <a:pt x="268" y="4203"/>
                  </a:lnTo>
                  <a:lnTo>
                    <a:pt x="5939" y="3970"/>
                  </a:lnTo>
                  <a:lnTo>
                    <a:pt x="3036" y="2202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0"/>
            <p:cNvSpPr/>
            <p:nvPr/>
          </p:nvSpPr>
          <p:spPr>
            <a:xfrm>
              <a:off x="8276300" y="3608600"/>
              <a:ext cx="130125" cy="123450"/>
            </a:xfrm>
            <a:custGeom>
              <a:avLst/>
              <a:gdLst/>
              <a:ahLst/>
              <a:cxnLst/>
              <a:rect l="l" t="t" r="r" b="b"/>
              <a:pathLst>
                <a:path w="5205" h="4938" extrusionOk="0">
                  <a:moveTo>
                    <a:pt x="835" y="0"/>
                  </a:moveTo>
                  <a:lnTo>
                    <a:pt x="1" y="3236"/>
                  </a:lnTo>
                  <a:lnTo>
                    <a:pt x="5204" y="4937"/>
                  </a:lnTo>
                  <a:lnTo>
                    <a:pt x="5204" y="4937"/>
                  </a:lnTo>
                  <a:lnTo>
                    <a:pt x="3103" y="2369"/>
                  </a:lnTo>
                  <a:lnTo>
                    <a:pt x="3570" y="6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0"/>
            <p:cNvSpPr/>
            <p:nvPr/>
          </p:nvSpPr>
          <p:spPr>
            <a:xfrm>
              <a:off x="8047800" y="2853050"/>
              <a:ext cx="432850" cy="860650"/>
            </a:xfrm>
            <a:custGeom>
              <a:avLst/>
              <a:gdLst/>
              <a:ahLst/>
              <a:cxnLst/>
              <a:rect l="l" t="t" r="r" b="b"/>
              <a:pathLst>
                <a:path w="17314" h="34426" extrusionOk="0">
                  <a:moveTo>
                    <a:pt x="4337" y="1"/>
                  </a:moveTo>
                  <a:cubicBezTo>
                    <a:pt x="4170" y="1"/>
                    <a:pt x="1" y="3403"/>
                    <a:pt x="334" y="5938"/>
                  </a:cubicBezTo>
                  <a:cubicBezTo>
                    <a:pt x="635" y="8474"/>
                    <a:pt x="2669" y="34425"/>
                    <a:pt x="2669" y="34425"/>
                  </a:cubicBezTo>
                  <a:lnTo>
                    <a:pt x="5571" y="33625"/>
                  </a:lnTo>
                  <a:cubicBezTo>
                    <a:pt x="5571" y="33625"/>
                    <a:pt x="5805" y="8240"/>
                    <a:pt x="6806" y="7973"/>
                  </a:cubicBezTo>
                  <a:cubicBezTo>
                    <a:pt x="6846" y="7963"/>
                    <a:pt x="6887" y="7957"/>
                    <a:pt x="6929" y="7957"/>
                  </a:cubicBezTo>
                  <a:cubicBezTo>
                    <a:pt x="8490" y="7957"/>
                    <a:pt x="11815" y="14941"/>
                    <a:pt x="12009" y="17246"/>
                  </a:cubicBezTo>
                  <a:cubicBezTo>
                    <a:pt x="12176" y="19248"/>
                    <a:pt x="9307" y="31590"/>
                    <a:pt x="9875" y="31790"/>
                  </a:cubicBezTo>
                  <a:lnTo>
                    <a:pt x="12376" y="32090"/>
                  </a:lnTo>
                  <a:cubicBezTo>
                    <a:pt x="12376" y="32090"/>
                    <a:pt x="17313" y="17747"/>
                    <a:pt x="16513" y="15779"/>
                  </a:cubicBezTo>
                  <a:cubicBezTo>
                    <a:pt x="15712" y="13811"/>
                    <a:pt x="10909" y="1535"/>
                    <a:pt x="10909" y="1535"/>
                  </a:cubicBezTo>
                  <a:lnTo>
                    <a:pt x="4337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0"/>
            <p:cNvSpPr/>
            <p:nvPr/>
          </p:nvSpPr>
          <p:spPr>
            <a:xfrm>
              <a:off x="8165400" y="2301000"/>
              <a:ext cx="157625" cy="188675"/>
            </a:xfrm>
            <a:custGeom>
              <a:avLst/>
              <a:gdLst/>
              <a:ahLst/>
              <a:cxnLst/>
              <a:rect l="l" t="t" r="r" b="b"/>
              <a:pathLst>
                <a:path w="6305" h="7547" extrusionOk="0">
                  <a:moveTo>
                    <a:pt x="3036" y="0"/>
                  </a:moveTo>
                  <a:cubicBezTo>
                    <a:pt x="1368" y="0"/>
                    <a:pt x="0" y="1335"/>
                    <a:pt x="0" y="3002"/>
                  </a:cubicBezTo>
                  <a:cubicBezTo>
                    <a:pt x="0" y="5134"/>
                    <a:pt x="282" y="7547"/>
                    <a:pt x="2479" y="7547"/>
                  </a:cubicBezTo>
                  <a:cubicBezTo>
                    <a:pt x="2551" y="7547"/>
                    <a:pt x="2626" y="7544"/>
                    <a:pt x="2702" y="7539"/>
                  </a:cubicBezTo>
                  <a:cubicBezTo>
                    <a:pt x="6171" y="7306"/>
                    <a:pt x="6305" y="5504"/>
                    <a:pt x="6271" y="4303"/>
                  </a:cubicBezTo>
                  <a:cubicBezTo>
                    <a:pt x="6205" y="3103"/>
                    <a:pt x="5771" y="34"/>
                    <a:pt x="3136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0"/>
            <p:cNvSpPr/>
            <p:nvPr/>
          </p:nvSpPr>
          <p:spPr>
            <a:xfrm>
              <a:off x="8194575" y="2471950"/>
              <a:ext cx="95100" cy="128875"/>
            </a:xfrm>
            <a:custGeom>
              <a:avLst/>
              <a:gdLst/>
              <a:ahLst/>
              <a:cxnLst/>
              <a:rect l="l" t="t" r="r" b="b"/>
              <a:pathLst>
                <a:path w="3804" h="5155" extrusionOk="0">
                  <a:moveTo>
                    <a:pt x="3503" y="1"/>
                  </a:moveTo>
                  <a:lnTo>
                    <a:pt x="1" y="267"/>
                  </a:lnTo>
                  <a:lnTo>
                    <a:pt x="334" y="3603"/>
                  </a:lnTo>
                  <a:cubicBezTo>
                    <a:pt x="426" y="4518"/>
                    <a:pt x="1187" y="5155"/>
                    <a:pt x="2056" y="5155"/>
                  </a:cubicBezTo>
                  <a:cubicBezTo>
                    <a:pt x="2137" y="5155"/>
                    <a:pt x="2220" y="5149"/>
                    <a:pt x="2302" y="5138"/>
                  </a:cubicBezTo>
                  <a:cubicBezTo>
                    <a:pt x="3170" y="5004"/>
                    <a:pt x="3803" y="4204"/>
                    <a:pt x="3703" y="3336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0"/>
            <p:cNvSpPr/>
            <p:nvPr/>
          </p:nvSpPr>
          <p:spPr>
            <a:xfrm>
              <a:off x="8140800" y="2392725"/>
              <a:ext cx="39625" cy="53825"/>
            </a:xfrm>
            <a:custGeom>
              <a:avLst/>
              <a:gdLst/>
              <a:ahLst/>
              <a:cxnLst/>
              <a:rect l="l" t="t" r="r" b="b"/>
              <a:pathLst>
                <a:path w="1585" h="2153" extrusionOk="0">
                  <a:moveTo>
                    <a:pt x="851" y="1"/>
                  </a:moveTo>
                  <a:cubicBezTo>
                    <a:pt x="450" y="1"/>
                    <a:pt x="150" y="368"/>
                    <a:pt x="117" y="768"/>
                  </a:cubicBezTo>
                  <a:cubicBezTo>
                    <a:pt x="1" y="1435"/>
                    <a:pt x="490" y="2153"/>
                    <a:pt x="1191" y="2153"/>
                  </a:cubicBezTo>
                  <a:cubicBezTo>
                    <a:pt x="1295" y="2153"/>
                    <a:pt x="1405" y="2137"/>
                    <a:pt x="1518" y="2102"/>
                  </a:cubicBezTo>
                  <a:lnTo>
                    <a:pt x="1518" y="501"/>
                  </a:lnTo>
                  <a:cubicBezTo>
                    <a:pt x="1585" y="201"/>
                    <a:pt x="1084" y="1"/>
                    <a:pt x="85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0"/>
            <p:cNvSpPr/>
            <p:nvPr/>
          </p:nvSpPr>
          <p:spPr>
            <a:xfrm>
              <a:off x="8231275" y="2354850"/>
              <a:ext cx="46725" cy="66400"/>
            </a:xfrm>
            <a:custGeom>
              <a:avLst/>
              <a:gdLst/>
              <a:ahLst/>
              <a:cxnLst/>
              <a:rect l="l" t="t" r="r" b="b"/>
              <a:pathLst>
                <a:path w="1869" h="2656" extrusionOk="0">
                  <a:moveTo>
                    <a:pt x="77" y="1"/>
                  </a:moveTo>
                  <a:cubicBezTo>
                    <a:pt x="34" y="1"/>
                    <a:pt x="0" y="24"/>
                    <a:pt x="0" y="48"/>
                  </a:cubicBezTo>
                  <a:cubicBezTo>
                    <a:pt x="167" y="682"/>
                    <a:pt x="234" y="1315"/>
                    <a:pt x="634" y="1849"/>
                  </a:cubicBezTo>
                  <a:cubicBezTo>
                    <a:pt x="651" y="1866"/>
                    <a:pt x="668" y="1874"/>
                    <a:pt x="684" y="1874"/>
                  </a:cubicBezTo>
                  <a:cubicBezTo>
                    <a:pt x="701" y="1874"/>
                    <a:pt x="718" y="1866"/>
                    <a:pt x="734" y="1849"/>
                  </a:cubicBezTo>
                  <a:cubicBezTo>
                    <a:pt x="848" y="1702"/>
                    <a:pt x="1011" y="1611"/>
                    <a:pt x="1146" y="1611"/>
                  </a:cubicBezTo>
                  <a:cubicBezTo>
                    <a:pt x="1288" y="1611"/>
                    <a:pt x="1401" y="1711"/>
                    <a:pt x="1401" y="1949"/>
                  </a:cubicBezTo>
                  <a:cubicBezTo>
                    <a:pt x="1401" y="2183"/>
                    <a:pt x="1201" y="2383"/>
                    <a:pt x="1034" y="2516"/>
                  </a:cubicBezTo>
                  <a:cubicBezTo>
                    <a:pt x="1005" y="2546"/>
                    <a:pt x="1028" y="2655"/>
                    <a:pt x="1104" y="2655"/>
                  </a:cubicBezTo>
                  <a:cubicBezTo>
                    <a:pt x="1113" y="2655"/>
                    <a:pt x="1124" y="2653"/>
                    <a:pt x="1135" y="2650"/>
                  </a:cubicBezTo>
                  <a:cubicBezTo>
                    <a:pt x="1468" y="2450"/>
                    <a:pt x="1868" y="1649"/>
                    <a:pt x="1235" y="1449"/>
                  </a:cubicBezTo>
                  <a:cubicBezTo>
                    <a:pt x="1212" y="1427"/>
                    <a:pt x="1186" y="1419"/>
                    <a:pt x="1159" y="1419"/>
                  </a:cubicBezTo>
                  <a:cubicBezTo>
                    <a:pt x="1105" y="1419"/>
                    <a:pt x="1046" y="1449"/>
                    <a:pt x="1001" y="1449"/>
                  </a:cubicBezTo>
                  <a:cubicBezTo>
                    <a:pt x="901" y="1482"/>
                    <a:pt x="801" y="1649"/>
                    <a:pt x="734" y="1649"/>
                  </a:cubicBezTo>
                  <a:cubicBezTo>
                    <a:pt x="501" y="1649"/>
                    <a:pt x="201" y="215"/>
                    <a:pt x="134" y="15"/>
                  </a:cubicBezTo>
                  <a:cubicBezTo>
                    <a:pt x="114" y="5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0"/>
            <p:cNvSpPr/>
            <p:nvPr/>
          </p:nvSpPr>
          <p:spPr>
            <a:xfrm>
              <a:off x="8200100" y="2380075"/>
              <a:ext cx="6925" cy="5775"/>
            </a:xfrm>
            <a:custGeom>
              <a:avLst/>
              <a:gdLst/>
              <a:ahLst/>
              <a:cxnLst/>
              <a:rect l="l" t="t" r="r" b="b"/>
              <a:pathLst>
                <a:path w="277" h="231" extrusionOk="0">
                  <a:moveTo>
                    <a:pt x="177" y="1"/>
                  </a:moveTo>
                  <a:cubicBezTo>
                    <a:pt x="168" y="1"/>
                    <a:pt x="157" y="3"/>
                    <a:pt x="147" y="6"/>
                  </a:cubicBezTo>
                  <a:cubicBezTo>
                    <a:pt x="113" y="6"/>
                    <a:pt x="80" y="6"/>
                    <a:pt x="47" y="106"/>
                  </a:cubicBezTo>
                  <a:cubicBezTo>
                    <a:pt x="1" y="152"/>
                    <a:pt x="97" y="230"/>
                    <a:pt x="173" y="230"/>
                  </a:cubicBezTo>
                  <a:cubicBezTo>
                    <a:pt x="207" y="230"/>
                    <a:pt x="236" y="214"/>
                    <a:pt x="247" y="173"/>
                  </a:cubicBezTo>
                  <a:cubicBezTo>
                    <a:pt x="276" y="114"/>
                    <a:pt x="253" y="1"/>
                    <a:pt x="1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0"/>
            <p:cNvSpPr/>
            <p:nvPr/>
          </p:nvSpPr>
          <p:spPr>
            <a:xfrm>
              <a:off x="8274025" y="2369750"/>
              <a:ext cx="7300" cy="5550"/>
            </a:xfrm>
            <a:custGeom>
              <a:avLst/>
              <a:gdLst/>
              <a:ahLst/>
              <a:cxnLst/>
              <a:rect l="l" t="t" r="r" b="b"/>
              <a:pathLst>
                <a:path w="292" h="222" extrusionOk="0">
                  <a:moveTo>
                    <a:pt x="101" y="0"/>
                  </a:moveTo>
                  <a:cubicBezTo>
                    <a:pt x="0" y="0"/>
                    <a:pt x="12" y="221"/>
                    <a:pt x="136" y="221"/>
                  </a:cubicBezTo>
                  <a:cubicBezTo>
                    <a:pt x="143" y="221"/>
                    <a:pt x="150" y="221"/>
                    <a:pt x="158" y="219"/>
                  </a:cubicBezTo>
                  <a:cubicBezTo>
                    <a:pt x="292" y="186"/>
                    <a:pt x="292" y="52"/>
                    <a:pt x="192" y="19"/>
                  </a:cubicBezTo>
                  <a:lnTo>
                    <a:pt x="158" y="19"/>
                  </a:lnTo>
                  <a:cubicBezTo>
                    <a:pt x="137" y="6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0"/>
            <p:cNvSpPr/>
            <p:nvPr/>
          </p:nvSpPr>
          <p:spPr>
            <a:xfrm>
              <a:off x="8211250" y="2417750"/>
              <a:ext cx="52125" cy="19725"/>
            </a:xfrm>
            <a:custGeom>
              <a:avLst/>
              <a:gdLst/>
              <a:ahLst/>
              <a:cxnLst/>
              <a:rect l="l" t="t" r="r" b="b"/>
              <a:pathLst>
                <a:path w="2085" h="789" extrusionOk="0">
                  <a:moveTo>
                    <a:pt x="34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301" y="467"/>
                    <a:pt x="635" y="701"/>
                    <a:pt x="1102" y="768"/>
                  </a:cubicBezTo>
                  <a:cubicBezTo>
                    <a:pt x="1175" y="778"/>
                    <a:pt x="1286" y="789"/>
                    <a:pt x="1406" y="789"/>
                  </a:cubicBezTo>
                  <a:cubicBezTo>
                    <a:pt x="1665" y="789"/>
                    <a:pt x="1967" y="739"/>
                    <a:pt x="2036" y="534"/>
                  </a:cubicBezTo>
                  <a:cubicBezTo>
                    <a:pt x="2084" y="485"/>
                    <a:pt x="2044" y="454"/>
                    <a:pt x="2006" y="454"/>
                  </a:cubicBezTo>
                  <a:cubicBezTo>
                    <a:pt x="1992" y="454"/>
                    <a:pt x="1978" y="458"/>
                    <a:pt x="1969" y="467"/>
                  </a:cubicBezTo>
                  <a:cubicBezTo>
                    <a:pt x="1844" y="592"/>
                    <a:pt x="1642" y="626"/>
                    <a:pt x="1443" y="626"/>
                  </a:cubicBezTo>
                  <a:cubicBezTo>
                    <a:pt x="1322" y="626"/>
                    <a:pt x="1202" y="613"/>
                    <a:pt x="1102" y="601"/>
                  </a:cubicBezTo>
                  <a:cubicBezTo>
                    <a:pt x="668" y="534"/>
                    <a:pt x="334" y="3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0"/>
            <p:cNvSpPr/>
            <p:nvPr/>
          </p:nvSpPr>
          <p:spPr>
            <a:xfrm>
              <a:off x="8206250" y="2415075"/>
              <a:ext cx="13375" cy="15000"/>
            </a:xfrm>
            <a:custGeom>
              <a:avLst/>
              <a:gdLst/>
              <a:ahLst/>
              <a:cxnLst/>
              <a:rect l="l" t="t" r="r" b="b"/>
              <a:pathLst>
                <a:path w="535" h="600" extrusionOk="0">
                  <a:moveTo>
                    <a:pt x="445" y="1"/>
                  </a:moveTo>
                  <a:cubicBezTo>
                    <a:pt x="324" y="1"/>
                    <a:pt x="192" y="83"/>
                    <a:pt x="134" y="141"/>
                  </a:cubicBezTo>
                  <a:cubicBezTo>
                    <a:pt x="34" y="274"/>
                    <a:pt x="1" y="441"/>
                    <a:pt x="1" y="574"/>
                  </a:cubicBezTo>
                  <a:cubicBezTo>
                    <a:pt x="1" y="591"/>
                    <a:pt x="17" y="599"/>
                    <a:pt x="34" y="599"/>
                  </a:cubicBezTo>
                  <a:cubicBezTo>
                    <a:pt x="51" y="599"/>
                    <a:pt x="67" y="591"/>
                    <a:pt x="67" y="574"/>
                  </a:cubicBezTo>
                  <a:cubicBezTo>
                    <a:pt x="67" y="441"/>
                    <a:pt x="134" y="307"/>
                    <a:pt x="201" y="241"/>
                  </a:cubicBezTo>
                  <a:cubicBezTo>
                    <a:pt x="301" y="141"/>
                    <a:pt x="368" y="107"/>
                    <a:pt x="501" y="107"/>
                  </a:cubicBezTo>
                  <a:cubicBezTo>
                    <a:pt x="534" y="107"/>
                    <a:pt x="534" y="7"/>
                    <a:pt x="501" y="7"/>
                  </a:cubicBezTo>
                  <a:cubicBezTo>
                    <a:pt x="483" y="3"/>
                    <a:pt x="464" y="1"/>
                    <a:pt x="4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0"/>
            <p:cNvSpPr/>
            <p:nvPr/>
          </p:nvSpPr>
          <p:spPr>
            <a:xfrm>
              <a:off x="8191250" y="2480300"/>
              <a:ext cx="79250" cy="14700"/>
            </a:xfrm>
            <a:custGeom>
              <a:avLst/>
              <a:gdLst/>
              <a:ahLst/>
              <a:cxnLst/>
              <a:rect l="l" t="t" r="r" b="b"/>
              <a:pathLst>
                <a:path w="3170" h="588" extrusionOk="0">
                  <a:moveTo>
                    <a:pt x="134" y="0"/>
                  </a:moveTo>
                  <a:cubicBezTo>
                    <a:pt x="67" y="0"/>
                    <a:pt x="0" y="100"/>
                    <a:pt x="67" y="100"/>
                  </a:cubicBezTo>
                  <a:cubicBezTo>
                    <a:pt x="416" y="463"/>
                    <a:pt x="819" y="587"/>
                    <a:pt x="1242" y="587"/>
                  </a:cubicBezTo>
                  <a:cubicBezTo>
                    <a:pt x="1869" y="587"/>
                    <a:pt x="2538" y="313"/>
                    <a:pt x="3136" y="134"/>
                  </a:cubicBezTo>
                  <a:cubicBezTo>
                    <a:pt x="3169" y="134"/>
                    <a:pt x="3169" y="33"/>
                    <a:pt x="3136" y="33"/>
                  </a:cubicBezTo>
                  <a:cubicBezTo>
                    <a:pt x="2669" y="100"/>
                    <a:pt x="2269" y="367"/>
                    <a:pt x="1768" y="434"/>
                  </a:cubicBezTo>
                  <a:cubicBezTo>
                    <a:pt x="1690" y="444"/>
                    <a:pt x="1610" y="448"/>
                    <a:pt x="1527" y="448"/>
                  </a:cubicBezTo>
                  <a:cubicBezTo>
                    <a:pt x="1045" y="448"/>
                    <a:pt x="504" y="285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0"/>
            <p:cNvSpPr/>
            <p:nvPr/>
          </p:nvSpPr>
          <p:spPr>
            <a:xfrm>
              <a:off x="8217925" y="2295750"/>
              <a:ext cx="100925" cy="57800"/>
            </a:xfrm>
            <a:custGeom>
              <a:avLst/>
              <a:gdLst/>
              <a:ahLst/>
              <a:cxnLst/>
              <a:rect l="l" t="t" r="r" b="b"/>
              <a:pathLst>
                <a:path w="4037" h="2312" extrusionOk="0">
                  <a:moveTo>
                    <a:pt x="1291" y="1"/>
                  </a:moveTo>
                  <a:cubicBezTo>
                    <a:pt x="828" y="1"/>
                    <a:pt x="357" y="72"/>
                    <a:pt x="1" y="144"/>
                  </a:cubicBezTo>
                  <a:cubicBezTo>
                    <a:pt x="201" y="310"/>
                    <a:pt x="401" y="611"/>
                    <a:pt x="668" y="811"/>
                  </a:cubicBezTo>
                  <a:cubicBezTo>
                    <a:pt x="1101" y="1178"/>
                    <a:pt x="1702" y="1278"/>
                    <a:pt x="2202" y="1545"/>
                  </a:cubicBezTo>
                  <a:cubicBezTo>
                    <a:pt x="2736" y="1811"/>
                    <a:pt x="3336" y="2045"/>
                    <a:pt x="3870" y="2312"/>
                  </a:cubicBezTo>
                  <a:cubicBezTo>
                    <a:pt x="4037" y="1545"/>
                    <a:pt x="3036" y="511"/>
                    <a:pt x="2402" y="210"/>
                  </a:cubicBezTo>
                  <a:cubicBezTo>
                    <a:pt x="2092" y="55"/>
                    <a:pt x="1695" y="1"/>
                    <a:pt x="1291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0"/>
            <p:cNvSpPr/>
            <p:nvPr/>
          </p:nvSpPr>
          <p:spPr>
            <a:xfrm>
              <a:off x="8056150" y="2632400"/>
              <a:ext cx="316075" cy="1072125"/>
            </a:xfrm>
            <a:custGeom>
              <a:avLst/>
              <a:gdLst/>
              <a:ahLst/>
              <a:cxnLst/>
              <a:rect l="l" t="t" r="r" b="b"/>
              <a:pathLst>
                <a:path w="12643" h="42885" extrusionOk="0">
                  <a:moveTo>
                    <a:pt x="10386" y="1"/>
                  </a:moveTo>
                  <a:cubicBezTo>
                    <a:pt x="8652" y="1"/>
                    <a:pt x="7039" y="2189"/>
                    <a:pt x="7039" y="2189"/>
                  </a:cubicBezTo>
                  <a:cubicBezTo>
                    <a:pt x="6469" y="462"/>
                    <a:pt x="5234" y="33"/>
                    <a:pt x="4146" y="33"/>
                  </a:cubicBezTo>
                  <a:cubicBezTo>
                    <a:pt x="3068" y="33"/>
                    <a:pt x="2135" y="454"/>
                    <a:pt x="2135" y="454"/>
                  </a:cubicBezTo>
                  <a:cubicBezTo>
                    <a:pt x="2302" y="7392"/>
                    <a:pt x="4037" y="8827"/>
                    <a:pt x="4037" y="8860"/>
                  </a:cubicBezTo>
                  <a:cubicBezTo>
                    <a:pt x="3036" y="9260"/>
                    <a:pt x="2235" y="9928"/>
                    <a:pt x="1668" y="10695"/>
                  </a:cubicBezTo>
                  <a:cubicBezTo>
                    <a:pt x="534" y="12129"/>
                    <a:pt x="0" y="14031"/>
                    <a:pt x="167" y="15865"/>
                  </a:cubicBezTo>
                  <a:lnTo>
                    <a:pt x="2369" y="42885"/>
                  </a:lnTo>
                  <a:lnTo>
                    <a:pt x="8840" y="38748"/>
                  </a:lnTo>
                  <a:lnTo>
                    <a:pt x="12009" y="12930"/>
                  </a:lnTo>
                  <a:lnTo>
                    <a:pt x="10641" y="8860"/>
                  </a:lnTo>
                  <a:lnTo>
                    <a:pt x="12643" y="1688"/>
                  </a:lnTo>
                  <a:cubicBezTo>
                    <a:pt x="11954" y="435"/>
                    <a:pt x="11158" y="1"/>
                    <a:pt x="10386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0"/>
            <p:cNvSpPr/>
            <p:nvPr/>
          </p:nvSpPr>
          <p:spPr>
            <a:xfrm>
              <a:off x="8236275" y="2777175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267" y="234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0"/>
            <p:cNvSpPr/>
            <p:nvPr/>
          </p:nvSpPr>
          <p:spPr>
            <a:xfrm>
              <a:off x="8282150" y="272630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267" y="201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0"/>
            <p:cNvSpPr/>
            <p:nvPr/>
          </p:nvSpPr>
          <p:spPr>
            <a:xfrm>
              <a:off x="8169575" y="274960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36" y="1"/>
                  </a:moveTo>
                  <a:cubicBezTo>
                    <a:pt x="0" y="1"/>
                    <a:pt x="11" y="369"/>
                    <a:pt x="267" y="369"/>
                  </a:cubicBezTo>
                  <a:cubicBezTo>
                    <a:pt x="500" y="369"/>
                    <a:pt x="500" y="3"/>
                    <a:pt x="267" y="3"/>
                  </a:cubicBezTo>
                  <a:cubicBezTo>
                    <a:pt x="256" y="1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0"/>
            <p:cNvSpPr/>
            <p:nvPr/>
          </p:nvSpPr>
          <p:spPr>
            <a:xfrm>
              <a:off x="8173775" y="2691000"/>
              <a:ext cx="8325" cy="5300"/>
            </a:xfrm>
            <a:custGeom>
              <a:avLst/>
              <a:gdLst/>
              <a:ahLst/>
              <a:cxnLst/>
              <a:rect l="l" t="t" r="r" b="b"/>
              <a:pathLst>
                <a:path w="333" h="212" extrusionOk="0">
                  <a:moveTo>
                    <a:pt x="116" y="1"/>
                  </a:moveTo>
                  <a:cubicBezTo>
                    <a:pt x="1" y="1"/>
                    <a:pt x="17" y="212"/>
                    <a:pt x="166" y="212"/>
                  </a:cubicBezTo>
                  <a:cubicBezTo>
                    <a:pt x="332" y="212"/>
                    <a:pt x="332" y="12"/>
                    <a:pt x="166" y="12"/>
                  </a:cubicBezTo>
                  <a:cubicBezTo>
                    <a:pt x="147" y="4"/>
                    <a:pt x="131" y="1"/>
                    <a:pt x="11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0"/>
            <p:cNvSpPr/>
            <p:nvPr/>
          </p:nvSpPr>
          <p:spPr>
            <a:xfrm>
              <a:off x="8223775" y="27062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300" y="1"/>
                  </a:moveTo>
                  <a:cubicBezTo>
                    <a:pt x="0" y="1"/>
                    <a:pt x="0" y="435"/>
                    <a:pt x="300" y="435"/>
                  </a:cubicBezTo>
                  <a:cubicBezTo>
                    <a:pt x="534" y="435"/>
                    <a:pt x="534" y="1"/>
                    <a:pt x="3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0"/>
            <p:cNvSpPr/>
            <p:nvPr/>
          </p:nvSpPr>
          <p:spPr>
            <a:xfrm>
              <a:off x="8213750" y="2745475"/>
              <a:ext cx="12550" cy="9200"/>
            </a:xfrm>
            <a:custGeom>
              <a:avLst/>
              <a:gdLst/>
              <a:ahLst/>
              <a:cxnLst/>
              <a:rect l="l" t="t" r="r" b="b"/>
              <a:pathLst>
                <a:path w="502" h="368" extrusionOk="0">
                  <a:moveTo>
                    <a:pt x="234" y="1"/>
                  </a:moveTo>
                  <a:cubicBezTo>
                    <a:pt x="1" y="34"/>
                    <a:pt x="1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0"/>
            <p:cNvSpPr/>
            <p:nvPr/>
          </p:nvSpPr>
          <p:spPr>
            <a:xfrm>
              <a:off x="8197925" y="280385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34" y="1"/>
                  </a:moveTo>
                  <a:cubicBezTo>
                    <a:pt x="0" y="34"/>
                    <a:pt x="0" y="201"/>
                    <a:pt x="134" y="201"/>
                  </a:cubicBezTo>
                  <a:cubicBezTo>
                    <a:pt x="234" y="201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0"/>
            <p:cNvSpPr/>
            <p:nvPr/>
          </p:nvSpPr>
          <p:spPr>
            <a:xfrm>
              <a:off x="8138050" y="2719175"/>
              <a:ext cx="8025" cy="6900"/>
            </a:xfrm>
            <a:custGeom>
              <a:avLst/>
              <a:gdLst/>
              <a:ahLst/>
              <a:cxnLst/>
              <a:rect l="l" t="t" r="r" b="b"/>
              <a:pathLst>
                <a:path w="321" h="276" extrusionOk="0">
                  <a:moveTo>
                    <a:pt x="209" y="0"/>
                  </a:moveTo>
                  <a:cubicBezTo>
                    <a:pt x="118" y="0"/>
                    <a:pt x="1" y="80"/>
                    <a:pt x="60" y="219"/>
                  </a:cubicBezTo>
                  <a:cubicBezTo>
                    <a:pt x="85" y="256"/>
                    <a:pt x="124" y="275"/>
                    <a:pt x="163" y="275"/>
                  </a:cubicBezTo>
                  <a:cubicBezTo>
                    <a:pt x="228" y="275"/>
                    <a:pt x="294" y="223"/>
                    <a:pt x="294" y="119"/>
                  </a:cubicBezTo>
                  <a:cubicBezTo>
                    <a:pt x="321" y="37"/>
                    <a:pt x="271" y="0"/>
                    <a:pt x="20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0"/>
            <p:cNvSpPr/>
            <p:nvPr/>
          </p:nvSpPr>
          <p:spPr>
            <a:xfrm>
              <a:off x="8181225" y="2717125"/>
              <a:ext cx="8375" cy="5875"/>
            </a:xfrm>
            <a:custGeom>
              <a:avLst/>
              <a:gdLst/>
              <a:ahLst/>
              <a:cxnLst/>
              <a:rect l="l" t="t" r="r" b="b"/>
              <a:pathLst>
                <a:path w="335" h="235" extrusionOk="0">
                  <a:moveTo>
                    <a:pt x="168" y="1"/>
                  </a:moveTo>
                  <a:cubicBezTo>
                    <a:pt x="1" y="1"/>
                    <a:pt x="1" y="234"/>
                    <a:pt x="168" y="234"/>
                  </a:cubicBezTo>
                  <a:cubicBezTo>
                    <a:pt x="335" y="234"/>
                    <a:pt x="335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0"/>
            <p:cNvSpPr/>
            <p:nvPr/>
          </p:nvSpPr>
          <p:spPr>
            <a:xfrm>
              <a:off x="8198750" y="2667875"/>
              <a:ext cx="10875" cy="7575"/>
            </a:xfrm>
            <a:custGeom>
              <a:avLst/>
              <a:gdLst/>
              <a:ahLst/>
              <a:cxnLst/>
              <a:rect l="l" t="t" r="r" b="b"/>
              <a:pathLst>
                <a:path w="435" h="303" extrusionOk="0">
                  <a:moveTo>
                    <a:pt x="173" y="0"/>
                  </a:moveTo>
                  <a:cubicBezTo>
                    <a:pt x="1" y="0"/>
                    <a:pt x="10" y="303"/>
                    <a:pt x="201" y="303"/>
                  </a:cubicBezTo>
                  <a:cubicBezTo>
                    <a:pt x="434" y="303"/>
                    <a:pt x="434" y="3"/>
                    <a:pt x="201" y="3"/>
                  </a:cubicBezTo>
                  <a:cubicBezTo>
                    <a:pt x="191" y="1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0"/>
            <p:cNvSpPr/>
            <p:nvPr/>
          </p:nvSpPr>
          <p:spPr>
            <a:xfrm>
              <a:off x="8132025" y="2681275"/>
              <a:ext cx="7550" cy="6700"/>
            </a:xfrm>
            <a:custGeom>
              <a:avLst/>
              <a:gdLst/>
              <a:ahLst/>
              <a:cxnLst/>
              <a:rect l="l" t="t" r="r" b="b"/>
              <a:pathLst>
                <a:path w="302" h="268" extrusionOk="0">
                  <a:moveTo>
                    <a:pt x="134" y="0"/>
                  </a:moveTo>
                  <a:cubicBezTo>
                    <a:pt x="1" y="0"/>
                    <a:pt x="1" y="267"/>
                    <a:pt x="134" y="267"/>
                  </a:cubicBezTo>
                  <a:cubicBezTo>
                    <a:pt x="301" y="267"/>
                    <a:pt x="301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0"/>
            <p:cNvSpPr/>
            <p:nvPr/>
          </p:nvSpPr>
          <p:spPr>
            <a:xfrm>
              <a:off x="8159550" y="2651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67" y="0"/>
                  </a:moveTo>
                  <a:cubicBezTo>
                    <a:pt x="1" y="0"/>
                    <a:pt x="1" y="201"/>
                    <a:pt x="167" y="201"/>
                  </a:cubicBezTo>
                  <a:cubicBezTo>
                    <a:pt x="268" y="201"/>
                    <a:pt x="268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8134575" y="2650425"/>
              <a:ext cx="9150" cy="6100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99" y="0"/>
                  </a:moveTo>
                  <a:cubicBezTo>
                    <a:pt x="19" y="0"/>
                    <a:pt x="1" y="243"/>
                    <a:pt x="121" y="243"/>
                  </a:cubicBezTo>
                  <a:cubicBezTo>
                    <a:pt x="134" y="243"/>
                    <a:pt x="149" y="240"/>
                    <a:pt x="166" y="234"/>
                  </a:cubicBezTo>
                  <a:lnTo>
                    <a:pt x="199" y="234"/>
                  </a:lnTo>
                  <a:cubicBezTo>
                    <a:pt x="366" y="200"/>
                    <a:pt x="366" y="0"/>
                    <a:pt x="19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8139550" y="2769625"/>
              <a:ext cx="10025" cy="9250"/>
            </a:xfrm>
            <a:custGeom>
              <a:avLst/>
              <a:gdLst/>
              <a:ahLst/>
              <a:cxnLst/>
              <a:rect l="l" t="t" r="r" b="b"/>
              <a:pathLst>
                <a:path w="401" h="370" extrusionOk="0">
                  <a:moveTo>
                    <a:pt x="177" y="0"/>
                  </a:moveTo>
                  <a:cubicBezTo>
                    <a:pt x="0" y="0"/>
                    <a:pt x="8" y="369"/>
                    <a:pt x="200" y="369"/>
                  </a:cubicBezTo>
                  <a:cubicBezTo>
                    <a:pt x="400" y="369"/>
                    <a:pt x="400" y="2"/>
                    <a:pt x="200" y="2"/>
                  </a:cubicBezTo>
                  <a:cubicBezTo>
                    <a:pt x="192" y="1"/>
                    <a:pt x="185" y="0"/>
                    <a:pt x="17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0"/>
            <p:cNvSpPr/>
            <p:nvPr/>
          </p:nvSpPr>
          <p:spPr>
            <a:xfrm>
              <a:off x="8160400" y="281802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0" y="1"/>
                    <a:pt x="0" y="334"/>
                    <a:pt x="234" y="334"/>
                  </a:cubicBezTo>
                  <a:cubicBezTo>
                    <a:pt x="467" y="334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0"/>
            <p:cNvSpPr/>
            <p:nvPr/>
          </p:nvSpPr>
          <p:spPr>
            <a:xfrm>
              <a:off x="8186250" y="2772175"/>
              <a:ext cx="8350" cy="6700"/>
            </a:xfrm>
            <a:custGeom>
              <a:avLst/>
              <a:gdLst/>
              <a:ahLst/>
              <a:cxnLst/>
              <a:rect l="l" t="t" r="r" b="b"/>
              <a:pathLst>
                <a:path w="334" h="268" extrusionOk="0">
                  <a:moveTo>
                    <a:pt x="167" y="0"/>
                  </a:moveTo>
                  <a:cubicBezTo>
                    <a:pt x="0" y="0"/>
                    <a:pt x="0" y="267"/>
                    <a:pt x="167" y="267"/>
                  </a:cubicBezTo>
                  <a:cubicBezTo>
                    <a:pt x="334" y="267"/>
                    <a:pt x="334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0"/>
            <p:cNvSpPr/>
            <p:nvPr/>
          </p:nvSpPr>
          <p:spPr>
            <a:xfrm>
              <a:off x="8212100" y="2834700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0"/>
            <p:cNvSpPr/>
            <p:nvPr/>
          </p:nvSpPr>
          <p:spPr>
            <a:xfrm>
              <a:off x="8251275" y="2818875"/>
              <a:ext cx="13375" cy="10850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268" y="0"/>
                  </a:moveTo>
                  <a:cubicBezTo>
                    <a:pt x="1" y="0"/>
                    <a:pt x="1" y="434"/>
                    <a:pt x="268" y="434"/>
                  </a:cubicBezTo>
                  <a:cubicBezTo>
                    <a:pt x="535" y="434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0"/>
            <p:cNvSpPr/>
            <p:nvPr/>
          </p:nvSpPr>
          <p:spPr>
            <a:xfrm>
              <a:off x="8227100" y="2803850"/>
              <a:ext cx="12525" cy="10050"/>
            </a:xfrm>
            <a:custGeom>
              <a:avLst/>
              <a:gdLst/>
              <a:ahLst/>
              <a:cxnLst/>
              <a:rect l="l" t="t" r="r" b="b"/>
              <a:pathLst>
                <a:path w="501" h="402" extrusionOk="0">
                  <a:moveTo>
                    <a:pt x="234" y="1"/>
                  </a:moveTo>
                  <a:cubicBezTo>
                    <a:pt x="1" y="1"/>
                    <a:pt x="1" y="401"/>
                    <a:pt x="234" y="401"/>
                  </a:cubicBezTo>
                  <a:cubicBezTo>
                    <a:pt x="501" y="401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0"/>
            <p:cNvSpPr/>
            <p:nvPr/>
          </p:nvSpPr>
          <p:spPr>
            <a:xfrm>
              <a:off x="8282975" y="2774675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0"/>
            <p:cNvSpPr/>
            <p:nvPr/>
          </p:nvSpPr>
          <p:spPr>
            <a:xfrm>
              <a:off x="8252950" y="2737975"/>
              <a:ext cx="15050" cy="10875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4"/>
                    <a:pt x="301" y="434"/>
                  </a:cubicBezTo>
                  <a:cubicBezTo>
                    <a:pt x="601" y="434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0"/>
            <p:cNvSpPr/>
            <p:nvPr/>
          </p:nvSpPr>
          <p:spPr>
            <a:xfrm>
              <a:off x="8278800" y="268127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34" y="334"/>
                    <a:pt x="434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0"/>
            <p:cNvSpPr/>
            <p:nvPr/>
          </p:nvSpPr>
          <p:spPr>
            <a:xfrm>
              <a:off x="8259625" y="2678775"/>
              <a:ext cx="10025" cy="6675"/>
            </a:xfrm>
            <a:custGeom>
              <a:avLst/>
              <a:gdLst/>
              <a:ahLst/>
              <a:cxnLst/>
              <a:rect l="l" t="t" r="r" b="b"/>
              <a:pathLst>
                <a:path w="401" h="267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0"/>
            <p:cNvSpPr/>
            <p:nvPr/>
          </p:nvSpPr>
          <p:spPr>
            <a:xfrm>
              <a:off x="8301325" y="2649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1"/>
                  </a:moveTo>
                  <a:cubicBezTo>
                    <a:pt x="0" y="1"/>
                    <a:pt x="0" y="268"/>
                    <a:pt x="201" y="268"/>
                  </a:cubicBezTo>
                  <a:cubicBezTo>
                    <a:pt x="401" y="268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0"/>
            <p:cNvSpPr/>
            <p:nvPr/>
          </p:nvSpPr>
          <p:spPr>
            <a:xfrm>
              <a:off x="8343025" y="2675425"/>
              <a:ext cx="7525" cy="752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0" y="34"/>
                    <a:pt x="0" y="301"/>
                    <a:pt x="167" y="301"/>
                  </a:cubicBezTo>
                  <a:cubicBezTo>
                    <a:pt x="300" y="301"/>
                    <a:pt x="3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0"/>
            <p:cNvSpPr/>
            <p:nvPr/>
          </p:nvSpPr>
          <p:spPr>
            <a:xfrm>
              <a:off x="8326350" y="2733375"/>
              <a:ext cx="12000" cy="9800"/>
            </a:xfrm>
            <a:custGeom>
              <a:avLst/>
              <a:gdLst/>
              <a:ahLst/>
              <a:cxnLst/>
              <a:rect l="l" t="t" r="r" b="b"/>
              <a:pathLst>
                <a:path w="480" h="392" extrusionOk="0">
                  <a:moveTo>
                    <a:pt x="162" y="0"/>
                  </a:moveTo>
                  <a:cubicBezTo>
                    <a:pt x="125" y="0"/>
                    <a:pt x="91" y="14"/>
                    <a:pt x="67" y="51"/>
                  </a:cubicBezTo>
                  <a:cubicBezTo>
                    <a:pt x="0" y="151"/>
                    <a:pt x="0" y="318"/>
                    <a:pt x="100" y="351"/>
                  </a:cubicBezTo>
                  <a:cubicBezTo>
                    <a:pt x="136" y="380"/>
                    <a:pt x="174" y="391"/>
                    <a:pt x="212" y="391"/>
                  </a:cubicBezTo>
                  <a:cubicBezTo>
                    <a:pt x="351" y="391"/>
                    <a:pt x="479" y="230"/>
                    <a:pt x="400" y="151"/>
                  </a:cubicBezTo>
                  <a:cubicBezTo>
                    <a:pt x="400" y="151"/>
                    <a:pt x="400" y="84"/>
                    <a:pt x="367" y="84"/>
                  </a:cubicBezTo>
                  <a:cubicBezTo>
                    <a:pt x="304" y="42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0"/>
            <p:cNvSpPr/>
            <p:nvPr/>
          </p:nvSpPr>
          <p:spPr>
            <a:xfrm>
              <a:off x="8305500" y="271295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0"/>
            <p:cNvSpPr/>
            <p:nvPr/>
          </p:nvSpPr>
          <p:spPr>
            <a:xfrm>
              <a:off x="8340525" y="27096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67" y="0"/>
                  </a:moveTo>
                  <a:cubicBezTo>
                    <a:pt x="0" y="0"/>
                    <a:pt x="0" y="334"/>
                    <a:pt x="267" y="334"/>
                  </a:cubicBezTo>
                  <a:cubicBezTo>
                    <a:pt x="467" y="334"/>
                    <a:pt x="4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0"/>
            <p:cNvSpPr/>
            <p:nvPr/>
          </p:nvSpPr>
          <p:spPr>
            <a:xfrm>
              <a:off x="8308000" y="268292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0" y="1"/>
                    <a:pt x="0" y="368"/>
                    <a:pt x="267" y="368"/>
                  </a:cubicBezTo>
                  <a:cubicBezTo>
                    <a:pt x="501" y="368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0"/>
            <p:cNvSpPr/>
            <p:nvPr/>
          </p:nvSpPr>
          <p:spPr>
            <a:xfrm>
              <a:off x="8334675" y="2647900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34" y="1"/>
                  </a:moveTo>
                  <a:cubicBezTo>
                    <a:pt x="1" y="1"/>
                    <a:pt x="1" y="435"/>
                    <a:pt x="234" y="435"/>
                  </a:cubicBezTo>
                  <a:cubicBezTo>
                    <a:pt x="501" y="435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0"/>
            <p:cNvSpPr/>
            <p:nvPr/>
          </p:nvSpPr>
          <p:spPr>
            <a:xfrm>
              <a:off x="8318400" y="2763825"/>
              <a:ext cx="11250" cy="10900"/>
            </a:xfrm>
            <a:custGeom>
              <a:avLst/>
              <a:gdLst/>
              <a:ahLst/>
              <a:cxnLst/>
              <a:rect l="l" t="t" r="r" b="b"/>
              <a:pathLst>
                <a:path w="450" h="436" extrusionOk="0">
                  <a:moveTo>
                    <a:pt x="231" y="1"/>
                  </a:moveTo>
                  <a:cubicBezTo>
                    <a:pt x="135" y="1"/>
                    <a:pt x="35" y="67"/>
                    <a:pt x="18" y="201"/>
                  </a:cubicBezTo>
                  <a:cubicBezTo>
                    <a:pt x="0" y="360"/>
                    <a:pt x="133" y="435"/>
                    <a:pt x="252" y="435"/>
                  </a:cubicBezTo>
                  <a:cubicBezTo>
                    <a:pt x="356" y="435"/>
                    <a:pt x="449" y="377"/>
                    <a:pt x="418" y="267"/>
                  </a:cubicBezTo>
                  <a:lnTo>
                    <a:pt x="418" y="201"/>
                  </a:lnTo>
                  <a:cubicBezTo>
                    <a:pt x="418" y="67"/>
                    <a:pt x="326" y="1"/>
                    <a:pt x="23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0"/>
            <p:cNvSpPr/>
            <p:nvPr/>
          </p:nvSpPr>
          <p:spPr>
            <a:xfrm>
              <a:off x="8303825" y="28180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"/>
                    <a:pt x="0" y="1"/>
                    <a:pt x="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0"/>
            <p:cNvSpPr/>
            <p:nvPr/>
          </p:nvSpPr>
          <p:spPr>
            <a:xfrm>
              <a:off x="8280475" y="2860575"/>
              <a:ext cx="18375" cy="15025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67" y="0"/>
                  </a:moveTo>
                  <a:cubicBezTo>
                    <a:pt x="0" y="0"/>
                    <a:pt x="0" y="600"/>
                    <a:pt x="367" y="600"/>
                  </a:cubicBezTo>
                  <a:cubicBezTo>
                    <a:pt x="734" y="600"/>
                    <a:pt x="734" y="0"/>
                    <a:pt x="3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0"/>
            <p:cNvSpPr/>
            <p:nvPr/>
          </p:nvSpPr>
          <p:spPr>
            <a:xfrm>
              <a:off x="8282150" y="2825550"/>
              <a:ext cx="12525" cy="9175"/>
            </a:xfrm>
            <a:custGeom>
              <a:avLst/>
              <a:gdLst/>
              <a:ahLst/>
              <a:cxnLst/>
              <a:rect l="l" t="t" r="r" b="b"/>
              <a:pathLst>
                <a:path w="501" h="367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1" y="367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0"/>
            <p:cNvSpPr/>
            <p:nvPr/>
          </p:nvSpPr>
          <p:spPr>
            <a:xfrm>
              <a:off x="8242950" y="2881400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201" y="1"/>
                  </a:moveTo>
                  <a:cubicBezTo>
                    <a:pt x="0" y="1"/>
                    <a:pt x="0" y="335"/>
                    <a:pt x="201" y="335"/>
                  </a:cubicBezTo>
                  <a:cubicBezTo>
                    <a:pt x="401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0"/>
            <p:cNvSpPr/>
            <p:nvPr/>
          </p:nvSpPr>
          <p:spPr>
            <a:xfrm>
              <a:off x="8192900" y="2905600"/>
              <a:ext cx="13375" cy="10025"/>
            </a:xfrm>
            <a:custGeom>
              <a:avLst/>
              <a:gdLst/>
              <a:ahLst/>
              <a:cxnLst/>
              <a:rect l="l" t="t" r="r" b="b"/>
              <a:pathLst>
                <a:path w="535" h="401" extrusionOk="0">
                  <a:moveTo>
                    <a:pt x="234" y="0"/>
                  </a:moveTo>
                  <a:cubicBezTo>
                    <a:pt x="1" y="0"/>
                    <a:pt x="1" y="401"/>
                    <a:pt x="234" y="401"/>
                  </a:cubicBezTo>
                  <a:cubicBezTo>
                    <a:pt x="535" y="401"/>
                    <a:pt x="535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0"/>
            <p:cNvSpPr/>
            <p:nvPr/>
          </p:nvSpPr>
          <p:spPr>
            <a:xfrm>
              <a:off x="8177075" y="287557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501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8172075" y="2849725"/>
              <a:ext cx="4175" cy="2525"/>
            </a:xfrm>
            <a:custGeom>
              <a:avLst/>
              <a:gdLst/>
              <a:ahLst/>
              <a:cxnLst/>
              <a:rect l="l" t="t" r="r" b="b"/>
              <a:pathLst>
                <a:path w="167" h="101" extrusionOk="0">
                  <a:moveTo>
                    <a:pt x="67" y="0"/>
                  </a:moveTo>
                  <a:cubicBezTo>
                    <a:pt x="0" y="0"/>
                    <a:pt x="0" y="100"/>
                    <a:pt x="67" y="100"/>
                  </a:cubicBezTo>
                  <a:cubicBezTo>
                    <a:pt x="167" y="100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0"/>
            <p:cNvSpPr/>
            <p:nvPr/>
          </p:nvSpPr>
          <p:spPr>
            <a:xfrm>
              <a:off x="8207925" y="2870575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67" y="0"/>
                  </a:moveTo>
                  <a:cubicBezTo>
                    <a:pt x="0" y="0"/>
                    <a:pt x="0" y="401"/>
                    <a:pt x="267" y="401"/>
                  </a:cubicBezTo>
                  <a:cubicBezTo>
                    <a:pt x="501" y="401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0"/>
            <p:cNvSpPr/>
            <p:nvPr/>
          </p:nvSpPr>
          <p:spPr>
            <a:xfrm>
              <a:off x="8253800" y="2843050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67" y="1"/>
                  </a:moveTo>
                  <a:cubicBezTo>
                    <a:pt x="0" y="1"/>
                    <a:pt x="0" y="301"/>
                    <a:pt x="167" y="301"/>
                  </a:cubicBezTo>
                  <a:cubicBezTo>
                    <a:pt x="400" y="301"/>
                    <a:pt x="4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0"/>
            <p:cNvSpPr/>
            <p:nvPr/>
          </p:nvSpPr>
          <p:spPr>
            <a:xfrm>
              <a:off x="8282975" y="2893075"/>
              <a:ext cx="16700" cy="12550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0"/>
            <p:cNvSpPr/>
            <p:nvPr/>
          </p:nvSpPr>
          <p:spPr>
            <a:xfrm>
              <a:off x="8314675" y="287635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07" y="1"/>
                  </a:moveTo>
                  <a:cubicBezTo>
                    <a:pt x="1" y="1"/>
                    <a:pt x="9" y="370"/>
                    <a:pt x="234" y="370"/>
                  </a:cubicBezTo>
                  <a:cubicBezTo>
                    <a:pt x="500" y="370"/>
                    <a:pt x="500" y="3"/>
                    <a:pt x="234" y="3"/>
                  </a:cubicBezTo>
                  <a:cubicBezTo>
                    <a:pt x="224" y="1"/>
                    <a:pt x="215" y="1"/>
                    <a:pt x="20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0"/>
            <p:cNvSpPr/>
            <p:nvPr/>
          </p:nvSpPr>
          <p:spPr>
            <a:xfrm>
              <a:off x="8244625" y="29081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0" y="367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0"/>
            <p:cNvSpPr/>
            <p:nvPr/>
          </p:nvSpPr>
          <p:spPr>
            <a:xfrm>
              <a:off x="8142875" y="2870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0"/>
            <p:cNvSpPr/>
            <p:nvPr/>
          </p:nvSpPr>
          <p:spPr>
            <a:xfrm>
              <a:off x="8310500" y="2792175"/>
              <a:ext cx="14200" cy="11700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1"/>
                  </a:moveTo>
                  <a:cubicBezTo>
                    <a:pt x="0" y="1"/>
                    <a:pt x="0" y="468"/>
                    <a:pt x="301" y="468"/>
                  </a:cubicBezTo>
                  <a:cubicBezTo>
                    <a:pt x="567" y="468"/>
                    <a:pt x="567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0"/>
            <p:cNvSpPr/>
            <p:nvPr/>
          </p:nvSpPr>
          <p:spPr>
            <a:xfrm>
              <a:off x="8115350" y="3736050"/>
              <a:ext cx="140925" cy="8425"/>
            </a:xfrm>
            <a:custGeom>
              <a:avLst/>
              <a:gdLst/>
              <a:ahLst/>
              <a:cxnLst/>
              <a:rect l="l" t="t" r="r" b="b"/>
              <a:pathLst>
                <a:path w="5637" h="337" extrusionOk="0">
                  <a:moveTo>
                    <a:pt x="5568" y="1"/>
                  </a:moveTo>
                  <a:cubicBezTo>
                    <a:pt x="5559" y="1"/>
                    <a:pt x="5549" y="2"/>
                    <a:pt x="5538" y="6"/>
                  </a:cubicBezTo>
                  <a:cubicBezTo>
                    <a:pt x="3703" y="140"/>
                    <a:pt x="1869" y="140"/>
                    <a:pt x="34" y="240"/>
                  </a:cubicBezTo>
                  <a:cubicBezTo>
                    <a:pt x="1" y="273"/>
                    <a:pt x="1" y="306"/>
                    <a:pt x="34" y="306"/>
                  </a:cubicBezTo>
                  <a:cubicBezTo>
                    <a:pt x="425" y="328"/>
                    <a:pt x="819" y="337"/>
                    <a:pt x="1214" y="337"/>
                  </a:cubicBezTo>
                  <a:cubicBezTo>
                    <a:pt x="2673" y="337"/>
                    <a:pt x="4147" y="211"/>
                    <a:pt x="5538" y="106"/>
                  </a:cubicBezTo>
                  <a:cubicBezTo>
                    <a:pt x="5627" y="106"/>
                    <a:pt x="5637" y="1"/>
                    <a:pt x="55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0"/>
            <p:cNvSpPr/>
            <p:nvPr/>
          </p:nvSpPr>
          <p:spPr>
            <a:xfrm>
              <a:off x="8198750" y="3705750"/>
              <a:ext cx="12525" cy="37500"/>
            </a:xfrm>
            <a:custGeom>
              <a:avLst/>
              <a:gdLst/>
              <a:ahLst/>
              <a:cxnLst/>
              <a:rect l="l" t="t" r="r" b="b"/>
              <a:pathLst>
                <a:path w="501" h="1500" extrusionOk="0">
                  <a:moveTo>
                    <a:pt x="459" y="1"/>
                  </a:moveTo>
                  <a:cubicBezTo>
                    <a:pt x="434" y="1"/>
                    <a:pt x="401" y="17"/>
                    <a:pt x="367" y="51"/>
                  </a:cubicBezTo>
                  <a:cubicBezTo>
                    <a:pt x="201" y="518"/>
                    <a:pt x="134" y="1018"/>
                    <a:pt x="0" y="1485"/>
                  </a:cubicBezTo>
                  <a:cubicBezTo>
                    <a:pt x="0" y="1485"/>
                    <a:pt x="45" y="1500"/>
                    <a:pt x="75" y="1500"/>
                  </a:cubicBezTo>
                  <a:cubicBezTo>
                    <a:pt x="89" y="1500"/>
                    <a:pt x="101" y="1496"/>
                    <a:pt x="101" y="1485"/>
                  </a:cubicBezTo>
                  <a:cubicBezTo>
                    <a:pt x="234" y="1051"/>
                    <a:pt x="501" y="518"/>
                    <a:pt x="501" y="51"/>
                  </a:cubicBezTo>
                  <a:cubicBezTo>
                    <a:pt x="501" y="17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0"/>
            <p:cNvSpPr/>
            <p:nvPr/>
          </p:nvSpPr>
          <p:spPr>
            <a:xfrm>
              <a:off x="8276350" y="3689250"/>
              <a:ext cx="129850" cy="45400"/>
            </a:xfrm>
            <a:custGeom>
              <a:avLst/>
              <a:gdLst/>
              <a:ahLst/>
              <a:cxnLst/>
              <a:rect l="l" t="t" r="r" b="b"/>
              <a:pathLst>
                <a:path w="5194" h="1816" extrusionOk="0">
                  <a:moveTo>
                    <a:pt x="16" y="1"/>
                  </a:moveTo>
                  <a:cubicBezTo>
                    <a:pt x="0" y="1"/>
                    <a:pt x="5" y="43"/>
                    <a:pt x="32" y="43"/>
                  </a:cubicBezTo>
                  <a:cubicBezTo>
                    <a:pt x="1733" y="611"/>
                    <a:pt x="3401" y="1144"/>
                    <a:pt x="5069" y="1811"/>
                  </a:cubicBezTo>
                  <a:cubicBezTo>
                    <a:pt x="5078" y="1814"/>
                    <a:pt x="5087" y="1816"/>
                    <a:pt x="5095" y="1816"/>
                  </a:cubicBezTo>
                  <a:cubicBezTo>
                    <a:pt x="5174" y="1816"/>
                    <a:pt x="5193" y="1678"/>
                    <a:pt x="5102" y="1678"/>
                  </a:cubicBezTo>
                  <a:cubicBezTo>
                    <a:pt x="3434" y="1044"/>
                    <a:pt x="1767" y="477"/>
                    <a:pt x="32" y="10"/>
                  </a:cubicBezTo>
                  <a:cubicBezTo>
                    <a:pt x="25" y="3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0"/>
            <p:cNvSpPr/>
            <p:nvPr/>
          </p:nvSpPr>
          <p:spPr>
            <a:xfrm>
              <a:off x="8343175" y="3684325"/>
              <a:ext cx="28825" cy="26250"/>
            </a:xfrm>
            <a:custGeom>
              <a:avLst/>
              <a:gdLst/>
              <a:ahLst/>
              <a:cxnLst/>
              <a:rect l="l" t="t" r="r" b="b"/>
              <a:pathLst>
                <a:path w="1153" h="1050" extrusionOk="0">
                  <a:moveTo>
                    <a:pt x="1055" y="0"/>
                  </a:moveTo>
                  <a:cubicBezTo>
                    <a:pt x="1047" y="0"/>
                    <a:pt x="1037" y="2"/>
                    <a:pt x="1028" y="7"/>
                  </a:cubicBezTo>
                  <a:cubicBezTo>
                    <a:pt x="862" y="140"/>
                    <a:pt x="695" y="307"/>
                    <a:pt x="528" y="407"/>
                  </a:cubicBezTo>
                  <a:cubicBezTo>
                    <a:pt x="361" y="574"/>
                    <a:pt x="161" y="741"/>
                    <a:pt x="28" y="908"/>
                  </a:cubicBezTo>
                  <a:cubicBezTo>
                    <a:pt x="0" y="990"/>
                    <a:pt x="18" y="1050"/>
                    <a:pt x="44" y="1050"/>
                  </a:cubicBezTo>
                  <a:cubicBezTo>
                    <a:pt x="49" y="1050"/>
                    <a:pt x="55" y="1047"/>
                    <a:pt x="61" y="1041"/>
                  </a:cubicBezTo>
                  <a:cubicBezTo>
                    <a:pt x="228" y="908"/>
                    <a:pt x="395" y="741"/>
                    <a:pt x="561" y="641"/>
                  </a:cubicBezTo>
                  <a:cubicBezTo>
                    <a:pt x="728" y="474"/>
                    <a:pt x="928" y="341"/>
                    <a:pt x="1095" y="140"/>
                  </a:cubicBezTo>
                  <a:cubicBezTo>
                    <a:pt x="1153" y="83"/>
                    <a:pt x="1111" y="0"/>
                    <a:pt x="10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0"/>
            <p:cNvSpPr/>
            <p:nvPr/>
          </p:nvSpPr>
          <p:spPr>
            <a:xfrm>
              <a:off x="8191250" y="2089425"/>
              <a:ext cx="140950" cy="104650"/>
            </a:xfrm>
            <a:custGeom>
              <a:avLst/>
              <a:gdLst/>
              <a:ahLst/>
              <a:cxnLst/>
              <a:rect l="l" t="t" r="r" b="b"/>
              <a:pathLst>
                <a:path w="5638" h="4186" extrusionOk="0">
                  <a:moveTo>
                    <a:pt x="1142" y="1"/>
                  </a:moveTo>
                  <a:cubicBezTo>
                    <a:pt x="944" y="1"/>
                    <a:pt x="850" y="48"/>
                    <a:pt x="901" y="124"/>
                  </a:cubicBezTo>
                  <a:cubicBezTo>
                    <a:pt x="1001" y="324"/>
                    <a:pt x="2802" y="658"/>
                    <a:pt x="2569" y="958"/>
                  </a:cubicBezTo>
                  <a:cubicBezTo>
                    <a:pt x="2538" y="996"/>
                    <a:pt x="2484" y="1012"/>
                    <a:pt x="2412" y="1012"/>
                  </a:cubicBezTo>
                  <a:cubicBezTo>
                    <a:pt x="1978" y="1012"/>
                    <a:pt x="885" y="418"/>
                    <a:pt x="324" y="418"/>
                  </a:cubicBezTo>
                  <a:cubicBezTo>
                    <a:pt x="163" y="418"/>
                    <a:pt x="46" y="466"/>
                    <a:pt x="0" y="591"/>
                  </a:cubicBezTo>
                  <a:cubicBezTo>
                    <a:pt x="0" y="591"/>
                    <a:pt x="467" y="791"/>
                    <a:pt x="968" y="991"/>
                  </a:cubicBezTo>
                  <a:cubicBezTo>
                    <a:pt x="1468" y="1158"/>
                    <a:pt x="2269" y="1458"/>
                    <a:pt x="2068" y="1692"/>
                  </a:cubicBezTo>
                  <a:cubicBezTo>
                    <a:pt x="2046" y="1714"/>
                    <a:pt x="2011" y="1725"/>
                    <a:pt x="1966" y="1725"/>
                  </a:cubicBezTo>
                  <a:cubicBezTo>
                    <a:pt x="1601" y="1725"/>
                    <a:pt x="586" y="1049"/>
                    <a:pt x="305" y="1049"/>
                  </a:cubicBezTo>
                  <a:cubicBezTo>
                    <a:pt x="266" y="1049"/>
                    <a:pt x="241" y="1062"/>
                    <a:pt x="234" y="1091"/>
                  </a:cubicBezTo>
                  <a:cubicBezTo>
                    <a:pt x="134" y="1325"/>
                    <a:pt x="1301" y="2092"/>
                    <a:pt x="2135" y="2492"/>
                  </a:cubicBezTo>
                  <a:cubicBezTo>
                    <a:pt x="2813" y="2845"/>
                    <a:pt x="2786" y="3021"/>
                    <a:pt x="2591" y="3021"/>
                  </a:cubicBezTo>
                  <a:cubicBezTo>
                    <a:pt x="2546" y="3021"/>
                    <a:pt x="2492" y="3012"/>
                    <a:pt x="2435" y="2993"/>
                  </a:cubicBezTo>
                  <a:cubicBezTo>
                    <a:pt x="2202" y="2935"/>
                    <a:pt x="1614" y="2495"/>
                    <a:pt x="1401" y="2495"/>
                  </a:cubicBezTo>
                  <a:cubicBezTo>
                    <a:pt x="1370" y="2495"/>
                    <a:pt x="1347" y="2505"/>
                    <a:pt x="1335" y="2526"/>
                  </a:cubicBezTo>
                  <a:cubicBezTo>
                    <a:pt x="1268" y="2759"/>
                    <a:pt x="2269" y="3593"/>
                    <a:pt x="2836" y="3827"/>
                  </a:cubicBezTo>
                  <a:cubicBezTo>
                    <a:pt x="3436" y="4027"/>
                    <a:pt x="4503" y="3960"/>
                    <a:pt x="4770" y="4160"/>
                  </a:cubicBezTo>
                  <a:cubicBezTo>
                    <a:pt x="4785" y="4178"/>
                    <a:pt x="4803" y="4186"/>
                    <a:pt x="4823" y="4186"/>
                  </a:cubicBezTo>
                  <a:cubicBezTo>
                    <a:pt x="5067" y="4186"/>
                    <a:pt x="5638" y="2959"/>
                    <a:pt x="5638" y="2959"/>
                  </a:cubicBezTo>
                  <a:cubicBezTo>
                    <a:pt x="5638" y="2959"/>
                    <a:pt x="3903" y="991"/>
                    <a:pt x="2769" y="458"/>
                  </a:cubicBezTo>
                  <a:cubicBezTo>
                    <a:pt x="2066" y="127"/>
                    <a:pt x="1465" y="1"/>
                    <a:pt x="1142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0"/>
            <p:cNvSpPr/>
            <p:nvPr/>
          </p:nvSpPr>
          <p:spPr>
            <a:xfrm>
              <a:off x="7981925" y="2094875"/>
              <a:ext cx="79250" cy="148875"/>
            </a:xfrm>
            <a:custGeom>
              <a:avLst/>
              <a:gdLst/>
              <a:ahLst/>
              <a:cxnLst/>
              <a:rect l="l" t="t" r="r" b="b"/>
              <a:pathLst>
                <a:path w="3170" h="5955" extrusionOk="0">
                  <a:moveTo>
                    <a:pt x="2578" y="1"/>
                  </a:moveTo>
                  <a:cubicBezTo>
                    <a:pt x="2044" y="1"/>
                    <a:pt x="1404" y="1944"/>
                    <a:pt x="1058" y="1944"/>
                  </a:cubicBezTo>
                  <a:cubicBezTo>
                    <a:pt x="1050" y="1944"/>
                    <a:pt x="1042" y="1943"/>
                    <a:pt x="1035" y="1941"/>
                  </a:cubicBezTo>
                  <a:cubicBezTo>
                    <a:pt x="668" y="1874"/>
                    <a:pt x="1802" y="406"/>
                    <a:pt x="1769" y="206"/>
                  </a:cubicBezTo>
                  <a:cubicBezTo>
                    <a:pt x="1759" y="179"/>
                    <a:pt x="1739" y="165"/>
                    <a:pt x="1709" y="165"/>
                  </a:cubicBezTo>
                  <a:cubicBezTo>
                    <a:pt x="1521" y="165"/>
                    <a:pt x="966" y="701"/>
                    <a:pt x="534" y="1707"/>
                  </a:cubicBezTo>
                  <a:cubicBezTo>
                    <a:pt x="34" y="2875"/>
                    <a:pt x="1" y="5510"/>
                    <a:pt x="1" y="5510"/>
                  </a:cubicBezTo>
                  <a:cubicBezTo>
                    <a:pt x="1" y="5510"/>
                    <a:pt x="979" y="5955"/>
                    <a:pt x="1338" y="5955"/>
                  </a:cubicBezTo>
                  <a:cubicBezTo>
                    <a:pt x="1419" y="5955"/>
                    <a:pt x="1468" y="5932"/>
                    <a:pt x="1468" y="5877"/>
                  </a:cubicBezTo>
                  <a:cubicBezTo>
                    <a:pt x="1502" y="5577"/>
                    <a:pt x="2369" y="4910"/>
                    <a:pt x="2669" y="4376"/>
                  </a:cubicBezTo>
                  <a:cubicBezTo>
                    <a:pt x="2969" y="3842"/>
                    <a:pt x="3170" y="2508"/>
                    <a:pt x="2969" y="2408"/>
                  </a:cubicBezTo>
                  <a:cubicBezTo>
                    <a:pt x="2961" y="2405"/>
                    <a:pt x="2952" y="2404"/>
                    <a:pt x="2944" y="2404"/>
                  </a:cubicBezTo>
                  <a:cubicBezTo>
                    <a:pt x="2721" y="2404"/>
                    <a:pt x="2531" y="3217"/>
                    <a:pt x="2402" y="3442"/>
                  </a:cubicBezTo>
                  <a:cubicBezTo>
                    <a:pt x="2366" y="3527"/>
                    <a:pt x="2303" y="3585"/>
                    <a:pt x="2254" y="3585"/>
                  </a:cubicBezTo>
                  <a:cubicBezTo>
                    <a:pt x="2168" y="3585"/>
                    <a:pt x="2123" y="3406"/>
                    <a:pt x="2336" y="2875"/>
                  </a:cubicBezTo>
                  <a:cubicBezTo>
                    <a:pt x="2703" y="2008"/>
                    <a:pt x="3136" y="673"/>
                    <a:pt x="2869" y="540"/>
                  </a:cubicBezTo>
                  <a:cubicBezTo>
                    <a:pt x="2861" y="535"/>
                    <a:pt x="2853" y="533"/>
                    <a:pt x="2844" y="533"/>
                  </a:cubicBezTo>
                  <a:cubicBezTo>
                    <a:pt x="2606" y="533"/>
                    <a:pt x="2167" y="2208"/>
                    <a:pt x="1877" y="2208"/>
                  </a:cubicBezTo>
                  <a:cubicBezTo>
                    <a:pt x="1874" y="2208"/>
                    <a:pt x="1871" y="2208"/>
                    <a:pt x="1869" y="2208"/>
                  </a:cubicBezTo>
                  <a:cubicBezTo>
                    <a:pt x="1568" y="2208"/>
                    <a:pt x="2002" y="1440"/>
                    <a:pt x="2236" y="1007"/>
                  </a:cubicBezTo>
                  <a:cubicBezTo>
                    <a:pt x="2502" y="540"/>
                    <a:pt x="2703" y="39"/>
                    <a:pt x="2703" y="39"/>
                  </a:cubicBezTo>
                  <a:cubicBezTo>
                    <a:pt x="2662" y="13"/>
                    <a:pt x="2620" y="1"/>
                    <a:pt x="257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9" name="Google Shape;2339;p20"/>
          <p:cNvGrpSpPr/>
          <p:nvPr/>
        </p:nvGrpSpPr>
        <p:grpSpPr>
          <a:xfrm rot="-518340" flipH="1">
            <a:off x="8350087" y="1747503"/>
            <a:ext cx="819730" cy="1691432"/>
            <a:chOff x="8941775" y="1754475"/>
            <a:chExt cx="819775" cy="1691525"/>
          </a:xfrm>
        </p:grpSpPr>
        <p:sp>
          <p:nvSpPr>
            <p:cNvPr id="2340" name="Google Shape;2340;p20"/>
            <p:cNvSpPr/>
            <p:nvPr/>
          </p:nvSpPr>
          <p:spPr>
            <a:xfrm>
              <a:off x="9195300" y="1758700"/>
              <a:ext cx="308575" cy="311150"/>
            </a:xfrm>
            <a:custGeom>
              <a:avLst/>
              <a:gdLst/>
              <a:ahLst/>
              <a:cxnLst/>
              <a:rect l="l" t="t" r="r" b="b"/>
              <a:pathLst>
                <a:path w="12343" h="12446" extrusionOk="0">
                  <a:moveTo>
                    <a:pt x="8323" y="0"/>
                  </a:moveTo>
                  <a:cubicBezTo>
                    <a:pt x="7468" y="0"/>
                    <a:pt x="6628" y="372"/>
                    <a:pt x="6038" y="844"/>
                  </a:cubicBezTo>
                  <a:cubicBezTo>
                    <a:pt x="5137" y="1611"/>
                    <a:pt x="4504" y="2612"/>
                    <a:pt x="3736" y="3446"/>
                  </a:cubicBezTo>
                  <a:cubicBezTo>
                    <a:pt x="3369" y="3846"/>
                    <a:pt x="2902" y="4280"/>
                    <a:pt x="2769" y="4780"/>
                  </a:cubicBezTo>
                  <a:cubicBezTo>
                    <a:pt x="2469" y="5547"/>
                    <a:pt x="2802" y="6515"/>
                    <a:pt x="2269" y="7149"/>
                  </a:cubicBezTo>
                  <a:cubicBezTo>
                    <a:pt x="1968" y="7482"/>
                    <a:pt x="1468" y="7649"/>
                    <a:pt x="1034" y="7849"/>
                  </a:cubicBezTo>
                  <a:cubicBezTo>
                    <a:pt x="601" y="8049"/>
                    <a:pt x="167" y="8349"/>
                    <a:pt x="100" y="8750"/>
                  </a:cubicBezTo>
                  <a:cubicBezTo>
                    <a:pt x="0" y="9150"/>
                    <a:pt x="267" y="9550"/>
                    <a:pt x="601" y="9817"/>
                  </a:cubicBezTo>
                  <a:cubicBezTo>
                    <a:pt x="934" y="10084"/>
                    <a:pt x="1335" y="10251"/>
                    <a:pt x="1768" y="10418"/>
                  </a:cubicBezTo>
                  <a:cubicBezTo>
                    <a:pt x="2435" y="10751"/>
                    <a:pt x="3002" y="11085"/>
                    <a:pt x="3670" y="11385"/>
                  </a:cubicBezTo>
                  <a:cubicBezTo>
                    <a:pt x="4870" y="11919"/>
                    <a:pt x="6205" y="12186"/>
                    <a:pt x="7539" y="12352"/>
                  </a:cubicBezTo>
                  <a:cubicBezTo>
                    <a:pt x="7855" y="12407"/>
                    <a:pt x="8183" y="12445"/>
                    <a:pt x="8505" y="12445"/>
                  </a:cubicBezTo>
                  <a:cubicBezTo>
                    <a:pt x="8965" y="12445"/>
                    <a:pt x="9415" y="12368"/>
                    <a:pt x="9807" y="12152"/>
                  </a:cubicBezTo>
                  <a:cubicBezTo>
                    <a:pt x="10474" y="11785"/>
                    <a:pt x="10808" y="11051"/>
                    <a:pt x="11042" y="10384"/>
                  </a:cubicBezTo>
                  <a:cubicBezTo>
                    <a:pt x="11775" y="8450"/>
                    <a:pt x="12276" y="6381"/>
                    <a:pt x="12309" y="4313"/>
                  </a:cubicBezTo>
                  <a:cubicBezTo>
                    <a:pt x="12342" y="3346"/>
                    <a:pt x="12209" y="2312"/>
                    <a:pt x="11609" y="1511"/>
                  </a:cubicBezTo>
                  <a:cubicBezTo>
                    <a:pt x="10841" y="611"/>
                    <a:pt x="10208" y="210"/>
                    <a:pt x="9374" y="210"/>
                  </a:cubicBezTo>
                  <a:cubicBezTo>
                    <a:pt x="9032" y="64"/>
                    <a:pt x="8676" y="0"/>
                    <a:pt x="8323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0"/>
            <p:cNvSpPr/>
            <p:nvPr/>
          </p:nvSpPr>
          <p:spPr>
            <a:xfrm>
              <a:off x="9035175" y="2506150"/>
              <a:ext cx="405325" cy="870650"/>
            </a:xfrm>
            <a:custGeom>
              <a:avLst/>
              <a:gdLst/>
              <a:ahLst/>
              <a:cxnLst/>
              <a:rect l="l" t="t" r="r" b="b"/>
              <a:pathLst>
                <a:path w="16213" h="34826" extrusionOk="0">
                  <a:moveTo>
                    <a:pt x="3537" y="0"/>
                  </a:moveTo>
                  <a:lnTo>
                    <a:pt x="1" y="33524"/>
                  </a:lnTo>
                  <a:lnTo>
                    <a:pt x="2936" y="34025"/>
                  </a:lnTo>
                  <a:cubicBezTo>
                    <a:pt x="2936" y="34025"/>
                    <a:pt x="8540" y="5604"/>
                    <a:pt x="8840" y="5171"/>
                  </a:cubicBezTo>
                  <a:cubicBezTo>
                    <a:pt x="8913" y="5074"/>
                    <a:pt x="8982" y="5043"/>
                    <a:pt x="9039" y="5043"/>
                  </a:cubicBezTo>
                  <a:cubicBezTo>
                    <a:pt x="9140" y="5043"/>
                    <a:pt x="9207" y="5137"/>
                    <a:pt x="9207" y="5137"/>
                  </a:cubicBezTo>
                  <a:lnTo>
                    <a:pt x="4904" y="34158"/>
                  </a:lnTo>
                  <a:lnTo>
                    <a:pt x="8407" y="34825"/>
                  </a:lnTo>
                  <a:cubicBezTo>
                    <a:pt x="8407" y="34825"/>
                    <a:pt x="16212" y="7606"/>
                    <a:pt x="16112" y="1334"/>
                  </a:cubicBezTo>
                  <a:lnTo>
                    <a:pt x="3537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0"/>
            <p:cNvSpPr/>
            <p:nvPr/>
          </p:nvSpPr>
          <p:spPr>
            <a:xfrm>
              <a:off x="9056025" y="2516975"/>
              <a:ext cx="87600" cy="768925"/>
            </a:xfrm>
            <a:custGeom>
              <a:avLst/>
              <a:gdLst/>
              <a:ahLst/>
              <a:cxnLst/>
              <a:rect l="l" t="t" r="r" b="b"/>
              <a:pathLst>
                <a:path w="3504" h="30757" extrusionOk="0">
                  <a:moveTo>
                    <a:pt x="3503" y="1"/>
                  </a:moveTo>
                  <a:lnTo>
                    <a:pt x="1" y="30756"/>
                  </a:lnTo>
                  <a:cubicBezTo>
                    <a:pt x="1702" y="20582"/>
                    <a:pt x="2869" y="10308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0"/>
            <p:cNvSpPr/>
            <p:nvPr/>
          </p:nvSpPr>
          <p:spPr>
            <a:xfrm>
              <a:off x="9184450" y="2622050"/>
              <a:ext cx="85100" cy="688850"/>
            </a:xfrm>
            <a:custGeom>
              <a:avLst/>
              <a:gdLst/>
              <a:ahLst/>
              <a:cxnLst/>
              <a:rect l="l" t="t" r="r" b="b"/>
              <a:pathLst>
                <a:path w="3404" h="27554" extrusionOk="0">
                  <a:moveTo>
                    <a:pt x="3403" y="1"/>
                  </a:moveTo>
                  <a:lnTo>
                    <a:pt x="1" y="27554"/>
                  </a:lnTo>
                  <a:cubicBezTo>
                    <a:pt x="1368" y="18047"/>
                    <a:pt x="2603" y="9608"/>
                    <a:pt x="34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0"/>
            <p:cNvSpPr/>
            <p:nvPr/>
          </p:nvSpPr>
          <p:spPr>
            <a:xfrm>
              <a:off x="9020400" y="2578700"/>
              <a:ext cx="88200" cy="167650"/>
            </a:xfrm>
            <a:custGeom>
              <a:avLst/>
              <a:gdLst/>
              <a:ahLst/>
              <a:cxnLst/>
              <a:rect l="l" t="t" r="r" b="b"/>
              <a:pathLst>
                <a:path w="3528" h="6706" extrusionOk="0">
                  <a:moveTo>
                    <a:pt x="1192" y="0"/>
                  </a:moveTo>
                  <a:cubicBezTo>
                    <a:pt x="1192" y="0"/>
                    <a:pt x="158" y="2535"/>
                    <a:pt x="91" y="3936"/>
                  </a:cubicBezTo>
                  <a:cubicBezTo>
                    <a:pt x="1" y="5207"/>
                    <a:pt x="349" y="6066"/>
                    <a:pt x="489" y="6066"/>
                  </a:cubicBezTo>
                  <a:cubicBezTo>
                    <a:pt x="503" y="6066"/>
                    <a:pt x="516" y="6057"/>
                    <a:pt x="525" y="6038"/>
                  </a:cubicBezTo>
                  <a:cubicBezTo>
                    <a:pt x="656" y="5841"/>
                    <a:pt x="271" y="3935"/>
                    <a:pt x="671" y="3935"/>
                  </a:cubicBezTo>
                  <a:cubicBezTo>
                    <a:pt x="678" y="3935"/>
                    <a:pt x="685" y="3935"/>
                    <a:pt x="692" y="3936"/>
                  </a:cubicBezTo>
                  <a:cubicBezTo>
                    <a:pt x="1123" y="4069"/>
                    <a:pt x="664" y="6705"/>
                    <a:pt x="1444" y="6705"/>
                  </a:cubicBezTo>
                  <a:cubicBezTo>
                    <a:pt x="1449" y="6705"/>
                    <a:pt x="1454" y="6705"/>
                    <a:pt x="1459" y="6705"/>
                  </a:cubicBezTo>
                  <a:cubicBezTo>
                    <a:pt x="1459" y="6705"/>
                    <a:pt x="1492" y="6105"/>
                    <a:pt x="1459" y="5538"/>
                  </a:cubicBezTo>
                  <a:cubicBezTo>
                    <a:pt x="1427" y="4967"/>
                    <a:pt x="1366" y="4096"/>
                    <a:pt x="1645" y="4096"/>
                  </a:cubicBezTo>
                  <a:cubicBezTo>
                    <a:pt x="1660" y="4096"/>
                    <a:pt x="1676" y="4098"/>
                    <a:pt x="1692" y="4103"/>
                  </a:cubicBezTo>
                  <a:cubicBezTo>
                    <a:pt x="2026" y="4237"/>
                    <a:pt x="1592" y="6271"/>
                    <a:pt x="1859" y="6271"/>
                  </a:cubicBezTo>
                  <a:cubicBezTo>
                    <a:pt x="2159" y="6271"/>
                    <a:pt x="2426" y="4737"/>
                    <a:pt x="2493" y="3703"/>
                  </a:cubicBezTo>
                  <a:cubicBezTo>
                    <a:pt x="2551" y="3128"/>
                    <a:pt x="2652" y="2938"/>
                    <a:pt x="2735" y="2938"/>
                  </a:cubicBezTo>
                  <a:cubicBezTo>
                    <a:pt x="2795" y="2938"/>
                    <a:pt x="2846" y="3042"/>
                    <a:pt x="2860" y="3169"/>
                  </a:cubicBezTo>
                  <a:cubicBezTo>
                    <a:pt x="2893" y="3436"/>
                    <a:pt x="2660" y="4437"/>
                    <a:pt x="2860" y="4437"/>
                  </a:cubicBezTo>
                  <a:cubicBezTo>
                    <a:pt x="3127" y="4437"/>
                    <a:pt x="3527" y="3069"/>
                    <a:pt x="3527" y="2369"/>
                  </a:cubicBezTo>
                  <a:cubicBezTo>
                    <a:pt x="3527" y="1668"/>
                    <a:pt x="2960" y="601"/>
                    <a:pt x="3094" y="267"/>
                  </a:cubicBezTo>
                  <a:cubicBezTo>
                    <a:pt x="3160" y="0"/>
                    <a:pt x="1192" y="0"/>
                    <a:pt x="119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0"/>
            <p:cNvSpPr/>
            <p:nvPr/>
          </p:nvSpPr>
          <p:spPr>
            <a:xfrm>
              <a:off x="9123575" y="2031150"/>
              <a:ext cx="386975" cy="509200"/>
            </a:xfrm>
            <a:custGeom>
              <a:avLst/>
              <a:gdLst/>
              <a:ahLst/>
              <a:cxnLst/>
              <a:rect l="l" t="t" r="r" b="b"/>
              <a:pathLst>
                <a:path w="15479" h="20368" extrusionOk="0">
                  <a:moveTo>
                    <a:pt x="9144" y="1"/>
                  </a:moveTo>
                  <a:cubicBezTo>
                    <a:pt x="7382" y="1"/>
                    <a:pt x="3568" y="544"/>
                    <a:pt x="2703" y="5124"/>
                  </a:cubicBezTo>
                  <a:cubicBezTo>
                    <a:pt x="1568" y="11128"/>
                    <a:pt x="1" y="19000"/>
                    <a:pt x="1" y="19000"/>
                  </a:cubicBezTo>
                  <a:lnTo>
                    <a:pt x="12643" y="20368"/>
                  </a:lnTo>
                  <a:lnTo>
                    <a:pt x="14911" y="6825"/>
                  </a:lnTo>
                  <a:cubicBezTo>
                    <a:pt x="15478" y="3689"/>
                    <a:pt x="13410" y="720"/>
                    <a:pt x="10341" y="120"/>
                  </a:cubicBezTo>
                  <a:cubicBezTo>
                    <a:pt x="10241" y="87"/>
                    <a:pt x="10141" y="53"/>
                    <a:pt x="10041" y="53"/>
                  </a:cubicBezTo>
                  <a:cubicBezTo>
                    <a:pt x="10041" y="53"/>
                    <a:pt x="9692" y="1"/>
                    <a:pt x="9144" y="1"/>
                  </a:cubicBez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0"/>
            <p:cNvSpPr/>
            <p:nvPr/>
          </p:nvSpPr>
          <p:spPr>
            <a:xfrm>
              <a:off x="9020175" y="2034975"/>
              <a:ext cx="286900" cy="582250"/>
            </a:xfrm>
            <a:custGeom>
              <a:avLst/>
              <a:gdLst/>
              <a:ahLst/>
              <a:cxnLst/>
              <a:rect l="l" t="t" r="r" b="b"/>
              <a:pathLst>
                <a:path w="11476" h="23290" extrusionOk="0">
                  <a:moveTo>
                    <a:pt x="11475" y="0"/>
                  </a:moveTo>
                  <a:lnTo>
                    <a:pt x="11475" y="0"/>
                  </a:lnTo>
                  <a:cubicBezTo>
                    <a:pt x="11475" y="0"/>
                    <a:pt x="4837" y="67"/>
                    <a:pt x="2502" y="10942"/>
                  </a:cubicBezTo>
                  <a:cubicBezTo>
                    <a:pt x="167" y="21783"/>
                    <a:pt x="0" y="22516"/>
                    <a:pt x="0" y="22516"/>
                  </a:cubicBezTo>
                  <a:cubicBezTo>
                    <a:pt x="0" y="22516"/>
                    <a:pt x="1304" y="23290"/>
                    <a:pt x="2725" y="23290"/>
                  </a:cubicBezTo>
                  <a:cubicBezTo>
                    <a:pt x="3049" y="23290"/>
                    <a:pt x="3380" y="23250"/>
                    <a:pt x="3703" y="23150"/>
                  </a:cubicBezTo>
                  <a:lnTo>
                    <a:pt x="6705" y="5604"/>
                  </a:lnTo>
                  <a:lnTo>
                    <a:pt x="11475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0"/>
            <p:cNvSpPr/>
            <p:nvPr/>
          </p:nvSpPr>
          <p:spPr>
            <a:xfrm>
              <a:off x="9608925" y="2187575"/>
              <a:ext cx="152625" cy="137625"/>
            </a:xfrm>
            <a:custGeom>
              <a:avLst/>
              <a:gdLst/>
              <a:ahLst/>
              <a:cxnLst/>
              <a:rect l="l" t="t" r="r" b="b"/>
              <a:pathLst>
                <a:path w="6105" h="5505" extrusionOk="0">
                  <a:moveTo>
                    <a:pt x="5438" y="1"/>
                  </a:moveTo>
                  <a:cubicBezTo>
                    <a:pt x="5438" y="1"/>
                    <a:pt x="5071" y="468"/>
                    <a:pt x="4704" y="968"/>
                  </a:cubicBezTo>
                  <a:cubicBezTo>
                    <a:pt x="4424" y="1388"/>
                    <a:pt x="4027" y="1972"/>
                    <a:pt x="3788" y="1972"/>
                  </a:cubicBezTo>
                  <a:cubicBezTo>
                    <a:pt x="3742" y="1972"/>
                    <a:pt x="3702" y="1950"/>
                    <a:pt x="3670" y="1902"/>
                  </a:cubicBezTo>
                  <a:cubicBezTo>
                    <a:pt x="3503" y="1635"/>
                    <a:pt x="5104" y="234"/>
                    <a:pt x="4837" y="67"/>
                  </a:cubicBezTo>
                  <a:cubicBezTo>
                    <a:pt x="4821" y="56"/>
                    <a:pt x="4801" y="51"/>
                    <a:pt x="4777" y="51"/>
                  </a:cubicBezTo>
                  <a:cubicBezTo>
                    <a:pt x="4450" y="51"/>
                    <a:pt x="3424" y="1056"/>
                    <a:pt x="2802" y="1802"/>
                  </a:cubicBezTo>
                  <a:cubicBezTo>
                    <a:pt x="2490" y="2161"/>
                    <a:pt x="2295" y="2279"/>
                    <a:pt x="2199" y="2279"/>
                  </a:cubicBezTo>
                  <a:cubicBezTo>
                    <a:pt x="2091" y="2279"/>
                    <a:pt x="2111" y="2126"/>
                    <a:pt x="2235" y="2002"/>
                  </a:cubicBezTo>
                  <a:cubicBezTo>
                    <a:pt x="2402" y="1735"/>
                    <a:pt x="3169" y="1068"/>
                    <a:pt x="2969" y="968"/>
                  </a:cubicBezTo>
                  <a:cubicBezTo>
                    <a:pt x="2955" y="954"/>
                    <a:pt x="2933" y="947"/>
                    <a:pt x="2905" y="947"/>
                  </a:cubicBezTo>
                  <a:cubicBezTo>
                    <a:pt x="2603" y="947"/>
                    <a:pt x="1565" y="1714"/>
                    <a:pt x="1168" y="2202"/>
                  </a:cubicBezTo>
                  <a:cubicBezTo>
                    <a:pt x="768" y="2803"/>
                    <a:pt x="601" y="3970"/>
                    <a:pt x="301" y="4170"/>
                  </a:cubicBezTo>
                  <a:cubicBezTo>
                    <a:pt x="0" y="4371"/>
                    <a:pt x="1635" y="5505"/>
                    <a:pt x="1635" y="5505"/>
                  </a:cubicBezTo>
                  <a:cubicBezTo>
                    <a:pt x="1635" y="5505"/>
                    <a:pt x="4003" y="4070"/>
                    <a:pt x="4904" y="3003"/>
                  </a:cubicBezTo>
                  <a:cubicBezTo>
                    <a:pt x="5742" y="1939"/>
                    <a:pt x="5988" y="1031"/>
                    <a:pt x="5793" y="1031"/>
                  </a:cubicBezTo>
                  <a:cubicBezTo>
                    <a:pt x="5786" y="1031"/>
                    <a:pt x="5779" y="1033"/>
                    <a:pt x="5771" y="1035"/>
                  </a:cubicBezTo>
                  <a:cubicBezTo>
                    <a:pt x="5527" y="1127"/>
                    <a:pt x="4805" y="2676"/>
                    <a:pt x="4456" y="2676"/>
                  </a:cubicBezTo>
                  <a:cubicBezTo>
                    <a:pt x="4424" y="2676"/>
                    <a:pt x="4395" y="2664"/>
                    <a:pt x="4370" y="2636"/>
                  </a:cubicBezTo>
                  <a:cubicBezTo>
                    <a:pt x="4103" y="2302"/>
                    <a:pt x="6105" y="401"/>
                    <a:pt x="543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0"/>
            <p:cNvSpPr/>
            <p:nvPr/>
          </p:nvSpPr>
          <p:spPr>
            <a:xfrm>
              <a:off x="9658950" y="2235125"/>
              <a:ext cx="20050" cy="58825"/>
            </a:xfrm>
            <a:custGeom>
              <a:avLst/>
              <a:gdLst/>
              <a:ahLst/>
              <a:cxnLst/>
              <a:rect l="l" t="t" r="r" b="b"/>
              <a:pathLst>
                <a:path w="802" h="2353" extrusionOk="0">
                  <a:moveTo>
                    <a:pt x="435" y="0"/>
                  </a:moveTo>
                  <a:lnTo>
                    <a:pt x="435" y="0"/>
                  </a:lnTo>
                  <a:cubicBezTo>
                    <a:pt x="396" y="38"/>
                    <a:pt x="353" y="90"/>
                    <a:pt x="313" y="149"/>
                  </a:cubicBezTo>
                  <a:lnTo>
                    <a:pt x="313" y="149"/>
                  </a:lnTo>
                  <a:cubicBezTo>
                    <a:pt x="340" y="122"/>
                    <a:pt x="369" y="95"/>
                    <a:pt x="401" y="67"/>
                  </a:cubicBezTo>
                  <a:cubicBezTo>
                    <a:pt x="401" y="33"/>
                    <a:pt x="409" y="33"/>
                    <a:pt x="418" y="33"/>
                  </a:cubicBezTo>
                  <a:cubicBezTo>
                    <a:pt x="426" y="33"/>
                    <a:pt x="435" y="33"/>
                    <a:pt x="435" y="0"/>
                  </a:cubicBezTo>
                  <a:close/>
                  <a:moveTo>
                    <a:pt x="313" y="149"/>
                  </a:moveTo>
                  <a:cubicBezTo>
                    <a:pt x="148" y="315"/>
                    <a:pt x="87" y="466"/>
                    <a:pt x="1" y="667"/>
                  </a:cubicBezTo>
                  <a:cubicBezTo>
                    <a:pt x="1" y="734"/>
                    <a:pt x="1" y="767"/>
                    <a:pt x="68" y="767"/>
                  </a:cubicBezTo>
                  <a:cubicBezTo>
                    <a:pt x="801" y="934"/>
                    <a:pt x="501" y="1768"/>
                    <a:pt x="334" y="2268"/>
                  </a:cubicBezTo>
                  <a:cubicBezTo>
                    <a:pt x="313" y="2311"/>
                    <a:pt x="372" y="2353"/>
                    <a:pt x="418" y="2353"/>
                  </a:cubicBezTo>
                  <a:cubicBezTo>
                    <a:pt x="445" y="2353"/>
                    <a:pt x="468" y="2339"/>
                    <a:pt x="468" y="2302"/>
                  </a:cubicBezTo>
                  <a:cubicBezTo>
                    <a:pt x="635" y="1968"/>
                    <a:pt x="768" y="1468"/>
                    <a:pt x="635" y="1101"/>
                  </a:cubicBezTo>
                  <a:cubicBezTo>
                    <a:pt x="601" y="967"/>
                    <a:pt x="501" y="834"/>
                    <a:pt x="435" y="701"/>
                  </a:cubicBezTo>
                  <a:cubicBezTo>
                    <a:pt x="401" y="667"/>
                    <a:pt x="268" y="667"/>
                    <a:pt x="234" y="601"/>
                  </a:cubicBezTo>
                  <a:cubicBezTo>
                    <a:pt x="139" y="481"/>
                    <a:pt x="214" y="294"/>
                    <a:pt x="313" y="14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0"/>
            <p:cNvSpPr/>
            <p:nvPr/>
          </p:nvSpPr>
          <p:spPr>
            <a:xfrm>
              <a:off x="9405450" y="2095025"/>
              <a:ext cx="276050" cy="367450"/>
            </a:xfrm>
            <a:custGeom>
              <a:avLst/>
              <a:gdLst/>
              <a:ahLst/>
              <a:cxnLst/>
              <a:rect l="l" t="t" r="r" b="b"/>
              <a:pathLst>
                <a:path w="11042" h="14698" extrusionOk="0">
                  <a:moveTo>
                    <a:pt x="2736" y="0"/>
                  </a:moveTo>
                  <a:lnTo>
                    <a:pt x="0" y="6605"/>
                  </a:lnTo>
                  <a:cubicBezTo>
                    <a:pt x="0" y="6605"/>
                    <a:pt x="1268" y="12442"/>
                    <a:pt x="4237" y="14377"/>
                  </a:cubicBezTo>
                  <a:cubicBezTo>
                    <a:pt x="4584" y="14600"/>
                    <a:pt x="4943" y="14698"/>
                    <a:pt x="5307" y="14698"/>
                  </a:cubicBezTo>
                  <a:cubicBezTo>
                    <a:pt x="8051" y="14698"/>
                    <a:pt x="11042" y="9107"/>
                    <a:pt x="11042" y="9107"/>
                  </a:cubicBezTo>
                  <a:lnTo>
                    <a:pt x="8206" y="6538"/>
                  </a:lnTo>
                  <a:lnTo>
                    <a:pt x="5938" y="9740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0"/>
            <p:cNvSpPr/>
            <p:nvPr/>
          </p:nvSpPr>
          <p:spPr>
            <a:xfrm>
              <a:off x="9591575" y="2281600"/>
              <a:ext cx="79700" cy="59625"/>
            </a:xfrm>
            <a:custGeom>
              <a:avLst/>
              <a:gdLst/>
              <a:ahLst/>
              <a:cxnLst/>
              <a:rect l="l" t="t" r="r" b="b"/>
              <a:pathLst>
                <a:path w="3188" h="2385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028" y="876"/>
                    <a:pt x="2029" y="1610"/>
                    <a:pt x="3029" y="2377"/>
                  </a:cubicBezTo>
                  <a:cubicBezTo>
                    <a:pt x="3043" y="2382"/>
                    <a:pt x="3056" y="2384"/>
                    <a:pt x="3068" y="2384"/>
                  </a:cubicBezTo>
                  <a:cubicBezTo>
                    <a:pt x="3145" y="2384"/>
                    <a:pt x="3187" y="2302"/>
                    <a:pt x="3130" y="2244"/>
                  </a:cubicBezTo>
                  <a:cubicBezTo>
                    <a:pt x="2129" y="1477"/>
                    <a:pt x="1128" y="743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0"/>
            <p:cNvSpPr/>
            <p:nvPr/>
          </p:nvSpPr>
          <p:spPr>
            <a:xfrm>
              <a:off x="9019375" y="2582300"/>
              <a:ext cx="100050" cy="15950"/>
            </a:xfrm>
            <a:custGeom>
              <a:avLst/>
              <a:gdLst/>
              <a:ahLst/>
              <a:cxnLst/>
              <a:rect l="l" t="t" r="r" b="b"/>
              <a:pathLst>
                <a:path w="4002" h="638" extrusionOk="0">
                  <a:moveTo>
                    <a:pt x="29" y="1"/>
                  </a:moveTo>
                  <a:cubicBezTo>
                    <a:pt x="1" y="1"/>
                    <a:pt x="7" y="64"/>
                    <a:pt x="32" y="90"/>
                  </a:cubicBezTo>
                  <a:cubicBezTo>
                    <a:pt x="1121" y="462"/>
                    <a:pt x="2209" y="638"/>
                    <a:pt x="3339" y="638"/>
                  </a:cubicBezTo>
                  <a:cubicBezTo>
                    <a:pt x="3526" y="638"/>
                    <a:pt x="3713" y="633"/>
                    <a:pt x="3902" y="623"/>
                  </a:cubicBezTo>
                  <a:cubicBezTo>
                    <a:pt x="4002" y="623"/>
                    <a:pt x="4002" y="523"/>
                    <a:pt x="3902" y="523"/>
                  </a:cubicBezTo>
                  <a:cubicBezTo>
                    <a:pt x="3805" y="526"/>
                    <a:pt x="3709" y="527"/>
                    <a:pt x="3613" y="527"/>
                  </a:cubicBezTo>
                  <a:cubicBezTo>
                    <a:pt x="2388" y="527"/>
                    <a:pt x="1241" y="332"/>
                    <a:pt x="66" y="23"/>
                  </a:cubicBezTo>
                  <a:cubicBezTo>
                    <a:pt x="50" y="7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0"/>
            <p:cNvSpPr/>
            <p:nvPr/>
          </p:nvSpPr>
          <p:spPr>
            <a:xfrm>
              <a:off x="9146100" y="3310050"/>
              <a:ext cx="174300" cy="135950"/>
            </a:xfrm>
            <a:custGeom>
              <a:avLst/>
              <a:gdLst/>
              <a:ahLst/>
              <a:cxnLst/>
              <a:rect l="l" t="t" r="r" b="b"/>
              <a:pathLst>
                <a:path w="6972" h="5438" extrusionOk="0">
                  <a:moveTo>
                    <a:pt x="501" y="1"/>
                  </a:moveTo>
                  <a:lnTo>
                    <a:pt x="665" y="12"/>
                  </a:lnTo>
                  <a:lnTo>
                    <a:pt x="665" y="12"/>
                  </a:lnTo>
                  <a:lnTo>
                    <a:pt x="667" y="1"/>
                  </a:lnTo>
                  <a:close/>
                  <a:moveTo>
                    <a:pt x="665" y="12"/>
                  </a:moveTo>
                  <a:lnTo>
                    <a:pt x="0" y="3870"/>
                  </a:lnTo>
                  <a:lnTo>
                    <a:pt x="6972" y="5438"/>
                  </a:lnTo>
                  <a:lnTo>
                    <a:pt x="4237" y="2769"/>
                  </a:lnTo>
                  <a:lnTo>
                    <a:pt x="4970" y="301"/>
                  </a:lnTo>
                  <a:lnTo>
                    <a:pt x="665" y="12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0"/>
            <p:cNvSpPr/>
            <p:nvPr/>
          </p:nvSpPr>
          <p:spPr>
            <a:xfrm>
              <a:off x="8943450" y="3285875"/>
              <a:ext cx="183475" cy="116775"/>
            </a:xfrm>
            <a:custGeom>
              <a:avLst/>
              <a:gdLst/>
              <a:ahLst/>
              <a:cxnLst/>
              <a:rect l="l" t="t" r="r" b="b"/>
              <a:pathLst>
                <a:path w="7339" h="4671" extrusionOk="0">
                  <a:moveTo>
                    <a:pt x="3670" y="0"/>
                  </a:moveTo>
                  <a:lnTo>
                    <a:pt x="3336" y="2168"/>
                  </a:lnTo>
                  <a:lnTo>
                    <a:pt x="0" y="3603"/>
                  </a:lnTo>
                  <a:lnTo>
                    <a:pt x="6505" y="4670"/>
                  </a:lnTo>
                  <a:lnTo>
                    <a:pt x="7339" y="834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0"/>
            <p:cNvSpPr/>
            <p:nvPr/>
          </p:nvSpPr>
          <p:spPr>
            <a:xfrm>
              <a:off x="9328725" y="2092975"/>
              <a:ext cx="20875" cy="108400"/>
            </a:xfrm>
            <a:custGeom>
              <a:avLst/>
              <a:gdLst/>
              <a:ahLst/>
              <a:cxnLst/>
              <a:rect l="l" t="t" r="r" b="b"/>
              <a:pathLst>
                <a:path w="835" h="4336" extrusionOk="0">
                  <a:moveTo>
                    <a:pt x="778" y="1"/>
                  </a:moveTo>
                  <a:cubicBezTo>
                    <a:pt x="771" y="1"/>
                    <a:pt x="768" y="4"/>
                    <a:pt x="768" y="15"/>
                  </a:cubicBezTo>
                  <a:cubicBezTo>
                    <a:pt x="467" y="1450"/>
                    <a:pt x="201" y="2851"/>
                    <a:pt x="0" y="4285"/>
                  </a:cubicBezTo>
                  <a:cubicBezTo>
                    <a:pt x="0" y="4318"/>
                    <a:pt x="17" y="4335"/>
                    <a:pt x="42" y="4335"/>
                  </a:cubicBezTo>
                  <a:cubicBezTo>
                    <a:pt x="67" y="4335"/>
                    <a:pt x="101" y="4318"/>
                    <a:pt x="134" y="4285"/>
                  </a:cubicBezTo>
                  <a:cubicBezTo>
                    <a:pt x="367" y="2851"/>
                    <a:pt x="634" y="1450"/>
                    <a:pt x="834" y="15"/>
                  </a:cubicBezTo>
                  <a:cubicBezTo>
                    <a:pt x="812" y="15"/>
                    <a:pt x="790" y="1"/>
                    <a:pt x="7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0"/>
            <p:cNvSpPr/>
            <p:nvPr/>
          </p:nvSpPr>
          <p:spPr>
            <a:xfrm>
              <a:off x="9353750" y="2120450"/>
              <a:ext cx="3775" cy="3975"/>
            </a:xfrm>
            <a:custGeom>
              <a:avLst/>
              <a:gdLst/>
              <a:ahLst/>
              <a:cxnLst/>
              <a:rect l="l" t="t" r="r" b="b"/>
              <a:pathLst>
                <a:path w="151" h="159" extrusionOk="0">
                  <a:moveTo>
                    <a:pt x="92" y="0"/>
                  </a:moveTo>
                  <a:cubicBezTo>
                    <a:pt x="59" y="0"/>
                    <a:pt x="17" y="17"/>
                    <a:pt x="0" y="51"/>
                  </a:cubicBezTo>
                  <a:lnTo>
                    <a:pt x="0" y="84"/>
                  </a:lnTo>
                  <a:cubicBezTo>
                    <a:pt x="0" y="134"/>
                    <a:pt x="25" y="159"/>
                    <a:pt x="54" y="159"/>
                  </a:cubicBezTo>
                  <a:cubicBezTo>
                    <a:pt x="84" y="159"/>
                    <a:pt x="117" y="134"/>
                    <a:pt x="134" y="84"/>
                  </a:cubicBezTo>
                  <a:lnTo>
                    <a:pt x="134" y="51"/>
                  </a:lnTo>
                  <a:cubicBezTo>
                    <a:pt x="150" y="17"/>
                    <a:pt x="125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0"/>
            <p:cNvSpPr/>
            <p:nvPr/>
          </p:nvSpPr>
          <p:spPr>
            <a:xfrm>
              <a:off x="9349575" y="2142550"/>
              <a:ext cx="5025" cy="3350"/>
            </a:xfrm>
            <a:custGeom>
              <a:avLst/>
              <a:gdLst/>
              <a:ahLst/>
              <a:cxnLst/>
              <a:rect l="l" t="t" r="r" b="b"/>
              <a:pathLst>
                <a:path w="201" h="134" extrusionOk="0">
                  <a:moveTo>
                    <a:pt x="134" y="0"/>
                  </a:moveTo>
                  <a:cubicBezTo>
                    <a:pt x="0" y="0"/>
                    <a:pt x="0" y="134"/>
                    <a:pt x="100" y="134"/>
                  </a:cubicBezTo>
                  <a:cubicBezTo>
                    <a:pt x="167" y="1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0"/>
            <p:cNvSpPr/>
            <p:nvPr/>
          </p:nvSpPr>
          <p:spPr>
            <a:xfrm>
              <a:off x="9277025" y="2049425"/>
              <a:ext cx="65075" cy="62300"/>
            </a:xfrm>
            <a:custGeom>
              <a:avLst/>
              <a:gdLst/>
              <a:ahLst/>
              <a:cxnLst/>
              <a:rect l="l" t="t" r="r" b="b"/>
              <a:pathLst>
                <a:path w="2603" h="2492" extrusionOk="0">
                  <a:moveTo>
                    <a:pt x="380" y="1"/>
                  </a:moveTo>
                  <a:cubicBezTo>
                    <a:pt x="373" y="1"/>
                    <a:pt x="367" y="9"/>
                    <a:pt x="367" y="23"/>
                  </a:cubicBezTo>
                  <a:cubicBezTo>
                    <a:pt x="0" y="1357"/>
                    <a:pt x="1501" y="2191"/>
                    <a:pt x="2535" y="2491"/>
                  </a:cubicBezTo>
                  <a:cubicBezTo>
                    <a:pt x="2569" y="2491"/>
                    <a:pt x="2602" y="2391"/>
                    <a:pt x="2569" y="2391"/>
                  </a:cubicBezTo>
                  <a:cubicBezTo>
                    <a:pt x="1501" y="2024"/>
                    <a:pt x="234" y="1424"/>
                    <a:pt x="401" y="56"/>
                  </a:cubicBezTo>
                  <a:cubicBezTo>
                    <a:pt x="401" y="17"/>
                    <a:pt x="389" y="1"/>
                    <a:pt x="3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0"/>
            <p:cNvSpPr/>
            <p:nvPr/>
          </p:nvSpPr>
          <p:spPr>
            <a:xfrm>
              <a:off x="9360425" y="2057000"/>
              <a:ext cx="63400" cy="53500"/>
            </a:xfrm>
            <a:custGeom>
              <a:avLst/>
              <a:gdLst/>
              <a:ahLst/>
              <a:cxnLst/>
              <a:rect l="l" t="t" r="r" b="b"/>
              <a:pathLst>
                <a:path w="2536" h="2140" extrusionOk="0">
                  <a:moveTo>
                    <a:pt x="2469" y="1"/>
                  </a:moveTo>
                  <a:cubicBezTo>
                    <a:pt x="2450" y="1"/>
                    <a:pt x="2435" y="14"/>
                    <a:pt x="2435" y="53"/>
                  </a:cubicBezTo>
                  <a:cubicBezTo>
                    <a:pt x="2235" y="1288"/>
                    <a:pt x="1334" y="2088"/>
                    <a:pt x="0" y="2122"/>
                  </a:cubicBezTo>
                  <a:cubicBezTo>
                    <a:pt x="91" y="2134"/>
                    <a:pt x="181" y="2140"/>
                    <a:pt x="272" y="2140"/>
                  </a:cubicBezTo>
                  <a:cubicBezTo>
                    <a:pt x="1405" y="2140"/>
                    <a:pt x="2442" y="1197"/>
                    <a:pt x="2535" y="53"/>
                  </a:cubicBezTo>
                  <a:cubicBezTo>
                    <a:pt x="2535" y="33"/>
                    <a:pt x="2498" y="1"/>
                    <a:pt x="24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0"/>
            <p:cNvSpPr/>
            <p:nvPr/>
          </p:nvSpPr>
          <p:spPr>
            <a:xfrm>
              <a:off x="9121075" y="2212525"/>
              <a:ext cx="84450" cy="291775"/>
            </a:xfrm>
            <a:custGeom>
              <a:avLst/>
              <a:gdLst/>
              <a:ahLst/>
              <a:cxnLst/>
              <a:rect l="l" t="t" r="r" b="b"/>
              <a:pathLst>
                <a:path w="3378" h="11671" extrusionOk="0">
                  <a:moveTo>
                    <a:pt x="3301" y="0"/>
                  </a:moveTo>
                  <a:cubicBezTo>
                    <a:pt x="3276" y="0"/>
                    <a:pt x="3249" y="11"/>
                    <a:pt x="3236" y="37"/>
                  </a:cubicBezTo>
                  <a:cubicBezTo>
                    <a:pt x="1802" y="3806"/>
                    <a:pt x="668" y="7676"/>
                    <a:pt x="1" y="11645"/>
                  </a:cubicBezTo>
                  <a:cubicBezTo>
                    <a:pt x="34" y="11662"/>
                    <a:pt x="67" y="11670"/>
                    <a:pt x="92" y="11670"/>
                  </a:cubicBezTo>
                  <a:cubicBezTo>
                    <a:pt x="117" y="11670"/>
                    <a:pt x="134" y="11662"/>
                    <a:pt x="134" y="11645"/>
                  </a:cubicBezTo>
                  <a:cubicBezTo>
                    <a:pt x="901" y="7676"/>
                    <a:pt x="1902" y="3840"/>
                    <a:pt x="3336" y="70"/>
                  </a:cubicBezTo>
                  <a:cubicBezTo>
                    <a:pt x="3377" y="29"/>
                    <a:pt x="3342" y="0"/>
                    <a:pt x="33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0"/>
            <p:cNvSpPr/>
            <p:nvPr/>
          </p:nvSpPr>
          <p:spPr>
            <a:xfrm>
              <a:off x="9173625" y="2378075"/>
              <a:ext cx="91750" cy="70225"/>
            </a:xfrm>
            <a:custGeom>
              <a:avLst/>
              <a:gdLst/>
              <a:ahLst/>
              <a:cxnLst/>
              <a:rect l="l" t="t" r="r" b="b"/>
              <a:pathLst>
                <a:path w="3670" h="2809" extrusionOk="0">
                  <a:moveTo>
                    <a:pt x="3603" y="0"/>
                  </a:moveTo>
                  <a:cubicBezTo>
                    <a:pt x="3585" y="0"/>
                    <a:pt x="3569" y="14"/>
                    <a:pt x="3569" y="53"/>
                  </a:cubicBezTo>
                  <a:cubicBezTo>
                    <a:pt x="3513" y="1633"/>
                    <a:pt x="2311" y="2735"/>
                    <a:pt x="852" y="2735"/>
                  </a:cubicBezTo>
                  <a:cubicBezTo>
                    <a:pt x="586" y="2735"/>
                    <a:pt x="311" y="2699"/>
                    <a:pt x="33" y="2621"/>
                  </a:cubicBezTo>
                  <a:cubicBezTo>
                    <a:pt x="0" y="2621"/>
                    <a:pt x="0" y="2688"/>
                    <a:pt x="0" y="2688"/>
                  </a:cubicBezTo>
                  <a:cubicBezTo>
                    <a:pt x="277" y="2770"/>
                    <a:pt x="553" y="2809"/>
                    <a:pt x="822" y="2809"/>
                  </a:cubicBezTo>
                  <a:cubicBezTo>
                    <a:pt x="2305" y="2809"/>
                    <a:pt x="3585" y="1634"/>
                    <a:pt x="3669" y="53"/>
                  </a:cubicBezTo>
                  <a:cubicBezTo>
                    <a:pt x="3669" y="33"/>
                    <a:pt x="3632" y="0"/>
                    <a:pt x="36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0"/>
            <p:cNvSpPr/>
            <p:nvPr/>
          </p:nvSpPr>
          <p:spPr>
            <a:xfrm>
              <a:off x="9356250" y="2383775"/>
              <a:ext cx="80900" cy="87375"/>
            </a:xfrm>
            <a:custGeom>
              <a:avLst/>
              <a:gdLst/>
              <a:ahLst/>
              <a:cxnLst/>
              <a:rect l="l" t="t" r="r" b="b"/>
              <a:pathLst>
                <a:path w="3236" h="3495" extrusionOk="0">
                  <a:moveTo>
                    <a:pt x="534" y="0"/>
                  </a:moveTo>
                  <a:cubicBezTo>
                    <a:pt x="517" y="0"/>
                    <a:pt x="501" y="8"/>
                    <a:pt x="501" y="25"/>
                  </a:cubicBezTo>
                  <a:cubicBezTo>
                    <a:pt x="0" y="1826"/>
                    <a:pt x="1368" y="3494"/>
                    <a:pt x="3136" y="3494"/>
                  </a:cubicBezTo>
                  <a:cubicBezTo>
                    <a:pt x="3236" y="3494"/>
                    <a:pt x="3236" y="3361"/>
                    <a:pt x="3136" y="3361"/>
                  </a:cubicBezTo>
                  <a:cubicBezTo>
                    <a:pt x="1368" y="3327"/>
                    <a:pt x="234" y="1726"/>
                    <a:pt x="567" y="25"/>
                  </a:cubicBezTo>
                  <a:cubicBezTo>
                    <a:pt x="567" y="8"/>
                    <a:pt x="551" y="0"/>
                    <a:pt x="5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0"/>
            <p:cNvSpPr/>
            <p:nvPr/>
          </p:nvSpPr>
          <p:spPr>
            <a:xfrm>
              <a:off x="9213400" y="3376775"/>
              <a:ext cx="40300" cy="9750"/>
            </a:xfrm>
            <a:custGeom>
              <a:avLst/>
              <a:gdLst/>
              <a:ahLst/>
              <a:cxnLst/>
              <a:rect l="l" t="t" r="r" b="b"/>
              <a:pathLst>
                <a:path w="1612" h="390" extrusionOk="0">
                  <a:moveTo>
                    <a:pt x="1578" y="0"/>
                  </a:moveTo>
                  <a:cubicBezTo>
                    <a:pt x="1078" y="0"/>
                    <a:pt x="544" y="134"/>
                    <a:pt x="77" y="267"/>
                  </a:cubicBezTo>
                  <a:cubicBezTo>
                    <a:pt x="0" y="318"/>
                    <a:pt x="22" y="389"/>
                    <a:pt x="51" y="389"/>
                  </a:cubicBezTo>
                  <a:cubicBezTo>
                    <a:pt x="60" y="389"/>
                    <a:pt x="69" y="383"/>
                    <a:pt x="77" y="367"/>
                  </a:cubicBezTo>
                  <a:cubicBezTo>
                    <a:pt x="577" y="200"/>
                    <a:pt x="1078" y="167"/>
                    <a:pt x="1578" y="100"/>
                  </a:cubicBezTo>
                  <a:cubicBezTo>
                    <a:pt x="1611" y="100"/>
                    <a:pt x="1611" y="0"/>
                    <a:pt x="157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0"/>
            <p:cNvSpPr/>
            <p:nvPr/>
          </p:nvSpPr>
          <p:spPr>
            <a:xfrm>
              <a:off x="9228650" y="3383425"/>
              <a:ext cx="31725" cy="10050"/>
            </a:xfrm>
            <a:custGeom>
              <a:avLst/>
              <a:gdLst/>
              <a:ahLst/>
              <a:cxnLst/>
              <a:rect l="l" t="t" r="r" b="b"/>
              <a:pathLst>
                <a:path w="1269" h="402" extrusionOk="0">
                  <a:moveTo>
                    <a:pt x="1201" y="1"/>
                  </a:moveTo>
                  <a:cubicBezTo>
                    <a:pt x="801" y="34"/>
                    <a:pt x="434" y="134"/>
                    <a:pt x="34" y="335"/>
                  </a:cubicBezTo>
                  <a:cubicBezTo>
                    <a:pt x="1" y="368"/>
                    <a:pt x="1" y="401"/>
                    <a:pt x="34" y="401"/>
                  </a:cubicBezTo>
                  <a:cubicBezTo>
                    <a:pt x="434" y="234"/>
                    <a:pt x="801" y="201"/>
                    <a:pt x="1201" y="68"/>
                  </a:cubicBezTo>
                  <a:cubicBezTo>
                    <a:pt x="1268" y="68"/>
                    <a:pt x="1268" y="1"/>
                    <a:pt x="12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0"/>
            <p:cNvSpPr/>
            <p:nvPr/>
          </p:nvSpPr>
          <p:spPr>
            <a:xfrm>
              <a:off x="9223650" y="3346750"/>
              <a:ext cx="47025" cy="29425"/>
            </a:xfrm>
            <a:custGeom>
              <a:avLst/>
              <a:gdLst/>
              <a:ahLst/>
              <a:cxnLst/>
              <a:rect l="l" t="t" r="r" b="b"/>
              <a:pathLst>
                <a:path w="1881" h="1177" extrusionOk="0">
                  <a:moveTo>
                    <a:pt x="1713" y="112"/>
                  </a:moveTo>
                  <a:cubicBezTo>
                    <a:pt x="1753" y="522"/>
                    <a:pt x="1465" y="903"/>
                    <a:pt x="1109" y="1003"/>
                  </a:cubicBezTo>
                  <a:lnTo>
                    <a:pt x="1109" y="1003"/>
                  </a:lnTo>
                  <a:cubicBezTo>
                    <a:pt x="1110" y="991"/>
                    <a:pt x="1098" y="978"/>
                    <a:pt x="1070" y="968"/>
                  </a:cubicBezTo>
                  <a:lnTo>
                    <a:pt x="1070" y="968"/>
                  </a:lnTo>
                  <a:cubicBezTo>
                    <a:pt x="1176" y="617"/>
                    <a:pt x="1378" y="300"/>
                    <a:pt x="1713" y="112"/>
                  </a:cubicBezTo>
                  <a:close/>
                  <a:moveTo>
                    <a:pt x="370" y="115"/>
                  </a:moveTo>
                  <a:cubicBezTo>
                    <a:pt x="420" y="115"/>
                    <a:pt x="484" y="140"/>
                    <a:pt x="568" y="200"/>
                  </a:cubicBezTo>
                  <a:cubicBezTo>
                    <a:pt x="668" y="234"/>
                    <a:pt x="701" y="401"/>
                    <a:pt x="701" y="467"/>
                  </a:cubicBezTo>
                  <a:cubicBezTo>
                    <a:pt x="800" y="665"/>
                    <a:pt x="801" y="862"/>
                    <a:pt x="961" y="1028"/>
                  </a:cubicBezTo>
                  <a:lnTo>
                    <a:pt x="961" y="1028"/>
                  </a:lnTo>
                  <a:cubicBezTo>
                    <a:pt x="950" y="1028"/>
                    <a:pt x="939" y="1028"/>
                    <a:pt x="929" y="1028"/>
                  </a:cubicBezTo>
                  <a:cubicBezTo>
                    <a:pt x="785" y="1028"/>
                    <a:pt x="637" y="980"/>
                    <a:pt x="501" y="868"/>
                  </a:cubicBezTo>
                  <a:cubicBezTo>
                    <a:pt x="367" y="767"/>
                    <a:pt x="301" y="667"/>
                    <a:pt x="234" y="501"/>
                  </a:cubicBezTo>
                  <a:cubicBezTo>
                    <a:pt x="208" y="398"/>
                    <a:pt x="202" y="115"/>
                    <a:pt x="370" y="115"/>
                  </a:cubicBezTo>
                  <a:close/>
                  <a:moveTo>
                    <a:pt x="1735" y="0"/>
                  </a:moveTo>
                  <a:cubicBezTo>
                    <a:pt x="1375" y="166"/>
                    <a:pt x="1107" y="493"/>
                    <a:pt x="1008" y="866"/>
                  </a:cubicBezTo>
                  <a:lnTo>
                    <a:pt x="1008" y="866"/>
                  </a:lnTo>
                  <a:cubicBezTo>
                    <a:pt x="882" y="581"/>
                    <a:pt x="847" y="12"/>
                    <a:pt x="494" y="12"/>
                  </a:cubicBezTo>
                  <a:cubicBezTo>
                    <a:pt x="456" y="12"/>
                    <a:pt x="414" y="19"/>
                    <a:pt x="367" y="34"/>
                  </a:cubicBezTo>
                  <a:cubicBezTo>
                    <a:pt x="0" y="167"/>
                    <a:pt x="201" y="701"/>
                    <a:pt x="367" y="868"/>
                  </a:cubicBezTo>
                  <a:cubicBezTo>
                    <a:pt x="546" y="1065"/>
                    <a:pt x="746" y="1149"/>
                    <a:pt x="940" y="1149"/>
                  </a:cubicBezTo>
                  <a:cubicBezTo>
                    <a:pt x="951" y="1149"/>
                    <a:pt x="963" y="1148"/>
                    <a:pt x="974" y="1148"/>
                  </a:cubicBezTo>
                  <a:lnTo>
                    <a:pt x="974" y="1148"/>
                  </a:lnTo>
                  <a:cubicBezTo>
                    <a:pt x="981" y="1167"/>
                    <a:pt x="991" y="1176"/>
                    <a:pt x="1001" y="1176"/>
                  </a:cubicBezTo>
                  <a:cubicBezTo>
                    <a:pt x="1012" y="1176"/>
                    <a:pt x="1023" y="1165"/>
                    <a:pt x="1030" y="1143"/>
                  </a:cubicBezTo>
                  <a:lnTo>
                    <a:pt x="1030" y="1143"/>
                  </a:lnTo>
                  <a:cubicBezTo>
                    <a:pt x="1486" y="1082"/>
                    <a:pt x="1880" y="573"/>
                    <a:pt x="1835" y="34"/>
                  </a:cubicBezTo>
                  <a:cubicBezTo>
                    <a:pt x="1835" y="0"/>
                    <a:pt x="1802" y="0"/>
                    <a:pt x="17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0"/>
            <p:cNvSpPr/>
            <p:nvPr/>
          </p:nvSpPr>
          <p:spPr>
            <a:xfrm>
              <a:off x="9165275" y="3311100"/>
              <a:ext cx="9200" cy="95500"/>
            </a:xfrm>
            <a:custGeom>
              <a:avLst/>
              <a:gdLst/>
              <a:ahLst/>
              <a:cxnLst/>
              <a:rect l="l" t="t" r="r" b="b"/>
              <a:pathLst>
                <a:path w="368" h="3820" extrusionOk="0">
                  <a:moveTo>
                    <a:pt x="347" y="0"/>
                  </a:moveTo>
                  <a:cubicBezTo>
                    <a:pt x="334" y="0"/>
                    <a:pt x="317" y="9"/>
                    <a:pt x="301" y="25"/>
                  </a:cubicBezTo>
                  <a:cubicBezTo>
                    <a:pt x="167" y="1293"/>
                    <a:pt x="34" y="2527"/>
                    <a:pt x="0" y="3795"/>
                  </a:cubicBezTo>
                  <a:cubicBezTo>
                    <a:pt x="0" y="3811"/>
                    <a:pt x="17" y="3820"/>
                    <a:pt x="34" y="3820"/>
                  </a:cubicBezTo>
                  <a:cubicBezTo>
                    <a:pt x="50" y="3820"/>
                    <a:pt x="67" y="3811"/>
                    <a:pt x="67" y="3795"/>
                  </a:cubicBezTo>
                  <a:cubicBezTo>
                    <a:pt x="234" y="2527"/>
                    <a:pt x="301" y="1293"/>
                    <a:pt x="367" y="25"/>
                  </a:cubicBezTo>
                  <a:cubicBezTo>
                    <a:pt x="367" y="9"/>
                    <a:pt x="359" y="0"/>
                    <a:pt x="34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0"/>
            <p:cNvSpPr/>
            <p:nvPr/>
          </p:nvSpPr>
          <p:spPr>
            <a:xfrm>
              <a:off x="9141100" y="3404275"/>
              <a:ext cx="175975" cy="29225"/>
            </a:xfrm>
            <a:custGeom>
              <a:avLst/>
              <a:gdLst/>
              <a:ahLst/>
              <a:cxnLst/>
              <a:rect l="l" t="t" r="r" b="b"/>
              <a:pathLst>
                <a:path w="7039" h="1169" extrusionOk="0">
                  <a:moveTo>
                    <a:pt x="33" y="1"/>
                  </a:moveTo>
                  <a:cubicBezTo>
                    <a:pt x="0" y="1"/>
                    <a:pt x="0" y="34"/>
                    <a:pt x="33" y="34"/>
                  </a:cubicBezTo>
                  <a:cubicBezTo>
                    <a:pt x="2335" y="435"/>
                    <a:pt x="4637" y="768"/>
                    <a:pt x="6972" y="1168"/>
                  </a:cubicBezTo>
                  <a:cubicBezTo>
                    <a:pt x="7038" y="1168"/>
                    <a:pt x="7038" y="1068"/>
                    <a:pt x="6972" y="1068"/>
                  </a:cubicBezTo>
                  <a:cubicBezTo>
                    <a:pt x="4670" y="701"/>
                    <a:pt x="2368" y="334"/>
                    <a:pt x="3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0"/>
            <p:cNvSpPr/>
            <p:nvPr/>
          </p:nvSpPr>
          <p:spPr>
            <a:xfrm>
              <a:off x="9098550" y="3305250"/>
              <a:ext cx="10050" cy="93025"/>
            </a:xfrm>
            <a:custGeom>
              <a:avLst/>
              <a:gdLst/>
              <a:ahLst/>
              <a:cxnLst/>
              <a:rect l="l" t="t" r="r" b="b"/>
              <a:pathLst>
                <a:path w="402" h="3721" extrusionOk="0">
                  <a:moveTo>
                    <a:pt x="368" y="1"/>
                  </a:moveTo>
                  <a:cubicBezTo>
                    <a:pt x="351" y="1"/>
                    <a:pt x="334" y="9"/>
                    <a:pt x="334" y="26"/>
                  </a:cubicBezTo>
                  <a:cubicBezTo>
                    <a:pt x="201" y="1227"/>
                    <a:pt x="68" y="2494"/>
                    <a:pt x="1" y="3695"/>
                  </a:cubicBezTo>
                  <a:cubicBezTo>
                    <a:pt x="1" y="3712"/>
                    <a:pt x="18" y="3720"/>
                    <a:pt x="34" y="3720"/>
                  </a:cubicBezTo>
                  <a:cubicBezTo>
                    <a:pt x="51" y="3720"/>
                    <a:pt x="68" y="3712"/>
                    <a:pt x="68" y="3695"/>
                  </a:cubicBezTo>
                  <a:cubicBezTo>
                    <a:pt x="201" y="2494"/>
                    <a:pt x="334" y="1227"/>
                    <a:pt x="401" y="26"/>
                  </a:cubicBezTo>
                  <a:cubicBezTo>
                    <a:pt x="401" y="9"/>
                    <a:pt x="384" y="1"/>
                    <a:pt x="3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0"/>
            <p:cNvSpPr/>
            <p:nvPr/>
          </p:nvSpPr>
          <p:spPr>
            <a:xfrm>
              <a:off x="8941775" y="3372600"/>
              <a:ext cx="164325" cy="21700"/>
            </a:xfrm>
            <a:custGeom>
              <a:avLst/>
              <a:gdLst/>
              <a:ahLst/>
              <a:cxnLst/>
              <a:rect l="l" t="t" r="r" b="b"/>
              <a:pathLst>
                <a:path w="6573" h="868" extrusionOk="0">
                  <a:moveTo>
                    <a:pt x="101" y="0"/>
                  </a:moveTo>
                  <a:cubicBezTo>
                    <a:pt x="1" y="0"/>
                    <a:pt x="1" y="67"/>
                    <a:pt x="67" y="67"/>
                  </a:cubicBezTo>
                  <a:cubicBezTo>
                    <a:pt x="2169" y="501"/>
                    <a:pt x="4337" y="701"/>
                    <a:pt x="6472" y="868"/>
                  </a:cubicBezTo>
                  <a:cubicBezTo>
                    <a:pt x="6572" y="868"/>
                    <a:pt x="6572" y="734"/>
                    <a:pt x="6505" y="734"/>
                  </a:cubicBezTo>
                  <a:cubicBezTo>
                    <a:pt x="4337" y="534"/>
                    <a:pt x="2236" y="234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0"/>
            <p:cNvSpPr/>
            <p:nvPr/>
          </p:nvSpPr>
          <p:spPr>
            <a:xfrm>
              <a:off x="9016275" y="3343050"/>
              <a:ext cx="15600" cy="17900"/>
            </a:xfrm>
            <a:custGeom>
              <a:avLst/>
              <a:gdLst/>
              <a:ahLst/>
              <a:cxnLst/>
              <a:rect l="l" t="t" r="r" b="b"/>
              <a:pathLst>
                <a:path w="624" h="716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90" y="282"/>
                    <a:pt x="423" y="515"/>
                    <a:pt x="590" y="715"/>
                  </a:cubicBezTo>
                  <a:lnTo>
                    <a:pt x="623" y="715"/>
                  </a:lnTo>
                  <a:cubicBezTo>
                    <a:pt x="423" y="482"/>
                    <a:pt x="256" y="2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0"/>
            <p:cNvSpPr/>
            <p:nvPr/>
          </p:nvSpPr>
          <p:spPr>
            <a:xfrm>
              <a:off x="9025175" y="3341750"/>
              <a:ext cx="15025" cy="14425"/>
            </a:xfrm>
            <a:custGeom>
              <a:avLst/>
              <a:gdLst/>
              <a:ahLst/>
              <a:cxnLst/>
              <a:rect l="l" t="t" r="r" b="b"/>
              <a:pathLst>
                <a:path w="601" h="577" extrusionOk="0">
                  <a:moveTo>
                    <a:pt x="0" y="0"/>
                  </a:moveTo>
                  <a:lnTo>
                    <a:pt x="0" y="0"/>
                  </a:lnTo>
                  <a:cubicBezTo>
                    <a:pt x="134" y="200"/>
                    <a:pt x="334" y="400"/>
                    <a:pt x="501" y="567"/>
                  </a:cubicBezTo>
                  <a:cubicBezTo>
                    <a:pt x="513" y="573"/>
                    <a:pt x="524" y="576"/>
                    <a:pt x="534" y="576"/>
                  </a:cubicBezTo>
                  <a:cubicBezTo>
                    <a:pt x="579" y="576"/>
                    <a:pt x="601" y="522"/>
                    <a:pt x="601" y="467"/>
                  </a:cubicBezTo>
                  <a:cubicBezTo>
                    <a:pt x="434" y="334"/>
                    <a:pt x="267" y="100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0"/>
            <p:cNvSpPr/>
            <p:nvPr/>
          </p:nvSpPr>
          <p:spPr>
            <a:xfrm>
              <a:off x="9027700" y="3333175"/>
              <a:ext cx="24175" cy="13600"/>
            </a:xfrm>
            <a:custGeom>
              <a:avLst/>
              <a:gdLst/>
              <a:ahLst/>
              <a:cxnLst/>
              <a:rect l="l" t="t" r="r" b="b"/>
              <a:pathLst>
                <a:path w="967" h="544" extrusionOk="0">
                  <a:moveTo>
                    <a:pt x="35" y="0"/>
                  </a:moveTo>
                  <a:cubicBezTo>
                    <a:pt x="1" y="0"/>
                    <a:pt x="6" y="49"/>
                    <a:pt x="33" y="76"/>
                  </a:cubicBezTo>
                  <a:cubicBezTo>
                    <a:pt x="333" y="243"/>
                    <a:pt x="633" y="443"/>
                    <a:pt x="900" y="543"/>
                  </a:cubicBezTo>
                  <a:cubicBezTo>
                    <a:pt x="967" y="543"/>
                    <a:pt x="967" y="510"/>
                    <a:pt x="967" y="510"/>
                  </a:cubicBezTo>
                  <a:cubicBezTo>
                    <a:pt x="700" y="276"/>
                    <a:pt x="366" y="176"/>
                    <a:pt x="66" y="10"/>
                  </a:cubicBezTo>
                  <a:cubicBezTo>
                    <a:pt x="53" y="3"/>
                    <a:pt x="43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0"/>
            <p:cNvSpPr/>
            <p:nvPr/>
          </p:nvSpPr>
          <p:spPr>
            <a:xfrm>
              <a:off x="9006825" y="3303500"/>
              <a:ext cx="37450" cy="30425"/>
            </a:xfrm>
            <a:custGeom>
              <a:avLst/>
              <a:gdLst/>
              <a:ahLst/>
              <a:cxnLst/>
              <a:rect l="l" t="t" r="r" b="b"/>
              <a:pathLst>
                <a:path w="1498" h="1217" extrusionOk="0">
                  <a:moveTo>
                    <a:pt x="1298" y="256"/>
                  </a:moveTo>
                  <a:cubicBezTo>
                    <a:pt x="1273" y="497"/>
                    <a:pt x="1096" y="725"/>
                    <a:pt x="858" y="788"/>
                  </a:cubicBezTo>
                  <a:lnTo>
                    <a:pt x="858" y="788"/>
                  </a:lnTo>
                  <a:cubicBezTo>
                    <a:pt x="915" y="555"/>
                    <a:pt x="1059" y="359"/>
                    <a:pt x="1298" y="256"/>
                  </a:cubicBezTo>
                  <a:close/>
                  <a:moveTo>
                    <a:pt x="64" y="153"/>
                  </a:moveTo>
                  <a:cubicBezTo>
                    <a:pt x="286" y="356"/>
                    <a:pt x="490" y="561"/>
                    <a:pt x="657" y="800"/>
                  </a:cubicBezTo>
                  <a:lnTo>
                    <a:pt x="657" y="800"/>
                  </a:lnTo>
                  <a:cubicBezTo>
                    <a:pt x="650" y="799"/>
                    <a:pt x="642" y="798"/>
                    <a:pt x="634" y="796"/>
                  </a:cubicBezTo>
                  <a:cubicBezTo>
                    <a:pt x="270" y="766"/>
                    <a:pt x="72" y="459"/>
                    <a:pt x="64" y="153"/>
                  </a:cubicBezTo>
                  <a:close/>
                  <a:moveTo>
                    <a:pt x="130" y="1"/>
                  </a:moveTo>
                  <a:cubicBezTo>
                    <a:pt x="99" y="1"/>
                    <a:pt x="67" y="39"/>
                    <a:pt x="67" y="62"/>
                  </a:cubicBezTo>
                  <a:cubicBezTo>
                    <a:pt x="34" y="62"/>
                    <a:pt x="1" y="96"/>
                    <a:pt x="1" y="96"/>
                  </a:cubicBezTo>
                  <a:cubicBezTo>
                    <a:pt x="20" y="113"/>
                    <a:pt x="39" y="131"/>
                    <a:pt x="59" y="148"/>
                  </a:cubicBezTo>
                  <a:lnTo>
                    <a:pt x="59" y="148"/>
                  </a:lnTo>
                  <a:cubicBezTo>
                    <a:pt x="44" y="525"/>
                    <a:pt x="327" y="927"/>
                    <a:pt x="697" y="930"/>
                  </a:cubicBezTo>
                  <a:lnTo>
                    <a:pt x="697" y="930"/>
                  </a:lnTo>
                  <a:cubicBezTo>
                    <a:pt x="692" y="1018"/>
                    <a:pt x="703" y="1108"/>
                    <a:pt x="734" y="1197"/>
                  </a:cubicBezTo>
                  <a:cubicBezTo>
                    <a:pt x="734" y="1209"/>
                    <a:pt x="752" y="1217"/>
                    <a:pt x="773" y="1217"/>
                  </a:cubicBezTo>
                  <a:cubicBezTo>
                    <a:pt x="810" y="1217"/>
                    <a:pt x="856" y="1193"/>
                    <a:pt x="834" y="1130"/>
                  </a:cubicBezTo>
                  <a:cubicBezTo>
                    <a:pt x="833" y="1117"/>
                    <a:pt x="833" y="1104"/>
                    <a:pt x="832" y="1091"/>
                  </a:cubicBezTo>
                  <a:lnTo>
                    <a:pt x="832" y="1091"/>
                  </a:lnTo>
                  <a:cubicBezTo>
                    <a:pt x="833" y="1093"/>
                    <a:pt x="834" y="1095"/>
                    <a:pt x="834" y="1096"/>
                  </a:cubicBezTo>
                  <a:cubicBezTo>
                    <a:pt x="968" y="1096"/>
                    <a:pt x="1001" y="1063"/>
                    <a:pt x="968" y="1063"/>
                  </a:cubicBezTo>
                  <a:cubicBezTo>
                    <a:pt x="938" y="1016"/>
                    <a:pt x="907" y="968"/>
                    <a:pt x="876" y="920"/>
                  </a:cubicBezTo>
                  <a:lnTo>
                    <a:pt x="876" y="920"/>
                  </a:lnTo>
                  <a:cubicBezTo>
                    <a:pt x="1228" y="853"/>
                    <a:pt x="1497" y="512"/>
                    <a:pt x="1468" y="196"/>
                  </a:cubicBezTo>
                  <a:cubicBezTo>
                    <a:pt x="1468" y="129"/>
                    <a:pt x="1402" y="129"/>
                    <a:pt x="1368" y="129"/>
                  </a:cubicBezTo>
                  <a:cubicBezTo>
                    <a:pt x="1106" y="195"/>
                    <a:pt x="845" y="431"/>
                    <a:pt x="741" y="718"/>
                  </a:cubicBezTo>
                  <a:lnTo>
                    <a:pt x="741" y="718"/>
                  </a:lnTo>
                  <a:cubicBezTo>
                    <a:pt x="566" y="461"/>
                    <a:pt x="375" y="213"/>
                    <a:pt x="167" y="29"/>
                  </a:cubicBezTo>
                  <a:cubicBezTo>
                    <a:pt x="157" y="8"/>
                    <a:pt x="143" y="1"/>
                    <a:pt x="1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0"/>
            <p:cNvSpPr/>
            <p:nvPr/>
          </p:nvSpPr>
          <p:spPr>
            <a:xfrm>
              <a:off x="9294525" y="1770450"/>
              <a:ext cx="192675" cy="209375"/>
            </a:xfrm>
            <a:custGeom>
              <a:avLst/>
              <a:gdLst/>
              <a:ahLst/>
              <a:cxnLst/>
              <a:rect l="l" t="t" r="r" b="b"/>
              <a:pathLst>
                <a:path w="7707" h="8375" extrusionOk="0">
                  <a:moveTo>
                    <a:pt x="4063" y="1"/>
                  </a:moveTo>
                  <a:cubicBezTo>
                    <a:pt x="1610" y="1"/>
                    <a:pt x="683" y="2921"/>
                    <a:pt x="401" y="4110"/>
                  </a:cubicBezTo>
                  <a:cubicBezTo>
                    <a:pt x="168" y="5411"/>
                    <a:pt x="1" y="7412"/>
                    <a:pt x="3670" y="8280"/>
                  </a:cubicBezTo>
                  <a:cubicBezTo>
                    <a:pt x="3931" y="8344"/>
                    <a:pt x="4173" y="8374"/>
                    <a:pt x="4399" y="8374"/>
                  </a:cubicBezTo>
                  <a:cubicBezTo>
                    <a:pt x="6391" y="8374"/>
                    <a:pt x="7046" y="6004"/>
                    <a:pt x="7406" y="3877"/>
                  </a:cubicBezTo>
                  <a:cubicBezTo>
                    <a:pt x="7706" y="2042"/>
                    <a:pt x="6505" y="341"/>
                    <a:pt x="4671" y="41"/>
                  </a:cubicBezTo>
                  <a:lnTo>
                    <a:pt x="4571" y="41"/>
                  </a:lnTo>
                  <a:cubicBezTo>
                    <a:pt x="4395" y="14"/>
                    <a:pt x="4226" y="1"/>
                    <a:pt x="406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0"/>
            <p:cNvSpPr/>
            <p:nvPr/>
          </p:nvSpPr>
          <p:spPr>
            <a:xfrm>
              <a:off x="9307875" y="1947400"/>
              <a:ext cx="120950" cy="147525"/>
            </a:xfrm>
            <a:custGeom>
              <a:avLst/>
              <a:gdLst/>
              <a:ahLst/>
              <a:cxnLst/>
              <a:rect l="l" t="t" r="r" b="b"/>
              <a:pathLst>
                <a:path w="4838" h="5901" extrusionOk="0">
                  <a:moveTo>
                    <a:pt x="1101" y="1"/>
                  </a:moveTo>
                  <a:lnTo>
                    <a:pt x="267" y="3603"/>
                  </a:lnTo>
                  <a:cubicBezTo>
                    <a:pt x="1" y="4571"/>
                    <a:pt x="534" y="5505"/>
                    <a:pt x="1468" y="5805"/>
                  </a:cubicBezTo>
                  <a:cubicBezTo>
                    <a:pt x="1668" y="5870"/>
                    <a:pt x="1871" y="5900"/>
                    <a:pt x="2069" y="5900"/>
                  </a:cubicBezTo>
                  <a:cubicBezTo>
                    <a:pt x="2897" y="5900"/>
                    <a:pt x="3655" y="5365"/>
                    <a:pt x="3870" y="4504"/>
                  </a:cubicBezTo>
                  <a:lnTo>
                    <a:pt x="4837" y="968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0"/>
            <p:cNvSpPr/>
            <p:nvPr/>
          </p:nvSpPr>
          <p:spPr>
            <a:xfrm>
              <a:off x="9452975" y="1886125"/>
              <a:ext cx="43400" cy="57750"/>
            </a:xfrm>
            <a:custGeom>
              <a:avLst/>
              <a:gdLst/>
              <a:ahLst/>
              <a:cxnLst/>
              <a:rect l="l" t="t" r="r" b="b"/>
              <a:pathLst>
                <a:path w="1736" h="2310" extrusionOk="0">
                  <a:moveTo>
                    <a:pt x="925" y="0"/>
                  </a:moveTo>
                  <a:cubicBezTo>
                    <a:pt x="651" y="0"/>
                    <a:pt x="234" y="139"/>
                    <a:pt x="234" y="417"/>
                  </a:cubicBezTo>
                  <a:lnTo>
                    <a:pt x="1" y="2185"/>
                  </a:lnTo>
                  <a:cubicBezTo>
                    <a:pt x="166" y="2271"/>
                    <a:pt x="332" y="2310"/>
                    <a:pt x="493" y="2310"/>
                  </a:cubicBezTo>
                  <a:cubicBezTo>
                    <a:pt x="1145" y="2310"/>
                    <a:pt x="1708" y="1673"/>
                    <a:pt x="1735" y="951"/>
                  </a:cubicBezTo>
                  <a:cubicBezTo>
                    <a:pt x="1735" y="551"/>
                    <a:pt x="1535" y="50"/>
                    <a:pt x="1068" y="17"/>
                  </a:cubicBezTo>
                  <a:cubicBezTo>
                    <a:pt x="1029" y="6"/>
                    <a:pt x="980" y="0"/>
                    <a:pt x="92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0"/>
            <p:cNvSpPr/>
            <p:nvPr/>
          </p:nvSpPr>
          <p:spPr>
            <a:xfrm>
              <a:off x="9354575" y="1832325"/>
              <a:ext cx="57575" cy="65625"/>
            </a:xfrm>
            <a:custGeom>
              <a:avLst/>
              <a:gdLst/>
              <a:ahLst/>
              <a:cxnLst/>
              <a:rect l="l" t="t" r="r" b="b"/>
              <a:pathLst>
                <a:path w="2303" h="2625" extrusionOk="0">
                  <a:moveTo>
                    <a:pt x="2302" y="1"/>
                  </a:moveTo>
                  <a:cubicBezTo>
                    <a:pt x="2302" y="1"/>
                    <a:pt x="2235" y="1"/>
                    <a:pt x="2235" y="34"/>
                  </a:cubicBezTo>
                  <a:cubicBezTo>
                    <a:pt x="2102" y="334"/>
                    <a:pt x="1535" y="1702"/>
                    <a:pt x="1268" y="1702"/>
                  </a:cubicBezTo>
                  <a:cubicBezTo>
                    <a:pt x="1201" y="1702"/>
                    <a:pt x="1101" y="1435"/>
                    <a:pt x="1001" y="1402"/>
                  </a:cubicBezTo>
                  <a:cubicBezTo>
                    <a:pt x="935" y="1368"/>
                    <a:pt x="834" y="1335"/>
                    <a:pt x="701" y="1335"/>
                  </a:cubicBezTo>
                  <a:cubicBezTo>
                    <a:pt x="1" y="1402"/>
                    <a:pt x="334" y="2336"/>
                    <a:pt x="668" y="2602"/>
                  </a:cubicBezTo>
                  <a:cubicBezTo>
                    <a:pt x="676" y="2618"/>
                    <a:pt x="689" y="2625"/>
                    <a:pt x="705" y="2625"/>
                  </a:cubicBezTo>
                  <a:cubicBezTo>
                    <a:pt x="754" y="2625"/>
                    <a:pt x="818" y="2561"/>
                    <a:pt x="768" y="2536"/>
                  </a:cubicBezTo>
                  <a:cubicBezTo>
                    <a:pt x="601" y="2336"/>
                    <a:pt x="367" y="2102"/>
                    <a:pt x="434" y="1835"/>
                  </a:cubicBezTo>
                  <a:cubicBezTo>
                    <a:pt x="463" y="1587"/>
                    <a:pt x="569" y="1492"/>
                    <a:pt x="696" y="1492"/>
                  </a:cubicBezTo>
                  <a:cubicBezTo>
                    <a:pt x="859" y="1492"/>
                    <a:pt x="1056" y="1648"/>
                    <a:pt x="1168" y="1835"/>
                  </a:cubicBezTo>
                  <a:cubicBezTo>
                    <a:pt x="1185" y="1852"/>
                    <a:pt x="1210" y="1860"/>
                    <a:pt x="1235" y="1860"/>
                  </a:cubicBezTo>
                  <a:cubicBezTo>
                    <a:pt x="1260" y="1860"/>
                    <a:pt x="1285" y="1852"/>
                    <a:pt x="1301" y="1835"/>
                  </a:cubicBezTo>
                  <a:cubicBezTo>
                    <a:pt x="1768" y="1335"/>
                    <a:pt x="2002" y="668"/>
                    <a:pt x="23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0"/>
            <p:cNvSpPr/>
            <p:nvPr/>
          </p:nvSpPr>
          <p:spPr>
            <a:xfrm>
              <a:off x="9432975" y="1864025"/>
              <a:ext cx="7300" cy="6500"/>
            </a:xfrm>
            <a:custGeom>
              <a:avLst/>
              <a:gdLst/>
              <a:ahLst/>
              <a:cxnLst/>
              <a:rect l="l" t="t" r="r" b="b"/>
              <a:pathLst>
                <a:path w="292" h="260" extrusionOk="0">
                  <a:moveTo>
                    <a:pt x="134" y="0"/>
                  </a:moveTo>
                  <a:cubicBezTo>
                    <a:pt x="33" y="0"/>
                    <a:pt x="0" y="100"/>
                    <a:pt x="0" y="134"/>
                  </a:cubicBezTo>
                  <a:cubicBezTo>
                    <a:pt x="33" y="167"/>
                    <a:pt x="33" y="167"/>
                    <a:pt x="33" y="234"/>
                  </a:cubicBezTo>
                  <a:cubicBezTo>
                    <a:pt x="60" y="252"/>
                    <a:pt x="92" y="260"/>
                    <a:pt x="123" y="260"/>
                  </a:cubicBezTo>
                  <a:cubicBezTo>
                    <a:pt x="209" y="260"/>
                    <a:pt x="291" y="198"/>
                    <a:pt x="267" y="100"/>
                  </a:cubicBezTo>
                  <a:cubicBezTo>
                    <a:pt x="200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0"/>
            <p:cNvSpPr/>
            <p:nvPr/>
          </p:nvSpPr>
          <p:spPr>
            <a:xfrm>
              <a:off x="9353750" y="1839000"/>
              <a:ext cx="8700" cy="6100"/>
            </a:xfrm>
            <a:custGeom>
              <a:avLst/>
              <a:gdLst/>
              <a:ahLst/>
              <a:cxnLst/>
              <a:rect l="l" t="t" r="r" b="b"/>
              <a:pathLst>
                <a:path w="348" h="244" extrusionOk="0">
                  <a:moveTo>
                    <a:pt x="167" y="0"/>
                  </a:moveTo>
                  <a:cubicBezTo>
                    <a:pt x="34" y="0"/>
                    <a:pt x="0" y="167"/>
                    <a:pt x="134" y="234"/>
                  </a:cubicBezTo>
                  <a:lnTo>
                    <a:pt x="167" y="234"/>
                  </a:lnTo>
                  <a:cubicBezTo>
                    <a:pt x="184" y="241"/>
                    <a:pt x="199" y="244"/>
                    <a:pt x="213" y="244"/>
                  </a:cubicBezTo>
                  <a:cubicBezTo>
                    <a:pt x="338" y="244"/>
                    <a:pt x="347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0"/>
            <p:cNvSpPr/>
            <p:nvPr/>
          </p:nvSpPr>
          <p:spPr>
            <a:xfrm>
              <a:off x="9362925" y="1904525"/>
              <a:ext cx="58400" cy="15475"/>
            </a:xfrm>
            <a:custGeom>
              <a:avLst/>
              <a:gdLst/>
              <a:ahLst/>
              <a:cxnLst/>
              <a:rect l="l" t="t" r="r" b="b"/>
              <a:pathLst>
                <a:path w="2336" h="619" extrusionOk="0">
                  <a:moveTo>
                    <a:pt x="2297" y="1"/>
                  </a:moveTo>
                  <a:cubicBezTo>
                    <a:pt x="2288" y="1"/>
                    <a:pt x="2278" y="5"/>
                    <a:pt x="2268" y="15"/>
                  </a:cubicBezTo>
                  <a:cubicBezTo>
                    <a:pt x="1901" y="315"/>
                    <a:pt x="1501" y="482"/>
                    <a:pt x="1068" y="482"/>
                  </a:cubicBezTo>
                  <a:cubicBezTo>
                    <a:pt x="767" y="482"/>
                    <a:pt x="334" y="448"/>
                    <a:pt x="134" y="181"/>
                  </a:cubicBezTo>
                  <a:cubicBezTo>
                    <a:pt x="124" y="172"/>
                    <a:pt x="108" y="168"/>
                    <a:pt x="91" y="168"/>
                  </a:cubicBezTo>
                  <a:cubicBezTo>
                    <a:pt x="50" y="168"/>
                    <a:pt x="0" y="191"/>
                    <a:pt x="0" y="215"/>
                  </a:cubicBezTo>
                  <a:cubicBezTo>
                    <a:pt x="100" y="548"/>
                    <a:pt x="734" y="615"/>
                    <a:pt x="1001" y="615"/>
                  </a:cubicBezTo>
                  <a:cubicBezTo>
                    <a:pt x="1042" y="617"/>
                    <a:pt x="1081" y="619"/>
                    <a:pt x="1120" y="619"/>
                  </a:cubicBezTo>
                  <a:cubicBezTo>
                    <a:pt x="1625" y="619"/>
                    <a:pt x="1994" y="420"/>
                    <a:pt x="2335" y="48"/>
                  </a:cubicBezTo>
                  <a:cubicBezTo>
                    <a:pt x="2335" y="24"/>
                    <a:pt x="2318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0"/>
            <p:cNvSpPr/>
            <p:nvPr/>
          </p:nvSpPr>
          <p:spPr>
            <a:xfrm>
              <a:off x="9413775" y="1898900"/>
              <a:ext cx="13275" cy="18600"/>
            </a:xfrm>
            <a:custGeom>
              <a:avLst/>
              <a:gdLst/>
              <a:ahLst/>
              <a:cxnLst/>
              <a:rect l="l" t="t" r="r" b="b"/>
              <a:pathLst>
                <a:path w="531" h="744" extrusionOk="0">
                  <a:moveTo>
                    <a:pt x="132" y="0"/>
                  </a:moveTo>
                  <a:cubicBezTo>
                    <a:pt x="112" y="0"/>
                    <a:pt x="90" y="2"/>
                    <a:pt x="68" y="6"/>
                  </a:cubicBezTo>
                  <a:cubicBezTo>
                    <a:pt x="1" y="6"/>
                    <a:pt x="1" y="73"/>
                    <a:pt x="68" y="73"/>
                  </a:cubicBezTo>
                  <a:cubicBezTo>
                    <a:pt x="201" y="106"/>
                    <a:pt x="301" y="173"/>
                    <a:pt x="368" y="273"/>
                  </a:cubicBezTo>
                  <a:cubicBezTo>
                    <a:pt x="401" y="406"/>
                    <a:pt x="435" y="540"/>
                    <a:pt x="401" y="673"/>
                  </a:cubicBezTo>
                  <a:cubicBezTo>
                    <a:pt x="401" y="715"/>
                    <a:pt x="427" y="743"/>
                    <a:pt x="446" y="743"/>
                  </a:cubicBezTo>
                  <a:cubicBezTo>
                    <a:pt x="458" y="743"/>
                    <a:pt x="468" y="732"/>
                    <a:pt x="468" y="707"/>
                  </a:cubicBezTo>
                  <a:cubicBezTo>
                    <a:pt x="530" y="456"/>
                    <a:pt x="446" y="0"/>
                    <a:pt x="1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0"/>
            <p:cNvSpPr/>
            <p:nvPr/>
          </p:nvSpPr>
          <p:spPr>
            <a:xfrm>
              <a:off x="9345400" y="1766825"/>
              <a:ext cx="130125" cy="77050"/>
            </a:xfrm>
            <a:custGeom>
              <a:avLst/>
              <a:gdLst/>
              <a:ahLst/>
              <a:cxnLst/>
              <a:rect l="l" t="t" r="r" b="b"/>
              <a:pathLst>
                <a:path w="5205" h="3082" extrusionOk="0">
                  <a:moveTo>
                    <a:pt x="2150" y="0"/>
                  </a:moveTo>
                  <a:cubicBezTo>
                    <a:pt x="1943" y="0"/>
                    <a:pt x="1737" y="17"/>
                    <a:pt x="1535" y="52"/>
                  </a:cubicBezTo>
                  <a:cubicBezTo>
                    <a:pt x="801" y="186"/>
                    <a:pt x="101" y="719"/>
                    <a:pt x="34" y="1486"/>
                  </a:cubicBezTo>
                  <a:cubicBezTo>
                    <a:pt x="1" y="1820"/>
                    <a:pt x="167" y="2220"/>
                    <a:pt x="501" y="2354"/>
                  </a:cubicBezTo>
                  <a:cubicBezTo>
                    <a:pt x="585" y="2396"/>
                    <a:pt x="675" y="2414"/>
                    <a:pt x="767" y="2414"/>
                  </a:cubicBezTo>
                  <a:cubicBezTo>
                    <a:pt x="967" y="2414"/>
                    <a:pt x="1175" y="2324"/>
                    <a:pt x="1335" y="2187"/>
                  </a:cubicBezTo>
                  <a:cubicBezTo>
                    <a:pt x="1535" y="2020"/>
                    <a:pt x="1702" y="1720"/>
                    <a:pt x="1869" y="1486"/>
                  </a:cubicBezTo>
                  <a:lnTo>
                    <a:pt x="1869" y="1486"/>
                  </a:lnTo>
                  <a:cubicBezTo>
                    <a:pt x="1769" y="1753"/>
                    <a:pt x="1635" y="2120"/>
                    <a:pt x="1802" y="2354"/>
                  </a:cubicBezTo>
                  <a:cubicBezTo>
                    <a:pt x="1897" y="2526"/>
                    <a:pt x="2070" y="2599"/>
                    <a:pt x="2249" y="2599"/>
                  </a:cubicBezTo>
                  <a:cubicBezTo>
                    <a:pt x="2384" y="2599"/>
                    <a:pt x="2522" y="2558"/>
                    <a:pt x="2636" y="2487"/>
                  </a:cubicBezTo>
                  <a:cubicBezTo>
                    <a:pt x="2936" y="2320"/>
                    <a:pt x="3036" y="2020"/>
                    <a:pt x="3203" y="1720"/>
                  </a:cubicBezTo>
                  <a:lnTo>
                    <a:pt x="3203" y="1720"/>
                  </a:lnTo>
                  <a:cubicBezTo>
                    <a:pt x="3136" y="2154"/>
                    <a:pt x="3036" y="2621"/>
                    <a:pt x="3336" y="2887"/>
                  </a:cubicBezTo>
                  <a:cubicBezTo>
                    <a:pt x="3470" y="3021"/>
                    <a:pt x="3650" y="3082"/>
                    <a:pt x="3835" y="3082"/>
                  </a:cubicBezTo>
                  <a:cubicBezTo>
                    <a:pt x="4065" y="3082"/>
                    <a:pt x="4304" y="2987"/>
                    <a:pt x="4470" y="2821"/>
                  </a:cubicBezTo>
                  <a:cubicBezTo>
                    <a:pt x="4804" y="2521"/>
                    <a:pt x="4937" y="2120"/>
                    <a:pt x="5038" y="1720"/>
                  </a:cubicBezTo>
                  <a:lnTo>
                    <a:pt x="5204" y="2020"/>
                  </a:lnTo>
                  <a:cubicBezTo>
                    <a:pt x="5171" y="1653"/>
                    <a:pt x="4971" y="1320"/>
                    <a:pt x="4671" y="1053"/>
                  </a:cubicBezTo>
                  <a:cubicBezTo>
                    <a:pt x="4370" y="819"/>
                    <a:pt x="4170" y="519"/>
                    <a:pt x="3837" y="352"/>
                  </a:cubicBezTo>
                  <a:cubicBezTo>
                    <a:pt x="3320" y="131"/>
                    <a:pt x="2732" y="0"/>
                    <a:pt x="215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0"/>
            <p:cNvSpPr/>
            <p:nvPr/>
          </p:nvSpPr>
          <p:spPr>
            <a:xfrm>
              <a:off x="9481325" y="1754475"/>
              <a:ext cx="57575" cy="53300"/>
            </a:xfrm>
            <a:custGeom>
              <a:avLst/>
              <a:gdLst/>
              <a:ahLst/>
              <a:cxnLst/>
              <a:rect l="l" t="t" r="r" b="b"/>
              <a:pathLst>
                <a:path w="2303" h="2132" extrusionOk="0">
                  <a:moveTo>
                    <a:pt x="1510" y="0"/>
                  </a:moveTo>
                  <a:cubicBezTo>
                    <a:pt x="1463" y="0"/>
                    <a:pt x="1416" y="4"/>
                    <a:pt x="1368" y="12"/>
                  </a:cubicBezTo>
                  <a:cubicBezTo>
                    <a:pt x="701" y="146"/>
                    <a:pt x="101" y="846"/>
                    <a:pt x="1" y="1647"/>
                  </a:cubicBezTo>
                  <a:lnTo>
                    <a:pt x="101" y="1880"/>
                  </a:lnTo>
                  <a:cubicBezTo>
                    <a:pt x="374" y="2017"/>
                    <a:pt x="693" y="2131"/>
                    <a:pt x="1001" y="2131"/>
                  </a:cubicBezTo>
                  <a:cubicBezTo>
                    <a:pt x="1068" y="2131"/>
                    <a:pt x="1136" y="2126"/>
                    <a:pt x="1202" y="2114"/>
                  </a:cubicBezTo>
                  <a:cubicBezTo>
                    <a:pt x="1569" y="2014"/>
                    <a:pt x="1936" y="1780"/>
                    <a:pt x="2102" y="1347"/>
                  </a:cubicBezTo>
                  <a:cubicBezTo>
                    <a:pt x="2302" y="946"/>
                    <a:pt x="2236" y="379"/>
                    <a:pt x="1936" y="146"/>
                  </a:cubicBezTo>
                  <a:cubicBezTo>
                    <a:pt x="1808" y="44"/>
                    <a:pt x="1661" y="0"/>
                    <a:pt x="151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0"/>
            <p:cNvSpPr/>
            <p:nvPr/>
          </p:nvSpPr>
          <p:spPr>
            <a:xfrm>
              <a:off x="9125250" y="2184750"/>
              <a:ext cx="61725" cy="22450"/>
            </a:xfrm>
            <a:custGeom>
              <a:avLst/>
              <a:gdLst/>
              <a:ahLst/>
              <a:cxnLst/>
              <a:rect l="l" t="t" r="r" b="b"/>
              <a:pathLst>
                <a:path w="2469" h="898" extrusionOk="0">
                  <a:moveTo>
                    <a:pt x="26" y="1"/>
                  </a:moveTo>
                  <a:cubicBezTo>
                    <a:pt x="0" y="1"/>
                    <a:pt x="0" y="32"/>
                    <a:pt x="0" y="80"/>
                  </a:cubicBezTo>
                  <a:cubicBezTo>
                    <a:pt x="501" y="114"/>
                    <a:pt x="901" y="347"/>
                    <a:pt x="1335" y="514"/>
                  </a:cubicBezTo>
                  <a:cubicBezTo>
                    <a:pt x="1468" y="581"/>
                    <a:pt x="2402" y="814"/>
                    <a:pt x="2402" y="848"/>
                  </a:cubicBezTo>
                  <a:cubicBezTo>
                    <a:pt x="2402" y="881"/>
                    <a:pt x="2419" y="898"/>
                    <a:pt x="2435" y="898"/>
                  </a:cubicBezTo>
                  <a:cubicBezTo>
                    <a:pt x="2452" y="898"/>
                    <a:pt x="2469" y="881"/>
                    <a:pt x="2469" y="848"/>
                  </a:cubicBezTo>
                  <a:lnTo>
                    <a:pt x="2469" y="781"/>
                  </a:lnTo>
                  <a:cubicBezTo>
                    <a:pt x="2469" y="748"/>
                    <a:pt x="2435" y="748"/>
                    <a:pt x="2435" y="748"/>
                  </a:cubicBezTo>
                  <a:cubicBezTo>
                    <a:pt x="1535" y="681"/>
                    <a:pt x="901" y="114"/>
                    <a:pt x="67" y="14"/>
                  </a:cubicBezTo>
                  <a:cubicBezTo>
                    <a:pt x="49" y="5"/>
                    <a:pt x="36" y="1"/>
                    <a:pt x="2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0"/>
            <p:cNvSpPr/>
            <p:nvPr/>
          </p:nvSpPr>
          <p:spPr>
            <a:xfrm>
              <a:off x="9149525" y="2154675"/>
              <a:ext cx="104175" cy="47100"/>
            </a:xfrm>
            <a:custGeom>
              <a:avLst/>
              <a:gdLst/>
              <a:ahLst/>
              <a:cxnLst/>
              <a:rect l="l" t="t" r="r" b="b"/>
              <a:pathLst>
                <a:path w="4167" h="1884" extrusionOk="0">
                  <a:moveTo>
                    <a:pt x="8" y="1"/>
                  </a:moveTo>
                  <a:cubicBezTo>
                    <a:pt x="0" y="1"/>
                    <a:pt x="8" y="16"/>
                    <a:pt x="30" y="16"/>
                  </a:cubicBezTo>
                  <a:cubicBezTo>
                    <a:pt x="19" y="5"/>
                    <a:pt x="11" y="1"/>
                    <a:pt x="8" y="1"/>
                  </a:cubicBezTo>
                  <a:close/>
                  <a:moveTo>
                    <a:pt x="246" y="5"/>
                  </a:moveTo>
                  <a:cubicBezTo>
                    <a:pt x="175" y="5"/>
                    <a:pt x="103" y="8"/>
                    <a:pt x="30" y="16"/>
                  </a:cubicBezTo>
                  <a:cubicBezTo>
                    <a:pt x="59" y="15"/>
                    <a:pt x="88" y="14"/>
                    <a:pt x="117" y="14"/>
                  </a:cubicBezTo>
                  <a:cubicBezTo>
                    <a:pt x="1695" y="14"/>
                    <a:pt x="2527" y="1786"/>
                    <a:pt x="4100" y="1884"/>
                  </a:cubicBezTo>
                  <a:cubicBezTo>
                    <a:pt x="4166" y="1884"/>
                    <a:pt x="4166" y="1784"/>
                    <a:pt x="4100" y="1784"/>
                  </a:cubicBezTo>
                  <a:cubicBezTo>
                    <a:pt x="2602" y="1624"/>
                    <a:pt x="1744" y="5"/>
                    <a:pt x="246" y="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0"/>
            <p:cNvSpPr/>
            <p:nvPr/>
          </p:nvSpPr>
          <p:spPr>
            <a:xfrm>
              <a:off x="9182075" y="2114450"/>
              <a:ext cx="65375" cy="30375"/>
            </a:xfrm>
            <a:custGeom>
              <a:avLst/>
              <a:gdLst/>
              <a:ahLst/>
              <a:cxnLst/>
              <a:rect l="l" t="t" r="r" b="b"/>
              <a:pathLst>
                <a:path w="2615" h="1215" extrusionOk="0">
                  <a:moveTo>
                    <a:pt x="363" y="0"/>
                  </a:moveTo>
                  <a:cubicBezTo>
                    <a:pt x="254" y="0"/>
                    <a:pt x="145" y="37"/>
                    <a:pt x="29" y="124"/>
                  </a:cubicBezTo>
                  <a:cubicBezTo>
                    <a:pt x="0" y="152"/>
                    <a:pt x="21" y="231"/>
                    <a:pt x="48" y="231"/>
                  </a:cubicBezTo>
                  <a:cubicBezTo>
                    <a:pt x="53" y="231"/>
                    <a:pt x="58" y="228"/>
                    <a:pt x="62" y="224"/>
                  </a:cubicBezTo>
                  <a:cubicBezTo>
                    <a:pt x="147" y="181"/>
                    <a:pt x="233" y="163"/>
                    <a:pt x="319" y="163"/>
                  </a:cubicBezTo>
                  <a:cubicBezTo>
                    <a:pt x="707" y="163"/>
                    <a:pt x="1096" y="533"/>
                    <a:pt x="1397" y="724"/>
                  </a:cubicBezTo>
                  <a:cubicBezTo>
                    <a:pt x="1764" y="924"/>
                    <a:pt x="2164" y="1091"/>
                    <a:pt x="2531" y="1191"/>
                  </a:cubicBezTo>
                  <a:cubicBezTo>
                    <a:pt x="2539" y="1208"/>
                    <a:pt x="2549" y="1214"/>
                    <a:pt x="2559" y="1214"/>
                  </a:cubicBezTo>
                  <a:cubicBezTo>
                    <a:pt x="2589" y="1214"/>
                    <a:pt x="2614" y="1158"/>
                    <a:pt x="2564" y="1158"/>
                  </a:cubicBezTo>
                  <a:cubicBezTo>
                    <a:pt x="1964" y="924"/>
                    <a:pt x="1363" y="491"/>
                    <a:pt x="796" y="157"/>
                  </a:cubicBezTo>
                  <a:cubicBezTo>
                    <a:pt x="645" y="63"/>
                    <a:pt x="505" y="0"/>
                    <a:pt x="363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0"/>
            <p:cNvSpPr/>
            <p:nvPr/>
          </p:nvSpPr>
          <p:spPr>
            <a:xfrm>
              <a:off x="9214475" y="2083350"/>
              <a:ext cx="80075" cy="26700"/>
            </a:xfrm>
            <a:custGeom>
              <a:avLst/>
              <a:gdLst/>
              <a:ahLst/>
              <a:cxnLst/>
              <a:rect l="l" t="t" r="r" b="b"/>
              <a:pathLst>
                <a:path w="3203" h="1068" extrusionOk="0">
                  <a:moveTo>
                    <a:pt x="1" y="0"/>
                  </a:moveTo>
                  <a:lnTo>
                    <a:pt x="1" y="0"/>
                  </a:lnTo>
                  <a:cubicBezTo>
                    <a:pt x="1001" y="500"/>
                    <a:pt x="2002" y="834"/>
                    <a:pt x="3069" y="1068"/>
                  </a:cubicBezTo>
                  <a:cubicBezTo>
                    <a:pt x="3169" y="1068"/>
                    <a:pt x="3203" y="967"/>
                    <a:pt x="3103" y="967"/>
                  </a:cubicBezTo>
                  <a:cubicBezTo>
                    <a:pt x="2069" y="701"/>
                    <a:pt x="1035" y="367"/>
                    <a:pt x="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0"/>
            <p:cNvSpPr/>
            <p:nvPr/>
          </p:nvSpPr>
          <p:spPr>
            <a:xfrm>
              <a:off x="9308700" y="2221875"/>
              <a:ext cx="165975" cy="29375"/>
            </a:xfrm>
            <a:custGeom>
              <a:avLst/>
              <a:gdLst/>
              <a:ahLst/>
              <a:cxnLst/>
              <a:rect l="l" t="t" r="r" b="b"/>
              <a:pathLst>
                <a:path w="6639" h="1175" extrusionOk="0">
                  <a:moveTo>
                    <a:pt x="1733" y="1"/>
                  </a:moveTo>
                  <a:cubicBezTo>
                    <a:pt x="1164" y="1"/>
                    <a:pt x="604" y="105"/>
                    <a:pt x="68" y="363"/>
                  </a:cubicBezTo>
                  <a:cubicBezTo>
                    <a:pt x="1" y="430"/>
                    <a:pt x="1" y="463"/>
                    <a:pt x="68" y="463"/>
                  </a:cubicBezTo>
                  <a:cubicBezTo>
                    <a:pt x="559" y="225"/>
                    <a:pt x="1086" y="128"/>
                    <a:pt x="1626" y="128"/>
                  </a:cubicBezTo>
                  <a:cubicBezTo>
                    <a:pt x="2443" y="128"/>
                    <a:pt x="3287" y="349"/>
                    <a:pt x="4070" y="630"/>
                  </a:cubicBezTo>
                  <a:cubicBezTo>
                    <a:pt x="4779" y="903"/>
                    <a:pt x="5353" y="1175"/>
                    <a:pt x="6067" y="1175"/>
                  </a:cubicBezTo>
                  <a:cubicBezTo>
                    <a:pt x="6227" y="1175"/>
                    <a:pt x="6395" y="1161"/>
                    <a:pt x="6572" y="1131"/>
                  </a:cubicBezTo>
                  <a:cubicBezTo>
                    <a:pt x="6639" y="1131"/>
                    <a:pt x="6639" y="997"/>
                    <a:pt x="6572" y="997"/>
                  </a:cubicBezTo>
                  <a:cubicBezTo>
                    <a:pt x="6461" y="1009"/>
                    <a:pt x="6351" y="1014"/>
                    <a:pt x="6242" y="1014"/>
                  </a:cubicBezTo>
                  <a:cubicBezTo>
                    <a:pt x="5077" y="1014"/>
                    <a:pt x="4032" y="404"/>
                    <a:pt x="2903" y="130"/>
                  </a:cubicBezTo>
                  <a:cubicBezTo>
                    <a:pt x="2512" y="49"/>
                    <a:pt x="2120" y="1"/>
                    <a:pt x="1733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0"/>
            <p:cNvSpPr/>
            <p:nvPr/>
          </p:nvSpPr>
          <p:spPr>
            <a:xfrm>
              <a:off x="9364575" y="2184250"/>
              <a:ext cx="113450" cy="19200"/>
            </a:xfrm>
            <a:custGeom>
              <a:avLst/>
              <a:gdLst/>
              <a:ahLst/>
              <a:cxnLst/>
              <a:rect l="l" t="t" r="r" b="b"/>
              <a:pathLst>
                <a:path w="4538" h="768" extrusionOk="0">
                  <a:moveTo>
                    <a:pt x="68" y="0"/>
                  </a:moveTo>
                  <a:cubicBezTo>
                    <a:pt x="1" y="0"/>
                    <a:pt x="1" y="34"/>
                    <a:pt x="34" y="34"/>
                  </a:cubicBezTo>
                  <a:cubicBezTo>
                    <a:pt x="1502" y="301"/>
                    <a:pt x="2936" y="534"/>
                    <a:pt x="4404" y="768"/>
                  </a:cubicBezTo>
                  <a:cubicBezTo>
                    <a:pt x="4504" y="768"/>
                    <a:pt x="4537" y="634"/>
                    <a:pt x="4437" y="634"/>
                  </a:cubicBezTo>
                  <a:cubicBezTo>
                    <a:pt x="3003" y="367"/>
                    <a:pt x="1535" y="200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0"/>
            <p:cNvSpPr/>
            <p:nvPr/>
          </p:nvSpPr>
          <p:spPr>
            <a:xfrm>
              <a:off x="9256350" y="2150025"/>
              <a:ext cx="215000" cy="16725"/>
            </a:xfrm>
            <a:custGeom>
              <a:avLst/>
              <a:gdLst/>
              <a:ahLst/>
              <a:cxnLst/>
              <a:rect l="l" t="t" r="r" b="b"/>
              <a:pathLst>
                <a:path w="8600" h="669" extrusionOk="0">
                  <a:moveTo>
                    <a:pt x="4472" y="1"/>
                  </a:moveTo>
                  <a:cubicBezTo>
                    <a:pt x="3534" y="1"/>
                    <a:pt x="2441" y="331"/>
                    <a:pt x="1439" y="331"/>
                  </a:cubicBezTo>
                  <a:cubicBezTo>
                    <a:pt x="961" y="331"/>
                    <a:pt x="504" y="256"/>
                    <a:pt x="93" y="35"/>
                  </a:cubicBezTo>
                  <a:cubicBezTo>
                    <a:pt x="86" y="31"/>
                    <a:pt x="79" y="30"/>
                    <a:pt x="73" y="30"/>
                  </a:cubicBezTo>
                  <a:cubicBezTo>
                    <a:pt x="21" y="30"/>
                    <a:pt x="1" y="139"/>
                    <a:pt x="60" y="168"/>
                  </a:cubicBezTo>
                  <a:cubicBezTo>
                    <a:pt x="480" y="403"/>
                    <a:pt x="904" y="482"/>
                    <a:pt x="1333" y="482"/>
                  </a:cubicBezTo>
                  <a:cubicBezTo>
                    <a:pt x="2063" y="482"/>
                    <a:pt x="2806" y="253"/>
                    <a:pt x="3563" y="168"/>
                  </a:cubicBezTo>
                  <a:cubicBezTo>
                    <a:pt x="3869" y="138"/>
                    <a:pt x="4176" y="124"/>
                    <a:pt x="4483" y="124"/>
                  </a:cubicBezTo>
                  <a:cubicBezTo>
                    <a:pt x="5853" y="124"/>
                    <a:pt x="7232" y="396"/>
                    <a:pt x="8566" y="669"/>
                  </a:cubicBezTo>
                  <a:cubicBezTo>
                    <a:pt x="8600" y="669"/>
                    <a:pt x="8600" y="569"/>
                    <a:pt x="8566" y="569"/>
                  </a:cubicBezTo>
                  <a:cubicBezTo>
                    <a:pt x="7232" y="302"/>
                    <a:pt x="5931" y="2"/>
                    <a:pt x="4563" y="2"/>
                  </a:cubicBezTo>
                  <a:cubicBezTo>
                    <a:pt x="4533" y="1"/>
                    <a:pt x="4503" y="1"/>
                    <a:pt x="4472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0"/>
            <p:cNvSpPr/>
            <p:nvPr/>
          </p:nvSpPr>
          <p:spPr>
            <a:xfrm>
              <a:off x="9411275" y="2125875"/>
              <a:ext cx="74250" cy="7525"/>
            </a:xfrm>
            <a:custGeom>
              <a:avLst/>
              <a:gdLst/>
              <a:ahLst/>
              <a:cxnLst/>
              <a:rect l="l" t="t" r="r" b="b"/>
              <a:pathLst>
                <a:path w="2970" h="301" extrusionOk="0">
                  <a:moveTo>
                    <a:pt x="68" y="0"/>
                  </a:moveTo>
                  <a:cubicBezTo>
                    <a:pt x="1" y="0"/>
                    <a:pt x="1" y="34"/>
                    <a:pt x="34" y="100"/>
                  </a:cubicBezTo>
                  <a:cubicBezTo>
                    <a:pt x="1002" y="200"/>
                    <a:pt x="1902" y="301"/>
                    <a:pt x="2870" y="301"/>
                  </a:cubicBezTo>
                  <a:cubicBezTo>
                    <a:pt x="2970" y="301"/>
                    <a:pt x="2970" y="167"/>
                    <a:pt x="2870" y="167"/>
                  </a:cubicBezTo>
                  <a:cubicBezTo>
                    <a:pt x="1902" y="167"/>
                    <a:pt x="1002" y="134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0"/>
            <p:cNvSpPr/>
            <p:nvPr/>
          </p:nvSpPr>
          <p:spPr>
            <a:xfrm>
              <a:off x="9100300" y="2263025"/>
              <a:ext cx="36650" cy="5475"/>
            </a:xfrm>
            <a:custGeom>
              <a:avLst/>
              <a:gdLst/>
              <a:ahLst/>
              <a:cxnLst/>
              <a:rect l="l" t="t" r="r" b="b"/>
              <a:pathLst>
                <a:path w="1466" h="219" extrusionOk="0">
                  <a:moveTo>
                    <a:pt x="481" y="1"/>
                  </a:moveTo>
                  <a:cubicBezTo>
                    <a:pt x="339" y="1"/>
                    <a:pt x="198" y="8"/>
                    <a:pt x="64" y="18"/>
                  </a:cubicBezTo>
                  <a:cubicBezTo>
                    <a:pt x="51" y="12"/>
                    <a:pt x="40" y="9"/>
                    <a:pt x="32" y="9"/>
                  </a:cubicBezTo>
                  <a:cubicBezTo>
                    <a:pt x="0" y="9"/>
                    <a:pt x="11" y="52"/>
                    <a:pt x="64" y="52"/>
                  </a:cubicBezTo>
                  <a:cubicBezTo>
                    <a:pt x="498" y="52"/>
                    <a:pt x="932" y="152"/>
                    <a:pt x="1399" y="218"/>
                  </a:cubicBezTo>
                  <a:cubicBezTo>
                    <a:pt x="1432" y="218"/>
                    <a:pt x="1465" y="152"/>
                    <a:pt x="1432" y="152"/>
                  </a:cubicBezTo>
                  <a:cubicBezTo>
                    <a:pt x="1132" y="36"/>
                    <a:pt x="801" y="1"/>
                    <a:pt x="481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0"/>
            <p:cNvSpPr/>
            <p:nvPr/>
          </p:nvSpPr>
          <p:spPr>
            <a:xfrm>
              <a:off x="9114400" y="2226775"/>
              <a:ext cx="81750" cy="19200"/>
            </a:xfrm>
            <a:custGeom>
              <a:avLst/>
              <a:gdLst/>
              <a:ahLst/>
              <a:cxnLst/>
              <a:rect l="l" t="t" r="r" b="b"/>
              <a:pathLst>
                <a:path w="3270" h="768" extrusionOk="0">
                  <a:moveTo>
                    <a:pt x="377" y="1"/>
                  </a:moveTo>
                  <a:cubicBezTo>
                    <a:pt x="253" y="1"/>
                    <a:pt x="127" y="11"/>
                    <a:pt x="1" y="34"/>
                  </a:cubicBezTo>
                  <a:cubicBezTo>
                    <a:pt x="1" y="101"/>
                    <a:pt x="1" y="134"/>
                    <a:pt x="34" y="134"/>
                  </a:cubicBezTo>
                  <a:cubicBezTo>
                    <a:pt x="86" y="131"/>
                    <a:pt x="137" y="129"/>
                    <a:pt x="187" y="129"/>
                  </a:cubicBezTo>
                  <a:cubicBezTo>
                    <a:pt x="1253" y="129"/>
                    <a:pt x="2152" y="768"/>
                    <a:pt x="3203" y="768"/>
                  </a:cubicBezTo>
                  <a:cubicBezTo>
                    <a:pt x="3270" y="768"/>
                    <a:pt x="3270" y="634"/>
                    <a:pt x="3203" y="634"/>
                  </a:cubicBezTo>
                  <a:cubicBezTo>
                    <a:pt x="2229" y="605"/>
                    <a:pt x="1333" y="1"/>
                    <a:pt x="377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0"/>
            <p:cNvSpPr/>
            <p:nvPr/>
          </p:nvSpPr>
          <p:spPr>
            <a:xfrm>
              <a:off x="9121900" y="2311925"/>
              <a:ext cx="47575" cy="10775"/>
            </a:xfrm>
            <a:custGeom>
              <a:avLst/>
              <a:gdLst/>
              <a:ahLst/>
              <a:cxnLst/>
              <a:rect l="l" t="t" r="r" b="b"/>
              <a:pathLst>
                <a:path w="1903" h="431" extrusionOk="0">
                  <a:moveTo>
                    <a:pt x="1285" y="0"/>
                  </a:moveTo>
                  <a:cubicBezTo>
                    <a:pt x="840" y="0"/>
                    <a:pt x="390" y="111"/>
                    <a:pt x="68" y="364"/>
                  </a:cubicBezTo>
                  <a:cubicBezTo>
                    <a:pt x="1" y="397"/>
                    <a:pt x="68" y="431"/>
                    <a:pt x="101" y="431"/>
                  </a:cubicBezTo>
                  <a:cubicBezTo>
                    <a:pt x="401" y="364"/>
                    <a:pt x="635" y="230"/>
                    <a:pt x="968" y="197"/>
                  </a:cubicBezTo>
                  <a:cubicBezTo>
                    <a:pt x="1118" y="180"/>
                    <a:pt x="1268" y="172"/>
                    <a:pt x="1419" y="172"/>
                  </a:cubicBezTo>
                  <a:cubicBezTo>
                    <a:pt x="1569" y="172"/>
                    <a:pt x="1719" y="180"/>
                    <a:pt x="1869" y="197"/>
                  </a:cubicBezTo>
                  <a:cubicBezTo>
                    <a:pt x="1902" y="164"/>
                    <a:pt x="1902" y="64"/>
                    <a:pt x="1869" y="64"/>
                  </a:cubicBezTo>
                  <a:cubicBezTo>
                    <a:pt x="1683" y="22"/>
                    <a:pt x="1485" y="0"/>
                    <a:pt x="1285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0"/>
            <p:cNvSpPr/>
            <p:nvPr/>
          </p:nvSpPr>
          <p:spPr>
            <a:xfrm>
              <a:off x="9071475" y="2355700"/>
              <a:ext cx="55400" cy="24550"/>
            </a:xfrm>
            <a:custGeom>
              <a:avLst/>
              <a:gdLst/>
              <a:ahLst/>
              <a:cxnLst/>
              <a:rect l="l" t="t" r="r" b="b"/>
              <a:pathLst>
                <a:path w="2216" h="982" extrusionOk="0">
                  <a:moveTo>
                    <a:pt x="80" y="1"/>
                  </a:moveTo>
                  <a:cubicBezTo>
                    <a:pt x="41" y="1"/>
                    <a:pt x="1" y="32"/>
                    <a:pt x="50" y="81"/>
                  </a:cubicBezTo>
                  <a:cubicBezTo>
                    <a:pt x="150" y="448"/>
                    <a:pt x="383" y="681"/>
                    <a:pt x="717" y="848"/>
                  </a:cubicBezTo>
                  <a:cubicBezTo>
                    <a:pt x="884" y="948"/>
                    <a:pt x="984" y="981"/>
                    <a:pt x="1151" y="981"/>
                  </a:cubicBezTo>
                  <a:cubicBezTo>
                    <a:pt x="1389" y="981"/>
                    <a:pt x="1610" y="896"/>
                    <a:pt x="1839" y="896"/>
                  </a:cubicBezTo>
                  <a:cubicBezTo>
                    <a:pt x="1930" y="896"/>
                    <a:pt x="2023" y="910"/>
                    <a:pt x="2118" y="948"/>
                  </a:cubicBezTo>
                  <a:cubicBezTo>
                    <a:pt x="2136" y="954"/>
                    <a:pt x="2151" y="957"/>
                    <a:pt x="2163" y="957"/>
                  </a:cubicBezTo>
                  <a:cubicBezTo>
                    <a:pt x="2216" y="957"/>
                    <a:pt x="2206" y="902"/>
                    <a:pt x="2151" y="848"/>
                  </a:cubicBezTo>
                  <a:cubicBezTo>
                    <a:pt x="2062" y="792"/>
                    <a:pt x="1970" y="774"/>
                    <a:pt x="1875" y="774"/>
                  </a:cubicBezTo>
                  <a:cubicBezTo>
                    <a:pt x="1684" y="774"/>
                    <a:pt x="1484" y="848"/>
                    <a:pt x="1284" y="848"/>
                  </a:cubicBezTo>
                  <a:cubicBezTo>
                    <a:pt x="1245" y="853"/>
                    <a:pt x="1206" y="855"/>
                    <a:pt x="1167" y="855"/>
                  </a:cubicBezTo>
                  <a:cubicBezTo>
                    <a:pt x="683" y="855"/>
                    <a:pt x="271" y="477"/>
                    <a:pt x="116" y="14"/>
                  </a:cubicBezTo>
                  <a:cubicBezTo>
                    <a:pt x="108" y="5"/>
                    <a:pt x="94" y="1"/>
                    <a:pt x="80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0"/>
            <p:cNvSpPr/>
            <p:nvPr/>
          </p:nvSpPr>
          <p:spPr>
            <a:xfrm>
              <a:off x="9095275" y="2419625"/>
              <a:ext cx="45000" cy="8725"/>
            </a:xfrm>
            <a:custGeom>
              <a:avLst/>
              <a:gdLst/>
              <a:ahLst/>
              <a:cxnLst/>
              <a:rect l="l" t="t" r="r" b="b"/>
              <a:pathLst>
                <a:path w="1800" h="349" extrusionOk="0">
                  <a:moveTo>
                    <a:pt x="887" y="0"/>
                  </a:moveTo>
                  <a:cubicBezTo>
                    <a:pt x="566" y="0"/>
                    <a:pt x="249" y="75"/>
                    <a:pt x="32" y="259"/>
                  </a:cubicBezTo>
                  <a:cubicBezTo>
                    <a:pt x="6" y="284"/>
                    <a:pt x="0" y="348"/>
                    <a:pt x="43" y="348"/>
                  </a:cubicBezTo>
                  <a:cubicBezTo>
                    <a:pt x="56" y="348"/>
                    <a:pt x="74" y="342"/>
                    <a:pt x="99" y="326"/>
                  </a:cubicBezTo>
                  <a:cubicBezTo>
                    <a:pt x="332" y="292"/>
                    <a:pt x="599" y="159"/>
                    <a:pt x="866" y="159"/>
                  </a:cubicBezTo>
                  <a:cubicBezTo>
                    <a:pt x="908" y="154"/>
                    <a:pt x="950" y="152"/>
                    <a:pt x="991" y="152"/>
                  </a:cubicBezTo>
                  <a:cubicBezTo>
                    <a:pt x="1250" y="152"/>
                    <a:pt x="1508" y="230"/>
                    <a:pt x="1766" y="259"/>
                  </a:cubicBezTo>
                  <a:cubicBezTo>
                    <a:pt x="1766" y="259"/>
                    <a:pt x="1800" y="192"/>
                    <a:pt x="1766" y="192"/>
                  </a:cubicBezTo>
                  <a:cubicBezTo>
                    <a:pt x="1533" y="75"/>
                    <a:pt x="1208" y="0"/>
                    <a:pt x="887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0"/>
            <p:cNvSpPr/>
            <p:nvPr/>
          </p:nvSpPr>
          <p:spPr>
            <a:xfrm>
              <a:off x="9046500" y="2463750"/>
              <a:ext cx="57925" cy="19275"/>
            </a:xfrm>
            <a:custGeom>
              <a:avLst/>
              <a:gdLst/>
              <a:ahLst/>
              <a:cxnLst/>
              <a:rect l="l" t="t" r="r" b="b"/>
              <a:pathLst>
                <a:path w="2317" h="771" extrusionOk="0">
                  <a:moveTo>
                    <a:pt x="74" y="1"/>
                  </a:moveTo>
                  <a:cubicBezTo>
                    <a:pt x="37" y="1"/>
                    <a:pt x="1" y="48"/>
                    <a:pt x="48" y="95"/>
                  </a:cubicBezTo>
                  <a:cubicBezTo>
                    <a:pt x="501" y="661"/>
                    <a:pt x="1193" y="771"/>
                    <a:pt x="1882" y="771"/>
                  </a:cubicBezTo>
                  <a:cubicBezTo>
                    <a:pt x="2005" y="771"/>
                    <a:pt x="2128" y="767"/>
                    <a:pt x="2250" y="762"/>
                  </a:cubicBezTo>
                  <a:cubicBezTo>
                    <a:pt x="2316" y="762"/>
                    <a:pt x="2316" y="562"/>
                    <a:pt x="2250" y="562"/>
                  </a:cubicBezTo>
                  <a:cubicBezTo>
                    <a:pt x="2110" y="562"/>
                    <a:pt x="1968" y="564"/>
                    <a:pt x="1827" y="564"/>
                  </a:cubicBezTo>
                  <a:cubicBezTo>
                    <a:pt x="1189" y="564"/>
                    <a:pt x="551" y="520"/>
                    <a:pt x="115" y="28"/>
                  </a:cubicBezTo>
                  <a:cubicBezTo>
                    <a:pt x="105" y="9"/>
                    <a:pt x="90" y="1"/>
                    <a:pt x="74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0"/>
            <p:cNvSpPr/>
            <p:nvPr/>
          </p:nvSpPr>
          <p:spPr>
            <a:xfrm>
              <a:off x="9090225" y="2509475"/>
              <a:ext cx="38375" cy="15875"/>
            </a:xfrm>
            <a:custGeom>
              <a:avLst/>
              <a:gdLst/>
              <a:ahLst/>
              <a:cxnLst/>
              <a:rect l="l" t="t" r="r" b="b"/>
              <a:pathLst>
                <a:path w="1535" h="635" extrusionOk="0">
                  <a:moveTo>
                    <a:pt x="1535" y="1"/>
                  </a:moveTo>
                  <a:cubicBezTo>
                    <a:pt x="1268" y="34"/>
                    <a:pt x="1034" y="134"/>
                    <a:pt x="801" y="267"/>
                  </a:cubicBezTo>
                  <a:cubicBezTo>
                    <a:pt x="534" y="334"/>
                    <a:pt x="234" y="434"/>
                    <a:pt x="34" y="534"/>
                  </a:cubicBezTo>
                  <a:cubicBezTo>
                    <a:pt x="0" y="601"/>
                    <a:pt x="34" y="634"/>
                    <a:pt x="67" y="634"/>
                  </a:cubicBezTo>
                  <a:cubicBezTo>
                    <a:pt x="334" y="634"/>
                    <a:pt x="567" y="468"/>
                    <a:pt x="834" y="368"/>
                  </a:cubicBezTo>
                  <a:cubicBezTo>
                    <a:pt x="1068" y="301"/>
                    <a:pt x="1335" y="167"/>
                    <a:pt x="1535" y="34"/>
                  </a:cubicBezTo>
                  <a:lnTo>
                    <a:pt x="1535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0"/>
            <p:cNvSpPr/>
            <p:nvPr/>
          </p:nvSpPr>
          <p:spPr>
            <a:xfrm>
              <a:off x="9037675" y="2539500"/>
              <a:ext cx="60900" cy="19525"/>
            </a:xfrm>
            <a:custGeom>
              <a:avLst/>
              <a:gdLst/>
              <a:ahLst/>
              <a:cxnLst/>
              <a:rect l="l" t="t" r="r" b="b"/>
              <a:pathLst>
                <a:path w="2436" h="781" extrusionOk="0">
                  <a:moveTo>
                    <a:pt x="101" y="0"/>
                  </a:moveTo>
                  <a:cubicBezTo>
                    <a:pt x="67" y="0"/>
                    <a:pt x="1" y="67"/>
                    <a:pt x="67" y="67"/>
                  </a:cubicBezTo>
                  <a:cubicBezTo>
                    <a:pt x="565" y="565"/>
                    <a:pt x="1346" y="780"/>
                    <a:pt x="2048" y="780"/>
                  </a:cubicBezTo>
                  <a:cubicBezTo>
                    <a:pt x="2146" y="780"/>
                    <a:pt x="2242" y="776"/>
                    <a:pt x="2336" y="768"/>
                  </a:cubicBezTo>
                  <a:cubicBezTo>
                    <a:pt x="2436" y="768"/>
                    <a:pt x="2436" y="601"/>
                    <a:pt x="2336" y="601"/>
                  </a:cubicBezTo>
                  <a:cubicBezTo>
                    <a:pt x="2281" y="603"/>
                    <a:pt x="2227" y="604"/>
                    <a:pt x="2174" y="604"/>
                  </a:cubicBezTo>
                  <a:cubicBezTo>
                    <a:pt x="1388" y="604"/>
                    <a:pt x="788" y="375"/>
                    <a:pt x="10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0"/>
            <p:cNvSpPr/>
            <p:nvPr/>
          </p:nvSpPr>
          <p:spPr>
            <a:xfrm>
              <a:off x="9186125" y="2284200"/>
              <a:ext cx="154025" cy="33825"/>
            </a:xfrm>
            <a:custGeom>
              <a:avLst/>
              <a:gdLst/>
              <a:ahLst/>
              <a:cxnLst/>
              <a:rect l="l" t="t" r="r" b="b"/>
              <a:pathLst>
                <a:path w="6161" h="1353" extrusionOk="0">
                  <a:moveTo>
                    <a:pt x="841" y="0"/>
                  </a:moveTo>
                  <a:cubicBezTo>
                    <a:pt x="568" y="0"/>
                    <a:pt x="289" y="41"/>
                    <a:pt x="3" y="138"/>
                  </a:cubicBezTo>
                  <a:lnTo>
                    <a:pt x="3" y="138"/>
                  </a:lnTo>
                  <a:cubicBezTo>
                    <a:pt x="2" y="133"/>
                    <a:pt x="1" y="129"/>
                    <a:pt x="1" y="129"/>
                  </a:cubicBezTo>
                  <a:cubicBezTo>
                    <a:pt x="0" y="129"/>
                    <a:pt x="0" y="132"/>
                    <a:pt x="0" y="139"/>
                  </a:cubicBezTo>
                  <a:cubicBezTo>
                    <a:pt x="1" y="138"/>
                    <a:pt x="2" y="138"/>
                    <a:pt x="3" y="138"/>
                  </a:cubicBezTo>
                  <a:lnTo>
                    <a:pt x="3" y="138"/>
                  </a:lnTo>
                  <a:cubicBezTo>
                    <a:pt x="6" y="150"/>
                    <a:pt x="15" y="172"/>
                    <a:pt x="34" y="172"/>
                  </a:cubicBezTo>
                  <a:cubicBezTo>
                    <a:pt x="257" y="117"/>
                    <a:pt x="476" y="93"/>
                    <a:pt x="691" y="93"/>
                  </a:cubicBezTo>
                  <a:cubicBezTo>
                    <a:pt x="2241" y="93"/>
                    <a:pt x="3585" y="1352"/>
                    <a:pt x="5110" y="1352"/>
                  </a:cubicBezTo>
                  <a:cubicBezTo>
                    <a:pt x="5422" y="1352"/>
                    <a:pt x="5741" y="1300"/>
                    <a:pt x="6071" y="1173"/>
                  </a:cubicBezTo>
                  <a:cubicBezTo>
                    <a:pt x="6160" y="1143"/>
                    <a:pt x="6144" y="1034"/>
                    <a:pt x="6068" y="1034"/>
                  </a:cubicBezTo>
                  <a:cubicBezTo>
                    <a:pt x="6059" y="1034"/>
                    <a:pt x="6049" y="1036"/>
                    <a:pt x="6038" y="1039"/>
                  </a:cubicBezTo>
                  <a:cubicBezTo>
                    <a:pt x="5723" y="1162"/>
                    <a:pt x="5416" y="1214"/>
                    <a:pt x="5115" y="1214"/>
                  </a:cubicBezTo>
                  <a:cubicBezTo>
                    <a:pt x="3650" y="1214"/>
                    <a:pt x="2329" y="0"/>
                    <a:pt x="84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0"/>
            <p:cNvSpPr/>
            <p:nvPr/>
          </p:nvSpPr>
          <p:spPr>
            <a:xfrm>
              <a:off x="9365425" y="2287700"/>
              <a:ext cx="105100" cy="15825"/>
            </a:xfrm>
            <a:custGeom>
              <a:avLst/>
              <a:gdLst/>
              <a:ahLst/>
              <a:cxnLst/>
              <a:rect l="l" t="t" r="r" b="b"/>
              <a:pathLst>
                <a:path w="4204" h="633" extrusionOk="0">
                  <a:moveTo>
                    <a:pt x="894" y="0"/>
                  </a:moveTo>
                  <a:cubicBezTo>
                    <a:pt x="606" y="0"/>
                    <a:pt x="318" y="11"/>
                    <a:pt x="34" y="32"/>
                  </a:cubicBezTo>
                  <a:cubicBezTo>
                    <a:pt x="0" y="32"/>
                    <a:pt x="0" y="132"/>
                    <a:pt x="34" y="132"/>
                  </a:cubicBezTo>
                  <a:cubicBezTo>
                    <a:pt x="1468" y="132"/>
                    <a:pt x="2802" y="299"/>
                    <a:pt x="4136" y="632"/>
                  </a:cubicBezTo>
                  <a:cubicBezTo>
                    <a:pt x="4203" y="632"/>
                    <a:pt x="4203" y="532"/>
                    <a:pt x="4170" y="499"/>
                  </a:cubicBezTo>
                  <a:cubicBezTo>
                    <a:pt x="3113" y="156"/>
                    <a:pt x="1994" y="0"/>
                    <a:pt x="89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0"/>
            <p:cNvSpPr/>
            <p:nvPr/>
          </p:nvSpPr>
          <p:spPr>
            <a:xfrm>
              <a:off x="9461325" y="2200925"/>
              <a:ext cx="20025" cy="210375"/>
            </a:xfrm>
            <a:custGeom>
              <a:avLst/>
              <a:gdLst/>
              <a:ahLst/>
              <a:cxnLst/>
              <a:rect l="l" t="t" r="r" b="b"/>
              <a:pathLst>
                <a:path w="801" h="8415" extrusionOk="0">
                  <a:moveTo>
                    <a:pt x="801" y="0"/>
                  </a:moveTo>
                  <a:lnTo>
                    <a:pt x="801" y="0"/>
                  </a:lnTo>
                  <a:cubicBezTo>
                    <a:pt x="801" y="1"/>
                    <a:pt x="801" y="1"/>
                    <a:pt x="801" y="2"/>
                  </a:cubicBezTo>
                  <a:lnTo>
                    <a:pt x="801" y="2"/>
                  </a:lnTo>
                  <a:cubicBezTo>
                    <a:pt x="801" y="1"/>
                    <a:pt x="801" y="1"/>
                    <a:pt x="801" y="0"/>
                  </a:cubicBezTo>
                  <a:close/>
                  <a:moveTo>
                    <a:pt x="801" y="2"/>
                  </a:moveTo>
                  <a:cubicBezTo>
                    <a:pt x="799" y="34"/>
                    <a:pt x="734" y="34"/>
                    <a:pt x="734" y="34"/>
                  </a:cubicBezTo>
                  <a:cubicBezTo>
                    <a:pt x="567" y="2836"/>
                    <a:pt x="367" y="5604"/>
                    <a:pt x="0" y="8340"/>
                  </a:cubicBezTo>
                  <a:cubicBezTo>
                    <a:pt x="0" y="8390"/>
                    <a:pt x="17" y="8415"/>
                    <a:pt x="42" y="8415"/>
                  </a:cubicBezTo>
                  <a:cubicBezTo>
                    <a:pt x="67" y="8415"/>
                    <a:pt x="100" y="8390"/>
                    <a:pt x="134" y="8340"/>
                  </a:cubicBezTo>
                  <a:cubicBezTo>
                    <a:pt x="501" y="5605"/>
                    <a:pt x="734" y="2803"/>
                    <a:pt x="801" y="2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0"/>
            <p:cNvSpPr/>
            <p:nvPr/>
          </p:nvSpPr>
          <p:spPr>
            <a:xfrm>
              <a:off x="9285625" y="2258925"/>
              <a:ext cx="55625" cy="16975"/>
            </a:xfrm>
            <a:custGeom>
              <a:avLst/>
              <a:gdLst/>
              <a:ahLst/>
              <a:cxnLst/>
              <a:rect l="l" t="t" r="r" b="b"/>
              <a:pathLst>
                <a:path w="2225" h="679" extrusionOk="0">
                  <a:moveTo>
                    <a:pt x="16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20" y="1"/>
                    <a:pt x="16" y="1"/>
                  </a:cubicBezTo>
                  <a:close/>
                  <a:moveTo>
                    <a:pt x="23" y="15"/>
                  </a:moveTo>
                  <a:cubicBezTo>
                    <a:pt x="469" y="409"/>
                    <a:pt x="1059" y="679"/>
                    <a:pt x="1680" y="679"/>
                  </a:cubicBezTo>
                  <a:cubicBezTo>
                    <a:pt x="1849" y="679"/>
                    <a:pt x="2020" y="659"/>
                    <a:pt x="2191" y="616"/>
                  </a:cubicBezTo>
                  <a:cubicBezTo>
                    <a:pt x="2221" y="616"/>
                    <a:pt x="2224" y="510"/>
                    <a:pt x="2178" y="510"/>
                  </a:cubicBezTo>
                  <a:cubicBezTo>
                    <a:pt x="2172" y="510"/>
                    <a:pt x="2165" y="512"/>
                    <a:pt x="2158" y="516"/>
                  </a:cubicBezTo>
                  <a:cubicBezTo>
                    <a:pt x="1975" y="548"/>
                    <a:pt x="1793" y="564"/>
                    <a:pt x="1614" y="564"/>
                  </a:cubicBezTo>
                  <a:cubicBezTo>
                    <a:pt x="1045" y="564"/>
                    <a:pt x="505" y="396"/>
                    <a:pt x="23" y="1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0"/>
            <p:cNvSpPr/>
            <p:nvPr/>
          </p:nvSpPr>
          <p:spPr>
            <a:xfrm>
              <a:off x="9308700" y="2355725"/>
              <a:ext cx="137425" cy="20350"/>
            </a:xfrm>
            <a:custGeom>
              <a:avLst/>
              <a:gdLst/>
              <a:ahLst/>
              <a:cxnLst/>
              <a:rect l="l" t="t" r="r" b="b"/>
              <a:pathLst>
                <a:path w="5497" h="814" extrusionOk="0">
                  <a:moveTo>
                    <a:pt x="2748" y="1"/>
                  </a:moveTo>
                  <a:cubicBezTo>
                    <a:pt x="2643" y="1"/>
                    <a:pt x="2538" y="5"/>
                    <a:pt x="2436" y="13"/>
                  </a:cubicBezTo>
                  <a:cubicBezTo>
                    <a:pt x="1535" y="80"/>
                    <a:pt x="768" y="313"/>
                    <a:pt x="34" y="780"/>
                  </a:cubicBezTo>
                  <a:cubicBezTo>
                    <a:pt x="1" y="780"/>
                    <a:pt x="68" y="813"/>
                    <a:pt x="101" y="813"/>
                  </a:cubicBezTo>
                  <a:cubicBezTo>
                    <a:pt x="840" y="375"/>
                    <a:pt x="1690" y="128"/>
                    <a:pt x="2564" y="128"/>
                  </a:cubicBezTo>
                  <a:cubicBezTo>
                    <a:pt x="2953" y="128"/>
                    <a:pt x="3346" y="177"/>
                    <a:pt x="3737" y="280"/>
                  </a:cubicBezTo>
                  <a:cubicBezTo>
                    <a:pt x="4146" y="400"/>
                    <a:pt x="4573" y="642"/>
                    <a:pt x="4992" y="642"/>
                  </a:cubicBezTo>
                  <a:cubicBezTo>
                    <a:pt x="5153" y="642"/>
                    <a:pt x="5314" y="606"/>
                    <a:pt x="5471" y="513"/>
                  </a:cubicBezTo>
                  <a:cubicBezTo>
                    <a:pt x="5497" y="488"/>
                    <a:pt x="5484" y="424"/>
                    <a:pt x="5461" y="424"/>
                  </a:cubicBezTo>
                  <a:cubicBezTo>
                    <a:pt x="5454" y="424"/>
                    <a:pt x="5446" y="431"/>
                    <a:pt x="5438" y="447"/>
                  </a:cubicBezTo>
                  <a:cubicBezTo>
                    <a:pt x="5314" y="488"/>
                    <a:pt x="5191" y="505"/>
                    <a:pt x="5070" y="505"/>
                  </a:cubicBezTo>
                  <a:cubicBezTo>
                    <a:pt x="4606" y="505"/>
                    <a:pt x="4167" y="252"/>
                    <a:pt x="3770" y="146"/>
                  </a:cubicBezTo>
                  <a:cubicBezTo>
                    <a:pt x="3439" y="44"/>
                    <a:pt x="3088" y="1"/>
                    <a:pt x="2748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0"/>
            <p:cNvSpPr/>
            <p:nvPr/>
          </p:nvSpPr>
          <p:spPr>
            <a:xfrm>
              <a:off x="9206125" y="2351925"/>
              <a:ext cx="64075" cy="10100"/>
            </a:xfrm>
            <a:custGeom>
              <a:avLst/>
              <a:gdLst/>
              <a:ahLst/>
              <a:cxnLst/>
              <a:rect l="l" t="t" r="r" b="b"/>
              <a:pathLst>
                <a:path w="2563" h="404" extrusionOk="0">
                  <a:moveTo>
                    <a:pt x="984" y="0"/>
                  </a:moveTo>
                  <a:cubicBezTo>
                    <a:pt x="669" y="0"/>
                    <a:pt x="352" y="35"/>
                    <a:pt x="34" y="98"/>
                  </a:cubicBezTo>
                  <a:cubicBezTo>
                    <a:pt x="1" y="98"/>
                    <a:pt x="1" y="165"/>
                    <a:pt x="68" y="165"/>
                  </a:cubicBezTo>
                  <a:cubicBezTo>
                    <a:pt x="339" y="111"/>
                    <a:pt x="604" y="85"/>
                    <a:pt x="864" y="85"/>
                  </a:cubicBezTo>
                  <a:cubicBezTo>
                    <a:pt x="1401" y="85"/>
                    <a:pt x="1919" y="196"/>
                    <a:pt x="2436" y="398"/>
                  </a:cubicBezTo>
                  <a:cubicBezTo>
                    <a:pt x="2447" y="402"/>
                    <a:pt x="2457" y="404"/>
                    <a:pt x="2467" y="404"/>
                  </a:cubicBezTo>
                  <a:cubicBezTo>
                    <a:pt x="2542" y="404"/>
                    <a:pt x="2562" y="298"/>
                    <a:pt x="2503" y="298"/>
                  </a:cubicBezTo>
                  <a:cubicBezTo>
                    <a:pt x="2007" y="92"/>
                    <a:pt x="1498" y="0"/>
                    <a:pt x="98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0"/>
            <p:cNvSpPr/>
            <p:nvPr/>
          </p:nvSpPr>
          <p:spPr>
            <a:xfrm>
              <a:off x="9228225" y="2454975"/>
              <a:ext cx="149725" cy="22025"/>
            </a:xfrm>
            <a:custGeom>
              <a:avLst/>
              <a:gdLst/>
              <a:ahLst/>
              <a:cxnLst/>
              <a:rect l="l" t="t" r="r" b="b"/>
              <a:pathLst>
                <a:path w="5989" h="881" extrusionOk="0">
                  <a:moveTo>
                    <a:pt x="1620" y="0"/>
                  </a:moveTo>
                  <a:cubicBezTo>
                    <a:pt x="1080" y="0"/>
                    <a:pt x="554" y="125"/>
                    <a:pt x="51" y="479"/>
                  </a:cubicBezTo>
                  <a:cubicBezTo>
                    <a:pt x="0" y="505"/>
                    <a:pt x="27" y="569"/>
                    <a:pt x="71" y="569"/>
                  </a:cubicBezTo>
                  <a:cubicBezTo>
                    <a:pt x="86" y="569"/>
                    <a:pt x="102" y="562"/>
                    <a:pt x="118" y="546"/>
                  </a:cubicBezTo>
                  <a:cubicBezTo>
                    <a:pt x="586" y="239"/>
                    <a:pt x="1066" y="128"/>
                    <a:pt x="1553" y="128"/>
                  </a:cubicBezTo>
                  <a:cubicBezTo>
                    <a:pt x="2820" y="128"/>
                    <a:pt x="4135" y="881"/>
                    <a:pt x="5429" y="881"/>
                  </a:cubicBezTo>
                  <a:cubicBezTo>
                    <a:pt x="5582" y="881"/>
                    <a:pt x="5736" y="870"/>
                    <a:pt x="5888" y="846"/>
                  </a:cubicBezTo>
                  <a:cubicBezTo>
                    <a:pt x="5989" y="846"/>
                    <a:pt x="5989" y="713"/>
                    <a:pt x="5888" y="713"/>
                  </a:cubicBezTo>
                  <a:cubicBezTo>
                    <a:pt x="5795" y="721"/>
                    <a:pt x="5700" y="725"/>
                    <a:pt x="5606" y="725"/>
                  </a:cubicBezTo>
                  <a:cubicBezTo>
                    <a:pt x="4295" y="725"/>
                    <a:pt x="2919" y="0"/>
                    <a:pt x="1620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0"/>
            <p:cNvSpPr/>
            <p:nvPr/>
          </p:nvSpPr>
          <p:spPr>
            <a:xfrm>
              <a:off x="9303700" y="2416900"/>
              <a:ext cx="28375" cy="5875"/>
            </a:xfrm>
            <a:custGeom>
              <a:avLst/>
              <a:gdLst/>
              <a:ahLst/>
              <a:cxnLst/>
              <a:rect l="l" t="t" r="r" b="b"/>
              <a:pathLst>
                <a:path w="1135" h="235" extrusionOk="0">
                  <a:moveTo>
                    <a:pt x="34" y="1"/>
                  </a:moveTo>
                  <a:cubicBezTo>
                    <a:pt x="1" y="1"/>
                    <a:pt x="1" y="68"/>
                    <a:pt x="34" y="134"/>
                  </a:cubicBezTo>
                  <a:cubicBezTo>
                    <a:pt x="368" y="168"/>
                    <a:pt x="701" y="234"/>
                    <a:pt x="1035" y="234"/>
                  </a:cubicBezTo>
                  <a:cubicBezTo>
                    <a:pt x="1135" y="234"/>
                    <a:pt x="1135" y="134"/>
                    <a:pt x="1035" y="134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0"/>
            <p:cNvSpPr/>
            <p:nvPr/>
          </p:nvSpPr>
          <p:spPr>
            <a:xfrm>
              <a:off x="9132750" y="2492300"/>
              <a:ext cx="173075" cy="19025"/>
            </a:xfrm>
            <a:custGeom>
              <a:avLst/>
              <a:gdLst/>
              <a:ahLst/>
              <a:cxnLst/>
              <a:rect l="l" t="t" r="r" b="b"/>
              <a:pathLst>
                <a:path w="6923" h="761" extrusionOk="0">
                  <a:moveTo>
                    <a:pt x="2344" y="0"/>
                  </a:moveTo>
                  <a:cubicBezTo>
                    <a:pt x="1576" y="0"/>
                    <a:pt x="817" y="102"/>
                    <a:pt x="101" y="287"/>
                  </a:cubicBezTo>
                  <a:cubicBezTo>
                    <a:pt x="1" y="287"/>
                    <a:pt x="34" y="354"/>
                    <a:pt x="101" y="354"/>
                  </a:cubicBezTo>
                  <a:cubicBezTo>
                    <a:pt x="784" y="191"/>
                    <a:pt x="1484" y="108"/>
                    <a:pt x="2184" y="108"/>
                  </a:cubicBezTo>
                  <a:cubicBezTo>
                    <a:pt x="2918" y="108"/>
                    <a:pt x="3653" y="200"/>
                    <a:pt x="4370" y="387"/>
                  </a:cubicBezTo>
                  <a:cubicBezTo>
                    <a:pt x="4955" y="539"/>
                    <a:pt x="5484" y="761"/>
                    <a:pt x="6011" y="761"/>
                  </a:cubicBezTo>
                  <a:cubicBezTo>
                    <a:pt x="6295" y="761"/>
                    <a:pt x="6580" y="696"/>
                    <a:pt x="6872" y="521"/>
                  </a:cubicBezTo>
                  <a:cubicBezTo>
                    <a:pt x="6923" y="496"/>
                    <a:pt x="6896" y="432"/>
                    <a:pt x="6866" y="432"/>
                  </a:cubicBezTo>
                  <a:cubicBezTo>
                    <a:pt x="6857" y="432"/>
                    <a:pt x="6847" y="438"/>
                    <a:pt x="6839" y="454"/>
                  </a:cubicBezTo>
                  <a:cubicBezTo>
                    <a:pt x="6568" y="578"/>
                    <a:pt x="6277" y="626"/>
                    <a:pt x="5975" y="626"/>
                  </a:cubicBezTo>
                  <a:cubicBezTo>
                    <a:pt x="4977" y="626"/>
                    <a:pt x="3858" y="97"/>
                    <a:pt x="2936" y="20"/>
                  </a:cubicBezTo>
                  <a:cubicBezTo>
                    <a:pt x="2738" y="7"/>
                    <a:pt x="2541" y="0"/>
                    <a:pt x="234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0"/>
            <p:cNvSpPr/>
            <p:nvPr/>
          </p:nvSpPr>
          <p:spPr>
            <a:xfrm>
              <a:off x="9490500" y="2410075"/>
              <a:ext cx="120825" cy="16025"/>
            </a:xfrm>
            <a:custGeom>
              <a:avLst/>
              <a:gdLst/>
              <a:ahLst/>
              <a:cxnLst/>
              <a:rect l="l" t="t" r="r" b="b"/>
              <a:pathLst>
                <a:path w="4833" h="641" extrusionOk="0">
                  <a:moveTo>
                    <a:pt x="4721" y="0"/>
                  </a:moveTo>
                  <a:cubicBezTo>
                    <a:pt x="4715" y="0"/>
                    <a:pt x="4709" y="2"/>
                    <a:pt x="4704" y="7"/>
                  </a:cubicBezTo>
                  <a:cubicBezTo>
                    <a:pt x="4421" y="279"/>
                    <a:pt x="4092" y="366"/>
                    <a:pt x="3746" y="366"/>
                  </a:cubicBezTo>
                  <a:cubicBezTo>
                    <a:pt x="3115" y="366"/>
                    <a:pt x="2429" y="74"/>
                    <a:pt x="1869" y="74"/>
                  </a:cubicBezTo>
                  <a:cubicBezTo>
                    <a:pt x="1202" y="74"/>
                    <a:pt x="568" y="274"/>
                    <a:pt x="1" y="574"/>
                  </a:cubicBezTo>
                  <a:cubicBezTo>
                    <a:pt x="1" y="574"/>
                    <a:pt x="1" y="641"/>
                    <a:pt x="34" y="641"/>
                  </a:cubicBezTo>
                  <a:cubicBezTo>
                    <a:pt x="612" y="336"/>
                    <a:pt x="1128" y="232"/>
                    <a:pt x="1645" y="232"/>
                  </a:cubicBezTo>
                  <a:cubicBezTo>
                    <a:pt x="2203" y="232"/>
                    <a:pt x="2763" y="353"/>
                    <a:pt x="3403" y="474"/>
                  </a:cubicBezTo>
                  <a:cubicBezTo>
                    <a:pt x="3553" y="501"/>
                    <a:pt x="3694" y="515"/>
                    <a:pt x="3828" y="515"/>
                  </a:cubicBezTo>
                  <a:cubicBezTo>
                    <a:pt x="4198" y="515"/>
                    <a:pt x="4510" y="401"/>
                    <a:pt x="4804" y="107"/>
                  </a:cubicBezTo>
                  <a:cubicBezTo>
                    <a:pt x="4833" y="78"/>
                    <a:pt x="4763" y="0"/>
                    <a:pt x="472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0"/>
            <p:cNvSpPr/>
            <p:nvPr/>
          </p:nvSpPr>
          <p:spPr>
            <a:xfrm>
              <a:off x="9498000" y="2375225"/>
              <a:ext cx="134300" cy="9925"/>
            </a:xfrm>
            <a:custGeom>
              <a:avLst/>
              <a:gdLst/>
              <a:ahLst/>
              <a:cxnLst/>
              <a:rect l="l" t="t" r="r" b="b"/>
              <a:pathLst>
                <a:path w="5372" h="397" extrusionOk="0">
                  <a:moveTo>
                    <a:pt x="68" y="0"/>
                  </a:moveTo>
                  <a:cubicBezTo>
                    <a:pt x="34" y="33"/>
                    <a:pt x="1" y="67"/>
                    <a:pt x="34" y="67"/>
                  </a:cubicBezTo>
                  <a:cubicBezTo>
                    <a:pt x="1417" y="253"/>
                    <a:pt x="2821" y="397"/>
                    <a:pt x="4212" y="397"/>
                  </a:cubicBezTo>
                  <a:cubicBezTo>
                    <a:pt x="4566" y="397"/>
                    <a:pt x="4919" y="387"/>
                    <a:pt x="5271" y="367"/>
                  </a:cubicBezTo>
                  <a:cubicBezTo>
                    <a:pt x="5371" y="367"/>
                    <a:pt x="5338" y="234"/>
                    <a:pt x="5271" y="234"/>
                  </a:cubicBezTo>
                  <a:cubicBezTo>
                    <a:pt x="3537" y="234"/>
                    <a:pt x="1769" y="167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0"/>
            <p:cNvSpPr/>
            <p:nvPr/>
          </p:nvSpPr>
          <p:spPr>
            <a:xfrm>
              <a:off x="9591400" y="2341025"/>
              <a:ext cx="70925" cy="10875"/>
            </a:xfrm>
            <a:custGeom>
              <a:avLst/>
              <a:gdLst/>
              <a:ahLst/>
              <a:cxnLst/>
              <a:rect l="l" t="t" r="r" b="b"/>
              <a:pathLst>
                <a:path w="2837" h="435" extrusionOk="0">
                  <a:moveTo>
                    <a:pt x="34" y="0"/>
                  </a:moveTo>
                  <a:cubicBezTo>
                    <a:pt x="34" y="34"/>
                    <a:pt x="1" y="101"/>
                    <a:pt x="101" y="101"/>
                  </a:cubicBezTo>
                  <a:cubicBezTo>
                    <a:pt x="968" y="234"/>
                    <a:pt x="1869" y="401"/>
                    <a:pt x="2770" y="434"/>
                  </a:cubicBezTo>
                  <a:cubicBezTo>
                    <a:pt x="2836" y="434"/>
                    <a:pt x="2836" y="367"/>
                    <a:pt x="2770" y="334"/>
                  </a:cubicBezTo>
                  <a:cubicBezTo>
                    <a:pt x="1869" y="167"/>
                    <a:pt x="968" y="101"/>
                    <a:pt x="3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0"/>
            <p:cNvSpPr/>
            <p:nvPr/>
          </p:nvSpPr>
          <p:spPr>
            <a:xfrm>
              <a:off x="9474650" y="2304325"/>
              <a:ext cx="48400" cy="5875"/>
            </a:xfrm>
            <a:custGeom>
              <a:avLst/>
              <a:gdLst/>
              <a:ahLst/>
              <a:cxnLst/>
              <a:rect l="l" t="t" r="r" b="b"/>
              <a:pathLst>
                <a:path w="1936" h="235" extrusionOk="0">
                  <a:moveTo>
                    <a:pt x="1836" y="1"/>
                  </a:moveTo>
                  <a:cubicBezTo>
                    <a:pt x="1269" y="1"/>
                    <a:pt x="668" y="134"/>
                    <a:pt x="101" y="168"/>
                  </a:cubicBezTo>
                  <a:cubicBezTo>
                    <a:pt x="1" y="168"/>
                    <a:pt x="34" y="234"/>
                    <a:pt x="101" y="234"/>
                  </a:cubicBezTo>
                  <a:cubicBezTo>
                    <a:pt x="668" y="201"/>
                    <a:pt x="1269" y="201"/>
                    <a:pt x="1836" y="134"/>
                  </a:cubicBezTo>
                  <a:cubicBezTo>
                    <a:pt x="1936" y="134"/>
                    <a:pt x="1936" y="1"/>
                    <a:pt x="183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2" name="Google Shape;2412;p20"/>
          <p:cNvGrpSpPr/>
          <p:nvPr/>
        </p:nvGrpSpPr>
        <p:grpSpPr>
          <a:xfrm rot="740020">
            <a:off x="7164906" y="317369"/>
            <a:ext cx="784734" cy="1674665"/>
            <a:chOff x="5909625" y="3402475"/>
            <a:chExt cx="784750" cy="1674700"/>
          </a:xfrm>
        </p:grpSpPr>
        <p:sp>
          <p:nvSpPr>
            <p:cNvPr id="2413" name="Google Shape;2413;p20"/>
            <p:cNvSpPr/>
            <p:nvPr/>
          </p:nvSpPr>
          <p:spPr>
            <a:xfrm>
              <a:off x="6003850" y="4914525"/>
              <a:ext cx="206000" cy="155975"/>
            </a:xfrm>
            <a:custGeom>
              <a:avLst/>
              <a:gdLst/>
              <a:ahLst/>
              <a:cxnLst/>
              <a:rect l="l" t="t" r="r" b="b"/>
              <a:pathLst>
                <a:path w="8240" h="6239" extrusionOk="0">
                  <a:moveTo>
                    <a:pt x="5171" y="1"/>
                  </a:moveTo>
                  <a:lnTo>
                    <a:pt x="4037" y="2403"/>
                  </a:lnTo>
                  <a:lnTo>
                    <a:pt x="0" y="2636"/>
                  </a:lnTo>
                  <a:lnTo>
                    <a:pt x="6538" y="6239"/>
                  </a:lnTo>
                  <a:lnTo>
                    <a:pt x="8240" y="2403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0"/>
            <p:cNvSpPr/>
            <p:nvPr/>
          </p:nvSpPr>
          <p:spPr>
            <a:xfrm>
              <a:off x="6538400" y="4892850"/>
              <a:ext cx="155975" cy="184325"/>
            </a:xfrm>
            <a:custGeom>
              <a:avLst/>
              <a:gdLst/>
              <a:ahLst/>
              <a:cxnLst/>
              <a:rect l="l" t="t" r="r" b="b"/>
              <a:pathLst>
                <a:path w="6239" h="7373" extrusionOk="0">
                  <a:moveTo>
                    <a:pt x="3670" y="1"/>
                  </a:moveTo>
                  <a:lnTo>
                    <a:pt x="67" y="1602"/>
                  </a:lnTo>
                  <a:lnTo>
                    <a:pt x="1702" y="3737"/>
                  </a:lnTo>
                  <a:lnTo>
                    <a:pt x="0" y="7372"/>
                  </a:lnTo>
                  <a:lnTo>
                    <a:pt x="6238" y="3336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0"/>
            <p:cNvSpPr/>
            <p:nvPr/>
          </p:nvSpPr>
          <p:spPr>
            <a:xfrm>
              <a:off x="5909625" y="3873125"/>
              <a:ext cx="134275" cy="92425"/>
            </a:xfrm>
            <a:custGeom>
              <a:avLst/>
              <a:gdLst/>
              <a:ahLst/>
              <a:cxnLst/>
              <a:rect l="l" t="t" r="r" b="b"/>
              <a:pathLst>
                <a:path w="5371" h="3697" extrusionOk="0">
                  <a:moveTo>
                    <a:pt x="983" y="1"/>
                  </a:moveTo>
                  <a:cubicBezTo>
                    <a:pt x="947" y="1"/>
                    <a:pt x="919" y="9"/>
                    <a:pt x="901" y="27"/>
                  </a:cubicBezTo>
                  <a:cubicBezTo>
                    <a:pt x="734" y="227"/>
                    <a:pt x="2202" y="1028"/>
                    <a:pt x="2135" y="1295"/>
                  </a:cubicBezTo>
                  <a:cubicBezTo>
                    <a:pt x="2117" y="1336"/>
                    <a:pt x="2085" y="1355"/>
                    <a:pt x="2043" y="1355"/>
                  </a:cubicBezTo>
                  <a:cubicBezTo>
                    <a:pt x="1851" y="1355"/>
                    <a:pt x="1442" y="968"/>
                    <a:pt x="1168" y="694"/>
                  </a:cubicBezTo>
                  <a:cubicBezTo>
                    <a:pt x="834" y="361"/>
                    <a:pt x="467" y="94"/>
                    <a:pt x="467" y="94"/>
                  </a:cubicBezTo>
                  <a:lnTo>
                    <a:pt x="467" y="94"/>
                  </a:lnTo>
                  <a:cubicBezTo>
                    <a:pt x="0" y="494"/>
                    <a:pt x="1868" y="1628"/>
                    <a:pt x="1701" y="1962"/>
                  </a:cubicBezTo>
                  <a:cubicBezTo>
                    <a:pt x="1684" y="1993"/>
                    <a:pt x="1657" y="2008"/>
                    <a:pt x="1624" y="2008"/>
                  </a:cubicBezTo>
                  <a:cubicBezTo>
                    <a:pt x="1345" y="2008"/>
                    <a:pt x="576" y="991"/>
                    <a:pt x="367" y="961"/>
                  </a:cubicBezTo>
                  <a:cubicBezTo>
                    <a:pt x="167" y="961"/>
                    <a:pt x="500" y="1628"/>
                    <a:pt x="1368" y="2329"/>
                  </a:cubicBezTo>
                  <a:cubicBezTo>
                    <a:pt x="2268" y="2996"/>
                    <a:pt x="4337" y="3696"/>
                    <a:pt x="4337" y="3696"/>
                  </a:cubicBezTo>
                  <a:cubicBezTo>
                    <a:pt x="4337" y="3696"/>
                    <a:pt x="5371" y="2529"/>
                    <a:pt x="5070" y="2462"/>
                  </a:cubicBezTo>
                  <a:cubicBezTo>
                    <a:pt x="4837" y="2362"/>
                    <a:pt x="4503" y="1461"/>
                    <a:pt x="4070" y="1061"/>
                  </a:cubicBezTo>
                  <a:cubicBezTo>
                    <a:pt x="3753" y="744"/>
                    <a:pt x="2913" y="328"/>
                    <a:pt x="2604" y="328"/>
                  </a:cubicBezTo>
                  <a:cubicBezTo>
                    <a:pt x="2556" y="328"/>
                    <a:pt x="2520" y="338"/>
                    <a:pt x="2502" y="361"/>
                  </a:cubicBezTo>
                  <a:cubicBezTo>
                    <a:pt x="2402" y="527"/>
                    <a:pt x="3136" y="928"/>
                    <a:pt x="3302" y="1061"/>
                  </a:cubicBezTo>
                  <a:cubicBezTo>
                    <a:pt x="3401" y="1159"/>
                    <a:pt x="3441" y="1304"/>
                    <a:pt x="3321" y="1304"/>
                  </a:cubicBezTo>
                  <a:cubicBezTo>
                    <a:pt x="3238" y="1304"/>
                    <a:pt x="3076" y="1233"/>
                    <a:pt x="2802" y="1028"/>
                  </a:cubicBezTo>
                  <a:cubicBezTo>
                    <a:pt x="2206" y="581"/>
                    <a:pt x="1291" y="1"/>
                    <a:pt x="98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0"/>
            <p:cNvSpPr/>
            <p:nvPr/>
          </p:nvSpPr>
          <p:spPr>
            <a:xfrm>
              <a:off x="5989100" y="3900475"/>
              <a:ext cx="12275" cy="43400"/>
            </a:xfrm>
            <a:custGeom>
              <a:avLst/>
              <a:gdLst/>
              <a:ahLst/>
              <a:cxnLst/>
              <a:rect l="l" t="t" r="r" b="b"/>
              <a:pathLst>
                <a:path w="491" h="1736" extrusionOk="0">
                  <a:moveTo>
                    <a:pt x="123" y="0"/>
                  </a:moveTo>
                  <a:lnTo>
                    <a:pt x="250" y="597"/>
                  </a:lnTo>
                  <a:lnTo>
                    <a:pt x="250" y="597"/>
                  </a:lnTo>
                  <a:cubicBezTo>
                    <a:pt x="302" y="531"/>
                    <a:pt x="380" y="475"/>
                    <a:pt x="490" y="434"/>
                  </a:cubicBezTo>
                  <a:cubicBezTo>
                    <a:pt x="390" y="267"/>
                    <a:pt x="290" y="67"/>
                    <a:pt x="123" y="0"/>
                  </a:cubicBezTo>
                  <a:close/>
                  <a:moveTo>
                    <a:pt x="250" y="597"/>
                  </a:moveTo>
                  <a:cubicBezTo>
                    <a:pt x="0" y="911"/>
                    <a:pt x="325" y="1460"/>
                    <a:pt x="490" y="1735"/>
                  </a:cubicBezTo>
                  <a:lnTo>
                    <a:pt x="250" y="597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0"/>
            <p:cNvSpPr/>
            <p:nvPr/>
          </p:nvSpPr>
          <p:spPr>
            <a:xfrm>
              <a:off x="6006350" y="3712575"/>
              <a:ext cx="373625" cy="332950"/>
            </a:xfrm>
            <a:custGeom>
              <a:avLst/>
              <a:gdLst/>
              <a:ahLst/>
              <a:cxnLst/>
              <a:rect l="l" t="t" r="r" b="b"/>
              <a:pathLst>
                <a:path w="14945" h="13318" extrusionOk="0">
                  <a:moveTo>
                    <a:pt x="14176" y="1"/>
                  </a:moveTo>
                  <a:cubicBezTo>
                    <a:pt x="12520" y="1"/>
                    <a:pt x="11092" y="1165"/>
                    <a:pt x="10775" y="2780"/>
                  </a:cubicBezTo>
                  <a:cubicBezTo>
                    <a:pt x="10224" y="5374"/>
                    <a:pt x="9388" y="8726"/>
                    <a:pt x="8423" y="8726"/>
                  </a:cubicBezTo>
                  <a:cubicBezTo>
                    <a:pt x="8395" y="8726"/>
                    <a:pt x="8368" y="8723"/>
                    <a:pt x="8340" y="8717"/>
                  </a:cubicBezTo>
                  <a:cubicBezTo>
                    <a:pt x="4737" y="7950"/>
                    <a:pt x="1535" y="6783"/>
                    <a:pt x="1535" y="6783"/>
                  </a:cubicBezTo>
                  <a:lnTo>
                    <a:pt x="1" y="10385"/>
                  </a:lnTo>
                  <a:cubicBezTo>
                    <a:pt x="1" y="10385"/>
                    <a:pt x="5204" y="12287"/>
                    <a:pt x="6539" y="12754"/>
                  </a:cubicBezTo>
                  <a:cubicBezTo>
                    <a:pt x="7069" y="12944"/>
                    <a:pt x="8216" y="13318"/>
                    <a:pt x="9462" y="13318"/>
                  </a:cubicBezTo>
                  <a:cubicBezTo>
                    <a:pt x="11272" y="13318"/>
                    <a:pt x="13292" y="12530"/>
                    <a:pt x="13944" y="9251"/>
                  </a:cubicBezTo>
                  <a:cubicBezTo>
                    <a:pt x="14945" y="3714"/>
                    <a:pt x="14444" y="11"/>
                    <a:pt x="14444" y="11"/>
                  </a:cubicBezTo>
                  <a:cubicBezTo>
                    <a:pt x="14354" y="4"/>
                    <a:pt x="14265" y="1"/>
                    <a:pt x="14176" y="1"/>
                  </a:cubicBezTo>
                  <a:close/>
                </a:path>
              </a:pathLst>
            </a:custGeom>
            <a:solidFill>
              <a:srgbClr val="E9C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0"/>
            <p:cNvSpPr/>
            <p:nvPr/>
          </p:nvSpPr>
          <p:spPr>
            <a:xfrm>
              <a:off x="6260700" y="4123975"/>
              <a:ext cx="412825" cy="868975"/>
            </a:xfrm>
            <a:custGeom>
              <a:avLst/>
              <a:gdLst/>
              <a:ahLst/>
              <a:cxnLst/>
              <a:rect l="l" t="t" r="r" b="b"/>
              <a:pathLst>
                <a:path w="16513" h="34759" extrusionOk="0">
                  <a:moveTo>
                    <a:pt x="5071" y="0"/>
                  </a:moveTo>
                  <a:lnTo>
                    <a:pt x="0" y="767"/>
                  </a:lnTo>
                  <a:cubicBezTo>
                    <a:pt x="0" y="767"/>
                    <a:pt x="968" y="13343"/>
                    <a:pt x="11842" y="34758"/>
                  </a:cubicBezTo>
                  <a:lnTo>
                    <a:pt x="16512" y="31923"/>
                  </a:lnTo>
                  <a:cubicBezTo>
                    <a:pt x="16512" y="31923"/>
                    <a:pt x="8106" y="14010"/>
                    <a:pt x="5071" y="0"/>
                  </a:cubicBezTo>
                  <a:close/>
                </a:path>
              </a:pathLst>
            </a:custGeom>
            <a:solidFill>
              <a:srgbClr val="756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0"/>
            <p:cNvSpPr/>
            <p:nvPr/>
          </p:nvSpPr>
          <p:spPr>
            <a:xfrm>
              <a:off x="6099750" y="4088950"/>
              <a:ext cx="450350" cy="926525"/>
            </a:xfrm>
            <a:custGeom>
              <a:avLst/>
              <a:gdLst/>
              <a:ahLst/>
              <a:cxnLst/>
              <a:rect l="l" t="t" r="r" b="b"/>
              <a:pathLst>
                <a:path w="18014" h="37061" extrusionOk="0">
                  <a:moveTo>
                    <a:pt x="10708" y="0"/>
                  </a:moveTo>
                  <a:lnTo>
                    <a:pt x="10708" y="0"/>
                  </a:lnTo>
                  <a:cubicBezTo>
                    <a:pt x="11075" y="11575"/>
                    <a:pt x="1" y="34825"/>
                    <a:pt x="1" y="34825"/>
                  </a:cubicBezTo>
                  <a:lnTo>
                    <a:pt x="4204" y="37060"/>
                  </a:lnTo>
                  <a:cubicBezTo>
                    <a:pt x="13944" y="21082"/>
                    <a:pt x="18013" y="2402"/>
                    <a:pt x="18013" y="2402"/>
                  </a:cubicBezTo>
                  <a:lnTo>
                    <a:pt x="10708" y="0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0"/>
            <p:cNvSpPr/>
            <p:nvPr/>
          </p:nvSpPr>
          <p:spPr>
            <a:xfrm>
              <a:off x="6259875" y="3698675"/>
              <a:ext cx="286875" cy="461175"/>
            </a:xfrm>
            <a:custGeom>
              <a:avLst/>
              <a:gdLst/>
              <a:ahLst/>
              <a:cxnLst/>
              <a:rect l="l" t="t" r="r" b="b"/>
              <a:pathLst>
                <a:path w="11475" h="18447" extrusionOk="0">
                  <a:moveTo>
                    <a:pt x="5070" y="0"/>
                  </a:moveTo>
                  <a:cubicBezTo>
                    <a:pt x="2268" y="67"/>
                    <a:pt x="0" y="2468"/>
                    <a:pt x="0" y="5304"/>
                  </a:cubicBezTo>
                  <a:lnTo>
                    <a:pt x="0" y="17746"/>
                  </a:lnTo>
                  <a:lnTo>
                    <a:pt x="11475" y="18447"/>
                  </a:lnTo>
                  <a:cubicBezTo>
                    <a:pt x="11475" y="18447"/>
                    <a:pt x="11275" y="11241"/>
                    <a:pt x="11175" y="5671"/>
                  </a:cubicBezTo>
                  <a:cubicBezTo>
                    <a:pt x="11108" y="167"/>
                    <a:pt x="5437" y="67"/>
                    <a:pt x="5437" y="67"/>
                  </a:cubicBezTo>
                  <a:cubicBezTo>
                    <a:pt x="5304" y="67"/>
                    <a:pt x="5204" y="67"/>
                    <a:pt x="5070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0"/>
            <p:cNvSpPr/>
            <p:nvPr/>
          </p:nvSpPr>
          <p:spPr>
            <a:xfrm>
              <a:off x="6155625" y="4215700"/>
              <a:ext cx="305250" cy="760900"/>
            </a:xfrm>
            <a:custGeom>
              <a:avLst/>
              <a:gdLst/>
              <a:ahLst/>
              <a:cxnLst/>
              <a:rect l="l" t="t" r="r" b="b"/>
              <a:pathLst>
                <a:path w="12210" h="30436" extrusionOk="0">
                  <a:moveTo>
                    <a:pt x="12176" y="0"/>
                  </a:moveTo>
                  <a:cubicBezTo>
                    <a:pt x="8507" y="10275"/>
                    <a:pt x="4637" y="20482"/>
                    <a:pt x="0" y="30356"/>
                  </a:cubicBezTo>
                  <a:cubicBezTo>
                    <a:pt x="0" y="30404"/>
                    <a:pt x="18" y="30435"/>
                    <a:pt x="54" y="30435"/>
                  </a:cubicBezTo>
                  <a:cubicBezTo>
                    <a:pt x="67" y="30435"/>
                    <a:pt x="83" y="30431"/>
                    <a:pt x="101" y="30422"/>
                  </a:cubicBezTo>
                  <a:cubicBezTo>
                    <a:pt x="4504" y="20448"/>
                    <a:pt x="8707" y="10341"/>
                    <a:pt x="122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0"/>
            <p:cNvSpPr/>
            <p:nvPr/>
          </p:nvSpPr>
          <p:spPr>
            <a:xfrm>
              <a:off x="6091600" y="4971525"/>
              <a:ext cx="41525" cy="29750"/>
            </a:xfrm>
            <a:custGeom>
              <a:avLst/>
              <a:gdLst/>
              <a:ahLst/>
              <a:cxnLst/>
              <a:rect l="l" t="t" r="r" b="b"/>
              <a:pathLst>
                <a:path w="1661" h="1190" extrusionOk="0">
                  <a:moveTo>
                    <a:pt x="65" y="0"/>
                  </a:moveTo>
                  <a:cubicBezTo>
                    <a:pt x="33" y="0"/>
                    <a:pt x="1" y="64"/>
                    <a:pt x="26" y="89"/>
                  </a:cubicBezTo>
                  <a:cubicBezTo>
                    <a:pt x="427" y="489"/>
                    <a:pt x="1027" y="856"/>
                    <a:pt x="1527" y="1190"/>
                  </a:cubicBezTo>
                  <a:cubicBezTo>
                    <a:pt x="1594" y="1190"/>
                    <a:pt x="1661" y="1090"/>
                    <a:pt x="1594" y="1090"/>
                  </a:cubicBezTo>
                  <a:cubicBezTo>
                    <a:pt x="1160" y="723"/>
                    <a:pt x="660" y="289"/>
                    <a:pt x="93" y="22"/>
                  </a:cubicBezTo>
                  <a:cubicBezTo>
                    <a:pt x="85" y="6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0"/>
            <p:cNvSpPr/>
            <p:nvPr/>
          </p:nvSpPr>
          <p:spPr>
            <a:xfrm>
              <a:off x="6087450" y="4975675"/>
              <a:ext cx="34000" cy="30625"/>
            </a:xfrm>
            <a:custGeom>
              <a:avLst/>
              <a:gdLst/>
              <a:ahLst/>
              <a:cxnLst/>
              <a:rect l="l" t="t" r="r" b="b"/>
              <a:pathLst>
                <a:path w="1360" h="1225" extrusionOk="0">
                  <a:moveTo>
                    <a:pt x="35" y="0"/>
                  </a:moveTo>
                  <a:cubicBezTo>
                    <a:pt x="13" y="0"/>
                    <a:pt x="1" y="57"/>
                    <a:pt x="26" y="57"/>
                  </a:cubicBezTo>
                  <a:cubicBezTo>
                    <a:pt x="392" y="457"/>
                    <a:pt x="859" y="857"/>
                    <a:pt x="1360" y="1224"/>
                  </a:cubicBezTo>
                  <a:cubicBezTo>
                    <a:pt x="926" y="790"/>
                    <a:pt x="493" y="424"/>
                    <a:pt x="59" y="23"/>
                  </a:cubicBezTo>
                  <a:cubicBezTo>
                    <a:pt x="51" y="7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0"/>
            <p:cNvSpPr/>
            <p:nvPr/>
          </p:nvSpPr>
          <p:spPr>
            <a:xfrm>
              <a:off x="6076175" y="4932250"/>
              <a:ext cx="56125" cy="48525"/>
            </a:xfrm>
            <a:custGeom>
              <a:avLst/>
              <a:gdLst/>
              <a:ahLst/>
              <a:cxnLst/>
              <a:rect l="l" t="t" r="r" b="b"/>
              <a:pathLst>
                <a:path w="2245" h="1941" extrusionOk="0">
                  <a:moveTo>
                    <a:pt x="494" y="191"/>
                  </a:moveTo>
                  <a:cubicBezTo>
                    <a:pt x="499" y="191"/>
                    <a:pt x="505" y="191"/>
                    <a:pt x="510" y="192"/>
                  </a:cubicBezTo>
                  <a:cubicBezTo>
                    <a:pt x="643" y="192"/>
                    <a:pt x="710" y="993"/>
                    <a:pt x="710" y="1093"/>
                  </a:cubicBezTo>
                  <a:cubicBezTo>
                    <a:pt x="710" y="1204"/>
                    <a:pt x="710" y="1324"/>
                    <a:pt x="704" y="1450"/>
                  </a:cubicBezTo>
                  <a:lnTo>
                    <a:pt x="704" y="1450"/>
                  </a:lnTo>
                  <a:cubicBezTo>
                    <a:pt x="657" y="1424"/>
                    <a:pt x="614" y="1394"/>
                    <a:pt x="577" y="1360"/>
                  </a:cubicBezTo>
                  <a:cubicBezTo>
                    <a:pt x="410" y="1193"/>
                    <a:pt x="310" y="960"/>
                    <a:pt x="310" y="760"/>
                  </a:cubicBezTo>
                  <a:cubicBezTo>
                    <a:pt x="310" y="663"/>
                    <a:pt x="341" y="191"/>
                    <a:pt x="494" y="191"/>
                  </a:cubicBezTo>
                  <a:close/>
                  <a:moveTo>
                    <a:pt x="1710" y="1020"/>
                  </a:moveTo>
                  <a:cubicBezTo>
                    <a:pt x="1966" y="1020"/>
                    <a:pt x="2022" y="1107"/>
                    <a:pt x="1878" y="1193"/>
                  </a:cubicBezTo>
                  <a:cubicBezTo>
                    <a:pt x="1766" y="1452"/>
                    <a:pt x="1481" y="1568"/>
                    <a:pt x="1191" y="1568"/>
                  </a:cubicBezTo>
                  <a:cubicBezTo>
                    <a:pt x="1165" y="1568"/>
                    <a:pt x="1139" y="1567"/>
                    <a:pt x="1114" y="1565"/>
                  </a:cubicBezTo>
                  <a:lnTo>
                    <a:pt x="1114" y="1565"/>
                  </a:lnTo>
                  <a:cubicBezTo>
                    <a:pt x="1150" y="1519"/>
                    <a:pt x="1183" y="1473"/>
                    <a:pt x="1210" y="1427"/>
                  </a:cubicBezTo>
                  <a:cubicBezTo>
                    <a:pt x="1310" y="1327"/>
                    <a:pt x="1377" y="1160"/>
                    <a:pt x="1511" y="1126"/>
                  </a:cubicBezTo>
                  <a:lnTo>
                    <a:pt x="1577" y="1026"/>
                  </a:lnTo>
                  <a:cubicBezTo>
                    <a:pt x="1626" y="1022"/>
                    <a:pt x="1671" y="1020"/>
                    <a:pt x="1710" y="1020"/>
                  </a:cubicBezTo>
                  <a:close/>
                  <a:moveTo>
                    <a:pt x="774" y="1640"/>
                  </a:moveTo>
                  <a:lnTo>
                    <a:pt x="774" y="1640"/>
                  </a:lnTo>
                  <a:cubicBezTo>
                    <a:pt x="783" y="1644"/>
                    <a:pt x="792" y="1648"/>
                    <a:pt x="801" y="1652"/>
                  </a:cubicBezTo>
                  <a:lnTo>
                    <a:pt x="801" y="1652"/>
                  </a:lnTo>
                  <a:cubicBezTo>
                    <a:pt x="787" y="1671"/>
                    <a:pt x="772" y="1690"/>
                    <a:pt x="758" y="1709"/>
                  </a:cubicBezTo>
                  <a:lnTo>
                    <a:pt x="758" y="1709"/>
                  </a:lnTo>
                  <a:cubicBezTo>
                    <a:pt x="764" y="1686"/>
                    <a:pt x="769" y="1663"/>
                    <a:pt x="774" y="1640"/>
                  </a:cubicBezTo>
                  <a:close/>
                  <a:moveTo>
                    <a:pt x="510" y="1"/>
                  </a:moveTo>
                  <a:cubicBezTo>
                    <a:pt x="493" y="1"/>
                    <a:pt x="477" y="9"/>
                    <a:pt x="477" y="26"/>
                  </a:cubicBezTo>
                  <a:cubicBezTo>
                    <a:pt x="0" y="570"/>
                    <a:pt x="202" y="1314"/>
                    <a:pt x="695" y="1599"/>
                  </a:cubicBezTo>
                  <a:lnTo>
                    <a:pt x="695" y="1599"/>
                  </a:lnTo>
                  <a:cubicBezTo>
                    <a:pt x="690" y="1653"/>
                    <a:pt x="684" y="1706"/>
                    <a:pt x="677" y="1760"/>
                  </a:cubicBezTo>
                  <a:cubicBezTo>
                    <a:pt x="677" y="1772"/>
                    <a:pt x="685" y="1784"/>
                    <a:pt x="695" y="1791"/>
                  </a:cubicBezTo>
                  <a:lnTo>
                    <a:pt x="695" y="1791"/>
                  </a:lnTo>
                  <a:cubicBezTo>
                    <a:pt x="677" y="1815"/>
                    <a:pt x="660" y="1838"/>
                    <a:pt x="643" y="1860"/>
                  </a:cubicBezTo>
                  <a:cubicBezTo>
                    <a:pt x="668" y="1909"/>
                    <a:pt x="692" y="1940"/>
                    <a:pt x="730" y="1940"/>
                  </a:cubicBezTo>
                  <a:cubicBezTo>
                    <a:pt x="743" y="1940"/>
                    <a:pt x="759" y="1936"/>
                    <a:pt x="777" y="1927"/>
                  </a:cubicBezTo>
                  <a:cubicBezTo>
                    <a:pt x="851" y="1853"/>
                    <a:pt x="924" y="1779"/>
                    <a:pt x="992" y="1706"/>
                  </a:cubicBezTo>
                  <a:lnTo>
                    <a:pt x="992" y="1706"/>
                  </a:lnTo>
                  <a:cubicBezTo>
                    <a:pt x="1038" y="1713"/>
                    <a:pt x="1085" y="1717"/>
                    <a:pt x="1133" y="1717"/>
                  </a:cubicBezTo>
                  <a:cubicBezTo>
                    <a:pt x="1263" y="1717"/>
                    <a:pt x="1401" y="1689"/>
                    <a:pt x="1544" y="1627"/>
                  </a:cubicBezTo>
                  <a:cubicBezTo>
                    <a:pt x="1744" y="1527"/>
                    <a:pt x="2244" y="1093"/>
                    <a:pt x="1878" y="826"/>
                  </a:cubicBezTo>
                  <a:cubicBezTo>
                    <a:pt x="1833" y="808"/>
                    <a:pt x="1788" y="800"/>
                    <a:pt x="1745" y="800"/>
                  </a:cubicBezTo>
                  <a:cubicBezTo>
                    <a:pt x="1626" y="800"/>
                    <a:pt x="1517" y="862"/>
                    <a:pt x="1444" y="960"/>
                  </a:cubicBezTo>
                  <a:cubicBezTo>
                    <a:pt x="1254" y="1108"/>
                    <a:pt x="1063" y="1323"/>
                    <a:pt x="899" y="1528"/>
                  </a:cubicBezTo>
                  <a:lnTo>
                    <a:pt x="899" y="1528"/>
                  </a:lnTo>
                  <a:cubicBezTo>
                    <a:pt x="865" y="1519"/>
                    <a:pt x="833" y="1508"/>
                    <a:pt x="801" y="1495"/>
                  </a:cubicBezTo>
                  <a:lnTo>
                    <a:pt x="801" y="1495"/>
                  </a:lnTo>
                  <a:cubicBezTo>
                    <a:pt x="876" y="994"/>
                    <a:pt x="769" y="450"/>
                    <a:pt x="543" y="26"/>
                  </a:cubicBezTo>
                  <a:cubicBezTo>
                    <a:pt x="543" y="9"/>
                    <a:pt x="527" y="1"/>
                    <a:pt x="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0"/>
            <p:cNvSpPr/>
            <p:nvPr/>
          </p:nvSpPr>
          <p:spPr>
            <a:xfrm>
              <a:off x="6550300" y="4969575"/>
              <a:ext cx="143225" cy="90425"/>
            </a:xfrm>
            <a:custGeom>
              <a:avLst/>
              <a:gdLst/>
              <a:ahLst/>
              <a:cxnLst/>
              <a:rect l="l" t="t" r="r" b="b"/>
              <a:pathLst>
                <a:path w="5729" h="3617" extrusionOk="0">
                  <a:moveTo>
                    <a:pt x="5662" y="0"/>
                  </a:moveTo>
                  <a:cubicBezTo>
                    <a:pt x="3494" y="634"/>
                    <a:pt x="1526" y="1935"/>
                    <a:pt x="25" y="3536"/>
                  </a:cubicBezTo>
                  <a:cubicBezTo>
                    <a:pt x="0" y="3585"/>
                    <a:pt x="12" y="3616"/>
                    <a:pt x="33" y="3616"/>
                  </a:cubicBezTo>
                  <a:cubicBezTo>
                    <a:pt x="40" y="3616"/>
                    <a:pt x="49" y="3612"/>
                    <a:pt x="58" y="3603"/>
                  </a:cubicBezTo>
                  <a:cubicBezTo>
                    <a:pt x="1659" y="1968"/>
                    <a:pt x="3461" y="834"/>
                    <a:pt x="5662" y="100"/>
                  </a:cubicBezTo>
                  <a:cubicBezTo>
                    <a:pt x="5729" y="100"/>
                    <a:pt x="5695" y="0"/>
                    <a:pt x="56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0"/>
            <p:cNvSpPr/>
            <p:nvPr/>
          </p:nvSpPr>
          <p:spPr>
            <a:xfrm>
              <a:off x="6566800" y="4984025"/>
              <a:ext cx="38125" cy="24500"/>
            </a:xfrm>
            <a:custGeom>
              <a:avLst/>
              <a:gdLst/>
              <a:ahLst/>
              <a:cxnLst/>
              <a:rect l="l" t="t" r="r" b="b"/>
              <a:pathLst>
                <a:path w="1525" h="980" extrusionOk="0">
                  <a:moveTo>
                    <a:pt x="1460" y="0"/>
                  </a:moveTo>
                  <a:cubicBezTo>
                    <a:pt x="1444" y="0"/>
                    <a:pt x="1424" y="7"/>
                    <a:pt x="1400" y="23"/>
                  </a:cubicBezTo>
                  <a:cubicBezTo>
                    <a:pt x="999" y="356"/>
                    <a:pt x="532" y="690"/>
                    <a:pt x="32" y="890"/>
                  </a:cubicBezTo>
                  <a:cubicBezTo>
                    <a:pt x="7" y="915"/>
                    <a:pt x="0" y="979"/>
                    <a:pt x="28" y="979"/>
                  </a:cubicBezTo>
                  <a:cubicBezTo>
                    <a:pt x="37" y="979"/>
                    <a:pt x="49" y="973"/>
                    <a:pt x="65" y="957"/>
                  </a:cubicBezTo>
                  <a:cubicBezTo>
                    <a:pt x="599" y="790"/>
                    <a:pt x="1099" y="523"/>
                    <a:pt x="1500" y="90"/>
                  </a:cubicBezTo>
                  <a:cubicBezTo>
                    <a:pt x="1525" y="64"/>
                    <a:pt x="1512" y="0"/>
                    <a:pt x="14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0"/>
            <p:cNvSpPr/>
            <p:nvPr/>
          </p:nvSpPr>
          <p:spPr>
            <a:xfrm>
              <a:off x="6579250" y="4978450"/>
              <a:ext cx="23200" cy="16175"/>
            </a:xfrm>
            <a:custGeom>
              <a:avLst/>
              <a:gdLst/>
              <a:ahLst/>
              <a:cxnLst/>
              <a:rect l="l" t="t" r="r" b="b"/>
              <a:pathLst>
                <a:path w="928" h="647" extrusionOk="0">
                  <a:moveTo>
                    <a:pt x="877" y="0"/>
                  </a:moveTo>
                  <a:cubicBezTo>
                    <a:pt x="872" y="0"/>
                    <a:pt x="868" y="4"/>
                    <a:pt x="868" y="12"/>
                  </a:cubicBezTo>
                  <a:cubicBezTo>
                    <a:pt x="735" y="146"/>
                    <a:pt x="601" y="279"/>
                    <a:pt x="435" y="346"/>
                  </a:cubicBezTo>
                  <a:cubicBezTo>
                    <a:pt x="334" y="446"/>
                    <a:pt x="168" y="446"/>
                    <a:pt x="34" y="579"/>
                  </a:cubicBezTo>
                  <a:cubicBezTo>
                    <a:pt x="1" y="613"/>
                    <a:pt x="34" y="646"/>
                    <a:pt x="68" y="646"/>
                  </a:cubicBezTo>
                  <a:cubicBezTo>
                    <a:pt x="234" y="646"/>
                    <a:pt x="401" y="513"/>
                    <a:pt x="535" y="479"/>
                  </a:cubicBezTo>
                  <a:cubicBezTo>
                    <a:pt x="701" y="413"/>
                    <a:pt x="835" y="279"/>
                    <a:pt x="902" y="146"/>
                  </a:cubicBezTo>
                  <a:cubicBezTo>
                    <a:pt x="927" y="44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0"/>
            <p:cNvSpPr/>
            <p:nvPr/>
          </p:nvSpPr>
          <p:spPr>
            <a:xfrm>
              <a:off x="6564625" y="4961775"/>
              <a:ext cx="37175" cy="29375"/>
            </a:xfrm>
            <a:custGeom>
              <a:avLst/>
              <a:gdLst/>
              <a:ahLst/>
              <a:cxnLst/>
              <a:rect l="l" t="t" r="r" b="b"/>
              <a:pathLst>
                <a:path w="1487" h="1175" extrusionOk="0">
                  <a:moveTo>
                    <a:pt x="1275" y="166"/>
                  </a:moveTo>
                  <a:cubicBezTo>
                    <a:pt x="1295" y="166"/>
                    <a:pt x="1311" y="170"/>
                    <a:pt x="1320" y="179"/>
                  </a:cubicBezTo>
                  <a:cubicBezTo>
                    <a:pt x="1320" y="246"/>
                    <a:pt x="1286" y="346"/>
                    <a:pt x="1286" y="412"/>
                  </a:cubicBezTo>
                  <a:cubicBezTo>
                    <a:pt x="1253" y="546"/>
                    <a:pt x="1153" y="679"/>
                    <a:pt x="1020" y="813"/>
                  </a:cubicBezTo>
                  <a:cubicBezTo>
                    <a:pt x="974" y="858"/>
                    <a:pt x="920" y="897"/>
                    <a:pt x="861" y="926"/>
                  </a:cubicBezTo>
                  <a:lnTo>
                    <a:pt x="861" y="926"/>
                  </a:lnTo>
                  <a:cubicBezTo>
                    <a:pt x="847" y="900"/>
                    <a:pt x="831" y="873"/>
                    <a:pt x="815" y="846"/>
                  </a:cubicBezTo>
                  <a:lnTo>
                    <a:pt x="815" y="846"/>
                  </a:lnTo>
                  <a:cubicBezTo>
                    <a:pt x="832" y="608"/>
                    <a:pt x="920" y="371"/>
                    <a:pt x="1120" y="246"/>
                  </a:cubicBezTo>
                  <a:cubicBezTo>
                    <a:pt x="1144" y="197"/>
                    <a:pt x="1222" y="166"/>
                    <a:pt x="1275" y="166"/>
                  </a:cubicBezTo>
                  <a:close/>
                  <a:moveTo>
                    <a:pt x="199" y="520"/>
                  </a:moveTo>
                  <a:cubicBezTo>
                    <a:pt x="221" y="520"/>
                    <a:pt x="250" y="528"/>
                    <a:pt x="286" y="546"/>
                  </a:cubicBezTo>
                  <a:cubicBezTo>
                    <a:pt x="452" y="546"/>
                    <a:pt x="452" y="613"/>
                    <a:pt x="586" y="779"/>
                  </a:cubicBezTo>
                  <a:lnTo>
                    <a:pt x="712" y="978"/>
                  </a:lnTo>
                  <a:lnTo>
                    <a:pt x="712" y="978"/>
                  </a:lnTo>
                  <a:cubicBezTo>
                    <a:pt x="677" y="985"/>
                    <a:pt x="641" y="989"/>
                    <a:pt x="606" y="989"/>
                  </a:cubicBezTo>
                  <a:cubicBezTo>
                    <a:pt x="474" y="989"/>
                    <a:pt x="345" y="937"/>
                    <a:pt x="252" y="813"/>
                  </a:cubicBezTo>
                  <a:cubicBezTo>
                    <a:pt x="186" y="779"/>
                    <a:pt x="186" y="746"/>
                    <a:pt x="152" y="679"/>
                  </a:cubicBezTo>
                  <a:cubicBezTo>
                    <a:pt x="128" y="582"/>
                    <a:pt x="139" y="520"/>
                    <a:pt x="199" y="520"/>
                  </a:cubicBezTo>
                  <a:close/>
                  <a:moveTo>
                    <a:pt x="1292" y="0"/>
                  </a:moveTo>
                  <a:cubicBezTo>
                    <a:pt x="1147" y="0"/>
                    <a:pt x="1011" y="191"/>
                    <a:pt x="953" y="279"/>
                  </a:cubicBezTo>
                  <a:cubicBezTo>
                    <a:pt x="852" y="420"/>
                    <a:pt x="776" y="573"/>
                    <a:pt x="746" y="739"/>
                  </a:cubicBezTo>
                  <a:lnTo>
                    <a:pt x="746" y="739"/>
                  </a:lnTo>
                  <a:cubicBezTo>
                    <a:pt x="636" y="580"/>
                    <a:pt x="499" y="434"/>
                    <a:pt x="352" y="379"/>
                  </a:cubicBezTo>
                  <a:cubicBezTo>
                    <a:pt x="335" y="376"/>
                    <a:pt x="318" y="374"/>
                    <a:pt x="302" y="374"/>
                  </a:cubicBezTo>
                  <a:cubicBezTo>
                    <a:pt x="166" y="374"/>
                    <a:pt x="86" y="497"/>
                    <a:pt x="86" y="646"/>
                  </a:cubicBezTo>
                  <a:cubicBezTo>
                    <a:pt x="0" y="931"/>
                    <a:pt x="426" y="1094"/>
                    <a:pt x="697" y="1094"/>
                  </a:cubicBezTo>
                  <a:cubicBezTo>
                    <a:pt x="718" y="1094"/>
                    <a:pt x="737" y="1093"/>
                    <a:pt x="756" y="1091"/>
                  </a:cubicBezTo>
                  <a:lnTo>
                    <a:pt x="756" y="1091"/>
                  </a:lnTo>
                  <a:cubicBezTo>
                    <a:pt x="762" y="1100"/>
                    <a:pt x="774" y="1105"/>
                    <a:pt x="786" y="1105"/>
                  </a:cubicBezTo>
                  <a:cubicBezTo>
                    <a:pt x="788" y="1105"/>
                    <a:pt x="790" y="1104"/>
                    <a:pt x="793" y="1104"/>
                  </a:cubicBezTo>
                  <a:lnTo>
                    <a:pt x="793" y="1104"/>
                  </a:lnTo>
                  <a:lnTo>
                    <a:pt x="819" y="1146"/>
                  </a:lnTo>
                  <a:cubicBezTo>
                    <a:pt x="830" y="1167"/>
                    <a:pt x="846" y="1175"/>
                    <a:pt x="865" y="1175"/>
                  </a:cubicBezTo>
                  <a:cubicBezTo>
                    <a:pt x="905" y="1175"/>
                    <a:pt x="953" y="1136"/>
                    <a:pt x="953" y="1113"/>
                  </a:cubicBezTo>
                  <a:cubicBezTo>
                    <a:pt x="941" y="1086"/>
                    <a:pt x="928" y="1058"/>
                    <a:pt x="914" y="1027"/>
                  </a:cubicBezTo>
                  <a:lnTo>
                    <a:pt x="914" y="1027"/>
                  </a:lnTo>
                  <a:cubicBezTo>
                    <a:pt x="1126" y="896"/>
                    <a:pt x="1261" y="717"/>
                    <a:pt x="1320" y="513"/>
                  </a:cubicBezTo>
                  <a:cubicBezTo>
                    <a:pt x="1353" y="412"/>
                    <a:pt x="1487" y="112"/>
                    <a:pt x="1353" y="12"/>
                  </a:cubicBezTo>
                  <a:cubicBezTo>
                    <a:pt x="1333" y="4"/>
                    <a:pt x="1312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0"/>
            <p:cNvSpPr/>
            <p:nvPr/>
          </p:nvSpPr>
          <p:spPr>
            <a:xfrm>
              <a:off x="6012200" y="4981250"/>
              <a:ext cx="155950" cy="85075"/>
            </a:xfrm>
            <a:custGeom>
              <a:avLst/>
              <a:gdLst/>
              <a:ahLst/>
              <a:cxnLst/>
              <a:rect l="l" t="t" r="r" b="b"/>
              <a:pathLst>
                <a:path w="6238" h="3403" extrusionOk="0">
                  <a:moveTo>
                    <a:pt x="67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2168" y="1034"/>
                    <a:pt x="4170" y="2202"/>
                    <a:pt x="6171" y="3403"/>
                  </a:cubicBezTo>
                  <a:cubicBezTo>
                    <a:pt x="6204" y="3403"/>
                    <a:pt x="6238" y="3336"/>
                    <a:pt x="6204" y="3336"/>
                  </a:cubicBezTo>
                  <a:cubicBezTo>
                    <a:pt x="4270" y="2035"/>
                    <a:pt x="2168" y="1001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0"/>
            <p:cNvSpPr/>
            <p:nvPr/>
          </p:nvSpPr>
          <p:spPr>
            <a:xfrm>
              <a:off x="6434150" y="4545250"/>
              <a:ext cx="183500" cy="412175"/>
            </a:xfrm>
            <a:custGeom>
              <a:avLst/>
              <a:gdLst/>
              <a:ahLst/>
              <a:cxnLst/>
              <a:rect l="l" t="t" r="r" b="b"/>
              <a:pathLst>
                <a:path w="7340" h="16487" extrusionOk="0">
                  <a:moveTo>
                    <a:pt x="55" y="1"/>
                  </a:moveTo>
                  <a:cubicBezTo>
                    <a:pt x="23" y="1"/>
                    <a:pt x="1" y="37"/>
                    <a:pt x="1" y="95"/>
                  </a:cubicBezTo>
                  <a:cubicBezTo>
                    <a:pt x="1635" y="5899"/>
                    <a:pt x="5371" y="10769"/>
                    <a:pt x="7239" y="16473"/>
                  </a:cubicBezTo>
                  <a:cubicBezTo>
                    <a:pt x="7239" y="16483"/>
                    <a:pt x="7248" y="16487"/>
                    <a:pt x="7260" y="16487"/>
                  </a:cubicBezTo>
                  <a:cubicBezTo>
                    <a:pt x="7289" y="16487"/>
                    <a:pt x="7339" y="16463"/>
                    <a:pt x="7339" y="16440"/>
                  </a:cubicBezTo>
                  <a:cubicBezTo>
                    <a:pt x="5505" y="10736"/>
                    <a:pt x="1735" y="5832"/>
                    <a:pt x="134" y="61"/>
                  </a:cubicBezTo>
                  <a:cubicBezTo>
                    <a:pt x="106" y="19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0"/>
            <p:cNvSpPr/>
            <p:nvPr/>
          </p:nvSpPr>
          <p:spPr>
            <a:xfrm>
              <a:off x="6429375" y="4177850"/>
              <a:ext cx="68175" cy="52875"/>
            </a:xfrm>
            <a:custGeom>
              <a:avLst/>
              <a:gdLst/>
              <a:ahLst/>
              <a:cxnLst/>
              <a:rect l="l" t="t" r="r" b="b"/>
              <a:pathLst>
                <a:path w="2727" h="2115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525" y="1081"/>
                    <a:pt x="1526" y="1915"/>
                    <a:pt x="2660" y="2115"/>
                  </a:cubicBezTo>
                  <a:cubicBezTo>
                    <a:pt x="2727" y="2115"/>
                    <a:pt x="2727" y="2015"/>
                    <a:pt x="2694" y="2015"/>
                  </a:cubicBezTo>
                  <a:cubicBezTo>
                    <a:pt x="1559" y="1648"/>
                    <a:pt x="725" y="1014"/>
                    <a:pt x="92" y="13"/>
                  </a:cubicBezTo>
                  <a:cubicBezTo>
                    <a:pt x="83" y="4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0"/>
            <p:cNvSpPr/>
            <p:nvPr/>
          </p:nvSpPr>
          <p:spPr>
            <a:xfrm>
              <a:off x="6218425" y="3925275"/>
              <a:ext cx="29800" cy="55275"/>
            </a:xfrm>
            <a:custGeom>
              <a:avLst/>
              <a:gdLst/>
              <a:ahLst/>
              <a:cxnLst/>
              <a:rect l="l" t="t" r="r" b="b"/>
              <a:pathLst>
                <a:path w="1192" h="2211" extrusionOk="0">
                  <a:moveTo>
                    <a:pt x="106" y="0"/>
                  </a:moveTo>
                  <a:cubicBezTo>
                    <a:pt x="58" y="0"/>
                    <a:pt x="0" y="63"/>
                    <a:pt x="24" y="109"/>
                  </a:cubicBezTo>
                  <a:cubicBezTo>
                    <a:pt x="457" y="776"/>
                    <a:pt x="791" y="1477"/>
                    <a:pt x="1124" y="2211"/>
                  </a:cubicBezTo>
                  <a:cubicBezTo>
                    <a:pt x="1158" y="2211"/>
                    <a:pt x="1191" y="2211"/>
                    <a:pt x="1191" y="2177"/>
                  </a:cubicBezTo>
                  <a:cubicBezTo>
                    <a:pt x="958" y="1410"/>
                    <a:pt x="591" y="710"/>
                    <a:pt x="157" y="43"/>
                  </a:cubicBezTo>
                  <a:cubicBezTo>
                    <a:pt x="147" y="12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0"/>
            <p:cNvSpPr/>
            <p:nvPr/>
          </p:nvSpPr>
          <p:spPr>
            <a:xfrm>
              <a:off x="6252350" y="3402475"/>
              <a:ext cx="175150" cy="166950"/>
            </a:xfrm>
            <a:custGeom>
              <a:avLst/>
              <a:gdLst/>
              <a:ahLst/>
              <a:cxnLst/>
              <a:rect l="l" t="t" r="r" b="b"/>
              <a:pathLst>
                <a:path w="7006" h="6678" extrusionOk="0">
                  <a:moveTo>
                    <a:pt x="4390" y="1"/>
                  </a:moveTo>
                  <a:cubicBezTo>
                    <a:pt x="4361" y="1"/>
                    <a:pt x="4332" y="3"/>
                    <a:pt x="4304" y="6"/>
                  </a:cubicBezTo>
                  <a:cubicBezTo>
                    <a:pt x="4004" y="73"/>
                    <a:pt x="3770" y="206"/>
                    <a:pt x="3670" y="473"/>
                  </a:cubicBezTo>
                  <a:cubicBezTo>
                    <a:pt x="3621" y="669"/>
                    <a:pt x="3716" y="882"/>
                    <a:pt x="3874" y="1008"/>
                  </a:cubicBezTo>
                  <a:lnTo>
                    <a:pt x="3874" y="1008"/>
                  </a:lnTo>
                  <a:cubicBezTo>
                    <a:pt x="3372" y="769"/>
                    <a:pt x="2867" y="625"/>
                    <a:pt x="2336" y="507"/>
                  </a:cubicBezTo>
                  <a:cubicBezTo>
                    <a:pt x="2266" y="498"/>
                    <a:pt x="2192" y="491"/>
                    <a:pt x="2117" y="491"/>
                  </a:cubicBezTo>
                  <a:cubicBezTo>
                    <a:pt x="1906" y="491"/>
                    <a:pt x="1692" y="543"/>
                    <a:pt x="1569" y="740"/>
                  </a:cubicBezTo>
                  <a:cubicBezTo>
                    <a:pt x="1435" y="907"/>
                    <a:pt x="1469" y="1140"/>
                    <a:pt x="1602" y="1307"/>
                  </a:cubicBezTo>
                  <a:cubicBezTo>
                    <a:pt x="1735" y="1474"/>
                    <a:pt x="1902" y="1607"/>
                    <a:pt x="2069" y="1741"/>
                  </a:cubicBezTo>
                  <a:cubicBezTo>
                    <a:pt x="1711" y="1591"/>
                    <a:pt x="1379" y="1469"/>
                    <a:pt x="1050" y="1469"/>
                  </a:cubicBezTo>
                  <a:cubicBezTo>
                    <a:pt x="1011" y="1469"/>
                    <a:pt x="973" y="1470"/>
                    <a:pt x="935" y="1474"/>
                  </a:cubicBezTo>
                  <a:cubicBezTo>
                    <a:pt x="568" y="1541"/>
                    <a:pt x="234" y="1974"/>
                    <a:pt x="401" y="2308"/>
                  </a:cubicBezTo>
                  <a:cubicBezTo>
                    <a:pt x="501" y="2608"/>
                    <a:pt x="835" y="2675"/>
                    <a:pt x="1135" y="2775"/>
                  </a:cubicBezTo>
                  <a:cubicBezTo>
                    <a:pt x="935" y="2775"/>
                    <a:pt x="668" y="2808"/>
                    <a:pt x="468" y="2908"/>
                  </a:cubicBezTo>
                  <a:cubicBezTo>
                    <a:pt x="268" y="3008"/>
                    <a:pt x="1" y="3108"/>
                    <a:pt x="1" y="3475"/>
                  </a:cubicBezTo>
                  <a:cubicBezTo>
                    <a:pt x="1" y="3742"/>
                    <a:pt x="134" y="3976"/>
                    <a:pt x="601" y="4143"/>
                  </a:cubicBezTo>
                  <a:cubicBezTo>
                    <a:pt x="1302" y="4443"/>
                    <a:pt x="902" y="5343"/>
                    <a:pt x="1168" y="6678"/>
                  </a:cubicBezTo>
                  <a:lnTo>
                    <a:pt x="6806" y="6311"/>
                  </a:lnTo>
                  <a:cubicBezTo>
                    <a:pt x="6973" y="5177"/>
                    <a:pt x="7006" y="4076"/>
                    <a:pt x="6839" y="2975"/>
                  </a:cubicBezTo>
                  <a:cubicBezTo>
                    <a:pt x="6672" y="1841"/>
                    <a:pt x="6105" y="773"/>
                    <a:pt x="5105" y="206"/>
                  </a:cubicBezTo>
                  <a:cubicBezTo>
                    <a:pt x="4866" y="117"/>
                    <a:pt x="4628" y="1"/>
                    <a:pt x="4390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0"/>
            <p:cNvSpPr/>
            <p:nvPr/>
          </p:nvSpPr>
          <p:spPr>
            <a:xfrm>
              <a:off x="6274875" y="3459725"/>
              <a:ext cx="156800" cy="219625"/>
            </a:xfrm>
            <a:custGeom>
              <a:avLst/>
              <a:gdLst/>
              <a:ahLst/>
              <a:cxnLst/>
              <a:rect l="l" t="t" r="r" b="b"/>
              <a:pathLst>
                <a:path w="6272" h="8785" extrusionOk="0">
                  <a:moveTo>
                    <a:pt x="2768" y="1"/>
                  </a:moveTo>
                  <a:cubicBezTo>
                    <a:pt x="2691" y="1"/>
                    <a:pt x="2613" y="6"/>
                    <a:pt x="2536" y="18"/>
                  </a:cubicBezTo>
                  <a:lnTo>
                    <a:pt x="2436" y="18"/>
                  </a:lnTo>
                  <a:cubicBezTo>
                    <a:pt x="1" y="452"/>
                    <a:pt x="67" y="2386"/>
                    <a:pt x="167" y="5488"/>
                  </a:cubicBezTo>
                  <a:cubicBezTo>
                    <a:pt x="196" y="6483"/>
                    <a:pt x="684" y="8785"/>
                    <a:pt x="2808" y="8785"/>
                  </a:cubicBezTo>
                  <a:cubicBezTo>
                    <a:pt x="3177" y="8785"/>
                    <a:pt x="3596" y="8715"/>
                    <a:pt x="4070" y="8557"/>
                  </a:cubicBezTo>
                  <a:cubicBezTo>
                    <a:pt x="6272" y="7857"/>
                    <a:pt x="6172" y="5655"/>
                    <a:pt x="5838" y="3554"/>
                  </a:cubicBezTo>
                  <a:cubicBezTo>
                    <a:pt x="5584" y="2064"/>
                    <a:pt x="4246" y="1"/>
                    <a:pt x="276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0"/>
            <p:cNvSpPr/>
            <p:nvPr/>
          </p:nvSpPr>
          <p:spPr>
            <a:xfrm>
              <a:off x="6298350" y="3549775"/>
              <a:ext cx="4600" cy="4800"/>
            </a:xfrm>
            <a:custGeom>
              <a:avLst/>
              <a:gdLst/>
              <a:ahLst/>
              <a:cxnLst/>
              <a:rect l="l" t="t" r="r" b="b"/>
              <a:pathLst>
                <a:path w="184" h="192" extrusionOk="0">
                  <a:moveTo>
                    <a:pt x="108" y="1"/>
                  </a:moveTo>
                  <a:cubicBezTo>
                    <a:pt x="82" y="1"/>
                    <a:pt x="53" y="15"/>
                    <a:pt x="29" y="52"/>
                  </a:cubicBezTo>
                  <a:lnTo>
                    <a:pt x="29" y="85"/>
                  </a:lnTo>
                  <a:cubicBezTo>
                    <a:pt x="0" y="114"/>
                    <a:pt x="46" y="192"/>
                    <a:pt x="101" y="192"/>
                  </a:cubicBezTo>
                  <a:cubicBezTo>
                    <a:pt x="110" y="192"/>
                    <a:pt x="120" y="190"/>
                    <a:pt x="129" y="185"/>
                  </a:cubicBezTo>
                  <a:cubicBezTo>
                    <a:pt x="162" y="185"/>
                    <a:pt x="162" y="119"/>
                    <a:pt x="162" y="85"/>
                  </a:cubicBezTo>
                  <a:cubicBezTo>
                    <a:pt x="183" y="43"/>
                    <a:pt x="151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0"/>
            <p:cNvSpPr/>
            <p:nvPr/>
          </p:nvSpPr>
          <p:spPr>
            <a:xfrm>
              <a:off x="6365225" y="3539525"/>
              <a:ext cx="6425" cy="4275"/>
            </a:xfrm>
            <a:custGeom>
              <a:avLst/>
              <a:gdLst/>
              <a:ahLst/>
              <a:cxnLst/>
              <a:rect l="l" t="t" r="r" b="b"/>
              <a:pathLst>
                <a:path w="257" h="171" extrusionOk="0">
                  <a:moveTo>
                    <a:pt x="104" y="0"/>
                  </a:moveTo>
                  <a:cubicBezTo>
                    <a:pt x="86" y="0"/>
                    <a:pt x="69" y="8"/>
                    <a:pt x="56" y="28"/>
                  </a:cubicBezTo>
                  <a:cubicBezTo>
                    <a:pt x="1" y="110"/>
                    <a:pt x="36" y="170"/>
                    <a:pt x="88" y="170"/>
                  </a:cubicBezTo>
                  <a:cubicBezTo>
                    <a:pt x="99" y="170"/>
                    <a:pt x="111" y="167"/>
                    <a:pt x="123" y="162"/>
                  </a:cubicBezTo>
                  <a:cubicBezTo>
                    <a:pt x="256" y="135"/>
                    <a:pt x="175" y="0"/>
                    <a:pt x="10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0"/>
            <p:cNvSpPr/>
            <p:nvPr/>
          </p:nvSpPr>
          <p:spPr>
            <a:xfrm>
              <a:off x="6321575" y="3651125"/>
              <a:ext cx="91750" cy="125125"/>
            </a:xfrm>
            <a:custGeom>
              <a:avLst/>
              <a:gdLst/>
              <a:ahLst/>
              <a:cxnLst/>
              <a:rect l="l" t="t" r="r" b="b"/>
              <a:pathLst>
                <a:path w="3670" h="5005" extrusionOk="0">
                  <a:moveTo>
                    <a:pt x="3403" y="1"/>
                  </a:moveTo>
                  <a:lnTo>
                    <a:pt x="1" y="301"/>
                  </a:lnTo>
                  <a:lnTo>
                    <a:pt x="334" y="3503"/>
                  </a:lnTo>
                  <a:cubicBezTo>
                    <a:pt x="401" y="4337"/>
                    <a:pt x="1135" y="5004"/>
                    <a:pt x="1969" y="5004"/>
                  </a:cubicBezTo>
                  <a:cubicBezTo>
                    <a:pt x="2903" y="5004"/>
                    <a:pt x="3670" y="4204"/>
                    <a:pt x="3636" y="3236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0"/>
            <p:cNvSpPr/>
            <p:nvPr/>
          </p:nvSpPr>
          <p:spPr>
            <a:xfrm>
              <a:off x="6314075" y="3584900"/>
              <a:ext cx="58400" cy="35650"/>
            </a:xfrm>
            <a:custGeom>
              <a:avLst/>
              <a:gdLst/>
              <a:ahLst/>
              <a:cxnLst/>
              <a:rect l="l" t="t" r="r" b="b"/>
              <a:pathLst>
                <a:path w="2336" h="1426" extrusionOk="0">
                  <a:moveTo>
                    <a:pt x="2016" y="1"/>
                  </a:moveTo>
                  <a:cubicBezTo>
                    <a:pt x="1896" y="1"/>
                    <a:pt x="1759" y="68"/>
                    <a:pt x="1668" y="181"/>
                  </a:cubicBezTo>
                  <a:cubicBezTo>
                    <a:pt x="1501" y="315"/>
                    <a:pt x="1468" y="515"/>
                    <a:pt x="1301" y="648"/>
                  </a:cubicBezTo>
                  <a:cubicBezTo>
                    <a:pt x="1179" y="743"/>
                    <a:pt x="1029" y="789"/>
                    <a:pt x="881" y="789"/>
                  </a:cubicBezTo>
                  <a:cubicBezTo>
                    <a:pt x="665" y="789"/>
                    <a:pt x="453" y="693"/>
                    <a:pt x="334" y="515"/>
                  </a:cubicBezTo>
                  <a:cubicBezTo>
                    <a:pt x="301" y="481"/>
                    <a:pt x="242" y="465"/>
                    <a:pt x="184" y="465"/>
                  </a:cubicBezTo>
                  <a:cubicBezTo>
                    <a:pt x="125" y="465"/>
                    <a:pt x="67" y="481"/>
                    <a:pt x="34" y="515"/>
                  </a:cubicBezTo>
                  <a:cubicBezTo>
                    <a:pt x="0" y="582"/>
                    <a:pt x="0" y="715"/>
                    <a:pt x="34" y="815"/>
                  </a:cubicBezTo>
                  <a:cubicBezTo>
                    <a:pt x="183" y="1174"/>
                    <a:pt x="601" y="1426"/>
                    <a:pt x="1023" y="1426"/>
                  </a:cubicBezTo>
                  <a:cubicBezTo>
                    <a:pt x="1071" y="1426"/>
                    <a:pt x="1120" y="1422"/>
                    <a:pt x="1168" y="1415"/>
                  </a:cubicBezTo>
                  <a:cubicBezTo>
                    <a:pt x="1635" y="1382"/>
                    <a:pt x="2002" y="1049"/>
                    <a:pt x="2202" y="648"/>
                  </a:cubicBezTo>
                  <a:cubicBezTo>
                    <a:pt x="2302" y="448"/>
                    <a:pt x="2335" y="181"/>
                    <a:pt x="2169" y="48"/>
                  </a:cubicBezTo>
                  <a:cubicBezTo>
                    <a:pt x="2126" y="16"/>
                    <a:pt x="2073" y="1"/>
                    <a:pt x="2016" y="1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0"/>
            <p:cNvSpPr/>
            <p:nvPr/>
          </p:nvSpPr>
          <p:spPr>
            <a:xfrm>
              <a:off x="6317400" y="3530500"/>
              <a:ext cx="25050" cy="53550"/>
            </a:xfrm>
            <a:custGeom>
              <a:avLst/>
              <a:gdLst/>
              <a:ahLst/>
              <a:cxnLst/>
              <a:rect l="l" t="t" r="r" b="b"/>
              <a:pathLst>
                <a:path w="1002" h="2142" extrusionOk="0">
                  <a:moveTo>
                    <a:pt x="732" y="0"/>
                  </a:moveTo>
                  <a:cubicBezTo>
                    <a:pt x="697" y="0"/>
                    <a:pt x="682" y="16"/>
                    <a:pt x="701" y="56"/>
                  </a:cubicBezTo>
                  <a:lnTo>
                    <a:pt x="822" y="1536"/>
                  </a:lnTo>
                  <a:lnTo>
                    <a:pt x="822" y="1536"/>
                  </a:lnTo>
                  <a:cubicBezTo>
                    <a:pt x="668" y="1447"/>
                    <a:pt x="459" y="1340"/>
                    <a:pt x="307" y="1340"/>
                  </a:cubicBezTo>
                  <a:cubicBezTo>
                    <a:pt x="251" y="1340"/>
                    <a:pt x="203" y="1355"/>
                    <a:pt x="168" y="1390"/>
                  </a:cubicBezTo>
                  <a:cubicBezTo>
                    <a:pt x="1" y="1623"/>
                    <a:pt x="501" y="1990"/>
                    <a:pt x="568" y="2124"/>
                  </a:cubicBezTo>
                  <a:cubicBezTo>
                    <a:pt x="587" y="2136"/>
                    <a:pt x="605" y="2142"/>
                    <a:pt x="621" y="2142"/>
                  </a:cubicBezTo>
                  <a:cubicBezTo>
                    <a:pt x="690" y="2142"/>
                    <a:pt x="728" y="2044"/>
                    <a:pt x="701" y="1990"/>
                  </a:cubicBezTo>
                  <a:cubicBezTo>
                    <a:pt x="635" y="1890"/>
                    <a:pt x="368" y="1690"/>
                    <a:pt x="468" y="1623"/>
                  </a:cubicBezTo>
                  <a:cubicBezTo>
                    <a:pt x="485" y="1598"/>
                    <a:pt x="511" y="1587"/>
                    <a:pt x="542" y="1587"/>
                  </a:cubicBezTo>
                  <a:cubicBezTo>
                    <a:pt x="633" y="1587"/>
                    <a:pt x="769" y="1674"/>
                    <a:pt x="868" y="1723"/>
                  </a:cubicBezTo>
                  <a:cubicBezTo>
                    <a:pt x="901" y="1723"/>
                    <a:pt x="1001" y="1723"/>
                    <a:pt x="1001" y="1657"/>
                  </a:cubicBezTo>
                  <a:cubicBezTo>
                    <a:pt x="968" y="1123"/>
                    <a:pt x="868" y="556"/>
                    <a:pt x="835" y="22"/>
                  </a:cubicBezTo>
                  <a:cubicBezTo>
                    <a:pt x="793" y="8"/>
                    <a:pt x="757" y="0"/>
                    <a:pt x="7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0"/>
            <p:cNvSpPr/>
            <p:nvPr/>
          </p:nvSpPr>
          <p:spPr>
            <a:xfrm>
              <a:off x="6356600" y="3650775"/>
              <a:ext cx="52325" cy="27075"/>
            </a:xfrm>
            <a:custGeom>
              <a:avLst/>
              <a:gdLst/>
              <a:ahLst/>
              <a:cxnLst/>
              <a:rect l="l" t="t" r="r" b="b"/>
              <a:pathLst>
                <a:path w="2093" h="1083" extrusionOk="0">
                  <a:moveTo>
                    <a:pt x="2051" y="1"/>
                  </a:moveTo>
                  <a:cubicBezTo>
                    <a:pt x="2038" y="1"/>
                    <a:pt x="2021" y="5"/>
                    <a:pt x="2002" y="15"/>
                  </a:cubicBezTo>
                  <a:cubicBezTo>
                    <a:pt x="1468" y="548"/>
                    <a:pt x="801" y="849"/>
                    <a:pt x="67" y="1015"/>
                  </a:cubicBezTo>
                  <a:cubicBezTo>
                    <a:pt x="1" y="1015"/>
                    <a:pt x="1" y="1082"/>
                    <a:pt x="101" y="1082"/>
                  </a:cubicBezTo>
                  <a:cubicBezTo>
                    <a:pt x="901" y="949"/>
                    <a:pt x="1502" y="582"/>
                    <a:pt x="2069" y="48"/>
                  </a:cubicBezTo>
                  <a:cubicBezTo>
                    <a:pt x="2092" y="24"/>
                    <a:pt x="2082" y="1"/>
                    <a:pt x="20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0"/>
            <p:cNvSpPr/>
            <p:nvPr/>
          </p:nvSpPr>
          <p:spPr>
            <a:xfrm>
              <a:off x="6275700" y="3450150"/>
              <a:ext cx="147650" cy="120975"/>
            </a:xfrm>
            <a:custGeom>
              <a:avLst/>
              <a:gdLst/>
              <a:ahLst/>
              <a:cxnLst/>
              <a:rect l="l" t="t" r="r" b="b"/>
              <a:pathLst>
                <a:path w="5906" h="4839" extrusionOk="0">
                  <a:moveTo>
                    <a:pt x="3103" y="1"/>
                  </a:moveTo>
                  <a:cubicBezTo>
                    <a:pt x="2403" y="1"/>
                    <a:pt x="1669" y="67"/>
                    <a:pt x="1035" y="434"/>
                  </a:cubicBezTo>
                  <a:cubicBezTo>
                    <a:pt x="401" y="835"/>
                    <a:pt x="1" y="1568"/>
                    <a:pt x="101" y="2269"/>
                  </a:cubicBezTo>
                  <a:cubicBezTo>
                    <a:pt x="668" y="1869"/>
                    <a:pt x="1369" y="1668"/>
                    <a:pt x="2036" y="1602"/>
                  </a:cubicBezTo>
                  <a:cubicBezTo>
                    <a:pt x="2127" y="1597"/>
                    <a:pt x="2219" y="1595"/>
                    <a:pt x="2311" y="1595"/>
                  </a:cubicBezTo>
                  <a:cubicBezTo>
                    <a:pt x="2894" y="1595"/>
                    <a:pt x="3494" y="1678"/>
                    <a:pt x="4070" y="1735"/>
                  </a:cubicBezTo>
                  <a:cubicBezTo>
                    <a:pt x="4237" y="1735"/>
                    <a:pt x="4437" y="1769"/>
                    <a:pt x="4638" y="1902"/>
                  </a:cubicBezTo>
                  <a:cubicBezTo>
                    <a:pt x="4804" y="2035"/>
                    <a:pt x="4838" y="2269"/>
                    <a:pt x="4871" y="2502"/>
                  </a:cubicBezTo>
                  <a:cubicBezTo>
                    <a:pt x="5004" y="3236"/>
                    <a:pt x="5105" y="4037"/>
                    <a:pt x="5238" y="4771"/>
                  </a:cubicBezTo>
                  <a:cubicBezTo>
                    <a:pt x="5305" y="4819"/>
                    <a:pt x="5375" y="4839"/>
                    <a:pt x="5443" y="4839"/>
                  </a:cubicBezTo>
                  <a:cubicBezTo>
                    <a:pt x="5611" y="4839"/>
                    <a:pt x="5767" y="4713"/>
                    <a:pt x="5838" y="4571"/>
                  </a:cubicBezTo>
                  <a:cubicBezTo>
                    <a:pt x="5905" y="4337"/>
                    <a:pt x="5872" y="4070"/>
                    <a:pt x="5805" y="3870"/>
                  </a:cubicBezTo>
                  <a:cubicBezTo>
                    <a:pt x="5672" y="3203"/>
                    <a:pt x="5705" y="2769"/>
                    <a:pt x="5538" y="2169"/>
                  </a:cubicBezTo>
                  <a:cubicBezTo>
                    <a:pt x="5438" y="1535"/>
                    <a:pt x="5271" y="868"/>
                    <a:pt x="4771" y="434"/>
                  </a:cubicBezTo>
                  <a:cubicBezTo>
                    <a:pt x="4337" y="67"/>
                    <a:pt x="3704" y="1"/>
                    <a:pt x="31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0"/>
            <p:cNvSpPr/>
            <p:nvPr/>
          </p:nvSpPr>
          <p:spPr>
            <a:xfrm>
              <a:off x="6410800" y="3545600"/>
              <a:ext cx="43000" cy="53350"/>
            </a:xfrm>
            <a:custGeom>
              <a:avLst/>
              <a:gdLst/>
              <a:ahLst/>
              <a:cxnLst/>
              <a:rect l="l" t="t" r="r" b="b"/>
              <a:pathLst>
                <a:path w="1720" h="2134" extrusionOk="0">
                  <a:moveTo>
                    <a:pt x="821" y="1"/>
                  </a:moveTo>
                  <a:cubicBezTo>
                    <a:pt x="772" y="1"/>
                    <a:pt x="721" y="6"/>
                    <a:pt x="668" y="19"/>
                  </a:cubicBezTo>
                  <a:cubicBezTo>
                    <a:pt x="434" y="52"/>
                    <a:pt x="1" y="286"/>
                    <a:pt x="101" y="586"/>
                  </a:cubicBezTo>
                  <a:lnTo>
                    <a:pt x="401" y="2120"/>
                  </a:lnTo>
                  <a:cubicBezTo>
                    <a:pt x="459" y="2129"/>
                    <a:pt x="515" y="2134"/>
                    <a:pt x="569" y="2134"/>
                  </a:cubicBezTo>
                  <a:cubicBezTo>
                    <a:pt x="1301" y="2134"/>
                    <a:pt x="1719" y="1333"/>
                    <a:pt x="1502" y="619"/>
                  </a:cubicBezTo>
                  <a:cubicBezTo>
                    <a:pt x="1414" y="297"/>
                    <a:pt x="1172" y="1"/>
                    <a:pt x="82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0"/>
            <p:cNvSpPr/>
            <p:nvPr/>
          </p:nvSpPr>
          <p:spPr>
            <a:xfrm>
              <a:off x="6344850" y="3632450"/>
              <a:ext cx="5950" cy="17775"/>
            </a:xfrm>
            <a:custGeom>
              <a:avLst/>
              <a:gdLst/>
              <a:ahLst/>
              <a:cxnLst/>
              <a:rect l="l" t="t" r="r" b="b"/>
              <a:pathLst>
                <a:path w="238" h="711" extrusionOk="0">
                  <a:moveTo>
                    <a:pt x="39" y="1"/>
                  </a:moveTo>
                  <a:cubicBezTo>
                    <a:pt x="14" y="1"/>
                    <a:pt x="0" y="25"/>
                    <a:pt x="37" y="81"/>
                  </a:cubicBezTo>
                  <a:cubicBezTo>
                    <a:pt x="104" y="281"/>
                    <a:pt x="70" y="447"/>
                    <a:pt x="104" y="648"/>
                  </a:cubicBezTo>
                  <a:cubicBezTo>
                    <a:pt x="104" y="684"/>
                    <a:pt x="134" y="711"/>
                    <a:pt x="161" y="711"/>
                  </a:cubicBezTo>
                  <a:cubicBezTo>
                    <a:pt x="183" y="711"/>
                    <a:pt x="204" y="693"/>
                    <a:pt x="204" y="648"/>
                  </a:cubicBezTo>
                  <a:cubicBezTo>
                    <a:pt x="237" y="447"/>
                    <a:pt x="204" y="247"/>
                    <a:pt x="104" y="47"/>
                  </a:cubicBezTo>
                  <a:cubicBezTo>
                    <a:pt x="89" y="17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0"/>
            <p:cNvSpPr/>
            <p:nvPr/>
          </p:nvSpPr>
          <p:spPr>
            <a:xfrm>
              <a:off x="6339100" y="3633825"/>
              <a:ext cx="4175" cy="16075"/>
            </a:xfrm>
            <a:custGeom>
              <a:avLst/>
              <a:gdLst/>
              <a:ahLst/>
              <a:cxnLst/>
              <a:rect l="l" t="t" r="r" b="b"/>
              <a:pathLst>
                <a:path w="167" h="643" extrusionOk="0">
                  <a:moveTo>
                    <a:pt x="79" y="0"/>
                  </a:moveTo>
                  <a:cubicBezTo>
                    <a:pt x="58" y="0"/>
                    <a:pt x="33" y="9"/>
                    <a:pt x="33" y="26"/>
                  </a:cubicBezTo>
                  <a:lnTo>
                    <a:pt x="33" y="326"/>
                  </a:lnTo>
                  <a:cubicBezTo>
                    <a:pt x="33" y="392"/>
                    <a:pt x="0" y="526"/>
                    <a:pt x="0" y="593"/>
                  </a:cubicBezTo>
                  <a:cubicBezTo>
                    <a:pt x="0" y="626"/>
                    <a:pt x="25" y="643"/>
                    <a:pt x="50" y="643"/>
                  </a:cubicBezTo>
                  <a:cubicBezTo>
                    <a:pt x="75" y="643"/>
                    <a:pt x="100" y="626"/>
                    <a:pt x="100" y="593"/>
                  </a:cubicBezTo>
                  <a:cubicBezTo>
                    <a:pt x="167" y="426"/>
                    <a:pt x="133" y="192"/>
                    <a:pt x="100" y="26"/>
                  </a:cubicBezTo>
                  <a:cubicBezTo>
                    <a:pt x="117" y="9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0"/>
            <p:cNvSpPr/>
            <p:nvPr/>
          </p:nvSpPr>
          <p:spPr>
            <a:xfrm>
              <a:off x="6334075" y="3631625"/>
              <a:ext cx="4200" cy="19025"/>
            </a:xfrm>
            <a:custGeom>
              <a:avLst/>
              <a:gdLst/>
              <a:ahLst/>
              <a:cxnLst/>
              <a:rect l="l" t="t" r="r" b="b"/>
              <a:pathLst>
                <a:path w="168" h="761" extrusionOk="0">
                  <a:moveTo>
                    <a:pt x="90" y="0"/>
                  </a:moveTo>
                  <a:cubicBezTo>
                    <a:pt x="90" y="0"/>
                    <a:pt x="84" y="3"/>
                    <a:pt x="76" y="9"/>
                  </a:cubicBezTo>
                  <a:lnTo>
                    <a:pt x="76" y="9"/>
                  </a:lnTo>
                  <a:cubicBezTo>
                    <a:pt x="87" y="3"/>
                    <a:pt x="91" y="0"/>
                    <a:pt x="90" y="0"/>
                  </a:cubicBezTo>
                  <a:close/>
                  <a:moveTo>
                    <a:pt x="76" y="9"/>
                  </a:moveTo>
                  <a:cubicBezTo>
                    <a:pt x="74" y="10"/>
                    <a:pt x="71" y="12"/>
                    <a:pt x="68" y="13"/>
                  </a:cubicBezTo>
                  <a:cubicBezTo>
                    <a:pt x="68" y="14"/>
                    <a:pt x="68" y="15"/>
                    <a:pt x="68" y="16"/>
                  </a:cubicBezTo>
                  <a:lnTo>
                    <a:pt x="68" y="16"/>
                  </a:lnTo>
                  <a:cubicBezTo>
                    <a:pt x="71" y="13"/>
                    <a:pt x="74" y="11"/>
                    <a:pt x="76" y="9"/>
                  </a:cubicBezTo>
                  <a:close/>
                  <a:moveTo>
                    <a:pt x="68" y="16"/>
                  </a:moveTo>
                  <a:cubicBezTo>
                    <a:pt x="52" y="29"/>
                    <a:pt x="34" y="52"/>
                    <a:pt x="34" y="80"/>
                  </a:cubicBezTo>
                  <a:lnTo>
                    <a:pt x="34" y="414"/>
                  </a:lnTo>
                  <a:cubicBezTo>
                    <a:pt x="34" y="480"/>
                    <a:pt x="1" y="614"/>
                    <a:pt x="1" y="681"/>
                  </a:cubicBezTo>
                  <a:cubicBezTo>
                    <a:pt x="1" y="729"/>
                    <a:pt x="37" y="760"/>
                    <a:pt x="56" y="760"/>
                  </a:cubicBezTo>
                  <a:cubicBezTo>
                    <a:pt x="63" y="760"/>
                    <a:pt x="68" y="756"/>
                    <a:pt x="68" y="747"/>
                  </a:cubicBezTo>
                  <a:cubicBezTo>
                    <a:pt x="167" y="515"/>
                    <a:pt x="135" y="249"/>
                    <a:pt x="68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0"/>
            <p:cNvSpPr/>
            <p:nvPr/>
          </p:nvSpPr>
          <p:spPr>
            <a:xfrm>
              <a:off x="6183150" y="3759550"/>
              <a:ext cx="344425" cy="396125"/>
            </a:xfrm>
            <a:custGeom>
              <a:avLst/>
              <a:gdLst/>
              <a:ahLst/>
              <a:cxnLst/>
              <a:rect l="l" t="t" r="r" b="b"/>
              <a:pathLst>
                <a:path w="13777" h="15845" extrusionOk="0">
                  <a:moveTo>
                    <a:pt x="9874" y="0"/>
                  </a:moveTo>
                  <a:cubicBezTo>
                    <a:pt x="9874" y="0"/>
                    <a:pt x="8873" y="8740"/>
                    <a:pt x="8540" y="9040"/>
                  </a:cubicBezTo>
                  <a:cubicBezTo>
                    <a:pt x="7772" y="9707"/>
                    <a:pt x="0" y="12409"/>
                    <a:pt x="0" y="12409"/>
                  </a:cubicBezTo>
                  <a:lnTo>
                    <a:pt x="1034" y="15845"/>
                  </a:lnTo>
                  <a:cubicBezTo>
                    <a:pt x="1034" y="15845"/>
                    <a:pt x="12209" y="13009"/>
                    <a:pt x="12743" y="11175"/>
                  </a:cubicBezTo>
                  <a:cubicBezTo>
                    <a:pt x="13276" y="9373"/>
                    <a:pt x="13777" y="1301"/>
                    <a:pt x="13777" y="1301"/>
                  </a:cubicBezTo>
                  <a:lnTo>
                    <a:pt x="9874" y="0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0"/>
            <p:cNvSpPr/>
            <p:nvPr/>
          </p:nvSpPr>
          <p:spPr>
            <a:xfrm>
              <a:off x="6198150" y="3818325"/>
              <a:ext cx="337775" cy="338200"/>
            </a:xfrm>
            <a:custGeom>
              <a:avLst/>
              <a:gdLst/>
              <a:ahLst/>
              <a:cxnLst/>
              <a:rect l="l" t="t" r="r" b="b"/>
              <a:pathLst>
                <a:path w="13511" h="13528" extrusionOk="0">
                  <a:moveTo>
                    <a:pt x="13460" y="1"/>
                  </a:moveTo>
                  <a:cubicBezTo>
                    <a:pt x="13435" y="1"/>
                    <a:pt x="13410" y="17"/>
                    <a:pt x="13410" y="51"/>
                  </a:cubicBezTo>
                  <a:cubicBezTo>
                    <a:pt x="13243" y="1852"/>
                    <a:pt x="13077" y="3620"/>
                    <a:pt x="12910" y="5388"/>
                  </a:cubicBezTo>
                  <a:cubicBezTo>
                    <a:pt x="12810" y="6289"/>
                    <a:pt x="12776" y="7289"/>
                    <a:pt x="12343" y="8057"/>
                  </a:cubicBezTo>
                  <a:cubicBezTo>
                    <a:pt x="11909" y="8957"/>
                    <a:pt x="11075" y="9357"/>
                    <a:pt x="10241" y="9791"/>
                  </a:cubicBezTo>
                  <a:cubicBezTo>
                    <a:pt x="6939" y="11326"/>
                    <a:pt x="3470" y="12393"/>
                    <a:pt x="1" y="13527"/>
                  </a:cubicBezTo>
                  <a:cubicBezTo>
                    <a:pt x="3737" y="12393"/>
                    <a:pt x="7673" y="11359"/>
                    <a:pt x="11075" y="9391"/>
                  </a:cubicBezTo>
                  <a:cubicBezTo>
                    <a:pt x="12276" y="8724"/>
                    <a:pt x="12743" y="7690"/>
                    <a:pt x="12910" y="6355"/>
                  </a:cubicBezTo>
                  <a:cubicBezTo>
                    <a:pt x="13177" y="4287"/>
                    <a:pt x="13310" y="2152"/>
                    <a:pt x="13510" y="51"/>
                  </a:cubicBezTo>
                  <a:cubicBezTo>
                    <a:pt x="13510" y="17"/>
                    <a:pt x="13485" y="1"/>
                    <a:pt x="134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0"/>
            <p:cNvSpPr/>
            <p:nvPr/>
          </p:nvSpPr>
          <p:spPr>
            <a:xfrm>
              <a:off x="6259875" y="3776425"/>
              <a:ext cx="173475" cy="266675"/>
            </a:xfrm>
            <a:custGeom>
              <a:avLst/>
              <a:gdLst/>
              <a:ahLst/>
              <a:cxnLst/>
              <a:rect l="l" t="t" r="r" b="b"/>
              <a:pathLst>
                <a:path w="6939" h="10667" extrusionOk="0">
                  <a:moveTo>
                    <a:pt x="6888" y="1"/>
                  </a:moveTo>
                  <a:cubicBezTo>
                    <a:pt x="6863" y="1"/>
                    <a:pt x="6838" y="9"/>
                    <a:pt x="6838" y="26"/>
                  </a:cubicBezTo>
                  <a:cubicBezTo>
                    <a:pt x="6471" y="2327"/>
                    <a:pt x="6138" y="4629"/>
                    <a:pt x="5804" y="6964"/>
                  </a:cubicBezTo>
                  <a:cubicBezTo>
                    <a:pt x="5704" y="7631"/>
                    <a:pt x="5504" y="8165"/>
                    <a:pt x="4937" y="8532"/>
                  </a:cubicBezTo>
                  <a:cubicBezTo>
                    <a:pt x="4437" y="8865"/>
                    <a:pt x="3669" y="9065"/>
                    <a:pt x="3102" y="9332"/>
                  </a:cubicBezTo>
                  <a:cubicBezTo>
                    <a:pt x="2102" y="9733"/>
                    <a:pt x="1034" y="10166"/>
                    <a:pt x="33" y="10633"/>
                  </a:cubicBezTo>
                  <a:cubicBezTo>
                    <a:pt x="0" y="10633"/>
                    <a:pt x="0" y="10667"/>
                    <a:pt x="33" y="10667"/>
                  </a:cubicBezTo>
                  <a:cubicBezTo>
                    <a:pt x="1368" y="10166"/>
                    <a:pt x="2669" y="9566"/>
                    <a:pt x="3970" y="9032"/>
                  </a:cubicBezTo>
                  <a:cubicBezTo>
                    <a:pt x="4637" y="8799"/>
                    <a:pt x="5471" y="8565"/>
                    <a:pt x="5771" y="7865"/>
                  </a:cubicBezTo>
                  <a:cubicBezTo>
                    <a:pt x="5971" y="7364"/>
                    <a:pt x="5971" y="6730"/>
                    <a:pt x="6038" y="6197"/>
                  </a:cubicBezTo>
                  <a:cubicBezTo>
                    <a:pt x="6171" y="5463"/>
                    <a:pt x="6305" y="4662"/>
                    <a:pt x="6371" y="3895"/>
                  </a:cubicBezTo>
                  <a:cubicBezTo>
                    <a:pt x="6605" y="2627"/>
                    <a:pt x="6772" y="1327"/>
                    <a:pt x="6938" y="26"/>
                  </a:cubicBezTo>
                  <a:cubicBezTo>
                    <a:pt x="6938" y="9"/>
                    <a:pt x="6913" y="1"/>
                    <a:pt x="68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0"/>
            <p:cNvSpPr/>
            <p:nvPr/>
          </p:nvSpPr>
          <p:spPr>
            <a:xfrm>
              <a:off x="6122275" y="4093950"/>
              <a:ext cx="81750" cy="70900"/>
            </a:xfrm>
            <a:custGeom>
              <a:avLst/>
              <a:gdLst/>
              <a:ahLst/>
              <a:cxnLst/>
              <a:rect l="l" t="t" r="r" b="b"/>
              <a:pathLst>
                <a:path w="3270" h="2836" extrusionOk="0">
                  <a:moveTo>
                    <a:pt x="2769" y="0"/>
                  </a:moveTo>
                  <a:cubicBezTo>
                    <a:pt x="2769" y="0"/>
                    <a:pt x="0" y="1301"/>
                    <a:pt x="634" y="2502"/>
                  </a:cubicBezTo>
                  <a:lnTo>
                    <a:pt x="2102" y="2836"/>
                  </a:lnTo>
                  <a:lnTo>
                    <a:pt x="3269" y="1768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0" name="Google Shape;2450;p20"/>
          <p:cNvGrpSpPr/>
          <p:nvPr/>
        </p:nvGrpSpPr>
        <p:grpSpPr>
          <a:xfrm>
            <a:off x="7894021" y="3373125"/>
            <a:ext cx="932350" cy="1637175"/>
            <a:chOff x="8451425" y="3510050"/>
            <a:chExt cx="932350" cy="1637175"/>
          </a:xfrm>
        </p:grpSpPr>
        <p:sp>
          <p:nvSpPr>
            <p:cNvPr id="2451" name="Google Shape;2451;p20"/>
            <p:cNvSpPr/>
            <p:nvPr/>
          </p:nvSpPr>
          <p:spPr>
            <a:xfrm>
              <a:off x="8753300" y="4018900"/>
              <a:ext cx="95100" cy="363600"/>
            </a:xfrm>
            <a:custGeom>
              <a:avLst/>
              <a:gdLst/>
              <a:ahLst/>
              <a:cxnLst/>
              <a:rect l="l" t="t" r="r" b="b"/>
              <a:pathLst>
                <a:path w="3804" h="14544" extrusionOk="0">
                  <a:moveTo>
                    <a:pt x="1" y="0"/>
                  </a:moveTo>
                  <a:lnTo>
                    <a:pt x="34" y="300"/>
                  </a:lnTo>
                  <a:lnTo>
                    <a:pt x="1535" y="14544"/>
                  </a:lnTo>
                  <a:lnTo>
                    <a:pt x="3503" y="13977"/>
                  </a:lnTo>
                  <a:cubicBezTo>
                    <a:pt x="3503" y="13977"/>
                    <a:pt x="3804" y="4970"/>
                    <a:pt x="3036" y="20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0"/>
            <p:cNvSpPr/>
            <p:nvPr/>
          </p:nvSpPr>
          <p:spPr>
            <a:xfrm>
              <a:off x="8865050" y="4973750"/>
              <a:ext cx="250200" cy="142625"/>
            </a:xfrm>
            <a:custGeom>
              <a:avLst/>
              <a:gdLst/>
              <a:ahLst/>
              <a:cxnLst/>
              <a:rect l="l" t="t" r="r" b="b"/>
              <a:pathLst>
                <a:path w="10008" h="5705" extrusionOk="0">
                  <a:moveTo>
                    <a:pt x="8507" y="0"/>
                  </a:moveTo>
                  <a:lnTo>
                    <a:pt x="4637" y="367"/>
                  </a:lnTo>
                  <a:lnTo>
                    <a:pt x="5238" y="3169"/>
                  </a:lnTo>
                  <a:lnTo>
                    <a:pt x="1" y="5704"/>
                  </a:lnTo>
                  <a:lnTo>
                    <a:pt x="10008" y="5037"/>
                  </a:lnTo>
                  <a:lnTo>
                    <a:pt x="8307" y="100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0"/>
            <p:cNvSpPr/>
            <p:nvPr/>
          </p:nvSpPr>
          <p:spPr>
            <a:xfrm>
              <a:off x="8782500" y="4366350"/>
              <a:ext cx="74250" cy="143225"/>
            </a:xfrm>
            <a:custGeom>
              <a:avLst/>
              <a:gdLst/>
              <a:ahLst/>
              <a:cxnLst/>
              <a:rect l="l" t="t" r="r" b="b"/>
              <a:pathLst>
                <a:path w="2970" h="5729" extrusionOk="0">
                  <a:moveTo>
                    <a:pt x="2032" y="1"/>
                  </a:moveTo>
                  <a:cubicBezTo>
                    <a:pt x="1461" y="1"/>
                    <a:pt x="367" y="212"/>
                    <a:pt x="367" y="212"/>
                  </a:cubicBezTo>
                  <a:cubicBezTo>
                    <a:pt x="367" y="212"/>
                    <a:pt x="0" y="2547"/>
                    <a:pt x="267" y="3715"/>
                  </a:cubicBezTo>
                  <a:cubicBezTo>
                    <a:pt x="443" y="4739"/>
                    <a:pt x="850" y="5353"/>
                    <a:pt x="992" y="5353"/>
                  </a:cubicBezTo>
                  <a:cubicBezTo>
                    <a:pt x="1012" y="5353"/>
                    <a:pt x="1026" y="5341"/>
                    <a:pt x="1035" y="5316"/>
                  </a:cubicBezTo>
                  <a:cubicBezTo>
                    <a:pt x="1135" y="5116"/>
                    <a:pt x="367" y="3581"/>
                    <a:pt x="768" y="3581"/>
                  </a:cubicBezTo>
                  <a:cubicBezTo>
                    <a:pt x="1120" y="3581"/>
                    <a:pt x="1287" y="5728"/>
                    <a:pt x="1859" y="5728"/>
                  </a:cubicBezTo>
                  <a:cubicBezTo>
                    <a:pt x="1884" y="5728"/>
                    <a:pt x="1909" y="5724"/>
                    <a:pt x="1935" y="5716"/>
                  </a:cubicBezTo>
                  <a:cubicBezTo>
                    <a:pt x="1935" y="5716"/>
                    <a:pt x="1835" y="5216"/>
                    <a:pt x="1668" y="4749"/>
                  </a:cubicBezTo>
                  <a:cubicBezTo>
                    <a:pt x="1508" y="4269"/>
                    <a:pt x="1318" y="3544"/>
                    <a:pt x="1567" y="3544"/>
                  </a:cubicBezTo>
                  <a:cubicBezTo>
                    <a:pt x="1578" y="3544"/>
                    <a:pt x="1589" y="3545"/>
                    <a:pt x="1602" y="3548"/>
                  </a:cubicBezTo>
                  <a:cubicBezTo>
                    <a:pt x="1861" y="3580"/>
                    <a:pt x="1931" y="5287"/>
                    <a:pt x="2150" y="5287"/>
                  </a:cubicBezTo>
                  <a:cubicBezTo>
                    <a:pt x="2156" y="5287"/>
                    <a:pt x="2162" y="5285"/>
                    <a:pt x="2169" y="5283"/>
                  </a:cubicBezTo>
                  <a:cubicBezTo>
                    <a:pt x="2436" y="5216"/>
                    <a:pt x="2302" y="3915"/>
                    <a:pt x="2169" y="3048"/>
                  </a:cubicBezTo>
                  <a:cubicBezTo>
                    <a:pt x="2088" y="2543"/>
                    <a:pt x="2154" y="2368"/>
                    <a:pt x="2233" y="2368"/>
                  </a:cubicBezTo>
                  <a:cubicBezTo>
                    <a:pt x="2285" y="2368"/>
                    <a:pt x="2343" y="2442"/>
                    <a:pt x="2369" y="2547"/>
                  </a:cubicBezTo>
                  <a:cubicBezTo>
                    <a:pt x="2467" y="2776"/>
                    <a:pt x="2469" y="3616"/>
                    <a:pt x="2658" y="3616"/>
                  </a:cubicBezTo>
                  <a:cubicBezTo>
                    <a:pt x="2662" y="3616"/>
                    <a:pt x="2665" y="3615"/>
                    <a:pt x="2669" y="3615"/>
                  </a:cubicBezTo>
                  <a:cubicBezTo>
                    <a:pt x="2869" y="3581"/>
                    <a:pt x="2969" y="2314"/>
                    <a:pt x="2802" y="1780"/>
                  </a:cubicBezTo>
                  <a:cubicBezTo>
                    <a:pt x="2636" y="1213"/>
                    <a:pt x="2335" y="412"/>
                    <a:pt x="2369" y="112"/>
                  </a:cubicBezTo>
                  <a:cubicBezTo>
                    <a:pt x="2387" y="30"/>
                    <a:pt x="2246" y="1"/>
                    <a:pt x="2032" y="1"/>
                  </a:cubicBez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0"/>
            <p:cNvSpPr/>
            <p:nvPr/>
          </p:nvSpPr>
          <p:spPr>
            <a:xfrm>
              <a:off x="8789175" y="3779325"/>
              <a:ext cx="326075" cy="507275"/>
            </a:xfrm>
            <a:custGeom>
              <a:avLst/>
              <a:gdLst/>
              <a:ahLst/>
              <a:cxnLst/>
              <a:rect l="l" t="t" r="r" b="b"/>
              <a:pathLst>
                <a:path w="13043" h="20291" extrusionOk="0">
                  <a:moveTo>
                    <a:pt x="7867" y="0"/>
                  </a:moveTo>
                  <a:cubicBezTo>
                    <a:pt x="6848" y="0"/>
                    <a:pt x="5573" y="174"/>
                    <a:pt x="3870" y="610"/>
                  </a:cubicBezTo>
                  <a:cubicBezTo>
                    <a:pt x="3870" y="610"/>
                    <a:pt x="0" y="677"/>
                    <a:pt x="1068" y="10384"/>
                  </a:cubicBezTo>
                  <a:lnTo>
                    <a:pt x="1735" y="20291"/>
                  </a:lnTo>
                  <a:lnTo>
                    <a:pt x="13043" y="19223"/>
                  </a:lnTo>
                  <a:cubicBezTo>
                    <a:pt x="13043" y="19223"/>
                    <a:pt x="13010" y="1744"/>
                    <a:pt x="11375" y="910"/>
                  </a:cubicBezTo>
                  <a:cubicBezTo>
                    <a:pt x="10388" y="406"/>
                    <a:pt x="9424" y="0"/>
                    <a:pt x="7867" y="0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0"/>
            <p:cNvSpPr/>
            <p:nvPr/>
          </p:nvSpPr>
          <p:spPr>
            <a:xfrm>
              <a:off x="8711625" y="3802900"/>
              <a:ext cx="144275" cy="266875"/>
            </a:xfrm>
            <a:custGeom>
              <a:avLst/>
              <a:gdLst/>
              <a:ahLst/>
              <a:cxnLst/>
              <a:rect l="l" t="t" r="r" b="b"/>
              <a:pathLst>
                <a:path w="5771" h="10675" extrusionOk="0">
                  <a:moveTo>
                    <a:pt x="5771" y="1"/>
                  </a:moveTo>
                  <a:lnTo>
                    <a:pt x="5771" y="1"/>
                  </a:lnTo>
                  <a:cubicBezTo>
                    <a:pt x="5770" y="1"/>
                    <a:pt x="0" y="2469"/>
                    <a:pt x="867" y="9274"/>
                  </a:cubicBezTo>
                  <a:lnTo>
                    <a:pt x="4470" y="10675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0"/>
            <p:cNvSpPr/>
            <p:nvPr/>
          </p:nvSpPr>
          <p:spPr>
            <a:xfrm>
              <a:off x="8855875" y="3567725"/>
              <a:ext cx="150975" cy="211450"/>
            </a:xfrm>
            <a:custGeom>
              <a:avLst/>
              <a:gdLst/>
              <a:ahLst/>
              <a:cxnLst/>
              <a:rect l="l" t="t" r="r" b="b"/>
              <a:pathLst>
                <a:path w="6039" h="8458" extrusionOk="0">
                  <a:moveTo>
                    <a:pt x="2669" y="1"/>
                  </a:moveTo>
                  <a:lnTo>
                    <a:pt x="1" y="1302"/>
                  </a:lnTo>
                  <a:cubicBezTo>
                    <a:pt x="1" y="1302"/>
                    <a:pt x="168" y="2803"/>
                    <a:pt x="334" y="4337"/>
                  </a:cubicBezTo>
                  <a:cubicBezTo>
                    <a:pt x="501" y="5872"/>
                    <a:pt x="701" y="7406"/>
                    <a:pt x="768" y="7540"/>
                  </a:cubicBezTo>
                  <a:cubicBezTo>
                    <a:pt x="960" y="7704"/>
                    <a:pt x="1786" y="8457"/>
                    <a:pt x="2816" y="8457"/>
                  </a:cubicBezTo>
                  <a:cubicBezTo>
                    <a:pt x="3037" y="8457"/>
                    <a:pt x="3268" y="8423"/>
                    <a:pt x="3503" y="8340"/>
                  </a:cubicBezTo>
                  <a:cubicBezTo>
                    <a:pt x="4838" y="7873"/>
                    <a:pt x="6039" y="7139"/>
                    <a:pt x="6005" y="6506"/>
                  </a:cubicBezTo>
                  <a:lnTo>
                    <a:pt x="5605" y="868"/>
                  </a:lnTo>
                  <a:lnTo>
                    <a:pt x="2669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0"/>
            <p:cNvSpPr/>
            <p:nvPr/>
          </p:nvSpPr>
          <p:spPr>
            <a:xfrm>
              <a:off x="8860900" y="3731175"/>
              <a:ext cx="175150" cy="232700"/>
            </a:xfrm>
            <a:custGeom>
              <a:avLst/>
              <a:gdLst/>
              <a:ahLst/>
              <a:cxnLst/>
              <a:rect l="l" t="t" r="r" b="b"/>
              <a:pathLst>
                <a:path w="7006" h="9308" extrusionOk="0">
                  <a:moveTo>
                    <a:pt x="5471" y="1"/>
                  </a:moveTo>
                  <a:lnTo>
                    <a:pt x="634" y="335"/>
                  </a:lnTo>
                  <a:lnTo>
                    <a:pt x="1001" y="2536"/>
                  </a:lnTo>
                  <a:lnTo>
                    <a:pt x="0" y="2836"/>
                  </a:lnTo>
                  <a:lnTo>
                    <a:pt x="4370" y="9308"/>
                  </a:lnTo>
                  <a:lnTo>
                    <a:pt x="7005" y="2203"/>
                  </a:lnTo>
                  <a:lnTo>
                    <a:pt x="5904" y="1836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0"/>
            <p:cNvSpPr/>
            <p:nvPr/>
          </p:nvSpPr>
          <p:spPr>
            <a:xfrm>
              <a:off x="8779525" y="3510050"/>
              <a:ext cx="223750" cy="133600"/>
            </a:xfrm>
            <a:custGeom>
              <a:avLst/>
              <a:gdLst/>
              <a:ahLst/>
              <a:cxnLst/>
              <a:rect l="l" t="t" r="r" b="b"/>
              <a:pathLst>
                <a:path w="8950" h="5344" extrusionOk="0">
                  <a:moveTo>
                    <a:pt x="1361" y="1"/>
                  </a:moveTo>
                  <a:cubicBezTo>
                    <a:pt x="960" y="1"/>
                    <a:pt x="592" y="187"/>
                    <a:pt x="286" y="707"/>
                  </a:cubicBezTo>
                  <a:lnTo>
                    <a:pt x="417" y="544"/>
                  </a:lnTo>
                  <a:lnTo>
                    <a:pt x="417" y="544"/>
                  </a:lnTo>
                  <a:cubicBezTo>
                    <a:pt x="0" y="1132"/>
                    <a:pt x="82" y="1776"/>
                    <a:pt x="386" y="2475"/>
                  </a:cubicBezTo>
                  <a:cubicBezTo>
                    <a:pt x="721" y="3283"/>
                    <a:pt x="1126" y="3766"/>
                    <a:pt x="1892" y="3766"/>
                  </a:cubicBezTo>
                  <a:cubicBezTo>
                    <a:pt x="2043" y="3766"/>
                    <a:pt x="2207" y="3747"/>
                    <a:pt x="2388" y="3709"/>
                  </a:cubicBezTo>
                  <a:cubicBezTo>
                    <a:pt x="2755" y="3642"/>
                    <a:pt x="3122" y="3375"/>
                    <a:pt x="3489" y="3275"/>
                  </a:cubicBezTo>
                  <a:cubicBezTo>
                    <a:pt x="3717" y="3212"/>
                    <a:pt x="3859" y="3177"/>
                    <a:pt x="3974" y="3177"/>
                  </a:cubicBezTo>
                  <a:cubicBezTo>
                    <a:pt x="4161" y="3177"/>
                    <a:pt x="4279" y="3269"/>
                    <a:pt x="4589" y="3475"/>
                  </a:cubicBezTo>
                  <a:cubicBezTo>
                    <a:pt x="5125" y="3845"/>
                    <a:pt x="5517" y="4010"/>
                    <a:pt x="5919" y="4010"/>
                  </a:cubicBezTo>
                  <a:cubicBezTo>
                    <a:pt x="6244" y="4010"/>
                    <a:pt x="6574" y="3903"/>
                    <a:pt x="6991" y="3709"/>
                  </a:cubicBezTo>
                  <a:cubicBezTo>
                    <a:pt x="7211" y="3617"/>
                    <a:pt x="7382" y="3577"/>
                    <a:pt x="7517" y="3577"/>
                  </a:cubicBezTo>
                  <a:cubicBezTo>
                    <a:pt x="8265" y="3577"/>
                    <a:pt x="7914" y="4807"/>
                    <a:pt x="8592" y="5343"/>
                  </a:cubicBezTo>
                  <a:cubicBezTo>
                    <a:pt x="8892" y="4744"/>
                    <a:pt x="8949" y="2691"/>
                    <a:pt x="7966" y="2691"/>
                  </a:cubicBezTo>
                  <a:cubicBezTo>
                    <a:pt x="7855" y="2691"/>
                    <a:pt x="7731" y="2717"/>
                    <a:pt x="7591" y="2775"/>
                  </a:cubicBezTo>
                  <a:cubicBezTo>
                    <a:pt x="7558" y="2008"/>
                    <a:pt x="7258" y="807"/>
                    <a:pt x="6324" y="774"/>
                  </a:cubicBezTo>
                  <a:cubicBezTo>
                    <a:pt x="6285" y="770"/>
                    <a:pt x="6248" y="769"/>
                    <a:pt x="6211" y="769"/>
                  </a:cubicBezTo>
                  <a:cubicBezTo>
                    <a:pt x="5598" y="769"/>
                    <a:pt x="5190" y="1202"/>
                    <a:pt x="4544" y="1202"/>
                  </a:cubicBezTo>
                  <a:cubicBezTo>
                    <a:pt x="4453" y="1202"/>
                    <a:pt x="4357" y="1193"/>
                    <a:pt x="4256" y="1174"/>
                  </a:cubicBezTo>
                  <a:cubicBezTo>
                    <a:pt x="3352" y="965"/>
                    <a:pt x="2272" y="1"/>
                    <a:pt x="136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0"/>
            <p:cNvSpPr/>
            <p:nvPr/>
          </p:nvSpPr>
          <p:spPr>
            <a:xfrm>
              <a:off x="8832525" y="4259900"/>
              <a:ext cx="472050" cy="781425"/>
            </a:xfrm>
            <a:custGeom>
              <a:avLst/>
              <a:gdLst/>
              <a:ahLst/>
              <a:cxnLst/>
              <a:rect l="l" t="t" r="r" b="b"/>
              <a:pathLst>
                <a:path w="18882" h="31257" extrusionOk="0">
                  <a:moveTo>
                    <a:pt x="11276" y="0"/>
                  </a:moveTo>
                  <a:lnTo>
                    <a:pt x="1" y="1068"/>
                  </a:lnTo>
                  <a:lnTo>
                    <a:pt x="6305" y="31256"/>
                  </a:lnTo>
                  <a:lnTo>
                    <a:pt x="10508" y="30989"/>
                  </a:lnTo>
                  <a:cubicBezTo>
                    <a:pt x="10508" y="30989"/>
                    <a:pt x="6135" y="4060"/>
                    <a:pt x="6750" y="4060"/>
                  </a:cubicBezTo>
                  <a:cubicBezTo>
                    <a:pt x="6757" y="4060"/>
                    <a:pt x="6765" y="4064"/>
                    <a:pt x="6772" y="4070"/>
                  </a:cubicBezTo>
                  <a:cubicBezTo>
                    <a:pt x="7473" y="4704"/>
                    <a:pt x="14812" y="30522"/>
                    <a:pt x="14812" y="30522"/>
                  </a:cubicBezTo>
                  <a:lnTo>
                    <a:pt x="18881" y="30222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0"/>
            <p:cNvSpPr/>
            <p:nvPr/>
          </p:nvSpPr>
          <p:spPr>
            <a:xfrm>
              <a:off x="9202800" y="5003775"/>
              <a:ext cx="180975" cy="143450"/>
            </a:xfrm>
            <a:custGeom>
              <a:avLst/>
              <a:gdLst/>
              <a:ahLst/>
              <a:cxnLst/>
              <a:rect l="l" t="t" r="r" b="b"/>
              <a:pathLst>
                <a:path w="7239" h="5738" extrusionOk="0">
                  <a:moveTo>
                    <a:pt x="4070" y="0"/>
                  </a:moveTo>
                  <a:lnTo>
                    <a:pt x="1" y="801"/>
                  </a:lnTo>
                  <a:lnTo>
                    <a:pt x="1468" y="3503"/>
                  </a:lnTo>
                  <a:lnTo>
                    <a:pt x="6305" y="5671"/>
                  </a:lnTo>
                  <a:cubicBezTo>
                    <a:pt x="6405" y="5737"/>
                    <a:pt x="6539" y="5737"/>
                    <a:pt x="6672" y="5737"/>
                  </a:cubicBezTo>
                  <a:cubicBezTo>
                    <a:pt x="7072" y="5604"/>
                    <a:pt x="7239" y="5070"/>
                    <a:pt x="6905" y="4770"/>
                  </a:cubicBezTo>
                  <a:cubicBezTo>
                    <a:pt x="6238" y="4136"/>
                    <a:pt x="5371" y="3269"/>
                    <a:pt x="5071" y="2569"/>
                  </a:cubicBezTo>
                  <a:cubicBezTo>
                    <a:pt x="4570" y="1401"/>
                    <a:pt x="4070" y="0"/>
                    <a:pt x="4070" y="0"/>
                  </a:cubicBez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0"/>
            <p:cNvSpPr/>
            <p:nvPr/>
          </p:nvSpPr>
          <p:spPr>
            <a:xfrm>
              <a:off x="8987650" y="3638300"/>
              <a:ext cx="28375" cy="38625"/>
            </a:xfrm>
            <a:custGeom>
              <a:avLst/>
              <a:gdLst/>
              <a:ahLst/>
              <a:cxnLst/>
              <a:rect l="l" t="t" r="r" b="b"/>
              <a:pathLst>
                <a:path w="1135" h="1545" extrusionOk="0">
                  <a:moveTo>
                    <a:pt x="583" y="1"/>
                  </a:moveTo>
                  <a:cubicBezTo>
                    <a:pt x="381" y="1"/>
                    <a:pt x="152" y="176"/>
                    <a:pt x="0" y="514"/>
                  </a:cubicBezTo>
                  <a:lnTo>
                    <a:pt x="267" y="1414"/>
                  </a:lnTo>
                  <a:cubicBezTo>
                    <a:pt x="405" y="1473"/>
                    <a:pt x="543" y="1544"/>
                    <a:pt x="674" y="1544"/>
                  </a:cubicBezTo>
                  <a:cubicBezTo>
                    <a:pt x="765" y="1544"/>
                    <a:pt x="852" y="1510"/>
                    <a:pt x="934" y="1414"/>
                  </a:cubicBezTo>
                  <a:cubicBezTo>
                    <a:pt x="1134" y="1214"/>
                    <a:pt x="1101" y="747"/>
                    <a:pt x="1001" y="514"/>
                  </a:cubicBezTo>
                  <a:cubicBezTo>
                    <a:pt x="952" y="168"/>
                    <a:pt x="780" y="1"/>
                    <a:pt x="583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0"/>
            <p:cNvSpPr/>
            <p:nvPr/>
          </p:nvSpPr>
          <p:spPr>
            <a:xfrm>
              <a:off x="8842550" y="3656300"/>
              <a:ext cx="25875" cy="39725"/>
            </a:xfrm>
            <a:custGeom>
              <a:avLst/>
              <a:gdLst/>
              <a:ahLst/>
              <a:cxnLst/>
              <a:rect l="l" t="t" r="r" b="b"/>
              <a:pathLst>
                <a:path w="1035" h="1589" extrusionOk="0">
                  <a:moveTo>
                    <a:pt x="466" y="1"/>
                  </a:moveTo>
                  <a:cubicBezTo>
                    <a:pt x="257" y="1"/>
                    <a:pt x="84" y="192"/>
                    <a:pt x="67" y="594"/>
                  </a:cubicBezTo>
                  <a:cubicBezTo>
                    <a:pt x="0" y="828"/>
                    <a:pt x="0" y="1328"/>
                    <a:pt x="267" y="1495"/>
                  </a:cubicBezTo>
                  <a:cubicBezTo>
                    <a:pt x="358" y="1563"/>
                    <a:pt x="438" y="1589"/>
                    <a:pt x="512" y="1589"/>
                  </a:cubicBezTo>
                  <a:cubicBezTo>
                    <a:pt x="656" y="1589"/>
                    <a:pt x="781" y="1494"/>
                    <a:pt x="934" y="1428"/>
                  </a:cubicBezTo>
                  <a:lnTo>
                    <a:pt x="1034" y="461"/>
                  </a:lnTo>
                  <a:cubicBezTo>
                    <a:pt x="875" y="159"/>
                    <a:pt x="656" y="1"/>
                    <a:pt x="466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0"/>
            <p:cNvSpPr/>
            <p:nvPr/>
          </p:nvSpPr>
          <p:spPr>
            <a:xfrm>
              <a:off x="8862550" y="3666975"/>
              <a:ext cx="143475" cy="113850"/>
            </a:xfrm>
            <a:custGeom>
              <a:avLst/>
              <a:gdLst/>
              <a:ahLst/>
              <a:cxnLst/>
              <a:rect l="l" t="t" r="r" b="b"/>
              <a:pathLst>
                <a:path w="5739" h="4554" extrusionOk="0">
                  <a:moveTo>
                    <a:pt x="5571" y="0"/>
                  </a:moveTo>
                  <a:cubicBezTo>
                    <a:pt x="5571" y="0"/>
                    <a:pt x="4304" y="668"/>
                    <a:pt x="2503" y="868"/>
                  </a:cubicBezTo>
                  <a:cubicBezTo>
                    <a:pt x="2282" y="893"/>
                    <a:pt x="2077" y="904"/>
                    <a:pt x="1887" y="904"/>
                  </a:cubicBezTo>
                  <a:cubicBezTo>
                    <a:pt x="563" y="904"/>
                    <a:pt x="1" y="368"/>
                    <a:pt x="1" y="367"/>
                  </a:cubicBezTo>
                  <a:lnTo>
                    <a:pt x="1" y="367"/>
                  </a:lnTo>
                  <a:lnTo>
                    <a:pt x="134" y="2402"/>
                  </a:lnTo>
                  <a:cubicBezTo>
                    <a:pt x="234" y="3370"/>
                    <a:pt x="401" y="4203"/>
                    <a:pt x="1302" y="4504"/>
                  </a:cubicBezTo>
                  <a:cubicBezTo>
                    <a:pt x="1430" y="4539"/>
                    <a:pt x="1667" y="4553"/>
                    <a:pt x="1939" y="4553"/>
                  </a:cubicBezTo>
                  <a:cubicBezTo>
                    <a:pt x="2447" y="4553"/>
                    <a:pt x="3076" y="4502"/>
                    <a:pt x="3336" y="4437"/>
                  </a:cubicBezTo>
                  <a:cubicBezTo>
                    <a:pt x="4604" y="4270"/>
                    <a:pt x="5638" y="3837"/>
                    <a:pt x="5671" y="2569"/>
                  </a:cubicBezTo>
                  <a:cubicBezTo>
                    <a:pt x="5738" y="1335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0"/>
            <p:cNvSpPr/>
            <p:nvPr/>
          </p:nvSpPr>
          <p:spPr>
            <a:xfrm>
              <a:off x="8906900" y="3639450"/>
              <a:ext cx="24900" cy="46300"/>
            </a:xfrm>
            <a:custGeom>
              <a:avLst/>
              <a:gdLst/>
              <a:ahLst/>
              <a:cxnLst/>
              <a:rect l="l" t="t" r="r" b="b"/>
              <a:pathLst>
                <a:path w="996" h="1852" extrusionOk="0">
                  <a:moveTo>
                    <a:pt x="61" y="1"/>
                  </a:moveTo>
                  <a:cubicBezTo>
                    <a:pt x="286" y="417"/>
                    <a:pt x="632" y="741"/>
                    <a:pt x="837" y="1149"/>
                  </a:cubicBezTo>
                  <a:lnTo>
                    <a:pt x="837" y="1149"/>
                  </a:lnTo>
                  <a:cubicBezTo>
                    <a:pt x="586" y="1199"/>
                    <a:pt x="0" y="1206"/>
                    <a:pt x="61" y="1635"/>
                  </a:cubicBezTo>
                  <a:cubicBezTo>
                    <a:pt x="110" y="1805"/>
                    <a:pt x="352" y="1851"/>
                    <a:pt x="544" y="1851"/>
                  </a:cubicBezTo>
                  <a:cubicBezTo>
                    <a:pt x="617" y="1851"/>
                    <a:pt x="683" y="1844"/>
                    <a:pt x="729" y="1835"/>
                  </a:cubicBezTo>
                  <a:cubicBezTo>
                    <a:pt x="829" y="1835"/>
                    <a:pt x="829" y="1702"/>
                    <a:pt x="729" y="1702"/>
                  </a:cubicBezTo>
                  <a:cubicBezTo>
                    <a:pt x="662" y="1702"/>
                    <a:pt x="328" y="1702"/>
                    <a:pt x="295" y="1635"/>
                  </a:cubicBezTo>
                  <a:cubicBezTo>
                    <a:pt x="128" y="1368"/>
                    <a:pt x="829" y="1335"/>
                    <a:pt x="895" y="1302"/>
                  </a:cubicBezTo>
                  <a:cubicBezTo>
                    <a:pt x="962" y="1302"/>
                    <a:pt x="995" y="1235"/>
                    <a:pt x="962" y="1202"/>
                  </a:cubicBezTo>
                  <a:cubicBezTo>
                    <a:pt x="729" y="768"/>
                    <a:pt x="328" y="468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0"/>
            <p:cNvSpPr/>
            <p:nvPr/>
          </p:nvSpPr>
          <p:spPr>
            <a:xfrm>
              <a:off x="8952975" y="3644625"/>
              <a:ext cx="4525" cy="3425"/>
            </a:xfrm>
            <a:custGeom>
              <a:avLst/>
              <a:gdLst/>
              <a:ahLst/>
              <a:cxnLst/>
              <a:rect l="l" t="t" r="r" b="b"/>
              <a:pathLst>
                <a:path w="181" h="137" extrusionOk="0">
                  <a:moveTo>
                    <a:pt x="50" y="0"/>
                  </a:moveTo>
                  <a:cubicBezTo>
                    <a:pt x="15" y="0"/>
                    <a:pt x="0" y="36"/>
                    <a:pt x="20" y="94"/>
                  </a:cubicBezTo>
                  <a:cubicBezTo>
                    <a:pt x="20" y="127"/>
                    <a:pt x="53" y="127"/>
                    <a:pt x="86" y="127"/>
                  </a:cubicBezTo>
                  <a:cubicBezTo>
                    <a:pt x="99" y="134"/>
                    <a:pt x="111" y="136"/>
                    <a:pt x="121" y="136"/>
                  </a:cubicBezTo>
                  <a:cubicBezTo>
                    <a:pt x="163" y="136"/>
                    <a:pt x="180" y="88"/>
                    <a:pt x="153" y="61"/>
                  </a:cubicBezTo>
                  <a:cubicBezTo>
                    <a:pt x="111" y="19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0"/>
            <p:cNvSpPr/>
            <p:nvPr/>
          </p:nvSpPr>
          <p:spPr>
            <a:xfrm>
              <a:off x="8882475" y="3652175"/>
              <a:ext cx="5125" cy="3975"/>
            </a:xfrm>
            <a:custGeom>
              <a:avLst/>
              <a:gdLst/>
              <a:ahLst/>
              <a:cxnLst/>
              <a:rect l="l" t="t" r="r" b="b"/>
              <a:pathLst>
                <a:path w="205" h="159" extrusionOk="0">
                  <a:moveTo>
                    <a:pt x="150" y="0"/>
                  </a:moveTo>
                  <a:cubicBezTo>
                    <a:pt x="67" y="0"/>
                    <a:pt x="0" y="159"/>
                    <a:pt x="138" y="159"/>
                  </a:cubicBezTo>
                  <a:cubicBezTo>
                    <a:pt x="204" y="159"/>
                    <a:pt x="204" y="92"/>
                    <a:pt x="204" y="25"/>
                  </a:cubicBezTo>
                  <a:cubicBezTo>
                    <a:pt x="187" y="8"/>
                    <a:pt x="168" y="0"/>
                    <a:pt x="1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0"/>
            <p:cNvSpPr/>
            <p:nvPr/>
          </p:nvSpPr>
          <p:spPr>
            <a:xfrm>
              <a:off x="8904050" y="3694125"/>
              <a:ext cx="57350" cy="28975"/>
            </a:xfrm>
            <a:custGeom>
              <a:avLst/>
              <a:gdLst/>
              <a:ahLst/>
              <a:cxnLst/>
              <a:rect l="l" t="t" r="r" b="b"/>
              <a:pathLst>
                <a:path w="2294" h="1159" extrusionOk="0">
                  <a:moveTo>
                    <a:pt x="1948" y="0"/>
                  </a:moveTo>
                  <a:cubicBezTo>
                    <a:pt x="1862" y="0"/>
                    <a:pt x="1766" y="35"/>
                    <a:pt x="1676" y="115"/>
                  </a:cubicBezTo>
                  <a:lnTo>
                    <a:pt x="1576" y="249"/>
                  </a:lnTo>
                  <a:cubicBezTo>
                    <a:pt x="1443" y="349"/>
                    <a:pt x="1276" y="516"/>
                    <a:pt x="1076" y="516"/>
                  </a:cubicBezTo>
                  <a:cubicBezTo>
                    <a:pt x="909" y="516"/>
                    <a:pt x="776" y="449"/>
                    <a:pt x="642" y="416"/>
                  </a:cubicBezTo>
                  <a:cubicBezTo>
                    <a:pt x="591" y="390"/>
                    <a:pt x="523" y="377"/>
                    <a:pt x="451" y="377"/>
                  </a:cubicBezTo>
                  <a:cubicBezTo>
                    <a:pt x="241" y="377"/>
                    <a:pt x="1" y="484"/>
                    <a:pt x="75" y="682"/>
                  </a:cubicBezTo>
                  <a:cubicBezTo>
                    <a:pt x="122" y="1011"/>
                    <a:pt x="632" y="1158"/>
                    <a:pt x="1046" y="1158"/>
                  </a:cubicBezTo>
                  <a:cubicBezTo>
                    <a:pt x="1220" y="1158"/>
                    <a:pt x="1378" y="1132"/>
                    <a:pt x="1476" y="1083"/>
                  </a:cubicBezTo>
                  <a:cubicBezTo>
                    <a:pt x="1777" y="949"/>
                    <a:pt x="2077" y="716"/>
                    <a:pt x="2177" y="449"/>
                  </a:cubicBezTo>
                  <a:cubicBezTo>
                    <a:pt x="2294" y="192"/>
                    <a:pt x="2149" y="0"/>
                    <a:pt x="1948" y="0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0"/>
            <p:cNvSpPr/>
            <p:nvPr/>
          </p:nvSpPr>
          <p:spPr>
            <a:xfrm>
              <a:off x="9133575" y="4675575"/>
              <a:ext cx="65075" cy="22500"/>
            </a:xfrm>
            <a:custGeom>
              <a:avLst/>
              <a:gdLst/>
              <a:ahLst/>
              <a:cxnLst/>
              <a:rect l="l" t="t" r="r" b="b"/>
              <a:pathLst>
                <a:path w="2603" h="900" extrusionOk="0">
                  <a:moveTo>
                    <a:pt x="2510" y="1"/>
                  </a:moveTo>
                  <a:cubicBezTo>
                    <a:pt x="2487" y="1"/>
                    <a:pt x="2469" y="15"/>
                    <a:pt x="2469" y="52"/>
                  </a:cubicBezTo>
                  <a:cubicBezTo>
                    <a:pt x="2325" y="599"/>
                    <a:pt x="1963" y="766"/>
                    <a:pt x="1537" y="766"/>
                  </a:cubicBezTo>
                  <a:cubicBezTo>
                    <a:pt x="1080" y="766"/>
                    <a:pt x="549" y="573"/>
                    <a:pt x="134" y="452"/>
                  </a:cubicBezTo>
                  <a:cubicBezTo>
                    <a:pt x="68" y="452"/>
                    <a:pt x="1" y="586"/>
                    <a:pt x="101" y="586"/>
                  </a:cubicBezTo>
                  <a:cubicBezTo>
                    <a:pt x="531" y="689"/>
                    <a:pt x="1131" y="899"/>
                    <a:pt x="1638" y="899"/>
                  </a:cubicBezTo>
                  <a:cubicBezTo>
                    <a:pt x="2112" y="899"/>
                    <a:pt x="2506" y="715"/>
                    <a:pt x="2603" y="85"/>
                  </a:cubicBezTo>
                  <a:cubicBezTo>
                    <a:pt x="2603" y="43"/>
                    <a:pt x="2549" y="1"/>
                    <a:pt x="2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0"/>
            <p:cNvSpPr/>
            <p:nvPr/>
          </p:nvSpPr>
          <p:spPr>
            <a:xfrm>
              <a:off x="8952800" y="4710925"/>
              <a:ext cx="63225" cy="18525"/>
            </a:xfrm>
            <a:custGeom>
              <a:avLst/>
              <a:gdLst/>
              <a:ahLst/>
              <a:cxnLst/>
              <a:rect l="l" t="t" r="r" b="b"/>
              <a:pathLst>
                <a:path w="2529" h="741" extrusionOk="0">
                  <a:moveTo>
                    <a:pt x="58" y="0"/>
                  </a:moveTo>
                  <a:cubicBezTo>
                    <a:pt x="47" y="0"/>
                    <a:pt x="1" y="106"/>
                    <a:pt x="60" y="106"/>
                  </a:cubicBezTo>
                  <a:cubicBezTo>
                    <a:pt x="437" y="261"/>
                    <a:pt x="1301" y="741"/>
                    <a:pt x="1906" y="741"/>
                  </a:cubicBezTo>
                  <a:cubicBezTo>
                    <a:pt x="2211" y="741"/>
                    <a:pt x="2450" y="619"/>
                    <a:pt x="2528" y="273"/>
                  </a:cubicBezTo>
                  <a:cubicBezTo>
                    <a:pt x="2528" y="209"/>
                    <a:pt x="2502" y="186"/>
                    <a:pt x="2465" y="186"/>
                  </a:cubicBezTo>
                  <a:cubicBezTo>
                    <a:pt x="2444" y="186"/>
                    <a:pt x="2419" y="194"/>
                    <a:pt x="2395" y="206"/>
                  </a:cubicBezTo>
                  <a:cubicBezTo>
                    <a:pt x="2225" y="478"/>
                    <a:pt x="1974" y="577"/>
                    <a:pt x="1692" y="577"/>
                  </a:cubicBezTo>
                  <a:cubicBezTo>
                    <a:pt x="1144" y="577"/>
                    <a:pt x="479" y="204"/>
                    <a:pt x="60" y="6"/>
                  </a:cubicBezTo>
                  <a:cubicBezTo>
                    <a:pt x="60" y="2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0"/>
            <p:cNvSpPr/>
            <p:nvPr/>
          </p:nvSpPr>
          <p:spPr>
            <a:xfrm>
              <a:off x="8960950" y="4277375"/>
              <a:ext cx="46725" cy="87825"/>
            </a:xfrm>
            <a:custGeom>
              <a:avLst/>
              <a:gdLst/>
              <a:ahLst/>
              <a:cxnLst/>
              <a:rect l="l" t="t" r="r" b="b"/>
              <a:pathLst>
                <a:path w="1869" h="3513" extrusionOk="0">
                  <a:moveTo>
                    <a:pt x="120" y="1"/>
                  </a:moveTo>
                  <a:cubicBezTo>
                    <a:pt x="70" y="1"/>
                    <a:pt x="1" y="37"/>
                    <a:pt x="1" y="102"/>
                  </a:cubicBezTo>
                  <a:cubicBezTo>
                    <a:pt x="34" y="536"/>
                    <a:pt x="201" y="1003"/>
                    <a:pt x="334" y="1436"/>
                  </a:cubicBezTo>
                  <a:cubicBezTo>
                    <a:pt x="468" y="1870"/>
                    <a:pt x="568" y="2370"/>
                    <a:pt x="801" y="2837"/>
                  </a:cubicBezTo>
                  <a:cubicBezTo>
                    <a:pt x="996" y="3198"/>
                    <a:pt x="1259" y="3512"/>
                    <a:pt x="1630" y="3512"/>
                  </a:cubicBezTo>
                  <a:cubicBezTo>
                    <a:pt x="1705" y="3512"/>
                    <a:pt x="1785" y="3499"/>
                    <a:pt x="1869" y="3471"/>
                  </a:cubicBezTo>
                  <a:cubicBezTo>
                    <a:pt x="1035" y="3304"/>
                    <a:pt x="868" y="2504"/>
                    <a:pt x="668" y="1803"/>
                  </a:cubicBezTo>
                  <a:cubicBezTo>
                    <a:pt x="501" y="1203"/>
                    <a:pt x="301" y="636"/>
                    <a:pt x="168" y="35"/>
                  </a:cubicBezTo>
                  <a:cubicBezTo>
                    <a:pt x="168" y="12"/>
                    <a:pt x="147" y="1"/>
                    <a:pt x="12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0"/>
            <p:cNvSpPr/>
            <p:nvPr/>
          </p:nvSpPr>
          <p:spPr>
            <a:xfrm>
              <a:off x="8894250" y="5077975"/>
              <a:ext cx="208500" cy="25875"/>
            </a:xfrm>
            <a:custGeom>
              <a:avLst/>
              <a:gdLst/>
              <a:ahLst/>
              <a:cxnLst/>
              <a:rect l="l" t="t" r="r" b="b"/>
              <a:pathLst>
                <a:path w="8340" h="1035" extrusionOk="0">
                  <a:moveTo>
                    <a:pt x="8306" y="1"/>
                  </a:moveTo>
                  <a:cubicBezTo>
                    <a:pt x="5538" y="201"/>
                    <a:pt x="2736" y="668"/>
                    <a:pt x="0" y="968"/>
                  </a:cubicBezTo>
                  <a:cubicBezTo>
                    <a:pt x="34" y="968"/>
                    <a:pt x="34" y="1035"/>
                    <a:pt x="34" y="1035"/>
                  </a:cubicBezTo>
                  <a:cubicBezTo>
                    <a:pt x="1401" y="968"/>
                    <a:pt x="2736" y="701"/>
                    <a:pt x="4070" y="601"/>
                  </a:cubicBezTo>
                  <a:cubicBezTo>
                    <a:pt x="5504" y="468"/>
                    <a:pt x="6872" y="201"/>
                    <a:pt x="8306" y="101"/>
                  </a:cubicBezTo>
                  <a:cubicBezTo>
                    <a:pt x="8340" y="101"/>
                    <a:pt x="8340" y="1"/>
                    <a:pt x="830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0"/>
            <p:cNvSpPr/>
            <p:nvPr/>
          </p:nvSpPr>
          <p:spPr>
            <a:xfrm>
              <a:off x="8966800" y="5068475"/>
              <a:ext cx="12525" cy="16200"/>
            </a:xfrm>
            <a:custGeom>
              <a:avLst/>
              <a:gdLst/>
              <a:ahLst/>
              <a:cxnLst/>
              <a:rect l="l" t="t" r="r" b="b"/>
              <a:pathLst>
                <a:path w="501" h="648" extrusionOk="0">
                  <a:moveTo>
                    <a:pt x="53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00" y="181"/>
                    <a:pt x="134" y="314"/>
                    <a:pt x="234" y="381"/>
                  </a:cubicBezTo>
                  <a:cubicBezTo>
                    <a:pt x="301" y="481"/>
                    <a:pt x="334" y="581"/>
                    <a:pt x="467" y="648"/>
                  </a:cubicBezTo>
                  <a:cubicBezTo>
                    <a:pt x="501" y="648"/>
                    <a:pt x="501" y="648"/>
                    <a:pt x="501" y="581"/>
                  </a:cubicBezTo>
                  <a:cubicBezTo>
                    <a:pt x="434" y="514"/>
                    <a:pt x="334" y="414"/>
                    <a:pt x="267" y="314"/>
                  </a:cubicBezTo>
                  <a:cubicBezTo>
                    <a:pt x="167" y="214"/>
                    <a:pt x="134" y="81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0"/>
            <p:cNvSpPr/>
            <p:nvPr/>
          </p:nvSpPr>
          <p:spPr>
            <a:xfrm>
              <a:off x="8973475" y="5064500"/>
              <a:ext cx="14200" cy="14350"/>
            </a:xfrm>
            <a:custGeom>
              <a:avLst/>
              <a:gdLst/>
              <a:ahLst/>
              <a:cxnLst/>
              <a:rect l="l" t="t" r="r" b="b"/>
              <a:pathLst>
                <a:path w="568" h="574" extrusionOk="0">
                  <a:moveTo>
                    <a:pt x="21" y="1"/>
                  </a:moveTo>
                  <a:cubicBezTo>
                    <a:pt x="11" y="1"/>
                    <a:pt x="0" y="20"/>
                    <a:pt x="0" y="39"/>
                  </a:cubicBezTo>
                  <a:cubicBezTo>
                    <a:pt x="34" y="173"/>
                    <a:pt x="134" y="240"/>
                    <a:pt x="200" y="340"/>
                  </a:cubicBezTo>
                  <a:cubicBezTo>
                    <a:pt x="300" y="406"/>
                    <a:pt x="367" y="540"/>
                    <a:pt x="501" y="573"/>
                  </a:cubicBezTo>
                  <a:cubicBezTo>
                    <a:pt x="534" y="573"/>
                    <a:pt x="567" y="540"/>
                    <a:pt x="534" y="540"/>
                  </a:cubicBezTo>
                  <a:cubicBezTo>
                    <a:pt x="467" y="473"/>
                    <a:pt x="367" y="406"/>
                    <a:pt x="300" y="340"/>
                  </a:cubicBezTo>
                  <a:cubicBezTo>
                    <a:pt x="200" y="240"/>
                    <a:pt x="134" y="173"/>
                    <a:pt x="34" y="39"/>
                  </a:cubicBezTo>
                  <a:cubicBezTo>
                    <a:pt x="34" y="11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0"/>
            <p:cNvSpPr/>
            <p:nvPr/>
          </p:nvSpPr>
          <p:spPr>
            <a:xfrm>
              <a:off x="8982650" y="505892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26" y="0"/>
                  </a:moveTo>
                  <a:cubicBezTo>
                    <a:pt x="16" y="0"/>
                    <a:pt x="0" y="39"/>
                    <a:pt x="0" y="62"/>
                  </a:cubicBezTo>
                  <a:cubicBezTo>
                    <a:pt x="134" y="196"/>
                    <a:pt x="200" y="262"/>
                    <a:pt x="300" y="396"/>
                  </a:cubicBezTo>
                  <a:cubicBezTo>
                    <a:pt x="367" y="463"/>
                    <a:pt x="467" y="596"/>
                    <a:pt x="534" y="629"/>
                  </a:cubicBezTo>
                  <a:cubicBezTo>
                    <a:pt x="601" y="629"/>
                    <a:pt x="634" y="629"/>
                    <a:pt x="601" y="596"/>
                  </a:cubicBezTo>
                  <a:cubicBezTo>
                    <a:pt x="534" y="463"/>
                    <a:pt x="434" y="396"/>
                    <a:pt x="334" y="296"/>
                  </a:cubicBezTo>
                  <a:cubicBezTo>
                    <a:pt x="267" y="229"/>
                    <a:pt x="167" y="96"/>
                    <a:pt x="34" y="29"/>
                  </a:cubicBezTo>
                  <a:cubicBezTo>
                    <a:pt x="34" y="8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0"/>
            <p:cNvSpPr/>
            <p:nvPr/>
          </p:nvSpPr>
          <p:spPr>
            <a:xfrm>
              <a:off x="8949275" y="5019825"/>
              <a:ext cx="39700" cy="38625"/>
            </a:xfrm>
            <a:custGeom>
              <a:avLst/>
              <a:gdLst/>
              <a:ahLst/>
              <a:cxnLst/>
              <a:rect l="l" t="t" r="r" b="b"/>
              <a:pathLst>
                <a:path w="1588" h="1545" extrusionOk="0">
                  <a:moveTo>
                    <a:pt x="930" y="181"/>
                  </a:moveTo>
                  <a:cubicBezTo>
                    <a:pt x="1114" y="455"/>
                    <a:pt x="1421" y="991"/>
                    <a:pt x="1222" y="1267"/>
                  </a:cubicBezTo>
                  <a:lnTo>
                    <a:pt x="1222" y="1267"/>
                  </a:lnTo>
                  <a:cubicBezTo>
                    <a:pt x="1216" y="1265"/>
                    <a:pt x="1209" y="1262"/>
                    <a:pt x="1202" y="1259"/>
                  </a:cubicBezTo>
                  <a:cubicBezTo>
                    <a:pt x="1129" y="1213"/>
                    <a:pt x="1058" y="1166"/>
                    <a:pt x="987" y="1119"/>
                  </a:cubicBezTo>
                  <a:lnTo>
                    <a:pt x="987" y="1119"/>
                  </a:lnTo>
                  <a:cubicBezTo>
                    <a:pt x="835" y="835"/>
                    <a:pt x="825" y="462"/>
                    <a:pt x="930" y="181"/>
                  </a:cubicBezTo>
                  <a:close/>
                  <a:moveTo>
                    <a:pt x="1088" y="1270"/>
                  </a:moveTo>
                  <a:cubicBezTo>
                    <a:pt x="1118" y="1286"/>
                    <a:pt x="1148" y="1301"/>
                    <a:pt x="1178" y="1315"/>
                  </a:cubicBezTo>
                  <a:lnTo>
                    <a:pt x="1178" y="1315"/>
                  </a:lnTo>
                  <a:cubicBezTo>
                    <a:pt x="1169" y="1322"/>
                    <a:pt x="1159" y="1328"/>
                    <a:pt x="1148" y="1334"/>
                  </a:cubicBezTo>
                  <a:lnTo>
                    <a:pt x="1148" y="1334"/>
                  </a:lnTo>
                  <a:cubicBezTo>
                    <a:pt x="1127" y="1314"/>
                    <a:pt x="1107" y="1292"/>
                    <a:pt x="1088" y="1270"/>
                  </a:cubicBezTo>
                  <a:close/>
                  <a:moveTo>
                    <a:pt x="154" y="861"/>
                  </a:moveTo>
                  <a:cubicBezTo>
                    <a:pt x="398" y="877"/>
                    <a:pt x="617" y="1000"/>
                    <a:pt x="837" y="1128"/>
                  </a:cubicBezTo>
                  <a:lnTo>
                    <a:pt x="837" y="1128"/>
                  </a:lnTo>
                  <a:cubicBezTo>
                    <a:pt x="874" y="1213"/>
                    <a:pt x="921" y="1291"/>
                    <a:pt x="979" y="1358"/>
                  </a:cubicBezTo>
                  <a:lnTo>
                    <a:pt x="979" y="1358"/>
                  </a:lnTo>
                  <a:cubicBezTo>
                    <a:pt x="690" y="1335"/>
                    <a:pt x="254" y="1080"/>
                    <a:pt x="154" y="861"/>
                  </a:cubicBezTo>
                  <a:close/>
                  <a:moveTo>
                    <a:pt x="906" y="0"/>
                  </a:moveTo>
                  <a:cubicBezTo>
                    <a:pt x="885" y="0"/>
                    <a:pt x="868" y="9"/>
                    <a:pt x="868" y="25"/>
                  </a:cubicBezTo>
                  <a:cubicBezTo>
                    <a:pt x="733" y="295"/>
                    <a:pt x="699" y="677"/>
                    <a:pt x="790" y="996"/>
                  </a:cubicBezTo>
                  <a:lnTo>
                    <a:pt x="790" y="996"/>
                  </a:lnTo>
                  <a:cubicBezTo>
                    <a:pt x="563" y="862"/>
                    <a:pt x="324" y="759"/>
                    <a:pt x="34" y="759"/>
                  </a:cubicBezTo>
                  <a:cubicBezTo>
                    <a:pt x="1" y="759"/>
                    <a:pt x="1" y="792"/>
                    <a:pt x="1" y="826"/>
                  </a:cubicBezTo>
                  <a:cubicBezTo>
                    <a:pt x="29" y="1140"/>
                    <a:pt x="621" y="1528"/>
                    <a:pt x="1000" y="1528"/>
                  </a:cubicBezTo>
                  <a:cubicBezTo>
                    <a:pt x="1056" y="1528"/>
                    <a:pt x="1108" y="1519"/>
                    <a:pt x="1152" y="1500"/>
                  </a:cubicBezTo>
                  <a:lnTo>
                    <a:pt x="1152" y="1500"/>
                  </a:lnTo>
                  <a:cubicBezTo>
                    <a:pt x="1168" y="1510"/>
                    <a:pt x="1185" y="1518"/>
                    <a:pt x="1202" y="1526"/>
                  </a:cubicBezTo>
                  <a:cubicBezTo>
                    <a:pt x="1221" y="1539"/>
                    <a:pt x="1238" y="1545"/>
                    <a:pt x="1253" y="1545"/>
                  </a:cubicBezTo>
                  <a:cubicBezTo>
                    <a:pt x="1311" y="1545"/>
                    <a:pt x="1322" y="1453"/>
                    <a:pt x="1268" y="1426"/>
                  </a:cubicBezTo>
                  <a:cubicBezTo>
                    <a:pt x="1268" y="1426"/>
                    <a:pt x="1268" y="1426"/>
                    <a:pt x="1268" y="1426"/>
                  </a:cubicBezTo>
                  <a:lnTo>
                    <a:pt x="1268" y="1426"/>
                  </a:lnTo>
                  <a:cubicBezTo>
                    <a:pt x="1587" y="1117"/>
                    <a:pt x="1122" y="302"/>
                    <a:pt x="968" y="25"/>
                  </a:cubicBezTo>
                  <a:cubicBezTo>
                    <a:pt x="952" y="9"/>
                    <a:pt x="927" y="0"/>
                    <a:pt x="9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0"/>
            <p:cNvSpPr/>
            <p:nvPr/>
          </p:nvSpPr>
          <p:spPr>
            <a:xfrm>
              <a:off x="9307425" y="5088825"/>
              <a:ext cx="26325" cy="15575"/>
            </a:xfrm>
            <a:custGeom>
              <a:avLst/>
              <a:gdLst/>
              <a:ahLst/>
              <a:cxnLst/>
              <a:rect l="l" t="t" r="r" b="b"/>
              <a:pathLst>
                <a:path w="1053" h="623" extrusionOk="0">
                  <a:moveTo>
                    <a:pt x="986" y="0"/>
                  </a:moveTo>
                  <a:cubicBezTo>
                    <a:pt x="852" y="167"/>
                    <a:pt x="719" y="234"/>
                    <a:pt x="519" y="267"/>
                  </a:cubicBezTo>
                  <a:cubicBezTo>
                    <a:pt x="352" y="334"/>
                    <a:pt x="185" y="401"/>
                    <a:pt x="52" y="501"/>
                  </a:cubicBezTo>
                  <a:cubicBezTo>
                    <a:pt x="1" y="552"/>
                    <a:pt x="28" y="623"/>
                    <a:pt x="74" y="623"/>
                  </a:cubicBezTo>
                  <a:cubicBezTo>
                    <a:pt x="88" y="623"/>
                    <a:pt x="103" y="616"/>
                    <a:pt x="119" y="601"/>
                  </a:cubicBezTo>
                  <a:cubicBezTo>
                    <a:pt x="319" y="501"/>
                    <a:pt x="1053" y="401"/>
                    <a:pt x="1053" y="34"/>
                  </a:cubicBezTo>
                  <a:cubicBezTo>
                    <a:pt x="1053" y="0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0"/>
            <p:cNvSpPr/>
            <p:nvPr/>
          </p:nvSpPr>
          <p:spPr>
            <a:xfrm>
              <a:off x="9293900" y="5079325"/>
              <a:ext cx="31300" cy="20925"/>
            </a:xfrm>
            <a:custGeom>
              <a:avLst/>
              <a:gdLst/>
              <a:ahLst/>
              <a:cxnLst/>
              <a:rect l="l" t="t" r="r" b="b"/>
              <a:pathLst>
                <a:path w="1252" h="837" extrusionOk="0">
                  <a:moveTo>
                    <a:pt x="1191" y="0"/>
                  </a:moveTo>
                  <a:cubicBezTo>
                    <a:pt x="1180" y="0"/>
                    <a:pt x="1169" y="5"/>
                    <a:pt x="1160" y="14"/>
                  </a:cubicBezTo>
                  <a:cubicBezTo>
                    <a:pt x="926" y="147"/>
                    <a:pt x="760" y="314"/>
                    <a:pt x="593" y="414"/>
                  </a:cubicBezTo>
                  <a:cubicBezTo>
                    <a:pt x="393" y="514"/>
                    <a:pt x="193" y="614"/>
                    <a:pt x="26" y="747"/>
                  </a:cubicBezTo>
                  <a:cubicBezTo>
                    <a:pt x="0" y="773"/>
                    <a:pt x="14" y="837"/>
                    <a:pt x="36" y="837"/>
                  </a:cubicBezTo>
                  <a:cubicBezTo>
                    <a:pt x="43" y="837"/>
                    <a:pt x="51" y="830"/>
                    <a:pt x="59" y="814"/>
                  </a:cubicBezTo>
                  <a:cubicBezTo>
                    <a:pt x="426" y="614"/>
                    <a:pt x="1027" y="447"/>
                    <a:pt x="1227" y="80"/>
                  </a:cubicBezTo>
                  <a:cubicBezTo>
                    <a:pt x="1251" y="31"/>
                    <a:pt x="1222" y="0"/>
                    <a:pt x="119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0"/>
            <p:cNvSpPr/>
            <p:nvPr/>
          </p:nvSpPr>
          <p:spPr>
            <a:xfrm>
              <a:off x="9282350" y="5071575"/>
              <a:ext cx="28475" cy="15000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082" y="1"/>
                  </a:moveTo>
                  <a:cubicBezTo>
                    <a:pt x="1073" y="1"/>
                    <a:pt x="1063" y="7"/>
                    <a:pt x="1055" y="23"/>
                  </a:cubicBezTo>
                  <a:cubicBezTo>
                    <a:pt x="721" y="123"/>
                    <a:pt x="388" y="357"/>
                    <a:pt x="54" y="557"/>
                  </a:cubicBezTo>
                  <a:cubicBezTo>
                    <a:pt x="1" y="557"/>
                    <a:pt x="33" y="600"/>
                    <a:pt x="82" y="600"/>
                  </a:cubicBezTo>
                  <a:cubicBezTo>
                    <a:pt x="94" y="600"/>
                    <a:pt x="108" y="597"/>
                    <a:pt x="121" y="590"/>
                  </a:cubicBezTo>
                  <a:cubicBezTo>
                    <a:pt x="388" y="424"/>
                    <a:pt x="821" y="290"/>
                    <a:pt x="1088" y="90"/>
                  </a:cubicBezTo>
                  <a:cubicBezTo>
                    <a:pt x="1139" y="65"/>
                    <a:pt x="1113" y="1"/>
                    <a:pt x="108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0"/>
            <p:cNvSpPr/>
            <p:nvPr/>
          </p:nvSpPr>
          <p:spPr>
            <a:xfrm>
              <a:off x="9257100" y="5034200"/>
              <a:ext cx="39125" cy="38800"/>
            </a:xfrm>
            <a:custGeom>
              <a:avLst/>
              <a:gdLst/>
              <a:ahLst/>
              <a:cxnLst/>
              <a:rect l="l" t="t" r="r" b="b"/>
              <a:pathLst>
                <a:path w="1565" h="1552" extrusionOk="0">
                  <a:moveTo>
                    <a:pt x="1273" y="137"/>
                  </a:moveTo>
                  <a:cubicBezTo>
                    <a:pt x="1341" y="137"/>
                    <a:pt x="1398" y="253"/>
                    <a:pt x="1398" y="384"/>
                  </a:cubicBezTo>
                  <a:cubicBezTo>
                    <a:pt x="1464" y="618"/>
                    <a:pt x="1398" y="885"/>
                    <a:pt x="1264" y="1085"/>
                  </a:cubicBezTo>
                  <a:cubicBezTo>
                    <a:pt x="1215" y="1150"/>
                    <a:pt x="1154" y="1205"/>
                    <a:pt x="1085" y="1250"/>
                  </a:cubicBezTo>
                  <a:lnTo>
                    <a:pt x="1085" y="1250"/>
                  </a:lnTo>
                  <a:cubicBezTo>
                    <a:pt x="935" y="940"/>
                    <a:pt x="961" y="570"/>
                    <a:pt x="1164" y="251"/>
                  </a:cubicBezTo>
                  <a:cubicBezTo>
                    <a:pt x="1199" y="170"/>
                    <a:pt x="1238" y="137"/>
                    <a:pt x="1273" y="137"/>
                  </a:cubicBezTo>
                  <a:close/>
                  <a:moveTo>
                    <a:pt x="183" y="1091"/>
                  </a:moveTo>
                  <a:cubicBezTo>
                    <a:pt x="221" y="1091"/>
                    <a:pt x="276" y="1104"/>
                    <a:pt x="330" y="1118"/>
                  </a:cubicBezTo>
                  <a:cubicBezTo>
                    <a:pt x="524" y="1157"/>
                    <a:pt x="717" y="1240"/>
                    <a:pt x="910" y="1336"/>
                  </a:cubicBezTo>
                  <a:lnTo>
                    <a:pt x="910" y="1336"/>
                  </a:lnTo>
                  <a:cubicBezTo>
                    <a:pt x="810" y="1371"/>
                    <a:pt x="702" y="1390"/>
                    <a:pt x="595" y="1390"/>
                  </a:cubicBezTo>
                  <a:cubicBezTo>
                    <a:pt x="505" y="1390"/>
                    <a:pt x="415" y="1377"/>
                    <a:pt x="330" y="1352"/>
                  </a:cubicBezTo>
                  <a:cubicBezTo>
                    <a:pt x="230" y="1285"/>
                    <a:pt x="197" y="1251"/>
                    <a:pt x="164" y="1218"/>
                  </a:cubicBezTo>
                  <a:cubicBezTo>
                    <a:pt x="104" y="1119"/>
                    <a:pt x="127" y="1091"/>
                    <a:pt x="183" y="1091"/>
                  </a:cubicBezTo>
                  <a:close/>
                  <a:moveTo>
                    <a:pt x="1292" y="0"/>
                  </a:moveTo>
                  <a:cubicBezTo>
                    <a:pt x="1226" y="0"/>
                    <a:pt x="1149" y="52"/>
                    <a:pt x="1064" y="184"/>
                  </a:cubicBezTo>
                  <a:cubicBezTo>
                    <a:pt x="915" y="433"/>
                    <a:pt x="803" y="885"/>
                    <a:pt x="894" y="1196"/>
                  </a:cubicBezTo>
                  <a:lnTo>
                    <a:pt x="894" y="1196"/>
                  </a:lnTo>
                  <a:cubicBezTo>
                    <a:pt x="698" y="1103"/>
                    <a:pt x="489" y="1031"/>
                    <a:pt x="265" y="1031"/>
                  </a:cubicBezTo>
                  <a:cubicBezTo>
                    <a:pt x="199" y="1031"/>
                    <a:pt x="132" y="1038"/>
                    <a:pt x="63" y="1051"/>
                  </a:cubicBezTo>
                  <a:cubicBezTo>
                    <a:pt x="30" y="1051"/>
                    <a:pt x="30" y="1085"/>
                    <a:pt x="30" y="1085"/>
                  </a:cubicBezTo>
                  <a:cubicBezTo>
                    <a:pt x="1" y="1408"/>
                    <a:pt x="386" y="1524"/>
                    <a:pt x="684" y="1524"/>
                  </a:cubicBezTo>
                  <a:cubicBezTo>
                    <a:pt x="724" y="1524"/>
                    <a:pt x="762" y="1522"/>
                    <a:pt x="797" y="1518"/>
                  </a:cubicBezTo>
                  <a:cubicBezTo>
                    <a:pt x="885" y="1500"/>
                    <a:pt x="967" y="1471"/>
                    <a:pt x="1042" y="1435"/>
                  </a:cubicBezTo>
                  <a:lnTo>
                    <a:pt x="1042" y="1435"/>
                  </a:lnTo>
                  <a:cubicBezTo>
                    <a:pt x="1049" y="1441"/>
                    <a:pt x="1056" y="1446"/>
                    <a:pt x="1064" y="1452"/>
                  </a:cubicBezTo>
                  <a:cubicBezTo>
                    <a:pt x="1084" y="1471"/>
                    <a:pt x="1103" y="1479"/>
                    <a:pt x="1120" y="1479"/>
                  </a:cubicBezTo>
                  <a:cubicBezTo>
                    <a:pt x="1135" y="1479"/>
                    <a:pt x="1148" y="1473"/>
                    <a:pt x="1158" y="1463"/>
                  </a:cubicBezTo>
                  <a:lnTo>
                    <a:pt x="1158" y="1463"/>
                  </a:lnTo>
                  <a:cubicBezTo>
                    <a:pt x="1215" y="1493"/>
                    <a:pt x="1273" y="1523"/>
                    <a:pt x="1331" y="1552"/>
                  </a:cubicBezTo>
                  <a:cubicBezTo>
                    <a:pt x="1364" y="1552"/>
                    <a:pt x="1398" y="1452"/>
                    <a:pt x="1364" y="1452"/>
                  </a:cubicBezTo>
                  <a:cubicBezTo>
                    <a:pt x="1306" y="1420"/>
                    <a:pt x="1245" y="1385"/>
                    <a:pt x="1183" y="1350"/>
                  </a:cubicBezTo>
                  <a:lnTo>
                    <a:pt x="1183" y="1350"/>
                  </a:lnTo>
                  <a:cubicBezTo>
                    <a:pt x="1423" y="1175"/>
                    <a:pt x="1565" y="895"/>
                    <a:pt x="1565" y="551"/>
                  </a:cubicBezTo>
                  <a:cubicBezTo>
                    <a:pt x="1565" y="336"/>
                    <a:pt x="1461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0"/>
            <p:cNvSpPr/>
            <p:nvPr/>
          </p:nvSpPr>
          <p:spPr>
            <a:xfrm>
              <a:off x="9235600" y="5085950"/>
              <a:ext cx="139325" cy="51600"/>
            </a:xfrm>
            <a:custGeom>
              <a:avLst/>
              <a:gdLst/>
              <a:ahLst/>
              <a:cxnLst/>
              <a:rect l="l" t="t" r="r" b="b"/>
              <a:pathLst>
                <a:path w="5573" h="2064" extrusionOk="0">
                  <a:moveTo>
                    <a:pt x="15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19" y="1"/>
                    <a:pt x="15" y="1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257" y="816"/>
                    <a:pt x="2658" y="1450"/>
                    <a:pt x="4092" y="1850"/>
                  </a:cubicBezTo>
                  <a:cubicBezTo>
                    <a:pt x="4302" y="1920"/>
                    <a:pt x="4724" y="2064"/>
                    <a:pt x="5053" y="2064"/>
                  </a:cubicBezTo>
                  <a:cubicBezTo>
                    <a:pt x="5351" y="2064"/>
                    <a:pt x="5573" y="1946"/>
                    <a:pt x="5493" y="1550"/>
                  </a:cubicBezTo>
                  <a:cubicBezTo>
                    <a:pt x="5493" y="1533"/>
                    <a:pt x="5468" y="1525"/>
                    <a:pt x="5443" y="1525"/>
                  </a:cubicBezTo>
                  <a:cubicBezTo>
                    <a:pt x="5418" y="1525"/>
                    <a:pt x="5393" y="1533"/>
                    <a:pt x="5393" y="1550"/>
                  </a:cubicBezTo>
                  <a:cubicBezTo>
                    <a:pt x="5421" y="1817"/>
                    <a:pt x="5219" y="1916"/>
                    <a:pt x="4906" y="1916"/>
                  </a:cubicBezTo>
                  <a:cubicBezTo>
                    <a:pt x="4085" y="1916"/>
                    <a:pt x="2499" y="1237"/>
                    <a:pt x="2258" y="1116"/>
                  </a:cubicBezTo>
                  <a:cubicBezTo>
                    <a:pt x="1491" y="816"/>
                    <a:pt x="757" y="382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0"/>
            <p:cNvSpPr/>
            <p:nvPr/>
          </p:nvSpPr>
          <p:spPr>
            <a:xfrm>
              <a:off x="8632400" y="3604300"/>
              <a:ext cx="276050" cy="357200"/>
            </a:xfrm>
            <a:custGeom>
              <a:avLst/>
              <a:gdLst/>
              <a:ahLst/>
              <a:cxnLst/>
              <a:rect l="l" t="t" r="r" b="b"/>
              <a:pathLst>
                <a:path w="11042" h="14288" extrusionOk="0">
                  <a:moveTo>
                    <a:pt x="6159" y="1"/>
                  </a:moveTo>
                  <a:cubicBezTo>
                    <a:pt x="5581" y="1"/>
                    <a:pt x="4992" y="227"/>
                    <a:pt x="4537" y="606"/>
                  </a:cubicBezTo>
                  <a:cubicBezTo>
                    <a:pt x="4006" y="1043"/>
                    <a:pt x="3592" y="1685"/>
                    <a:pt x="3377" y="2395"/>
                  </a:cubicBezTo>
                  <a:lnTo>
                    <a:pt x="3377" y="2395"/>
                  </a:lnTo>
                  <a:cubicBezTo>
                    <a:pt x="3145" y="2290"/>
                    <a:pt x="2895" y="2242"/>
                    <a:pt x="2641" y="2242"/>
                  </a:cubicBezTo>
                  <a:cubicBezTo>
                    <a:pt x="1807" y="2242"/>
                    <a:pt x="931" y="2764"/>
                    <a:pt x="534" y="3508"/>
                  </a:cubicBezTo>
                  <a:cubicBezTo>
                    <a:pt x="0" y="4509"/>
                    <a:pt x="134" y="5743"/>
                    <a:pt x="534" y="6844"/>
                  </a:cubicBezTo>
                  <a:cubicBezTo>
                    <a:pt x="734" y="7411"/>
                    <a:pt x="1068" y="7945"/>
                    <a:pt x="1168" y="8578"/>
                  </a:cubicBezTo>
                  <a:cubicBezTo>
                    <a:pt x="1334" y="9379"/>
                    <a:pt x="1068" y="10213"/>
                    <a:pt x="1001" y="11014"/>
                  </a:cubicBezTo>
                  <a:cubicBezTo>
                    <a:pt x="901" y="11847"/>
                    <a:pt x="1068" y="12748"/>
                    <a:pt x="1735" y="13215"/>
                  </a:cubicBezTo>
                  <a:cubicBezTo>
                    <a:pt x="2017" y="13422"/>
                    <a:pt x="2374" y="13502"/>
                    <a:pt x="2734" y="13502"/>
                  </a:cubicBezTo>
                  <a:cubicBezTo>
                    <a:pt x="3011" y="13502"/>
                    <a:pt x="3289" y="13455"/>
                    <a:pt x="3536" y="13382"/>
                  </a:cubicBezTo>
                  <a:cubicBezTo>
                    <a:pt x="4470" y="13115"/>
                    <a:pt x="5304" y="12581"/>
                    <a:pt x="5871" y="11881"/>
                  </a:cubicBezTo>
                  <a:cubicBezTo>
                    <a:pt x="5871" y="12348"/>
                    <a:pt x="5871" y="12781"/>
                    <a:pt x="6004" y="13248"/>
                  </a:cubicBezTo>
                  <a:cubicBezTo>
                    <a:pt x="6171" y="13715"/>
                    <a:pt x="6471" y="14116"/>
                    <a:pt x="6905" y="14249"/>
                  </a:cubicBezTo>
                  <a:cubicBezTo>
                    <a:pt x="7006" y="14276"/>
                    <a:pt x="7107" y="14288"/>
                    <a:pt x="7207" y="14288"/>
                  </a:cubicBezTo>
                  <a:cubicBezTo>
                    <a:pt x="7736" y="14288"/>
                    <a:pt x="8247" y="13947"/>
                    <a:pt x="8640" y="13582"/>
                  </a:cubicBezTo>
                  <a:cubicBezTo>
                    <a:pt x="9240" y="13015"/>
                    <a:pt x="9841" y="12281"/>
                    <a:pt x="10308" y="11514"/>
                  </a:cubicBezTo>
                  <a:cubicBezTo>
                    <a:pt x="10775" y="10747"/>
                    <a:pt x="11041" y="9713"/>
                    <a:pt x="10508" y="9045"/>
                  </a:cubicBezTo>
                  <a:cubicBezTo>
                    <a:pt x="10041" y="8512"/>
                    <a:pt x="9140" y="8245"/>
                    <a:pt x="9107" y="7544"/>
                  </a:cubicBezTo>
                  <a:cubicBezTo>
                    <a:pt x="9040" y="6744"/>
                    <a:pt x="10308" y="6243"/>
                    <a:pt x="10174" y="5443"/>
                  </a:cubicBezTo>
                  <a:cubicBezTo>
                    <a:pt x="10141" y="4943"/>
                    <a:pt x="9607" y="4709"/>
                    <a:pt x="9140" y="4576"/>
                  </a:cubicBezTo>
                  <a:cubicBezTo>
                    <a:pt x="8673" y="4442"/>
                    <a:pt x="8139" y="4309"/>
                    <a:pt x="7872" y="3908"/>
                  </a:cubicBezTo>
                  <a:cubicBezTo>
                    <a:pt x="7506" y="3275"/>
                    <a:pt x="8039" y="2507"/>
                    <a:pt x="8039" y="1740"/>
                  </a:cubicBezTo>
                  <a:cubicBezTo>
                    <a:pt x="8039" y="973"/>
                    <a:pt x="7472" y="273"/>
                    <a:pt x="6705" y="72"/>
                  </a:cubicBezTo>
                  <a:cubicBezTo>
                    <a:pt x="6527" y="24"/>
                    <a:pt x="6344" y="1"/>
                    <a:pt x="6159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0"/>
            <p:cNvSpPr/>
            <p:nvPr/>
          </p:nvSpPr>
          <p:spPr>
            <a:xfrm>
              <a:off x="8451425" y="3890475"/>
              <a:ext cx="269400" cy="480350"/>
            </a:xfrm>
            <a:custGeom>
              <a:avLst/>
              <a:gdLst/>
              <a:ahLst/>
              <a:cxnLst/>
              <a:rect l="l" t="t" r="r" b="b"/>
              <a:pathLst>
                <a:path w="10776" h="19214" extrusionOk="0">
                  <a:moveTo>
                    <a:pt x="10775" y="0"/>
                  </a:moveTo>
                  <a:cubicBezTo>
                    <a:pt x="10775" y="0"/>
                    <a:pt x="4104" y="2602"/>
                    <a:pt x="735" y="10107"/>
                  </a:cubicBezTo>
                  <a:cubicBezTo>
                    <a:pt x="1" y="11809"/>
                    <a:pt x="7873" y="19214"/>
                    <a:pt x="7873" y="19214"/>
                  </a:cubicBezTo>
                  <a:lnTo>
                    <a:pt x="9407" y="18280"/>
                  </a:lnTo>
                  <a:cubicBezTo>
                    <a:pt x="9374" y="18080"/>
                    <a:pt x="4771" y="10441"/>
                    <a:pt x="4771" y="10441"/>
                  </a:cubicBezTo>
                  <a:cubicBezTo>
                    <a:pt x="5138" y="9340"/>
                    <a:pt x="9407" y="3836"/>
                    <a:pt x="9407" y="3836"/>
                  </a:cubicBezTo>
                  <a:lnTo>
                    <a:pt x="10775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0"/>
            <p:cNvSpPr/>
            <p:nvPr/>
          </p:nvSpPr>
          <p:spPr>
            <a:xfrm>
              <a:off x="8641575" y="4338050"/>
              <a:ext cx="135950" cy="110125"/>
            </a:xfrm>
            <a:custGeom>
              <a:avLst/>
              <a:gdLst/>
              <a:ahLst/>
              <a:cxnLst/>
              <a:rect l="l" t="t" r="r" b="b"/>
              <a:pathLst>
                <a:path w="5438" h="4405" extrusionOk="0">
                  <a:moveTo>
                    <a:pt x="893" y="0"/>
                  </a:moveTo>
                  <a:cubicBezTo>
                    <a:pt x="623" y="0"/>
                    <a:pt x="0" y="1111"/>
                    <a:pt x="0" y="1111"/>
                  </a:cubicBezTo>
                  <a:cubicBezTo>
                    <a:pt x="0" y="1111"/>
                    <a:pt x="1601" y="3212"/>
                    <a:pt x="2669" y="3846"/>
                  </a:cubicBezTo>
                  <a:cubicBezTo>
                    <a:pt x="3392" y="4240"/>
                    <a:pt x="4014" y="4405"/>
                    <a:pt x="4318" y="4405"/>
                  </a:cubicBezTo>
                  <a:cubicBezTo>
                    <a:pt x="4477" y="4405"/>
                    <a:pt x="4549" y="4360"/>
                    <a:pt x="4503" y="4280"/>
                  </a:cubicBezTo>
                  <a:cubicBezTo>
                    <a:pt x="4370" y="4080"/>
                    <a:pt x="2635" y="3613"/>
                    <a:pt x="2936" y="3346"/>
                  </a:cubicBezTo>
                  <a:cubicBezTo>
                    <a:pt x="2958" y="3317"/>
                    <a:pt x="2996" y="3305"/>
                    <a:pt x="3047" y="3305"/>
                  </a:cubicBezTo>
                  <a:cubicBezTo>
                    <a:pt x="3436" y="3305"/>
                    <a:pt x="4578" y="4040"/>
                    <a:pt x="5143" y="4040"/>
                  </a:cubicBezTo>
                  <a:cubicBezTo>
                    <a:pt x="5284" y="4040"/>
                    <a:pt x="5389" y="3994"/>
                    <a:pt x="5437" y="3879"/>
                  </a:cubicBezTo>
                  <a:cubicBezTo>
                    <a:pt x="5437" y="3879"/>
                    <a:pt x="4970" y="3613"/>
                    <a:pt x="4470" y="3412"/>
                  </a:cubicBezTo>
                  <a:cubicBezTo>
                    <a:pt x="3970" y="3212"/>
                    <a:pt x="3202" y="2879"/>
                    <a:pt x="3436" y="2679"/>
                  </a:cubicBezTo>
                  <a:cubicBezTo>
                    <a:pt x="3456" y="2658"/>
                    <a:pt x="3486" y="2649"/>
                    <a:pt x="3523" y="2649"/>
                  </a:cubicBezTo>
                  <a:cubicBezTo>
                    <a:pt x="3868" y="2649"/>
                    <a:pt x="4862" y="3450"/>
                    <a:pt x="5138" y="3450"/>
                  </a:cubicBezTo>
                  <a:cubicBezTo>
                    <a:pt x="5171" y="3450"/>
                    <a:pt x="5194" y="3439"/>
                    <a:pt x="5204" y="3412"/>
                  </a:cubicBezTo>
                  <a:cubicBezTo>
                    <a:pt x="5337" y="3179"/>
                    <a:pt x="4170" y="2345"/>
                    <a:pt x="3436" y="1878"/>
                  </a:cubicBezTo>
                  <a:cubicBezTo>
                    <a:pt x="2813" y="1515"/>
                    <a:pt x="2816" y="1333"/>
                    <a:pt x="2989" y="1333"/>
                  </a:cubicBezTo>
                  <a:cubicBezTo>
                    <a:pt x="3039" y="1333"/>
                    <a:pt x="3102" y="1348"/>
                    <a:pt x="3169" y="1378"/>
                  </a:cubicBezTo>
                  <a:cubicBezTo>
                    <a:pt x="3402" y="1494"/>
                    <a:pt x="3966" y="1942"/>
                    <a:pt x="4150" y="1942"/>
                  </a:cubicBezTo>
                  <a:cubicBezTo>
                    <a:pt x="4176" y="1942"/>
                    <a:pt x="4195" y="1932"/>
                    <a:pt x="4203" y="1911"/>
                  </a:cubicBezTo>
                  <a:cubicBezTo>
                    <a:pt x="4303" y="1711"/>
                    <a:pt x="3369" y="777"/>
                    <a:pt x="2835" y="544"/>
                  </a:cubicBezTo>
                  <a:cubicBezTo>
                    <a:pt x="2302" y="277"/>
                    <a:pt x="1168" y="277"/>
                    <a:pt x="967" y="43"/>
                  </a:cubicBezTo>
                  <a:cubicBezTo>
                    <a:pt x="948" y="14"/>
                    <a:pt x="922" y="0"/>
                    <a:pt x="893" y="0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0"/>
            <p:cNvSpPr/>
            <p:nvPr/>
          </p:nvSpPr>
          <p:spPr>
            <a:xfrm>
              <a:off x="8629050" y="3883650"/>
              <a:ext cx="264375" cy="342925"/>
            </a:xfrm>
            <a:custGeom>
              <a:avLst/>
              <a:gdLst/>
              <a:ahLst/>
              <a:cxnLst/>
              <a:rect l="l" t="t" r="r" b="b"/>
              <a:pathLst>
                <a:path w="10575" h="13717" extrusionOk="0">
                  <a:moveTo>
                    <a:pt x="5315" y="1"/>
                  </a:moveTo>
                  <a:cubicBezTo>
                    <a:pt x="5234" y="1"/>
                    <a:pt x="5153" y="3"/>
                    <a:pt x="5071" y="6"/>
                  </a:cubicBezTo>
                  <a:cubicBezTo>
                    <a:pt x="4971" y="40"/>
                    <a:pt x="4904" y="40"/>
                    <a:pt x="4804" y="40"/>
                  </a:cubicBezTo>
                  <a:cubicBezTo>
                    <a:pt x="4804" y="40"/>
                    <a:pt x="1" y="507"/>
                    <a:pt x="301" y="6077"/>
                  </a:cubicBezTo>
                  <a:cubicBezTo>
                    <a:pt x="601" y="11681"/>
                    <a:pt x="2402" y="13716"/>
                    <a:pt x="2402" y="13716"/>
                  </a:cubicBezTo>
                  <a:lnTo>
                    <a:pt x="8974" y="13249"/>
                  </a:lnTo>
                  <a:lnTo>
                    <a:pt x="10575" y="5010"/>
                  </a:lnTo>
                  <a:cubicBezTo>
                    <a:pt x="10348" y="2190"/>
                    <a:pt x="8075" y="1"/>
                    <a:pt x="531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0"/>
            <p:cNvSpPr/>
            <p:nvPr/>
          </p:nvSpPr>
          <p:spPr>
            <a:xfrm>
              <a:off x="8697450" y="5007100"/>
              <a:ext cx="152625" cy="109275"/>
            </a:xfrm>
            <a:custGeom>
              <a:avLst/>
              <a:gdLst/>
              <a:ahLst/>
              <a:cxnLst/>
              <a:rect l="l" t="t" r="r" b="b"/>
              <a:pathLst>
                <a:path w="6105" h="4371" extrusionOk="0">
                  <a:moveTo>
                    <a:pt x="3102" y="0"/>
                  </a:moveTo>
                  <a:lnTo>
                    <a:pt x="0" y="868"/>
                  </a:lnTo>
                  <a:lnTo>
                    <a:pt x="500" y="4370"/>
                  </a:lnTo>
                  <a:lnTo>
                    <a:pt x="6104" y="3770"/>
                  </a:lnTo>
                  <a:lnTo>
                    <a:pt x="3102" y="2202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0"/>
            <p:cNvSpPr/>
            <p:nvPr/>
          </p:nvSpPr>
          <p:spPr>
            <a:xfrm>
              <a:off x="8864225" y="4967900"/>
              <a:ext cx="131775" cy="118450"/>
            </a:xfrm>
            <a:custGeom>
              <a:avLst/>
              <a:gdLst/>
              <a:ahLst/>
              <a:cxnLst/>
              <a:rect l="l" t="t" r="r" b="b"/>
              <a:pathLst>
                <a:path w="5271" h="4738" extrusionOk="0">
                  <a:moveTo>
                    <a:pt x="3336" y="1"/>
                  </a:moveTo>
                  <a:lnTo>
                    <a:pt x="601" y="67"/>
                  </a:lnTo>
                  <a:lnTo>
                    <a:pt x="0" y="3403"/>
                  </a:lnTo>
                  <a:lnTo>
                    <a:pt x="5271" y="4737"/>
                  </a:lnTo>
                  <a:lnTo>
                    <a:pt x="3036" y="2269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0"/>
            <p:cNvSpPr/>
            <p:nvPr/>
          </p:nvSpPr>
          <p:spPr>
            <a:xfrm>
              <a:off x="8586525" y="4226550"/>
              <a:ext cx="453675" cy="859800"/>
            </a:xfrm>
            <a:custGeom>
              <a:avLst/>
              <a:gdLst/>
              <a:ahLst/>
              <a:cxnLst/>
              <a:rect l="l" t="t" r="r" b="b"/>
              <a:pathLst>
                <a:path w="18147" h="34392" extrusionOk="0">
                  <a:moveTo>
                    <a:pt x="4103" y="0"/>
                  </a:moveTo>
                  <a:cubicBezTo>
                    <a:pt x="3937" y="0"/>
                    <a:pt x="1" y="3669"/>
                    <a:pt x="468" y="6171"/>
                  </a:cubicBezTo>
                  <a:cubicBezTo>
                    <a:pt x="935" y="8673"/>
                    <a:pt x="4704" y="34391"/>
                    <a:pt x="4704" y="34391"/>
                  </a:cubicBezTo>
                  <a:lnTo>
                    <a:pt x="7539" y="33391"/>
                  </a:lnTo>
                  <a:cubicBezTo>
                    <a:pt x="7539" y="33391"/>
                    <a:pt x="6038" y="8039"/>
                    <a:pt x="7039" y="7706"/>
                  </a:cubicBezTo>
                  <a:cubicBezTo>
                    <a:pt x="7089" y="7688"/>
                    <a:pt x="7143" y="7680"/>
                    <a:pt x="7199" y="7680"/>
                  </a:cubicBezTo>
                  <a:cubicBezTo>
                    <a:pt x="8777" y="7680"/>
                    <a:pt x="12522" y="14292"/>
                    <a:pt x="12876" y="16579"/>
                  </a:cubicBezTo>
                  <a:cubicBezTo>
                    <a:pt x="13210" y="18580"/>
                    <a:pt x="11175" y="31089"/>
                    <a:pt x="11709" y="31222"/>
                  </a:cubicBezTo>
                  <a:lnTo>
                    <a:pt x="14211" y="31356"/>
                  </a:lnTo>
                  <a:cubicBezTo>
                    <a:pt x="14211" y="31356"/>
                    <a:pt x="18147" y="16712"/>
                    <a:pt x="17213" y="14811"/>
                  </a:cubicBezTo>
                  <a:cubicBezTo>
                    <a:pt x="16312" y="12876"/>
                    <a:pt x="10708" y="967"/>
                    <a:pt x="10708" y="967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0"/>
            <p:cNvSpPr/>
            <p:nvPr/>
          </p:nvSpPr>
          <p:spPr>
            <a:xfrm>
              <a:off x="8661575" y="3668525"/>
              <a:ext cx="165150" cy="190350"/>
            </a:xfrm>
            <a:custGeom>
              <a:avLst/>
              <a:gdLst/>
              <a:ahLst/>
              <a:cxnLst/>
              <a:rect l="l" t="t" r="r" b="b"/>
              <a:pathLst>
                <a:path w="6606" h="7614" extrusionOk="0">
                  <a:moveTo>
                    <a:pt x="3205" y="1"/>
                  </a:moveTo>
                  <a:cubicBezTo>
                    <a:pt x="3149" y="1"/>
                    <a:pt x="3093" y="2"/>
                    <a:pt x="3036" y="5"/>
                  </a:cubicBezTo>
                  <a:cubicBezTo>
                    <a:pt x="3003" y="5"/>
                    <a:pt x="3003" y="39"/>
                    <a:pt x="2969" y="39"/>
                  </a:cubicBezTo>
                  <a:cubicBezTo>
                    <a:pt x="1302" y="139"/>
                    <a:pt x="1" y="1606"/>
                    <a:pt x="134" y="3274"/>
                  </a:cubicBezTo>
                  <a:cubicBezTo>
                    <a:pt x="259" y="5328"/>
                    <a:pt x="702" y="7614"/>
                    <a:pt x="2684" y="7614"/>
                  </a:cubicBezTo>
                  <a:cubicBezTo>
                    <a:pt x="2827" y="7614"/>
                    <a:pt x="2977" y="7602"/>
                    <a:pt x="3136" y="7577"/>
                  </a:cubicBezTo>
                  <a:cubicBezTo>
                    <a:pt x="6539" y="7144"/>
                    <a:pt x="6605" y="5309"/>
                    <a:pt x="6472" y="4108"/>
                  </a:cubicBezTo>
                  <a:cubicBezTo>
                    <a:pt x="6341" y="2901"/>
                    <a:pt x="5700" y="1"/>
                    <a:pt x="320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>
              <a:off x="8701600" y="3837925"/>
              <a:ext cx="100950" cy="130450"/>
            </a:xfrm>
            <a:custGeom>
              <a:avLst/>
              <a:gdLst/>
              <a:ahLst/>
              <a:cxnLst/>
              <a:rect l="l" t="t" r="r" b="b"/>
              <a:pathLst>
                <a:path w="4038" h="5218" extrusionOk="0">
                  <a:moveTo>
                    <a:pt x="3503" y="1"/>
                  </a:moveTo>
                  <a:lnTo>
                    <a:pt x="1" y="434"/>
                  </a:lnTo>
                  <a:lnTo>
                    <a:pt x="535" y="3770"/>
                  </a:lnTo>
                  <a:cubicBezTo>
                    <a:pt x="679" y="4606"/>
                    <a:pt x="1421" y="5218"/>
                    <a:pt x="2223" y="5218"/>
                  </a:cubicBezTo>
                  <a:cubicBezTo>
                    <a:pt x="2348" y="5218"/>
                    <a:pt x="2476" y="5203"/>
                    <a:pt x="2603" y="5171"/>
                  </a:cubicBezTo>
                  <a:cubicBezTo>
                    <a:pt x="3503" y="4938"/>
                    <a:pt x="4037" y="4170"/>
                    <a:pt x="3904" y="3270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>
              <a:off x="8644200" y="3765375"/>
              <a:ext cx="38250" cy="54500"/>
            </a:xfrm>
            <a:custGeom>
              <a:avLst/>
              <a:gdLst/>
              <a:ahLst/>
              <a:cxnLst/>
              <a:rect l="l" t="t" r="r" b="b"/>
              <a:pathLst>
                <a:path w="1530" h="2180" extrusionOk="0">
                  <a:moveTo>
                    <a:pt x="729" y="1"/>
                  </a:moveTo>
                  <a:cubicBezTo>
                    <a:pt x="329" y="1"/>
                    <a:pt x="62" y="434"/>
                    <a:pt x="29" y="835"/>
                  </a:cubicBezTo>
                  <a:cubicBezTo>
                    <a:pt x="1" y="1507"/>
                    <a:pt x="491" y="2180"/>
                    <a:pt x="1142" y="2180"/>
                  </a:cubicBezTo>
                  <a:cubicBezTo>
                    <a:pt x="1266" y="2180"/>
                    <a:pt x="1396" y="2155"/>
                    <a:pt x="1530" y="2102"/>
                  </a:cubicBezTo>
                  <a:lnTo>
                    <a:pt x="1463" y="468"/>
                  </a:lnTo>
                  <a:cubicBezTo>
                    <a:pt x="1496" y="134"/>
                    <a:pt x="996" y="1"/>
                    <a:pt x="729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>
              <a:off x="8729125" y="3723775"/>
              <a:ext cx="49225" cy="64600"/>
            </a:xfrm>
            <a:custGeom>
              <a:avLst/>
              <a:gdLst/>
              <a:ahLst/>
              <a:cxnLst/>
              <a:rect l="l" t="t" r="r" b="b"/>
              <a:pathLst>
                <a:path w="1969" h="2584" extrusionOk="0">
                  <a:moveTo>
                    <a:pt x="63" y="0"/>
                  </a:moveTo>
                  <a:cubicBezTo>
                    <a:pt x="31" y="0"/>
                    <a:pt x="1" y="27"/>
                    <a:pt x="1" y="63"/>
                  </a:cubicBezTo>
                  <a:cubicBezTo>
                    <a:pt x="234" y="631"/>
                    <a:pt x="334" y="1264"/>
                    <a:pt x="734" y="1798"/>
                  </a:cubicBezTo>
                  <a:cubicBezTo>
                    <a:pt x="751" y="1815"/>
                    <a:pt x="768" y="1823"/>
                    <a:pt x="785" y="1823"/>
                  </a:cubicBezTo>
                  <a:cubicBezTo>
                    <a:pt x="801" y="1823"/>
                    <a:pt x="818" y="1815"/>
                    <a:pt x="835" y="1798"/>
                  </a:cubicBezTo>
                  <a:cubicBezTo>
                    <a:pt x="957" y="1641"/>
                    <a:pt x="1124" y="1539"/>
                    <a:pt x="1261" y="1539"/>
                  </a:cubicBezTo>
                  <a:cubicBezTo>
                    <a:pt x="1386" y="1539"/>
                    <a:pt x="1486" y="1624"/>
                    <a:pt x="1502" y="1831"/>
                  </a:cubicBezTo>
                  <a:cubicBezTo>
                    <a:pt x="1502" y="2098"/>
                    <a:pt x="1335" y="2298"/>
                    <a:pt x="1168" y="2465"/>
                  </a:cubicBezTo>
                  <a:cubicBezTo>
                    <a:pt x="1141" y="2492"/>
                    <a:pt x="1201" y="2584"/>
                    <a:pt x="1243" y="2584"/>
                  </a:cubicBezTo>
                  <a:cubicBezTo>
                    <a:pt x="1253" y="2584"/>
                    <a:pt x="1262" y="2578"/>
                    <a:pt x="1268" y="2565"/>
                  </a:cubicBezTo>
                  <a:cubicBezTo>
                    <a:pt x="1602" y="2298"/>
                    <a:pt x="1969" y="1498"/>
                    <a:pt x="1335" y="1331"/>
                  </a:cubicBezTo>
                  <a:cubicBezTo>
                    <a:pt x="1317" y="1322"/>
                    <a:pt x="1297" y="1318"/>
                    <a:pt x="1275" y="1318"/>
                  </a:cubicBezTo>
                  <a:cubicBezTo>
                    <a:pt x="1217" y="1318"/>
                    <a:pt x="1150" y="1349"/>
                    <a:pt x="1101" y="1398"/>
                  </a:cubicBezTo>
                  <a:cubicBezTo>
                    <a:pt x="1001" y="1431"/>
                    <a:pt x="901" y="1598"/>
                    <a:pt x="835" y="1631"/>
                  </a:cubicBezTo>
                  <a:cubicBezTo>
                    <a:pt x="832" y="1632"/>
                    <a:pt x="829" y="1632"/>
                    <a:pt x="826" y="1632"/>
                  </a:cubicBezTo>
                  <a:cubicBezTo>
                    <a:pt x="592" y="1632"/>
                    <a:pt x="233" y="261"/>
                    <a:pt x="134" y="63"/>
                  </a:cubicBezTo>
                  <a:cubicBezTo>
                    <a:pt x="119" y="18"/>
                    <a:pt x="90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>
              <a:off x="8699850" y="3751000"/>
              <a:ext cx="7475" cy="5800"/>
            </a:xfrm>
            <a:custGeom>
              <a:avLst/>
              <a:gdLst/>
              <a:ahLst/>
              <a:cxnLst/>
              <a:rect l="l" t="t" r="r" b="b"/>
              <a:pathLst>
                <a:path w="299" h="232" extrusionOk="0">
                  <a:moveTo>
                    <a:pt x="217" y="0"/>
                  </a:moveTo>
                  <a:cubicBezTo>
                    <a:pt x="203" y="0"/>
                    <a:pt x="188" y="3"/>
                    <a:pt x="171" y="9"/>
                  </a:cubicBezTo>
                  <a:cubicBezTo>
                    <a:pt x="138" y="9"/>
                    <a:pt x="104" y="42"/>
                    <a:pt x="71" y="75"/>
                  </a:cubicBezTo>
                  <a:cubicBezTo>
                    <a:pt x="1" y="145"/>
                    <a:pt x="110" y="231"/>
                    <a:pt x="194" y="231"/>
                  </a:cubicBezTo>
                  <a:cubicBezTo>
                    <a:pt x="230" y="231"/>
                    <a:pt x="261" y="215"/>
                    <a:pt x="271" y="175"/>
                  </a:cubicBezTo>
                  <a:cubicBezTo>
                    <a:pt x="299" y="65"/>
                    <a:pt x="280" y="0"/>
                    <a:pt x="2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>
              <a:off x="8773525" y="3735300"/>
              <a:ext cx="7325" cy="5550"/>
            </a:xfrm>
            <a:custGeom>
              <a:avLst/>
              <a:gdLst/>
              <a:ahLst/>
              <a:cxnLst/>
              <a:rect l="l" t="t" r="r" b="b"/>
              <a:pathLst>
                <a:path w="293" h="222" extrusionOk="0">
                  <a:moveTo>
                    <a:pt x="108" y="0"/>
                  </a:moveTo>
                  <a:cubicBezTo>
                    <a:pt x="9" y="0"/>
                    <a:pt x="1" y="222"/>
                    <a:pt x="102" y="222"/>
                  </a:cubicBezTo>
                  <a:cubicBezTo>
                    <a:pt x="118" y="222"/>
                    <a:pt x="137" y="216"/>
                    <a:pt x="159" y="203"/>
                  </a:cubicBezTo>
                  <a:cubicBezTo>
                    <a:pt x="293" y="170"/>
                    <a:pt x="293" y="3"/>
                    <a:pt x="159" y="3"/>
                  </a:cubicBezTo>
                  <a:lnTo>
                    <a:pt x="126" y="3"/>
                  </a:lnTo>
                  <a:cubicBezTo>
                    <a:pt x="120" y="1"/>
                    <a:pt x="114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>
              <a:off x="8714375" y="3788850"/>
              <a:ext cx="54550" cy="16600"/>
            </a:xfrm>
            <a:custGeom>
              <a:avLst/>
              <a:gdLst/>
              <a:ahLst/>
              <a:cxnLst/>
              <a:rect l="l" t="t" r="r" b="b"/>
              <a:pathLst>
                <a:path w="2182" h="664" extrusionOk="0">
                  <a:moveTo>
                    <a:pt x="61" y="0"/>
                  </a:moveTo>
                  <a:cubicBezTo>
                    <a:pt x="9" y="0"/>
                    <a:pt x="1" y="39"/>
                    <a:pt x="24" y="62"/>
                  </a:cubicBezTo>
                  <a:cubicBezTo>
                    <a:pt x="324" y="463"/>
                    <a:pt x="691" y="663"/>
                    <a:pt x="1191" y="663"/>
                  </a:cubicBezTo>
                  <a:cubicBezTo>
                    <a:pt x="1234" y="663"/>
                    <a:pt x="1288" y="664"/>
                    <a:pt x="1350" y="664"/>
                  </a:cubicBezTo>
                  <a:cubicBezTo>
                    <a:pt x="1627" y="664"/>
                    <a:pt x="2049" y="642"/>
                    <a:pt x="2158" y="396"/>
                  </a:cubicBezTo>
                  <a:cubicBezTo>
                    <a:pt x="2182" y="349"/>
                    <a:pt x="2139" y="302"/>
                    <a:pt x="2100" y="302"/>
                  </a:cubicBezTo>
                  <a:cubicBezTo>
                    <a:pt x="2084" y="302"/>
                    <a:pt x="2068" y="310"/>
                    <a:pt x="2058" y="329"/>
                  </a:cubicBezTo>
                  <a:cubicBezTo>
                    <a:pt x="1858" y="529"/>
                    <a:pt x="1491" y="529"/>
                    <a:pt x="1224" y="529"/>
                  </a:cubicBezTo>
                  <a:cubicBezTo>
                    <a:pt x="824" y="529"/>
                    <a:pt x="424" y="329"/>
                    <a:pt x="157" y="29"/>
                  </a:cubicBezTo>
                  <a:cubicBezTo>
                    <a:pt x="116" y="8"/>
                    <a:pt x="84" y="0"/>
                    <a:pt x="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0"/>
            <p:cNvSpPr/>
            <p:nvPr/>
          </p:nvSpPr>
          <p:spPr>
            <a:xfrm>
              <a:off x="8709950" y="3784350"/>
              <a:ext cx="12525" cy="16000"/>
            </a:xfrm>
            <a:custGeom>
              <a:avLst/>
              <a:gdLst/>
              <a:ahLst/>
              <a:cxnLst/>
              <a:rect l="l" t="t" r="r" b="b"/>
              <a:pathLst>
                <a:path w="501" h="640" extrusionOk="0">
                  <a:moveTo>
                    <a:pt x="366" y="0"/>
                  </a:moveTo>
                  <a:cubicBezTo>
                    <a:pt x="256" y="0"/>
                    <a:pt x="150" y="65"/>
                    <a:pt x="67" y="176"/>
                  </a:cubicBezTo>
                  <a:cubicBezTo>
                    <a:pt x="0" y="309"/>
                    <a:pt x="0" y="476"/>
                    <a:pt x="0" y="576"/>
                  </a:cubicBezTo>
                  <a:cubicBezTo>
                    <a:pt x="0" y="621"/>
                    <a:pt x="14" y="639"/>
                    <a:pt x="29" y="639"/>
                  </a:cubicBezTo>
                  <a:cubicBezTo>
                    <a:pt x="47" y="639"/>
                    <a:pt x="67" y="612"/>
                    <a:pt x="67" y="576"/>
                  </a:cubicBezTo>
                  <a:cubicBezTo>
                    <a:pt x="67" y="476"/>
                    <a:pt x="100" y="342"/>
                    <a:pt x="167" y="242"/>
                  </a:cubicBezTo>
                  <a:cubicBezTo>
                    <a:pt x="234" y="142"/>
                    <a:pt x="301" y="142"/>
                    <a:pt x="434" y="76"/>
                  </a:cubicBezTo>
                  <a:cubicBezTo>
                    <a:pt x="501" y="76"/>
                    <a:pt x="501" y="9"/>
                    <a:pt x="434" y="9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0"/>
            <p:cNvSpPr/>
            <p:nvPr/>
          </p:nvSpPr>
          <p:spPr>
            <a:xfrm>
              <a:off x="8698275" y="3847925"/>
              <a:ext cx="79250" cy="16950"/>
            </a:xfrm>
            <a:custGeom>
              <a:avLst/>
              <a:gdLst/>
              <a:ahLst/>
              <a:cxnLst/>
              <a:rect l="l" t="t" r="r" b="b"/>
              <a:pathLst>
                <a:path w="3170" h="678" extrusionOk="0">
                  <a:moveTo>
                    <a:pt x="3136" y="1"/>
                  </a:moveTo>
                  <a:cubicBezTo>
                    <a:pt x="2669" y="101"/>
                    <a:pt x="2235" y="368"/>
                    <a:pt x="1802" y="468"/>
                  </a:cubicBezTo>
                  <a:cubicBezTo>
                    <a:pt x="1653" y="503"/>
                    <a:pt x="1497" y="520"/>
                    <a:pt x="1340" y="520"/>
                  </a:cubicBezTo>
                  <a:cubicBezTo>
                    <a:pt x="900" y="520"/>
                    <a:pt x="453" y="389"/>
                    <a:pt x="134" y="168"/>
                  </a:cubicBezTo>
                  <a:cubicBezTo>
                    <a:pt x="34" y="168"/>
                    <a:pt x="0" y="201"/>
                    <a:pt x="34" y="268"/>
                  </a:cubicBezTo>
                  <a:cubicBezTo>
                    <a:pt x="358" y="569"/>
                    <a:pt x="715" y="677"/>
                    <a:pt x="1084" y="677"/>
                  </a:cubicBezTo>
                  <a:cubicBezTo>
                    <a:pt x="1774" y="677"/>
                    <a:pt x="2505" y="297"/>
                    <a:pt x="3136" y="101"/>
                  </a:cubicBezTo>
                  <a:cubicBezTo>
                    <a:pt x="3169" y="101"/>
                    <a:pt x="3169" y="1"/>
                    <a:pt x="31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>
              <a:off x="8712450" y="3663025"/>
              <a:ext cx="103425" cy="52350"/>
            </a:xfrm>
            <a:custGeom>
              <a:avLst/>
              <a:gdLst/>
              <a:ahLst/>
              <a:cxnLst/>
              <a:rect l="l" t="t" r="r" b="b"/>
              <a:pathLst>
                <a:path w="4137" h="2094" extrusionOk="0">
                  <a:moveTo>
                    <a:pt x="1653" y="0"/>
                  </a:moveTo>
                  <a:cubicBezTo>
                    <a:pt x="1067" y="0"/>
                    <a:pt x="428" y="113"/>
                    <a:pt x="0" y="225"/>
                  </a:cubicBezTo>
                  <a:cubicBezTo>
                    <a:pt x="234" y="392"/>
                    <a:pt x="434" y="692"/>
                    <a:pt x="734" y="859"/>
                  </a:cubicBezTo>
                  <a:cubicBezTo>
                    <a:pt x="1235" y="1193"/>
                    <a:pt x="1768" y="1259"/>
                    <a:pt x="2302" y="1493"/>
                  </a:cubicBezTo>
                  <a:cubicBezTo>
                    <a:pt x="2836" y="1693"/>
                    <a:pt x="3436" y="1893"/>
                    <a:pt x="4003" y="2093"/>
                  </a:cubicBezTo>
                  <a:cubicBezTo>
                    <a:pt x="4137" y="1359"/>
                    <a:pt x="3069" y="359"/>
                    <a:pt x="2436" y="92"/>
                  </a:cubicBezTo>
                  <a:cubicBezTo>
                    <a:pt x="2207" y="27"/>
                    <a:pt x="1937" y="0"/>
                    <a:pt x="1653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>
              <a:off x="8590700" y="3994400"/>
              <a:ext cx="303575" cy="1082775"/>
            </a:xfrm>
            <a:custGeom>
              <a:avLst/>
              <a:gdLst/>
              <a:ahLst/>
              <a:cxnLst/>
              <a:rect l="l" t="t" r="r" b="b"/>
              <a:pathLst>
                <a:path w="12143" h="43311" extrusionOk="0">
                  <a:moveTo>
                    <a:pt x="9796" y="0"/>
                  </a:moveTo>
                  <a:cubicBezTo>
                    <a:pt x="8008" y="0"/>
                    <a:pt x="6472" y="2415"/>
                    <a:pt x="6472" y="2415"/>
                  </a:cubicBezTo>
                  <a:cubicBezTo>
                    <a:pt x="5854" y="870"/>
                    <a:pt x="4736" y="456"/>
                    <a:pt x="3713" y="456"/>
                  </a:cubicBezTo>
                  <a:cubicBezTo>
                    <a:pt x="2526" y="456"/>
                    <a:pt x="1468" y="1014"/>
                    <a:pt x="1468" y="1014"/>
                  </a:cubicBezTo>
                  <a:cubicBezTo>
                    <a:pt x="2087" y="7792"/>
                    <a:pt x="3853" y="9222"/>
                    <a:pt x="3965" y="9222"/>
                  </a:cubicBezTo>
                  <a:cubicBezTo>
                    <a:pt x="3965" y="9222"/>
                    <a:pt x="3965" y="9222"/>
                    <a:pt x="3965" y="9222"/>
                  </a:cubicBezTo>
                  <a:lnTo>
                    <a:pt x="3965" y="9222"/>
                  </a:lnTo>
                  <a:cubicBezTo>
                    <a:pt x="2967" y="9722"/>
                    <a:pt x="2268" y="10455"/>
                    <a:pt x="1702" y="11221"/>
                  </a:cubicBezTo>
                  <a:cubicBezTo>
                    <a:pt x="667" y="12789"/>
                    <a:pt x="0" y="13856"/>
                    <a:pt x="534" y="16491"/>
                  </a:cubicBezTo>
                  <a:lnTo>
                    <a:pt x="4537" y="43310"/>
                  </a:lnTo>
                  <a:lnTo>
                    <a:pt x="10708" y="38774"/>
                  </a:lnTo>
                  <a:lnTo>
                    <a:pt x="12142" y="12789"/>
                  </a:lnTo>
                  <a:lnTo>
                    <a:pt x="10508" y="8819"/>
                  </a:lnTo>
                  <a:lnTo>
                    <a:pt x="12009" y="1514"/>
                  </a:lnTo>
                  <a:cubicBezTo>
                    <a:pt x="11287" y="397"/>
                    <a:pt x="10521" y="0"/>
                    <a:pt x="9796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>
              <a:off x="8764200" y="4143975"/>
              <a:ext cx="5825" cy="5325"/>
            </a:xfrm>
            <a:custGeom>
              <a:avLst/>
              <a:gdLst/>
              <a:ahLst/>
              <a:cxnLst/>
              <a:rect l="l" t="t" r="r" b="b"/>
              <a:pathLst>
                <a:path w="233" h="213" extrusionOk="0">
                  <a:moveTo>
                    <a:pt x="99" y="1"/>
                  </a:moveTo>
                  <a:cubicBezTo>
                    <a:pt x="11" y="30"/>
                    <a:pt x="0" y="213"/>
                    <a:pt x="66" y="213"/>
                  </a:cubicBezTo>
                  <a:cubicBezTo>
                    <a:pt x="75" y="213"/>
                    <a:pt x="86" y="209"/>
                    <a:pt x="99" y="201"/>
                  </a:cubicBezTo>
                  <a:cubicBezTo>
                    <a:pt x="232" y="201"/>
                    <a:pt x="232" y="1"/>
                    <a:pt x="9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8804175" y="409060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168" y="1"/>
                  </a:moveTo>
                  <a:cubicBezTo>
                    <a:pt x="1" y="1"/>
                    <a:pt x="67" y="234"/>
                    <a:pt x="168" y="234"/>
                  </a:cubicBezTo>
                  <a:cubicBezTo>
                    <a:pt x="301" y="234"/>
                    <a:pt x="301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>
              <a:off x="8694325" y="4121300"/>
              <a:ext cx="12725" cy="9425"/>
            </a:xfrm>
            <a:custGeom>
              <a:avLst/>
              <a:gdLst/>
              <a:ahLst/>
              <a:cxnLst/>
              <a:rect l="l" t="t" r="r" b="b"/>
              <a:pathLst>
                <a:path w="509" h="377" extrusionOk="0">
                  <a:moveTo>
                    <a:pt x="279" y="0"/>
                  </a:moveTo>
                  <a:cubicBezTo>
                    <a:pt x="262" y="0"/>
                    <a:pt x="244" y="2"/>
                    <a:pt x="225" y="7"/>
                  </a:cubicBezTo>
                  <a:cubicBezTo>
                    <a:pt x="1" y="7"/>
                    <a:pt x="23" y="376"/>
                    <a:pt x="261" y="376"/>
                  </a:cubicBezTo>
                  <a:cubicBezTo>
                    <a:pt x="271" y="376"/>
                    <a:pt x="281" y="375"/>
                    <a:pt x="292" y="374"/>
                  </a:cubicBezTo>
                  <a:cubicBezTo>
                    <a:pt x="509" y="374"/>
                    <a:pt x="495" y="0"/>
                    <a:pt x="27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>
              <a:off x="8695000" y="4062825"/>
              <a:ext cx="7850" cy="5300"/>
            </a:xfrm>
            <a:custGeom>
              <a:avLst/>
              <a:gdLst/>
              <a:ahLst/>
              <a:cxnLst/>
              <a:rect l="l" t="t" r="r" b="b"/>
              <a:pathLst>
                <a:path w="314" h="212" extrusionOk="0">
                  <a:moveTo>
                    <a:pt x="115" y="0"/>
                  </a:moveTo>
                  <a:cubicBezTo>
                    <a:pt x="0" y="0"/>
                    <a:pt x="17" y="211"/>
                    <a:pt x="165" y="211"/>
                  </a:cubicBezTo>
                  <a:cubicBezTo>
                    <a:pt x="313" y="211"/>
                    <a:pt x="303" y="0"/>
                    <a:pt x="205" y="0"/>
                  </a:cubicBezTo>
                  <a:cubicBezTo>
                    <a:pt x="193" y="0"/>
                    <a:pt x="180" y="4"/>
                    <a:pt x="165" y="11"/>
                  </a:cubicBezTo>
                  <a:cubicBezTo>
                    <a:pt x="146" y="4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8745800" y="4075600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8" y="0"/>
                  </a:moveTo>
                  <a:cubicBezTo>
                    <a:pt x="1" y="0"/>
                    <a:pt x="67" y="401"/>
                    <a:pt x="301" y="401"/>
                  </a:cubicBezTo>
                  <a:cubicBezTo>
                    <a:pt x="568" y="401"/>
                    <a:pt x="568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>
              <a:off x="8737475" y="41148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34"/>
                    <a:pt x="67" y="367"/>
                    <a:pt x="267" y="367"/>
                  </a:cubicBezTo>
                  <a:cubicBezTo>
                    <a:pt x="501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>
              <a:off x="8726625" y="4174000"/>
              <a:ext cx="5875" cy="587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01" y="1"/>
                  </a:moveTo>
                  <a:cubicBezTo>
                    <a:pt x="1" y="1"/>
                    <a:pt x="1" y="234"/>
                    <a:pt x="101" y="234"/>
                  </a:cubicBezTo>
                  <a:cubicBezTo>
                    <a:pt x="234" y="234"/>
                    <a:pt x="234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>
              <a:off x="8660925" y="4093550"/>
              <a:ext cx="8175" cy="7250"/>
            </a:xfrm>
            <a:custGeom>
              <a:avLst/>
              <a:gdLst/>
              <a:ahLst/>
              <a:cxnLst/>
              <a:rect l="l" t="t" r="r" b="b"/>
              <a:pathLst>
                <a:path w="327" h="290" extrusionOk="0">
                  <a:moveTo>
                    <a:pt x="204" y="0"/>
                  </a:moveTo>
                  <a:cubicBezTo>
                    <a:pt x="108" y="0"/>
                    <a:pt x="0" y="96"/>
                    <a:pt x="60" y="216"/>
                  </a:cubicBezTo>
                  <a:cubicBezTo>
                    <a:pt x="98" y="267"/>
                    <a:pt x="146" y="289"/>
                    <a:pt x="191" y="289"/>
                  </a:cubicBezTo>
                  <a:cubicBezTo>
                    <a:pt x="263" y="289"/>
                    <a:pt x="327" y="232"/>
                    <a:pt x="327" y="150"/>
                  </a:cubicBezTo>
                  <a:cubicBezTo>
                    <a:pt x="327" y="43"/>
                    <a:pt x="268" y="0"/>
                    <a:pt x="2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>
              <a:off x="8703600" y="408727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8" y="0"/>
                  </a:moveTo>
                  <a:cubicBezTo>
                    <a:pt x="1" y="63"/>
                    <a:pt x="18" y="271"/>
                    <a:pt x="156" y="271"/>
                  </a:cubicBezTo>
                  <a:cubicBezTo>
                    <a:pt x="166" y="271"/>
                    <a:pt x="177" y="270"/>
                    <a:pt x="188" y="267"/>
                  </a:cubicBezTo>
                  <a:cubicBezTo>
                    <a:pt x="354" y="267"/>
                    <a:pt x="321" y="0"/>
                    <a:pt x="1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0"/>
            <p:cNvSpPr/>
            <p:nvPr/>
          </p:nvSpPr>
          <p:spPr>
            <a:xfrm>
              <a:off x="8718750" y="4037850"/>
              <a:ext cx="9950" cy="7150"/>
            </a:xfrm>
            <a:custGeom>
              <a:avLst/>
              <a:gdLst/>
              <a:ahLst/>
              <a:cxnLst/>
              <a:rect l="l" t="t" r="r" b="b"/>
              <a:pathLst>
                <a:path w="398" h="286" extrusionOk="0">
                  <a:moveTo>
                    <a:pt x="233" y="1"/>
                  </a:moveTo>
                  <a:cubicBezTo>
                    <a:pt x="217" y="1"/>
                    <a:pt x="200" y="3"/>
                    <a:pt x="182" y="9"/>
                  </a:cubicBezTo>
                  <a:cubicBezTo>
                    <a:pt x="0" y="9"/>
                    <a:pt x="11" y="285"/>
                    <a:pt x="165" y="285"/>
                  </a:cubicBezTo>
                  <a:cubicBezTo>
                    <a:pt x="180" y="285"/>
                    <a:pt x="197" y="282"/>
                    <a:pt x="215" y="276"/>
                  </a:cubicBezTo>
                  <a:cubicBezTo>
                    <a:pt x="397" y="276"/>
                    <a:pt x="386" y="1"/>
                    <a:pt x="2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8652400" y="4056425"/>
              <a:ext cx="8375" cy="6700"/>
            </a:xfrm>
            <a:custGeom>
              <a:avLst/>
              <a:gdLst/>
              <a:ahLst/>
              <a:cxnLst/>
              <a:rect l="l" t="t" r="r" b="b"/>
              <a:pathLst>
                <a:path w="335" h="268" extrusionOk="0">
                  <a:moveTo>
                    <a:pt x="168" y="0"/>
                  </a:moveTo>
                  <a:cubicBezTo>
                    <a:pt x="1" y="34"/>
                    <a:pt x="1" y="267"/>
                    <a:pt x="168" y="267"/>
                  </a:cubicBezTo>
                  <a:cubicBezTo>
                    <a:pt x="334" y="267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>
              <a:off x="8678250" y="4023825"/>
              <a:ext cx="6700" cy="5925"/>
            </a:xfrm>
            <a:custGeom>
              <a:avLst/>
              <a:gdLst/>
              <a:ahLst/>
              <a:cxnLst/>
              <a:rect l="l" t="t" r="r" b="b"/>
              <a:pathLst>
                <a:path w="268" h="237" extrusionOk="0">
                  <a:moveTo>
                    <a:pt x="156" y="0"/>
                  </a:moveTo>
                  <a:cubicBezTo>
                    <a:pt x="150" y="0"/>
                    <a:pt x="142" y="1"/>
                    <a:pt x="134" y="3"/>
                  </a:cubicBezTo>
                  <a:cubicBezTo>
                    <a:pt x="1" y="3"/>
                    <a:pt x="1" y="237"/>
                    <a:pt x="134" y="237"/>
                  </a:cubicBezTo>
                  <a:cubicBezTo>
                    <a:pt x="260" y="237"/>
                    <a:pt x="267" y="0"/>
                    <a:pt x="15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>
              <a:off x="8652675" y="4023900"/>
              <a:ext cx="8925" cy="6750"/>
            </a:xfrm>
            <a:custGeom>
              <a:avLst/>
              <a:gdLst/>
              <a:ahLst/>
              <a:cxnLst/>
              <a:rect l="l" t="t" r="r" b="b"/>
              <a:pathLst>
                <a:path w="357" h="270" extrusionOk="0">
                  <a:moveTo>
                    <a:pt x="190" y="0"/>
                  </a:moveTo>
                  <a:cubicBezTo>
                    <a:pt x="0" y="0"/>
                    <a:pt x="20" y="270"/>
                    <a:pt x="165" y="270"/>
                  </a:cubicBezTo>
                  <a:cubicBezTo>
                    <a:pt x="173" y="270"/>
                    <a:pt x="181" y="269"/>
                    <a:pt x="190" y="267"/>
                  </a:cubicBezTo>
                  <a:lnTo>
                    <a:pt x="223" y="267"/>
                  </a:lnTo>
                  <a:cubicBezTo>
                    <a:pt x="357" y="267"/>
                    <a:pt x="357" y="0"/>
                    <a:pt x="1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8665750" y="4143925"/>
              <a:ext cx="11700" cy="8425"/>
            </a:xfrm>
            <a:custGeom>
              <a:avLst/>
              <a:gdLst/>
              <a:ahLst/>
              <a:cxnLst/>
              <a:rect l="l" t="t" r="r" b="b"/>
              <a:pathLst>
                <a:path w="468" h="337" extrusionOk="0">
                  <a:moveTo>
                    <a:pt x="234" y="1"/>
                  </a:moveTo>
                  <a:cubicBezTo>
                    <a:pt x="223" y="1"/>
                    <a:pt x="212" y="1"/>
                    <a:pt x="201" y="3"/>
                  </a:cubicBezTo>
                  <a:cubicBezTo>
                    <a:pt x="0" y="3"/>
                    <a:pt x="34" y="336"/>
                    <a:pt x="267" y="336"/>
                  </a:cubicBezTo>
                  <a:cubicBezTo>
                    <a:pt x="459" y="336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>
              <a:off x="8689925" y="419067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1"/>
                    <a:pt x="34" y="334"/>
                    <a:pt x="234" y="334"/>
                  </a:cubicBezTo>
                  <a:cubicBezTo>
                    <a:pt x="468" y="334"/>
                    <a:pt x="468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>
              <a:off x="8712450" y="4143150"/>
              <a:ext cx="8375" cy="5850"/>
            </a:xfrm>
            <a:custGeom>
              <a:avLst/>
              <a:gdLst/>
              <a:ahLst/>
              <a:cxnLst/>
              <a:rect l="l" t="t" r="r" b="b"/>
              <a:pathLst>
                <a:path w="335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334" y="2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>
              <a:off x="8741625" y="4203200"/>
              <a:ext cx="14225" cy="10025"/>
            </a:xfrm>
            <a:custGeom>
              <a:avLst/>
              <a:gdLst/>
              <a:ahLst/>
              <a:cxnLst/>
              <a:rect l="l" t="t" r="r" b="b"/>
              <a:pathLst>
                <a:path w="569" h="401" extrusionOk="0">
                  <a:moveTo>
                    <a:pt x="268" y="0"/>
                  </a:moveTo>
                  <a:cubicBezTo>
                    <a:pt x="1" y="0"/>
                    <a:pt x="68" y="400"/>
                    <a:pt x="301" y="400"/>
                  </a:cubicBezTo>
                  <a:cubicBezTo>
                    <a:pt x="568" y="400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>
              <a:off x="8781250" y="41848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04" y="408"/>
                  </a:cubicBezTo>
                  <a:cubicBezTo>
                    <a:pt x="218" y="408"/>
                    <a:pt x="234" y="405"/>
                    <a:pt x="251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>
              <a:off x="8755825" y="4171500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00" y="1"/>
                  </a:moveTo>
                  <a:cubicBezTo>
                    <a:pt x="0" y="34"/>
                    <a:pt x="0" y="401"/>
                    <a:pt x="234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8810225" y="4138150"/>
              <a:ext cx="16500" cy="12575"/>
            </a:xfrm>
            <a:custGeom>
              <a:avLst/>
              <a:gdLst/>
              <a:ahLst/>
              <a:cxnLst/>
              <a:rect l="l" t="t" r="r" b="b"/>
              <a:pathLst>
                <a:path w="660" h="503" extrusionOk="0">
                  <a:moveTo>
                    <a:pt x="259" y="0"/>
                  </a:moveTo>
                  <a:cubicBezTo>
                    <a:pt x="1" y="33"/>
                    <a:pt x="24" y="502"/>
                    <a:pt x="298" y="502"/>
                  </a:cubicBezTo>
                  <a:cubicBezTo>
                    <a:pt x="307" y="502"/>
                    <a:pt x="316" y="502"/>
                    <a:pt x="326" y="501"/>
                  </a:cubicBezTo>
                  <a:cubicBezTo>
                    <a:pt x="659" y="434"/>
                    <a:pt x="593" y="0"/>
                    <a:pt x="25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0"/>
            <p:cNvSpPr/>
            <p:nvPr/>
          </p:nvSpPr>
          <p:spPr>
            <a:xfrm>
              <a:off x="8777775" y="4103125"/>
              <a:ext cx="15600" cy="11750"/>
            </a:xfrm>
            <a:custGeom>
              <a:avLst/>
              <a:gdLst/>
              <a:ahLst/>
              <a:cxnLst/>
              <a:rect l="l" t="t" r="r" b="b"/>
              <a:pathLst>
                <a:path w="624" h="470" extrusionOk="0">
                  <a:moveTo>
                    <a:pt x="290" y="0"/>
                  </a:moveTo>
                  <a:cubicBezTo>
                    <a:pt x="0" y="65"/>
                    <a:pt x="21" y="469"/>
                    <a:pt x="291" y="469"/>
                  </a:cubicBezTo>
                  <a:cubicBezTo>
                    <a:pt x="301" y="469"/>
                    <a:pt x="312" y="468"/>
                    <a:pt x="323" y="467"/>
                  </a:cubicBezTo>
                  <a:cubicBezTo>
                    <a:pt x="623" y="467"/>
                    <a:pt x="556" y="0"/>
                    <a:pt x="2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0"/>
            <p:cNvSpPr/>
            <p:nvPr/>
          </p:nvSpPr>
          <p:spPr>
            <a:xfrm>
              <a:off x="8799175" y="404640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34"/>
                    <a:pt x="34" y="335"/>
                    <a:pt x="267" y="335"/>
                  </a:cubicBezTo>
                  <a:cubicBezTo>
                    <a:pt x="468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8779175" y="4044675"/>
              <a:ext cx="10625" cy="7600"/>
            </a:xfrm>
            <a:custGeom>
              <a:avLst/>
              <a:gdLst/>
              <a:ahLst/>
              <a:cxnLst/>
              <a:rect l="l" t="t" r="r" b="b"/>
              <a:pathLst>
                <a:path w="425" h="304" extrusionOk="0">
                  <a:moveTo>
                    <a:pt x="252" y="1"/>
                  </a:moveTo>
                  <a:cubicBezTo>
                    <a:pt x="246" y="1"/>
                    <a:pt x="240" y="2"/>
                    <a:pt x="234" y="3"/>
                  </a:cubicBezTo>
                  <a:cubicBezTo>
                    <a:pt x="0" y="3"/>
                    <a:pt x="0" y="303"/>
                    <a:pt x="234" y="303"/>
                  </a:cubicBezTo>
                  <a:cubicBezTo>
                    <a:pt x="424" y="303"/>
                    <a:pt x="373" y="1"/>
                    <a:pt x="25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>
              <a:off x="8819200" y="4011375"/>
              <a:ext cx="10025" cy="7625"/>
            </a:xfrm>
            <a:custGeom>
              <a:avLst/>
              <a:gdLst/>
              <a:ahLst/>
              <a:cxnLst/>
              <a:rect l="l" t="t" r="r" b="b"/>
              <a:pathLst>
                <a:path w="401" h="305" extrusionOk="0">
                  <a:moveTo>
                    <a:pt x="200" y="1"/>
                  </a:moveTo>
                  <a:cubicBezTo>
                    <a:pt x="12" y="64"/>
                    <a:pt x="1" y="304"/>
                    <a:pt x="167" y="304"/>
                  </a:cubicBezTo>
                  <a:cubicBezTo>
                    <a:pt x="178" y="304"/>
                    <a:pt x="189" y="303"/>
                    <a:pt x="200" y="301"/>
                  </a:cubicBezTo>
                  <a:cubicBezTo>
                    <a:pt x="400" y="301"/>
                    <a:pt x="367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>
              <a:off x="8861975" y="4035575"/>
              <a:ext cx="8950" cy="7600"/>
            </a:xfrm>
            <a:custGeom>
              <a:avLst/>
              <a:gdLst/>
              <a:ahLst/>
              <a:cxnLst/>
              <a:rect l="l" t="t" r="r" b="b"/>
              <a:pathLst>
                <a:path w="358" h="304" extrusionOk="0">
                  <a:moveTo>
                    <a:pt x="191" y="0"/>
                  </a:moveTo>
                  <a:cubicBezTo>
                    <a:pt x="1" y="32"/>
                    <a:pt x="21" y="303"/>
                    <a:pt x="165" y="303"/>
                  </a:cubicBezTo>
                  <a:cubicBezTo>
                    <a:pt x="173" y="303"/>
                    <a:pt x="182" y="302"/>
                    <a:pt x="191" y="301"/>
                  </a:cubicBezTo>
                  <a:cubicBezTo>
                    <a:pt x="357" y="301"/>
                    <a:pt x="357" y="0"/>
                    <a:pt x="1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8849225" y="4094250"/>
              <a:ext cx="11825" cy="9650"/>
            </a:xfrm>
            <a:custGeom>
              <a:avLst/>
              <a:gdLst/>
              <a:ahLst/>
              <a:cxnLst/>
              <a:rect l="l" t="t" r="r" b="b"/>
              <a:pathLst>
                <a:path w="473" h="386" extrusionOk="0">
                  <a:moveTo>
                    <a:pt x="185" y="0"/>
                  </a:moveTo>
                  <a:cubicBezTo>
                    <a:pt x="134" y="0"/>
                    <a:pt x="80" y="26"/>
                    <a:pt x="33" y="88"/>
                  </a:cubicBezTo>
                  <a:cubicBezTo>
                    <a:pt x="0" y="188"/>
                    <a:pt x="33" y="322"/>
                    <a:pt x="133" y="355"/>
                  </a:cubicBezTo>
                  <a:cubicBezTo>
                    <a:pt x="133" y="355"/>
                    <a:pt x="133" y="355"/>
                    <a:pt x="133" y="355"/>
                  </a:cubicBezTo>
                  <a:lnTo>
                    <a:pt x="133" y="355"/>
                  </a:lnTo>
                  <a:cubicBezTo>
                    <a:pt x="175" y="376"/>
                    <a:pt x="216" y="385"/>
                    <a:pt x="252" y="385"/>
                  </a:cubicBezTo>
                  <a:cubicBezTo>
                    <a:pt x="390" y="385"/>
                    <a:pt x="472" y="254"/>
                    <a:pt x="367" y="122"/>
                  </a:cubicBezTo>
                  <a:cubicBezTo>
                    <a:pt x="367" y="122"/>
                    <a:pt x="367" y="88"/>
                    <a:pt x="334" y="88"/>
                  </a:cubicBezTo>
                  <a:cubicBezTo>
                    <a:pt x="298" y="35"/>
                    <a:pt x="243" y="0"/>
                    <a:pt x="18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>
              <a:off x="8827525" y="407560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34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4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0"/>
            <p:cNvSpPr/>
            <p:nvPr/>
          </p:nvSpPr>
          <p:spPr>
            <a:xfrm>
              <a:off x="8862550" y="406975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1" y="1"/>
                    <a:pt x="1" y="335"/>
                    <a:pt x="268" y="335"/>
                  </a:cubicBezTo>
                  <a:cubicBezTo>
                    <a:pt x="468" y="335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0"/>
            <p:cNvSpPr/>
            <p:nvPr/>
          </p:nvSpPr>
          <p:spPr>
            <a:xfrm>
              <a:off x="8828575" y="4044700"/>
              <a:ext cx="12100" cy="10125"/>
            </a:xfrm>
            <a:custGeom>
              <a:avLst/>
              <a:gdLst/>
              <a:ahLst/>
              <a:cxnLst/>
              <a:rect l="l" t="t" r="r" b="b"/>
              <a:pathLst>
                <a:path w="484" h="405" extrusionOk="0">
                  <a:moveTo>
                    <a:pt x="221" y="0"/>
                  </a:moveTo>
                  <a:cubicBezTo>
                    <a:pt x="212" y="0"/>
                    <a:pt x="202" y="1"/>
                    <a:pt x="192" y="2"/>
                  </a:cubicBezTo>
                  <a:cubicBezTo>
                    <a:pt x="1" y="66"/>
                    <a:pt x="23" y="405"/>
                    <a:pt x="230" y="405"/>
                  </a:cubicBezTo>
                  <a:cubicBezTo>
                    <a:pt x="239" y="405"/>
                    <a:pt x="249" y="404"/>
                    <a:pt x="259" y="403"/>
                  </a:cubicBezTo>
                  <a:cubicBezTo>
                    <a:pt x="484" y="403"/>
                    <a:pt x="461" y="0"/>
                    <a:pt x="22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0"/>
            <p:cNvSpPr/>
            <p:nvPr/>
          </p:nvSpPr>
          <p:spPr>
            <a:xfrm>
              <a:off x="8851950" y="4008875"/>
              <a:ext cx="13125" cy="10100"/>
            </a:xfrm>
            <a:custGeom>
              <a:avLst/>
              <a:gdLst/>
              <a:ahLst/>
              <a:cxnLst/>
              <a:rect l="l" t="t" r="r" b="b"/>
              <a:pathLst>
                <a:path w="525" h="404" extrusionOk="0">
                  <a:moveTo>
                    <a:pt x="225" y="1"/>
                  </a:moveTo>
                  <a:cubicBezTo>
                    <a:pt x="0" y="33"/>
                    <a:pt x="22" y="403"/>
                    <a:pt x="231" y="403"/>
                  </a:cubicBezTo>
                  <a:cubicBezTo>
                    <a:pt x="240" y="403"/>
                    <a:pt x="249" y="403"/>
                    <a:pt x="258" y="401"/>
                  </a:cubicBezTo>
                  <a:cubicBezTo>
                    <a:pt x="525" y="401"/>
                    <a:pt x="525" y="1"/>
                    <a:pt x="22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0"/>
            <p:cNvSpPr/>
            <p:nvPr/>
          </p:nvSpPr>
          <p:spPr>
            <a:xfrm>
              <a:off x="8844200" y="4125075"/>
              <a:ext cx="10875" cy="11225"/>
            </a:xfrm>
            <a:custGeom>
              <a:avLst/>
              <a:gdLst/>
              <a:ahLst/>
              <a:cxnLst/>
              <a:rect l="l" t="t" r="r" b="b"/>
              <a:pathLst>
                <a:path w="435" h="449" extrusionOk="0">
                  <a:moveTo>
                    <a:pt x="228" y="0"/>
                  </a:moveTo>
                  <a:cubicBezTo>
                    <a:pt x="128" y="0"/>
                    <a:pt x="19" y="76"/>
                    <a:pt x="1" y="223"/>
                  </a:cubicBezTo>
                  <a:cubicBezTo>
                    <a:pt x="1" y="373"/>
                    <a:pt x="118" y="448"/>
                    <a:pt x="226" y="448"/>
                  </a:cubicBezTo>
                  <a:cubicBezTo>
                    <a:pt x="334" y="448"/>
                    <a:pt x="435" y="373"/>
                    <a:pt x="401" y="223"/>
                  </a:cubicBezTo>
                  <a:lnTo>
                    <a:pt x="401" y="156"/>
                  </a:lnTo>
                  <a:cubicBezTo>
                    <a:pt x="386" y="51"/>
                    <a:pt x="310" y="0"/>
                    <a:pt x="22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8833550" y="4181150"/>
              <a:ext cx="1500" cy="375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16" y="0"/>
                  </a:moveTo>
                  <a:cubicBezTo>
                    <a:pt x="1" y="0"/>
                    <a:pt x="16" y="15"/>
                    <a:pt x="60" y="15"/>
                  </a:cubicBezTo>
                  <a:cubicBezTo>
                    <a:pt x="38" y="4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0"/>
            <p:cNvSpPr/>
            <p:nvPr/>
          </p:nvSpPr>
          <p:spPr>
            <a:xfrm>
              <a:off x="8811675" y="4225700"/>
              <a:ext cx="20050" cy="14200"/>
            </a:xfrm>
            <a:custGeom>
              <a:avLst/>
              <a:gdLst/>
              <a:ahLst/>
              <a:cxnLst/>
              <a:rect l="l" t="t" r="r" b="b"/>
              <a:pathLst>
                <a:path w="802" h="568" extrusionOk="0">
                  <a:moveTo>
                    <a:pt x="368" y="1"/>
                  </a:moveTo>
                  <a:cubicBezTo>
                    <a:pt x="1" y="1"/>
                    <a:pt x="34" y="568"/>
                    <a:pt x="435" y="568"/>
                  </a:cubicBezTo>
                  <a:cubicBezTo>
                    <a:pt x="802" y="534"/>
                    <a:pt x="768" y="1"/>
                    <a:pt x="3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0"/>
            <p:cNvSpPr/>
            <p:nvPr/>
          </p:nvSpPr>
          <p:spPr>
            <a:xfrm>
              <a:off x="8811675" y="418985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68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5" y="367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0"/>
            <p:cNvSpPr/>
            <p:nvPr/>
          </p:nvSpPr>
          <p:spPr>
            <a:xfrm>
              <a:off x="8776650" y="424822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01" y="0"/>
                  </a:moveTo>
                  <a:cubicBezTo>
                    <a:pt x="1" y="0"/>
                    <a:pt x="34" y="334"/>
                    <a:pt x="234" y="334"/>
                  </a:cubicBezTo>
                  <a:cubicBezTo>
                    <a:pt x="435" y="334"/>
                    <a:pt x="435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0"/>
            <p:cNvSpPr/>
            <p:nvPr/>
          </p:nvSpPr>
          <p:spPr>
            <a:xfrm>
              <a:off x="8727450" y="4276425"/>
              <a:ext cx="13775" cy="10175"/>
            </a:xfrm>
            <a:custGeom>
              <a:avLst/>
              <a:gdLst/>
              <a:ahLst/>
              <a:cxnLst/>
              <a:rect l="l" t="t" r="r" b="b"/>
              <a:pathLst>
                <a:path w="551" h="407" extrusionOk="0">
                  <a:moveTo>
                    <a:pt x="291" y="0"/>
                  </a:moveTo>
                  <a:cubicBezTo>
                    <a:pt x="273" y="0"/>
                    <a:pt x="254" y="2"/>
                    <a:pt x="234" y="7"/>
                  </a:cubicBezTo>
                  <a:cubicBezTo>
                    <a:pt x="1" y="7"/>
                    <a:pt x="34" y="407"/>
                    <a:pt x="301" y="407"/>
                  </a:cubicBezTo>
                  <a:cubicBezTo>
                    <a:pt x="550" y="407"/>
                    <a:pt x="538" y="0"/>
                    <a:pt x="2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0"/>
            <p:cNvSpPr/>
            <p:nvPr/>
          </p:nvSpPr>
          <p:spPr>
            <a:xfrm>
              <a:off x="8711025" y="4246375"/>
              <a:ext cx="12700" cy="9425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78" y="1"/>
                  </a:moveTo>
                  <a:cubicBezTo>
                    <a:pt x="261" y="1"/>
                    <a:pt x="243" y="3"/>
                    <a:pt x="224" y="8"/>
                  </a:cubicBezTo>
                  <a:cubicBezTo>
                    <a:pt x="0" y="8"/>
                    <a:pt x="22" y="377"/>
                    <a:pt x="260" y="377"/>
                  </a:cubicBezTo>
                  <a:cubicBezTo>
                    <a:pt x="270" y="377"/>
                    <a:pt x="280" y="376"/>
                    <a:pt x="291" y="375"/>
                  </a:cubicBezTo>
                  <a:cubicBezTo>
                    <a:pt x="508" y="375"/>
                    <a:pt x="495" y="1"/>
                    <a:pt x="27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0"/>
            <p:cNvSpPr/>
            <p:nvPr/>
          </p:nvSpPr>
          <p:spPr>
            <a:xfrm>
              <a:off x="8703275" y="4221525"/>
              <a:ext cx="4200" cy="2550"/>
            </a:xfrm>
            <a:custGeom>
              <a:avLst/>
              <a:gdLst/>
              <a:ahLst/>
              <a:cxnLst/>
              <a:rect l="l" t="t" r="r" b="b"/>
              <a:pathLst>
                <a:path w="168" h="102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0"/>
            <p:cNvSpPr/>
            <p:nvPr/>
          </p:nvSpPr>
          <p:spPr>
            <a:xfrm>
              <a:off x="8741225" y="42390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30" y="408"/>
                  </a:cubicBezTo>
                  <a:cubicBezTo>
                    <a:pt x="247" y="408"/>
                    <a:pt x="265" y="406"/>
                    <a:pt x="284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0"/>
            <p:cNvSpPr/>
            <p:nvPr/>
          </p:nvSpPr>
          <p:spPr>
            <a:xfrm>
              <a:off x="8785500" y="4209025"/>
              <a:ext cx="9525" cy="6950"/>
            </a:xfrm>
            <a:custGeom>
              <a:avLst/>
              <a:gdLst/>
              <a:ahLst/>
              <a:cxnLst/>
              <a:rect l="l" t="t" r="r" b="b"/>
              <a:pathLst>
                <a:path w="381" h="278" extrusionOk="0">
                  <a:moveTo>
                    <a:pt x="181" y="1"/>
                  </a:moveTo>
                  <a:cubicBezTo>
                    <a:pt x="0" y="31"/>
                    <a:pt x="10" y="277"/>
                    <a:pt x="135" y="277"/>
                  </a:cubicBezTo>
                  <a:cubicBezTo>
                    <a:pt x="149" y="277"/>
                    <a:pt x="164" y="274"/>
                    <a:pt x="181" y="267"/>
                  </a:cubicBezTo>
                  <a:cubicBezTo>
                    <a:pt x="381" y="267"/>
                    <a:pt x="347" y="1"/>
                    <a:pt x="18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8816700" y="4257350"/>
              <a:ext cx="18100" cy="12575"/>
            </a:xfrm>
            <a:custGeom>
              <a:avLst/>
              <a:gdLst/>
              <a:ahLst/>
              <a:cxnLst/>
              <a:rect l="l" t="t" r="r" b="b"/>
              <a:pathLst>
                <a:path w="724" h="503" extrusionOk="0">
                  <a:moveTo>
                    <a:pt x="365" y="1"/>
                  </a:moveTo>
                  <a:cubicBezTo>
                    <a:pt x="355" y="1"/>
                    <a:pt x="344" y="1"/>
                    <a:pt x="334" y="2"/>
                  </a:cubicBezTo>
                  <a:cubicBezTo>
                    <a:pt x="0" y="2"/>
                    <a:pt x="67" y="503"/>
                    <a:pt x="400" y="503"/>
                  </a:cubicBezTo>
                  <a:cubicBezTo>
                    <a:pt x="723" y="470"/>
                    <a:pt x="671" y="1"/>
                    <a:pt x="36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0"/>
            <p:cNvSpPr/>
            <p:nvPr/>
          </p:nvSpPr>
          <p:spPr>
            <a:xfrm>
              <a:off x="8848375" y="4238050"/>
              <a:ext cx="12050" cy="9375"/>
            </a:xfrm>
            <a:custGeom>
              <a:avLst/>
              <a:gdLst/>
              <a:ahLst/>
              <a:cxnLst/>
              <a:rect l="l" t="t" r="r" b="b"/>
              <a:pathLst>
                <a:path w="482" h="375" extrusionOk="0">
                  <a:moveTo>
                    <a:pt x="254" y="0"/>
                  </a:moveTo>
                  <a:cubicBezTo>
                    <a:pt x="238" y="0"/>
                    <a:pt x="220" y="2"/>
                    <a:pt x="201" y="7"/>
                  </a:cubicBezTo>
                  <a:cubicBezTo>
                    <a:pt x="1" y="7"/>
                    <a:pt x="1" y="374"/>
                    <a:pt x="234" y="374"/>
                  </a:cubicBezTo>
                  <a:cubicBezTo>
                    <a:pt x="482" y="374"/>
                    <a:pt x="471" y="0"/>
                    <a:pt x="25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0"/>
            <p:cNvSpPr/>
            <p:nvPr/>
          </p:nvSpPr>
          <p:spPr>
            <a:xfrm>
              <a:off x="8779175" y="4274075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7" y="0"/>
                  </a:moveTo>
                  <a:cubicBezTo>
                    <a:pt x="0" y="0"/>
                    <a:pt x="67" y="401"/>
                    <a:pt x="300" y="401"/>
                  </a:cubicBezTo>
                  <a:cubicBezTo>
                    <a:pt x="567" y="401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8674925" y="4244000"/>
              <a:ext cx="10625" cy="7575"/>
            </a:xfrm>
            <a:custGeom>
              <a:avLst/>
              <a:gdLst/>
              <a:ahLst/>
              <a:cxnLst/>
              <a:rect l="l" t="t" r="r" b="b"/>
              <a:pathLst>
                <a:path w="425" h="303" extrusionOk="0">
                  <a:moveTo>
                    <a:pt x="253" y="0"/>
                  </a:moveTo>
                  <a:cubicBezTo>
                    <a:pt x="246" y="0"/>
                    <a:pt x="240" y="1"/>
                    <a:pt x="234" y="3"/>
                  </a:cubicBezTo>
                  <a:cubicBezTo>
                    <a:pt x="0" y="3"/>
                    <a:pt x="67" y="303"/>
                    <a:pt x="234" y="303"/>
                  </a:cubicBezTo>
                  <a:cubicBezTo>
                    <a:pt x="425" y="303"/>
                    <a:pt x="373" y="0"/>
                    <a:pt x="25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0"/>
            <p:cNvSpPr/>
            <p:nvPr/>
          </p:nvSpPr>
          <p:spPr>
            <a:xfrm>
              <a:off x="8837550" y="4154825"/>
              <a:ext cx="15850" cy="10875"/>
            </a:xfrm>
            <a:custGeom>
              <a:avLst/>
              <a:gdLst/>
              <a:ahLst/>
              <a:cxnLst/>
              <a:rect l="l" t="t" r="r" b="b"/>
              <a:pathLst>
                <a:path w="634" h="435" extrusionOk="0">
                  <a:moveTo>
                    <a:pt x="300" y="0"/>
                  </a:moveTo>
                  <a:cubicBezTo>
                    <a:pt x="0" y="34"/>
                    <a:pt x="67" y="434"/>
                    <a:pt x="334" y="434"/>
                  </a:cubicBezTo>
                  <a:cubicBezTo>
                    <a:pt x="634" y="434"/>
                    <a:pt x="600" y="0"/>
                    <a:pt x="3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0"/>
            <p:cNvSpPr/>
            <p:nvPr/>
          </p:nvSpPr>
          <p:spPr>
            <a:xfrm>
              <a:off x="8707475" y="5102000"/>
              <a:ext cx="140575" cy="16025"/>
            </a:xfrm>
            <a:custGeom>
              <a:avLst/>
              <a:gdLst/>
              <a:ahLst/>
              <a:cxnLst/>
              <a:rect l="l" t="t" r="r" b="b"/>
              <a:pathLst>
                <a:path w="5623" h="641" extrusionOk="0">
                  <a:moveTo>
                    <a:pt x="5563" y="0"/>
                  </a:moveTo>
                  <a:cubicBezTo>
                    <a:pt x="5555" y="0"/>
                    <a:pt x="5546" y="2"/>
                    <a:pt x="5537" y="7"/>
                  </a:cubicBezTo>
                  <a:cubicBezTo>
                    <a:pt x="3702" y="241"/>
                    <a:pt x="1867" y="374"/>
                    <a:pt x="33" y="574"/>
                  </a:cubicBezTo>
                  <a:cubicBezTo>
                    <a:pt x="28" y="570"/>
                    <a:pt x="24" y="567"/>
                    <a:pt x="20" y="567"/>
                  </a:cubicBezTo>
                  <a:cubicBezTo>
                    <a:pt x="0" y="567"/>
                    <a:pt x="4" y="641"/>
                    <a:pt x="33" y="641"/>
                  </a:cubicBezTo>
                  <a:cubicBezTo>
                    <a:pt x="1867" y="574"/>
                    <a:pt x="3702" y="307"/>
                    <a:pt x="5537" y="74"/>
                  </a:cubicBezTo>
                  <a:cubicBezTo>
                    <a:pt x="5622" y="74"/>
                    <a:pt x="5610" y="0"/>
                    <a:pt x="5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8790850" y="5072575"/>
              <a:ext cx="10850" cy="38450"/>
            </a:xfrm>
            <a:custGeom>
              <a:avLst/>
              <a:gdLst/>
              <a:ahLst/>
              <a:cxnLst/>
              <a:rect l="l" t="t" r="r" b="b"/>
              <a:pathLst>
                <a:path w="434" h="1538" extrusionOk="0">
                  <a:moveTo>
                    <a:pt x="380" y="0"/>
                  </a:moveTo>
                  <a:cubicBezTo>
                    <a:pt x="350" y="0"/>
                    <a:pt x="317" y="17"/>
                    <a:pt x="300" y="50"/>
                  </a:cubicBezTo>
                  <a:cubicBezTo>
                    <a:pt x="167" y="517"/>
                    <a:pt x="133" y="1017"/>
                    <a:pt x="0" y="1451"/>
                  </a:cubicBezTo>
                  <a:cubicBezTo>
                    <a:pt x="0" y="1515"/>
                    <a:pt x="40" y="1538"/>
                    <a:pt x="70" y="1538"/>
                  </a:cubicBezTo>
                  <a:cubicBezTo>
                    <a:pt x="87" y="1538"/>
                    <a:pt x="100" y="1530"/>
                    <a:pt x="100" y="1518"/>
                  </a:cubicBezTo>
                  <a:cubicBezTo>
                    <a:pt x="267" y="1051"/>
                    <a:pt x="434" y="550"/>
                    <a:pt x="434" y="50"/>
                  </a:cubicBezTo>
                  <a:cubicBezTo>
                    <a:pt x="434" y="17"/>
                    <a:pt x="409" y="0"/>
                    <a:pt x="38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0"/>
            <p:cNvSpPr/>
            <p:nvPr/>
          </p:nvSpPr>
          <p:spPr>
            <a:xfrm>
              <a:off x="8864225" y="5051300"/>
              <a:ext cx="133025" cy="36275"/>
            </a:xfrm>
            <a:custGeom>
              <a:avLst/>
              <a:gdLst/>
              <a:ahLst/>
              <a:cxnLst/>
              <a:rect l="l" t="t" r="r" b="b"/>
              <a:pathLst>
                <a:path w="5321" h="1451" extrusionOk="0">
                  <a:moveTo>
                    <a:pt x="67" y="0"/>
                  </a:moveTo>
                  <a:cubicBezTo>
                    <a:pt x="0" y="34"/>
                    <a:pt x="0" y="67"/>
                    <a:pt x="34" y="67"/>
                  </a:cubicBezTo>
                  <a:cubicBezTo>
                    <a:pt x="1735" y="534"/>
                    <a:pt x="3503" y="934"/>
                    <a:pt x="5204" y="1435"/>
                  </a:cubicBezTo>
                  <a:cubicBezTo>
                    <a:pt x="5215" y="1446"/>
                    <a:pt x="5226" y="1451"/>
                    <a:pt x="5237" y="1451"/>
                  </a:cubicBezTo>
                  <a:cubicBezTo>
                    <a:pt x="5289" y="1451"/>
                    <a:pt x="5321" y="1335"/>
                    <a:pt x="5238" y="1335"/>
                  </a:cubicBezTo>
                  <a:cubicBezTo>
                    <a:pt x="3536" y="834"/>
                    <a:pt x="1835" y="334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0"/>
            <p:cNvSpPr/>
            <p:nvPr/>
          </p:nvSpPr>
          <p:spPr>
            <a:xfrm>
              <a:off x="8931775" y="5040300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983" y="0"/>
                  </a:moveTo>
                  <a:cubicBezTo>
                    <a:pt x="978" y="0"/>
                    <a:pt x="972" y="2"/>
                    <a:pt x="968" y="7"/>
                  </a:cubicBezTo>
                  <a:cubicBezTo>
                    <a:pt x="801" y="140"/>
                    <a:pt x="634" y="307"/>
                    <a:pt x="501" y="474"/>
                  </a:cubicBezTo>
                  <a:cubicBezTo>
                    <a:pt x="334" y="641"/>
                    <a:pt x="167" y="807"/>
                    <a:pt x="0" y="1007"/>
                  </a:cubicBezTo>
                  <a:cubicBezTo>
                    <a:pt x="0" y="1090"/>
                    <a:pt x="23" y="1150"/>
                    <a:pt x="50" y="1150"/>
                  </a:cubicBezTo>
                  <a:cubicBezTo>
                    <a:pt x="55" y="1150"/>
                    <a:pt x="61" y="1147"/>
                    <a:pt x="67" y="1141"/>
                  </a:cubicBezTo>
                  <a:cubicBezTo>
                    <a:pt x="234" y="1007"/>
                    <a:pt x="401" y="841"/>
                    <a:pt x="534" y="674"/>
                  </a:cubicBezTo>
                  <a:cubicBezTo>
                    <a:pt x="701" y="507"/>
                    <a:pt x="901" y="340"/>
                    <a:pt x="1034" y="140"/>
                  </a:cubicBezTo>
                  <a:cubicBezTo>
                    <a:pt x="1063" y="83"/>
                    <a:pt x="1018" y="0"/>
                    <a:pt x="9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8826700" y="3912975"/>
              <a:ext cx="206000" cy="381975"/>
            </a:xfrm>
            <a:custGeom>
              <a:avLst/>
              <a:gdLst/>
              <a:ahLst/>
              <a:cxnLst/>
              <a:rect l="l" t="t" r="r" b="b"/>
              <a:pathLst>
                <a:path w="8240" h="15279" extrusionOk="0">
                  <a:moveTo>
                    <a:pt x="668" y="1"/>
                  </a:moveTo>
                  <a:lnTo>
                    <a:pt x="2569" y="4771"/>
                  </a:lnTo>
                  <a:lnTo>
                    <a:pt x="4237" y="8507"/>
                  </a:lnTo>
                  <a:lnTo>
                    <a:pt x="0" y="14011"/>
                  </a:lnTo>
                  <a:lnTo>
                    <a:pt x="701" y="15278"/>
                  </a:lnTo>
                  <a:cubicBezTo>
                    <a:pt x="701" y="15278"/>
                    <a:pt x="8240" y="11509"/>
                    <a:pt x="7773" y="8107"/>
                  </a:cubicBezTo>
                  <a:cubicBezTo>
                    <a:pt x="7039" y="2870"/>
                    <a:pt x="668" y="1"/>
                    <a:pt x="668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0"/>
            <p:cNvSpPr/>
            <p:nvPr/>
          </p:nvSpPr>
          <p:spPr>
            <a:xfrm>
              <a:off x="8701600" y="4261100"/>
              <a:ext cx="144300" cy="100550"/>
            </a:xfrm>
            <a:custGeom>
              <a:avLst/>
              <a:gdLst/>
              <a:ahLst/>
              <a:cxnLst/>
              <a:rect l="l" t="t" r="r" b="b"/>
              <a:pathLst>
                <a:path w="5772" h="4022" extrusionOk="0">
                  <a:moveTo>
                    <a:pt x="4991" y="1"/>
                  </a:moveTo>
                  <a:cubicBezTo>
                    <a:pt x="4972" y="1"/>
                    <a:pt x="4954" y="7"/>
                    <a:pt x="4938" y="19"/>
                  </a:cubicBezTo>
                  <a:cubicBezTo>
                    <a:pt x="4704" y="219"/>
                    <a:pt x="3603" y="86"/>
                    <a:pt x="3036" y="286"/>
                  </a:cubicBezTo>
                  <a:cubicBezTo>
                    <a:pt x="2403" y="486"/>
                    <a:pt x="1368" y="1287"/>
                    <a:pt x="1435" y="1487"/>
                  </a:cubicBezTo>
                  <a:cubicBezTo>
                    <a:pt x="1452" y="1520"/>
                    <a:pt x="1486" y="1534"/>
                    <a:pt x="1534" y="1534"/>
                  </a:cubicBezTo>
                  <a:cubicBezTo>
                    <a:pt x="1775" y="1534"/>
                    <a:pt x="2346" y="1176"/>
                    <a:pt x="2569" y="1120"/>
                  </a:cubicBezTo>
                  <a:cubicBezTo>
                    <a:pt x="2614" y="1101"/>
                    <a:pt x="2659" y="1092"/>
                    <a:pt x="2698" y="1092"/>
                  </a:cubicBezTo>
                  <a:cubicBezTo>
                    <a:pt x="2864" y="1092"/>
                    <a:pt x="2911" y="1263"/>
                    <a:pt x="2236" y="1587"/>
                  </a:cubicBezTo>
                  <a:cubicBezTo>
                    <a:pt x="1402" y="1954"/>
                    <a:pt x="134" y="2621"/>
                    <a:pt x="234" y="2854"/>
                  </a:cubicBezTo>
                  <a:cubicBezTo>
                    <a:pt x="242" y="2886"/>
                    <a:pt x="272" y="2900"/>
                    <a:pt x="319" y="2900"/>
                  </a:cubicBezTo>
                  <a:cubicBezTo>
                    <a:pt x="622" y="2900"/>
                    <a:pt x="1635" y="2319"/>
                    <a:pt x="1995" y="2319"/>
                  </a:cubicBezTo>
                  <a:cubicBezTo>
                    <a:pt x="2044" y="2319"/>
                    <a:pt x="2081" y="2329"/>
                    <a:pt x="2102" y="2354"/>
                  </a:cubicBezTo>
                  <a:cubicBezTo>
                    <a:pt x="2302" y="2621"/>
                    <a:pt x="1469" y="2821"/>
                    <a:pt x="968" y="2988"/>
                  </a:cubicBezTo>
                  <a:cubicBezTo>
                    <a:pt x="501" y="3121"/>
                    <a:pt x="1" y="3322"/>
                    <a:pt x="1" y="3322"/>
                  </a:cubicBezTo>
                  <a:cubicBezTo>
                    <a:pt x="38" y="3471"/>
                    <a:pt x="177" y="3527"/>
                    <a:pt x="371" y="3527"/>
                  </a:cubicBezTo>
                  <a:cubicBezTo>
                    <a:pt x="932" y="3527"/>
                    <a:pt x="1962" y="3062"/>
                    <a:pt x="2374" y="3062"/>
                  </a:cubicBezTo>
                  <a:cubicBezTo>
                    <a:pt x="2454" y="3062"/>
                    <a:pt x="2511" y="3079"/>
                    <a:pt x="2536" y="3121"/>
                  </a:cubicBezTo>
                  <a:cubicBezTo>
                    <a:pt x="2736" y="3455"/>
                    <a:pt x="935" y="3688"/>
                    <a:pt x="835" y="3855"/>
                  </a:cubicBezTo>
                  <a:cubicBezTo>
                    <a:pt x="776" y="3958"/>
                    <a:pt x="910" y="4022"/>
                    <a:pt x="1178" y="4022"/>
                  </a:cubicBezTo>
                  <a:cubicBezTo>
                    <a:pt x="1520" y="4022"/>
                    <a:pt x="2081" y="3917"/>
                    <a:pt x="2736" y="3655"/>
                  </a:cubicBezTo>
                  <a:cubicBezTo>
                    <a:pt x="3904" y="3155"/>
                    <a:pt x="5772" y="1320"/>
                    <a:pt x="5772" y="1320"/>
                  </a:cubicBezTo>
                  <a:cubicBezTo>
                    <a:pt x="5772" y="1320"/>
                    <a:pt x="5273" y="1"/>
                    <a:pt x="4991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0"/>
            <p:cNvSpPr/>
            <p:nvPr/>
          </p:nvSpPr>
          <p:spPr>
            <a:xfrm>
              <a:off x="8995975" y="3797900"/>
              <a:ext cx="240150" cy="444525"/>
            </a:xfrm>
            <a:custGeom>
              <a:avLst/>
              <a:gdLst/>
              <a:ahLst/>
              <a:cxnLst/>
              <a:rect l="l" t="t" r="r" b="b"/>
              <a:pathLst>
                <a:path w="9606" h="17781" extrusionOk="0">
                  <a:moveTo>
                    <a:pt x="2169" y="1"/>
                  </a:moveTo>
                  <a:lnTo>
                    <a:pt x="3003" y="5638"/>
                  </a:lnTo>
                  <a:lnTo>
                    <a:pt x="4938" y="9874"/>
                  </a:lnTo>
                  <a:lnTo>
                    <a:pt x="1" y="16279"/>
                  </a:lnTo>
                  <a:lnTo>
                    <a:pt x="835" y="17780"/>
                  </a:lnTo>
                  <a:cubicBezTo>
                    <a:pt x="835" y="17780"/>
                    <a:pt x="835" y="17780"/>
                    <a:pt x="836" y="17780"/>
                  </a:cubicBezTo>
                  <a:cubicBezTo>
                    <a:pt x="967" y="17780"/>
                    <a:pt x="9606" y="13362"/>
                    <a:pt x="9074" y="9474"/>
                  </a:cubicBezTo>
                  <a:cubicBezTo>
                    <a:pt x="8240" y="3437"/>
                    <a:pt x="2170" y="1"/>
                    <a:pt x="2169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8853375" y="4204150"/>
              <a:ext cx="166825" cy="115125"/>
            </a:xfrm>
            <a:custGeom>
              <a:avLst/>
              <a:gdLst/>
              <a:ahLst/>
              <a:cxnLst/>
              <a:rect l="l" t="t" r="r" b="b"/>
              <a:pathLst>
                <a:path w="6673" h="4605" extrusionOk="0">
                  <a:moveTo>
                    <a:pt x="5749" y="0"/>
                  </a:moveTo>
                  <a:cubicBezTo>
                    <a:pt x="5722" y="0"/>
                    <a:pt x="5696" y="9"/>
                    <a:pt x="5672" y="29"/>
                  </a:cubicBezTo>
                  <a:cubicBezTo>
                    <a:pt x="5371" y="262"/>
                    <a:pt x="4137" y="96"/>
                    <a:pt x="3470" y="296"/>
                  </a:cubicBezTo>
                  <a:cubicBezTo>
                    <a:pt x="2803" y="529"/>
                    <a:pt x="1602" y="1430"/>
                    <a:pt x="1669" y="1697"/>
                  </a:cubicBezTo>
                  <a:cubicBezTo>
                    <a:pt x="1683" y="1725"/>
                    <a:pt x="1713" y="1737"/>
                    <a:pt x="1756" y="1737"/>
                  </a:cubicBezTo>
                  <a:cubicBezTo>
                    <a:pt x="2012" y="1737"/>
                    <a:pt x="2712" y="1287"/>
                    <a:pt x="2970" y="1230"/>
                  </a:cubicBezTo>
                  <a:cubicBezTo>
                    <a:pt x="3022" y="1214"/>
                    <a:pt x="3071" y="1207"/>
                    <a:pt x="3114" y="1207"/>
                  </a:cubicBezTo>
                  <a:cubicBezTo>
                    <a:pt x="3348" y="1207"/>
                    <a:pt x="3391" y="1426"/>
                    <a:pt x="2603" y="1763"/>
                  </a:cubicBezTo>
                  <a:cubicBezTo>
                    <a:pt x="1635" y="2197"/>
                    <a:pt x="201" y="2964"/>
                    <a:pt x="301" y="3264"/>
                  </a:cubicBezTo>
                  <a:cubicBezTo>
                    <a:pt x="309" y="3299"/>
                    <a:pt x="340" y="3314"/>
                    <a:pt x="390" y="3314"/>
                  </a:cubicBezTo>
                  <a:cubicBezTo>
                    <a:pt x="721" y="3314"/>
                    <a:pt x="1869" y="2648"/>
                    <a:pt x="2319" y="2648"/>
                  </a:cubicBezTo>
                  <a:cubicBezTo>
                    <a:pt x="2387" y="2648"/>
                    <a:pt x="2438" y="2663"/>
                    <a:pt x="2469" y="2697"/>
                  </a:cubicBezTo>
                  <a:cubicBezTo>
                    <a:pt x="2703" y="2931"/>
                    <a:pt x="1769" y="3231"/>
                    <a:pt x="1168" y="3398"/>
                  </a:cubicBezTo>
                  <a:cubicBezTo>
                    <a:pt x="535" y="3565"/>
                    <a:pt x="1" y="3798"/>
                    <a:pt x="1" y="3798"/>
                  </a:cubicBezTo>
                  <a:cubicBezTo>
                    <a:pt x="39" y="3972"/>
                    <a:pt x="195" y="4036"/>
                    <a:pt x="419" y="4036"/>
                  </a:cubicBezTo>
                  <a:cubicBezTo>
                    <a:pt x="1063" y="4036"/>
                    <a:pt x="2260" y="3501"/>
                    <a:pt x="2746" y="3501"/>
                  </a:cubicBezTo>
                  <a:cubicBezTo>
                    <a:pt x="2837" y="3501"/>
                    <a:pt x="2904" y="3520"/>
                    <a:pt x="2936" y="3565"/>
                  </a:cubicBezTo>
                  <a:cubicBezTo>
                    <a:pt x="3203" y="3932"/>
                    <a:pt x="1135" y="4232"/>
                    <a:pt x="968" y="4432"/>
                  </a:cubicBezTo>
                  <a:cubicBezTo>
                    <a:pt x="890" y="4525"/>
                    <a:pt x="1074" y="4604"/>
                    <a:pt x="1427" y="4604"/>
                  </a:cubicBezTo>
                  <a:cubicBezTo>
                    <a:pt x="1831" y="4604"/>
                    <a:pt x="2458" y="4501"/>
                    <a:pt x="3170" y="4198"/>
                  </a:cubicBezTo>
                  <a:cubicBezTo>
                    <a:pt x="4504" y="3598"/>
                    <a:pt x="6672" y="1463"/>
                    <a:pt x="6672" y="1463"/>
                  </a:cubicBezTo>
                  <a:cubicBezTo>
                    <a:pt x="6672" y="1463"/>
                    <a:pt x="6099" y="0"/>
                    <a:pt x="5749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0"/>
            <p:cNvSpPr/>
            <p:nvPr/>
          </p:nvSpPr>
          <p:spPr>
            <a:xfrm>
              <a:off x="9036025" y="3784550"/>
              <a:ext cx="183475" cy="266050"/>
            </a:xfrm>
            <a:custGeom>
              <a:avLst/>
              <a:gdLst/>
              <a:ahLst/>
              <a:cxnLst/>
              <a:rect l="l" t="t" r="r" b="b"/>
              <a:pathLst>
                <a:path w="7339" h="10642" extrusionOk="0">
                  <a:moveTo>
                    <a:pt x="0" y="1"/>
                  </a:moveTo>
                  <a:lnTo>
                    <a:pt x="2535" y="10642"/>
                  </a:lnTo>
                  <a:lnTo>
                    <a:pt x="7339" y="7573"/>
                  </a:lnTo>
                  <a:cubicBezTo>
                    <a:pt x="4203" y="5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0"/>
            <p:cNvSpPr/>
            <p:nvPr/>
          </p:nvSpPr>
          <p:spPr>
            <a:xfrm>
              <a:off x="9083550" y="3893800"/>
              <a:ext cx="27125" cy="167225"/>
            </a:xfrm>
            <a:custGeom>
              <a:avLst/>
              <a:gdLst/>
              <a:ahLst/>
              <a:cxnLst/>
              <a:rect l="l" t="t" r="r" b="b"/>
              <a:pathLst>
                <a:path w="1085" h="6689" extrusionOk="0">
                  <a:moveTo>
                    <a:pt x="0" y="1"/>
                  </a:moveTo>
                  <a:cubicBezTo>
                    <a:pt x="301" y="2202"/>
                    <a:pt x="601" y="4437"/>
                    <a:pt x="934" y="6639"/>
                  </a:cubicBezTo>
                  <a:cubicBezTo>
                    <a:pt x="968" y="6672"/>
                    <a:pt x="1009" y="6689"/>
                    <a:pt x="1039" y="6689"/>
                  </a:cubicBezTo>
                  <a:cubicBezTo>
                    <a:pt x="1068" y="6689"/>
                    <a:pt x="1085" y="6672"/>
                    <a:pt x="1068" y="6639"/>
                  </a:cubicBezTo>
                  <a:cubicBezTo>
                    <a:pt x="801" y="4437"/>
                    <a:pt x="568" y="2169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0"/>
            <p:cNvSpPr/>
            <p:nvPr/>
          </p:nvSpPr>
          <p:spPr>
            <a:xfrm>
              <a:off x="8974300" y="3965350"/>
              <a:ext cx="13275" cy="10325"/>
            </a:xfrm>
            <a:custGeom>
              <a:avLst/>
              <a:gdLst/>
              <a:ahLst/>
              <a:cxnLst/>
              <a:rect l="l" t="t" r="r" b="b"/>
              <a:pathLst>
                <a:path w="531" h="413" extrusionOk="0">
                  <a:moveTo>
                    <a:pt x="298" y="1"/>
                  </a:moveTo>
                  <a:cubicBezTo>
                    <a:pt x="287" y="1"/>
                    <a:pt x="276" y="3"/>
                    <a:pt x="267" y="7"/>
                  </a:cubicBezTo>
                  <a:cubicBezTo>
                    <a:pt x="201" y="7"/>
                    <a:pt x="201" y="7"/>
                    <a:pt x="167" y="74"/>
                  </a:cubicBezTo>
                  <a:cubicBezTo>
                    <a:pt x="1" y="107"/>
                    <a:pt x="34" y="341"/>
                    <a:pt x="201" y="408"/>
                  </a:cubicBezTo>
                  <a:lnTo>
                    <a:pt x="301" y="408"/>
                  </a:lnTo>
                  <a:cubicBezTo>
                    <a:pt x="315" y="411"/>
                    <a:pt x="329" y="413"/>
                    <a:pt x="342" y="413"/>
                  </a:cubicBezTo>
                  <a:cubicBezTo>
                    <a:pt x="454" y="413"/>
                    <a:pt x="531" y="293"/>
                    <a:pt x="501" y="174"/>
                  </a:cubicBezTo>
                  <a:cubicBezTo>
                    <a:pt x="472" y="87"/>
                    <a:pt x="368" y="1"/>
                    <a:pt x="29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0"/>
            <p:cNvSpPr/>
            <p:nvPr/>
          </p:nvSpPr>
          <p:spPr>
            <a:xfrm>
              <a:off x="8993500" y="3912975"/>
              <a:ext cx="12525" cy="10100"/>
            </a:xfrm>
            <a:custGeom>
              <a:avLst/>
              <a:gdLst/>
              <a:ahLst/>
              <a:cxnLst/>
              <a:rect l="l" t="t" r="r" b="b"/>
              <a:pathLst>
                <a:path w="501" h="404" extrusionOk="0">
                  <a:moveTo>
                    <a:pt x="200" y="1"/>
                  </a:moveTo>
                  <a:cubicBezTo>
                    <a:pt x="8" y="33"/>
                    <a:pt x="0" y="403"/>
                    <a:pt x="206" y="403"/>
                  </a:cubicBezTo>
                  <a:cubicBezTo>
                    <a:pt x="215" y="403"/>
                    <a:pt x="224" y="402"/>
                    <a:pt x="233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0"/>
            <p:cNvSpPr/>
            <p:nvPr/>
          </p:nvSpPr>
          <p:spPr>
            <a:xfrm>
              <a:off x="8980975" y="3940500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0" y="67"/>
                    <a:pt x="34" y="501"/>
                    <a:pt x="367" y="501"/>
                  </a:cubicBezTo>
                  <a:cubicBezTo>
                    <a:pt x="668" y="468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0"/>
            <p:cNvSpPr/>
            <p:nvPr/>
          </p:nvSpPr>
          <p:spPr>
            <a:xfrm>
              <a:off x="9006825" y="3930925"/>
              <a:ext cx="5875" cy="6900"/>
            </a:xfrm>
            <a:custGeom>
              <a:avLst/>
              <a:gdLst/>
              <a:ahLst/>
              <a:cxnLst/>
              <a:rect l="l" t="t" r="r" b="b"/>
              <a:pathLst>
                <a:path w="235" h="276" extrusionOk="0">
                  <a:moveTo>
                    <a:pt x="88" y="0"/>
                  </a:moveTo>
                  <a:cubicBezTo>
                    <a:pt x="42" y="0"/>
                    <a:pt x="1" y="17"/>
                    <a:pt x="1" y="50"/>
                  </a:cubicBezTo>
                  <a:lnTo>
                    <a:pt x="1" y="150"/>
                  </a:lnTo>
                  <a:cubicBezTo>
                    <a:pt x="1" y="234"/>
                    <a:pt x="59" y="275"/>
                    <a:pt x="117" y="275"/>
                  </a:cubicBezTo>
                  <a:cubicBezTo>
                    <a:pt x="176" y="275"/>
                    <a:pt x="234" y="234"/>
                    <a:pt x="234" y="150"/>
                  </a:cubicBezTo>
                  <a:cubicBezTo>
                    <a:pt x="234" y="117"/>
                    <a:pt x="234" y="50"/>
                    <a:pt x="201" y="50"/>
                  </a:cubicBezTo>
                  <a:cubicBezTo>
                    <a:pt x="184" y="17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0"/>
            <p:cNvSpPr/>
            <p:nvPr/>
          </p:nvSpPr>
          <p:spPr>
            <a:xfrm>
              <a:off x="9008500" y="38888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234" y="0"/>
                  </a:moveTo>
                  <a:cubicBezTo>
                    <a:pt x="0" y="0"/>
                    <a:pt x="67" y="301"/>
                    <a:pt x="234" y="301"/>
                  </a:cubicBezTo>
                  <a:cubicBezTo>
                    <a:pt x="367" y="301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0"/>
            <p:cNvSpPr/>
            <p:nvPr/>
          </p:nvSpPr>
          <p:spPr>
            <a:xfrm>
              <a:off x="9015175" y="38671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00" y="0"/>
                  </a:moveTo>
                  <a:cubicBezTo>
                    <a:pt x="0" y="0"/>
                    <a:pt x="33" y="334"/>
                    <a:pt x="234" y="334"/>
                  </a:cubicBezTo>
                  <a:cubicBezTo>
                    <a:pt x="467" y="334"/>
                    <a:pt x="467" y="0"/>
                    <a:pt x="2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0"/>
            <p:cNvSpPr/>
            <p:nvPr/>
          </p:nvSpPr>
          <p:spPr>
            <a:xfrm>
              <a:off x="9036025" y="38354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33" y="1"/>
                  </a:moveTo>
                  <a:cubicBezTo>
                    <a:pt x="0" y="1"/>
                    <a:pt x="0" y="167"/>
                    <a:pt x="133" y="167"/>
                  </a:cubicBezTo>
                  <a:cubicBezTo>
                    <a:pt x="200" y="1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0"/>
            <p:cNvSpPr/>
            <p:nvPr/>
          </p:nvSpPr>
          <p:spPr>
            <a:xfrm>
              <a:off x="9032250" y="3860550"/>
              <a:ext cx="7950" cy="9750"/>
            </a:xfrm>
            <a:custGeom>
              <a:avLst/>
              <a:gdLst/>
              <a:ahLst/>
              <a:cxnLst/>
              <a:rect l="l" t="t" r="r" b="b"/>
              <a:pathLst>
                <a:path w="318" h="390" extrusionOk="0">
                  <a:moveTo>
                    <a:pt x="164" y="0"/>
                  </a:moveTo>
                  <a:cubicBezTo>
                    <a:pt x="82" y="0"/>
                    <a:pt x="0" y="59"/>
                    <a:pt x="18" y="163"/>
                  </a:cubicBezTo>
                  <a:lnTo>
                    <a:pt x="18" y="263"/>
                  </a:lnTo>
                  <a:cubicBezTo>
                    <a:pt x="33" y="354"/>
                    <a:pt x="95" y="389"/>
                    <a:pt x="160" y="389"/>
                  </a:cubicBezTo>
                  <a:cubicBezTo>
                    <a:pt x="238" y="389"/>
                    <a:pt x="318" y="336"/>
                    <a:pt x="318" y="263"/>
                  </a:cubicBezTo>
                  <a:lnTo>
                    <a:pt x="318" y="163"/>
                  </a:lnTo>
                  <a:cubicBezTo>
                    <a:pt x="318" y="51"/>
                    <a:pt x="241" y="0"/>
                    <a:pt x="1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0"/>
            <p:cNvSpPr/>
            <p:nvPr/>
          </p:nvSpPr>
          <p:spPr>
            <a:xfrm>
              <a:off x="9023550" y="3837100"/>
              <a:ext cx="11650" cy="7750"/>
            </a:xfrm>
            <a:custGeom>
              <a:avLst/>
              <a:gdLst/>
              <a:ahLst/>
              <a:cxnLst/>
              <a:rect l="l" t="t" r="r" b="b"/>
              <a:pathLst>
                <a:path w="466" h="310" extrusionOk="0">
                  <a:moveTo>
                    <a:pt x="232" y="0"/>
                  </a:moveTo>
                  <a:cubicBezTo>
                    <a:pt x="20" y="31"/>
                    <a:pt x="1" y="309"/>
                    <a:pt x="175" y="309"/>
                  </a:cubicBezTo>
                  <a:cubicBezTo>
                    <a:pt x="192" y="309"/>
                    <a:pt x="211" y="307"/>
                    <a:pt x="232" y="301"/>
                  </a:cubicBezTo>
                  <a:cubicBezTo>
                    <a:pt x="299" y="301"/>
                    <a:pt x="299" y="301"/>
                    <a:pt x="332" y="267"/>
                  </a:cubicBezTo>
                  <a:cubicBezTo>
                    <a:pt x="466" y="234"/>
                    <a:pt x="399" y="67"/>
                    <a:pt x="33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0"/>
            <p:cNvSpPr/>
            <p:nvPr/>
          </p:nvSpPr>
          <p:spPr>
            <a:xfrm>
              <a:off x="9041850" y="3806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267" y="200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0"/>
            <p:cNvSpPr/>
            <p:nvPr/>
          </p:nvSpPr>
          <p:spPr>
            <a:xfrm>
              <a:off x="9044625" y="3818700"/>
              <a:ext cx="11150" cy="7650"/>
            </a:xfrm>
            <a:custGeom>
              <a:avLst/>
              <a:gdLst/>
              <a:ahLst/>
              <a:cxnLst/>
              <a:rect l="l" t="t" r="r" b="b"/>
              <a:pathLst>
                <a:path w="446" h="306" extrusionOk="0">
                  <a:moveTo>
                    <a:pt x="246" y="0"/>
                  </a:moveTo>
                  <a:cubicBezTo>
                    <a:pt x="239" y="0"/>
                    <a:pt x="231" y="1"/>
                    <a:pt x="223" y="2"/>
                  </a:cubicBezTo>
                  <a:cubicBezTo>
                    <a:pt x="1" y="2"/>
                    <a:pt x="20" y="305"/>
                    <a:pt x="196" y="305"/>
                  </a:cubicBezTo>
                  <a:cubicBezTo>
                    <a:pt x="204" y="305"/>
                    <a:pt x="214" y="304"/>
                    <a:pt x="223" y="303"/>
                  </a:cubicBezTo>
                  <a:cubicBezTo>
                    <a:pt x="446" y="303"/>
                    <a:pt x="396" y="0"/>
                    <a:pt x="24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0"/>
            <p:cNvSpPr/>
            <p:nvPr/>
          </p:nvSpPr>
          <p:spPr>
            <a:xfrm>
              <a:off x="9008825" y="3902675"/>
              <a:ext cx="13875" cy="10575"/>
            </a:xfrm>
            <a:custGeom>
              <a:avLst/>
              <a:gdLst/>
              <a:ahLst/>
              <a:cxnLst/>
              <a:rect l="l" t="t" r="r" b="b"/>
              <a:pathLst>
                <a:path w="555" h="423" extrusionOk="0">
                  <a:moveTo>
                    <a:pt x="304" y="0"/>
                  </a:moveTo>
                  <a:cubicBezTo>
                    <a:pt x="233" y="0"/>
                    <a:pt x="196" y="38"/>
                    <a:pt x="121" y="113"/>
                  </a:cubicBezTo>
                  <a:cubicBezTo>
                    <a:pt x="0" y="173"/>
                    <a:pt x="70" y="422"/>
                    <a:pt x="231" y="422"/>
                  </a:cubicBezTo>
                  <a:cubicBezTo>
                    <a:pt x="249" y="422"/>
                    <a:pt x="268" y="419"/>
                    <a:pt x="287" y="413"/>
                  </a:cubicBezTo>
                  <a:cubicBezTo>
                    <a:pt x="321" y="346"/>
                    <a:pt x="421" y="346"/>
                    <a:pt x="454" y="313"/>
                  </a:cubicBezTo>
                  <a:cubicBezTo>
                    <a:pt x="488" y="279"/>
                    <a:pt x="488" y="246"/>
                    <a:pt x="488" y="179"/>
                  </a:cubicBezTo>
                  <a:cubicBezTo>
                    <a:pt x="554" y="113"/>
                    <a:pt x="454" y="79"/>
                    <a:pt x="388" y="13"/>
                  </a:cubicBezTo>
                  <a:cubicBezTo>
                    <a:pt x="354" y="4"/>
                    <a:pt x="327" y="0"/>
                    <a:pt x="3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0"/>
            <p:cNvSpPr/>
            <p:nvPr/>
          </p:nvSpPr>
          <p:spPr>
            <a:xfrm>
              <a:off x="9027175" y="388212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7" y="1"/>
                  </a:moveTo>
                  <a:cubicBezTo>
                    <a:pt x="0" y="63"/>
                    <a:pt x="17" y="271"/>
                    <a:pt x="156" y="271"/>
                  </a:cubicBezTo>
                  <a:cubicBezTo>
                    <a:pt x="166" y="271"/>
                    <a:pt x="176" y="270"/>
                    <a:pt x="187" y="267"/>
                  </a:cubicBezTo>
                  <a:cubicBezTo>
                    <a:pt x="354" y="267"/>
                    <a:pt x="321" y="1"/>
                    <a:pt x="18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0"/>
            <p:cNvSpPr/>
            <p:nvPr/>
          </p:nvSpPr>
          <p:spPr>
            <a:xfrm>
              <a:off x="8995975" y="3965450"/>
              <a:ext cx="10650" cy="7600"/>
            </a:xfrm>
            <a:custGeom>
              <a:avLst/>
              <a:gdLst/>
              <a:ahLst/>
              <a:cxnLst/>
              <a:rect l="l" t="t" r="r" b="b"/>
              <a:pathLst>
                <a:path w="426" h="304" extrusionOk="0">
                  <a:moveTo>
                    <a:pt x="257" y="1"/>
                  </a:moveTo>
                  <a:cubicBezTo>
                    <a:pt x="250" y="1"/>
                    <a:pt x="242" y="2"/>
                    <a:pt x="234" y="3"/>
                  </a:cubicBezTo>
                  <a:cubicBezTo>
                    <a:pt x="1" y="3"/>
                    <a:pt x="1" y="304"/>
                    <a:pt x="234" y="304"/>
                  </a:cubicBezTo>
                  <a:cubicBezTo>
                    <a:pt x="425" y="304"/>
                    <a:pt x="404" y="1"/>
                    <a:pt x="25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0"/>
            <p:cNvSpPr/>
            <p:nvPr/>
          </p:nvSpPr>
          <p:spPr>
            <a:xfrm>
              <a:off x="8990150" y="3985500"/>
              <a:ext cx="13975" cy="10900"/>
            </a:xfrm>
            <a:custGeom>
              <a:avLst/>
              <a:gdLst/>
              <a:ahLst/>
              <a:cxnLst/>
              <a:rect l="l" t="t" r="r" b="b"/>
              <a:pathLst>
                <a:path w="559" h="436" extrusionOk="0">
                  <a:moveTo>
                    <a:pt x="264" y="0"/>
                  </a:moveTo>
                  <a:cubicBezTo>
                    <a:pt x="254" y="0"/>
                    <a:pt x="244" y="1"/>
                    <a:pt x="234" y="2"/>
                  </a:cubicBezTo>
                  <a:cubicBezTo>
                    <a:pt x="0" y="2"/>
                    <a:pt x="34" y="436"/>
                    <a:pt x="301" y="436"/>
                  </a:cubicBezTo>
                  <a:cubicBezTo>
                    <a:pt x="558" y="436"/>
                    <a:pt x="536" y="0"/>
                    <a:pt x="2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0"/>
            <p:cNvSpPr/>
            <p:nvPr/>
          </p:nvSpPr>
          <p:spPr>
            <a:xfrm>
              <a:off x="8943450" y="3948850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267" y="234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0"/>
            <p:cNvSpPr/>
            <p:nvPr/>
          </p:nvSpPr>
          <p:spPr>
            <a:xfrm>
              <a:off x="8910100" y="3923775"/>
              <a:ext cx="9775" cy="7575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223" y="0"/>
                  </a:moveTo>
                  <a:cubicBezTo>
                    <a:pt x="216" y="0"/>
                    <a:pt x="208" y="1"/>
                    <a:pt x="200" y="2"/>
                  </a:cubicBezTo>
                  <a:cubicBezTo>
                    <a:pt x="0" y="2"/>
                    <a:pt x="33" y="303"/>
                    <a:pt x="200" y="303"/>
                  </a:cubicBezTo>
                  <a:cubicBezTo>
                    <a:pt x="391" y="303"/>
                    <a:pt x="370" y="0"/>
                    <a:pt x="22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0"/>
            <p:cNvSpPr/>
            <p:nvPr/>
          </p:nvSpPr>
          <p:spPr>
            <a:xfrm>
              <a:off x="8908425" y="3897150"/>
              <a:ext cx="7525" cy="5650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34" y="0"/>
                  </a:moveTo>
                  <a:cubicBezTo>
                    <a:pt x="0" y="0"/>
                    <a:pt x="0" y="67"/>
                    <a:pt x="67" y="167"/>
                  </a:cubicBezTo>
                  <a:lnTo>
                    <a:pt x="100" y="200"/>
                  </a:lnTo>
                  <a:cubicBezTo>
                    <a:pt x="117" y="217"/>
                    <a:pt x="151" y="225"/>
                    <a:pt x="180" y="225"/>
                  </a:cubicBezTo>
                  <a:cubicBezTo>
                    <a:pt x="209" y="225"/>
                    <a:pt x="234" y="217"/>
                    <a:pt x="234" y="200"/>
                  </a:cubicBezTo>
                  <a:cubicBezTo>
                    <a:pt x="234" y="200"/>
                    <a:pt x="234" y="167"/>
                    <a:pt x="267" y="167"/>
                  </a:cubicBezTo>
                  <a:cubicBezTo>
                    <a:pt x="301" y="67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0"/>
            <p:cNvSpPr/>
            <p:nvPr/>
          </p:nvSpPr>
          <p:spPr>
            <a:xfrm>
              <a:off x="8891950" y="3918775"/>
              <a:ext cx="11725" cy="8200"/>
            </a:xfrm>
            <a:custGeom>
              <a:avLst/>
              <a:gdLst/>
              <a:ahLst/>
              <a:cxnLst/>
              <a:rect l="l" t="t" r="r" b="b"/>
              <a:pathLst>
                <a:path w="469" h="328" extrusionOk="0">
                  <a:moveTo>
                    <a:pt x="263" y="1"/>
                  </a:moveTo>
                  <a:cubicBezTo>
                    <a:pt x="228" y="1"/>
                    <a:pt x="192" y="11"/>
                    <a:pt x="159" y="36"/>
                  </a:cubicBezTo>
                  <a:lnTo>
                    <a:pt x="126" y="102"/>
                  </a:lnTo>
                  <a:cubicBezTo>
                    <a:pt x="1" y="177"/>
                    <a:pt x="119" y="328"/>
                    <a:pt x="229" y="328"/>
                  </a:cubicBezTo>
                  <a:cubicBezTo>
                    <a:pt x="265" y="328"/>
                    <a:pt x="301" y="311"/>
                    <a:pt x="326" y="269"/>
                  </a:cubicBezTo>
                  <a:lnTo>
                    <a:pt x="393" y="202"/>
                  </a:lnTo>
                  <a:cubicBezTo>
                    <a:pt x="468" y="102"/>
                    <a:pt x="372" y="1"/>
                    <a:pt x="26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0"/>
            <p:cNvSpPr/>
            <p:nvPr/>
          </p:nvSpPr>
          <p:spPr>
            <a:xfrm>
              <a:off x="8912175" y="3906525"/>
              <a:ext cx="7125" cy="7650"/>
            </a:xfrm>
            <a:custGeom>
              <a:avLst/>
              <a:gdLst/>
              <a:ahLst/>
              <a:cxnLst/>
              <a:rect l="l" t="t" r="r" b="b"/>
              <a:pathLst>
                <a:path w="285" h="306" extrusionOk="0">
                  <a:moveTo>
                    <a:pt x="138" y="0"/>
                  </a:moveTo>
                  <a:cubicBezTo>
                    <a:pt x="67" y="0"/>
                    <a:pt x="1" y="42"/>
                    <a:pt x="17" y="125"/>
                  </a:cubicBezTo>
                  <a:lnTo>
                    <a:pt x="17" y="192"/>
                  </a:lnTo>
                  <a:cubicBezTo>
                    <a:pt x="49" y="271"/>
                    <a:pt x="110" y="305"/>
                    <a:pt x="166" y="305"/>
                  </a:cubicBezTo>
                  <a:cubicBezTo>
                    <a:pt x="228" y="305"/>
                    <a:pt x="284" y="262"/>
                    <a:pt x="284" y="192"/>
                  </a:cubicBezTo>
                  <a:lnTo>
                    <a:pt x="284" y="125"/>
                  </a:lnTo>
                  <a:cubicBezTo>
                    <a:pt x="284" y="42"/>
                    <a:pt x="209" y="0"/>
                    <a:pt x="13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0"/>
            <p:cNvSpPr/>
            <p:nvPr/>
          </p:nvSpPr>
          <p:spPr>
            <a:xfrm>
              <a:off x="8927625" y="3940400"/>
              <a:ext cx="5825" cy="4300"/>
            </a:xfrm>
            <a:custGeom>
              <a:avLst/>
              <a:gdLst/>
              <a:ahLst/>
              <a:cxnLst/>
              <a:rect l="l" t="t" r="r" b="b"/>
              <a:pathLst>
                <a:path w="233" h="172" extrusionOk="0">
                  <a:moveTo>
                    <a:pt x="105" y="1"/>
                  </a:moveTo>
                  <a:cubicBezTo>
                    <a:pt x="0" y="1"/>
                    <a:pt x="10" y="171"/>
                    <a:pt x="133" y="171"/>
                  </a:cubicBezTo>
                  <a:cubicBezTo>
                    <a:pt x="225" y="171"/>
                    <a:pt x="233" y="1"/>
                    <a:pt x="154" y="1"/>
                  </a:cubicBezTo>
                  <a:cubicBezTo>
                    <a:pt x="148" y="1"/>
                    <a:pt x="141" y="2"/>
                    <a:pt x="133" y="5"/>
                  </a:cubicBezTo>
                  <a:cubicBezTo>
                    <a:pt x="123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0"/>
            <p:cNvSpPr/>
            <p:nvPr/>
          </p:nvSpPr>
          <p:spPr>
            <a:xfrm>
              <a:off x="8952625" y="3970825"/>
              <a:ext cx="14200" cy="9725"/>
            </a:xfrm>
            <a:custGeom>
              <a:avLst/>
              <a:gdLst/>
              <a:ahLst/>
              <a:cxnLst/>
              <a:rect l="l" t="t" r="r" b="b"/>
              <a:pathLst>
                <a:path w="568" h="389" extrusionOk="0">
                  <a:moveTo>
                    <a:pt x="324" y="1"/>
                  </a:moveTo>
                  <a:cubicBezTo>
                    <a:pt x="294" y="1"/>
                    <a:pt x="263" y="7"/>
                    <a:pt x="234" y="22"/>
                  </a:cubicBezTo>
                  <a:cubicBezTo>
                    <a:pt x="0" y="22"/>
                    <a:pt x="34" y="389"/>
                    <a:pt x="301" y="389"/>
                  </a:cubicBezTo>
                  <a:cubicBezTo>
                    <a:pt x="401" y="389"/>
                    <a:pt x="567" y="289"/>
                    <a:pt x="534" y="189"/>
                  </a:cubicBezTo>
                  <a:cubicBezTo>
                    <a:pt x="534" y="84"/>
                    <a:pt x="432" y="1"/>
                    <a:pt x="32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0"/>
            <p:cNvSpPr/>
            <p:nvPr/>
          </p:nvSpPr>
          <p:spPr>
            <a:xfrm>
              <a:off x="8885900" y="3897050"/>
              <a:ext cx="15725" cy="12650"/>
            </a:xfrm>
            <a:custGeom>
              <a:avLst/>
              <a:gdLst/>
              <a:ahLst/>
              <a:cxnLst/>
              <a:rect l="l" t="t" r="r" b="b"/>
              <a:pathLst>
                <a:path w="629" h="506" extrusionOk="0">
                  <a:moveTo>
                    <a:pt x="400" y="1"/>
                  </a:moveTo>
                  <a:cubicBezTo>
                    <a:pt x="389" y="1"/>
                    <a:pt x="379" y="2"/>
                    <a:pt x="368" y="4"/>
                  </a:cubicBezTo>
                  <a:cubicBezTo>
                    <a:pt x="301" y="4"/>
                    <a:pt x="201" y="37"/>
                    <a:pt x="134" y="71"/>
                  </a:cubicBezTo>
                  <a:cubicBezTo>
                    <a:pt x="34" y="171"/>
                    <a:pt x="1" y="304"/>
                    <a:pt x="67" y="404"/>
                  </a:cubicBezTo>
                  <a:cubicBezTo>
                    <a:pt x="132" y="469"/>
                    <a:pt x="211" y="506"/>
                    <a:pt x="276" y="506"/>
                  </a:cubicBezTo>
                  <a:cubicBezTo>
                    <a:pt x="312" y="506"/>
                    <a:pt x="344" y="495"/>
                    <a:pt x="368" y="471"/>
                  </a:cubicBezTo>
                  <a:cubicBezTo>
                    <a:pt x="468" y="404"/>
                    <a:pt x="501" y="371"/>
                    <a:pt x="534" y="338"/>
                  </a:cubicBezTo>
                  <a:cubicBezTo>
                    <a:pt x="628" y="213"/>
                    <a:pt x="547" y="1"/>
                    <a:pt x="4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0"/>
            <p:cNvSpPr/>
            <p:nvPr/>
          </p:nvSpPr>
          <p:spPr>
            <a:xfrm>
              <a:off x="9108575" y="4018850"/>
              <a:ext cx="15850" cy="11750"/>
            </a:xfrm>
            <a:custGeom>
              <a:avLst/>
              <a:gdLst/>
              <a:ahLst/>
              <a:cxnLst/>
              <a:rect l="l" t="t" r="r" b="b"/>
              <a:pathLst>
                <a:path w="634" h="470" extrusionOk="0">
                  <a:moveTo>
                    <a:pt x="332" y="1"/>
                  </a:moveTo>
                  <a:cubicBezTo>
                    <a:pt x="322" y="1"/>
                    <a:pt x="311" y="1"/>
                    <a:pt x="300" y="2"/>
                  </a:cubicBezTo>
                  <a:cubicBezTo>
                    <a:pt x="0" y="2"/>
                    <a:pt x="67" y="469"/>
                    <a:pt x="334" y="469"/>
                  </a:cubicBezTo>
                  <a:cubicBezTo>
                    <a:pt x="624" y="469"/>
                    <a:pt x="634" y="1"/>
                    <a:pt x="33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0"/>
            <p:cNvSpPr/>
            <p:nvPr/>
          </p:nvSpPr>
          <p:spPr>
            <a:xfrm>
              <a:off x="9126925" y="39988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34" y="1"/>
                  </a:moveTo>
                  <a:cubicBezTo>
                    <a:pt x="0" y="1"/>
                    <a:pt x="33" y="434"/>
                    <a:pt x="267" y="434"/>
                  </a:cubicBezTo>
                  <a:cubicBezTo>
                    <a:pt x="534" y="434"/>
                    <a:pt x="534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0"/>
            <p:cNvSpPr/>
            <p:nvPr/>
          </p:nvSpPr>
          <p:spPr>
            <a:xfrm>
              <a:off x="9135250" y="4010700"/>
              <a:ext cx="10025" cy="8975"/>
            </a:xfrm>
            <a:custGeom>
              <a:avLst/>
              <a:gdLst/>
              <a:ahLst/>
              <a:cxnLst/>
              <a:rect l="l" t="t" r="r" b="b"/>
              <a:pathLst>
                <a:path w="401" h="359" extrusionOk="0">
                  <a:moveTo>
                    <a:pt x="186" y="0"/>
                  </a:moveTo>
                  <a:cubicBezTo>
                    <a:pt x="88" y="0"/>
                    <a:pt x="1" y="73"/>
                    <a:pt x="1" y="195"/>
                  </a:cubicBezTo>
                  <a:cubicBezTo>
                    <a:pt x="1" y="294"/>
                    <a:pt x="95" y="358"/>
                    <a:pt x="193" y="358"/>
                  </a:cubicBezTo>
                  <a:cubicBezTo>
                    <a:pt x="260" y="358"/>
                    <a:pt x="327" y="329"/>
                    <a:pt x="368" y="261"/>
                  </a:cubicBezTo>
                  <a:cubicBezTo>
                    <a:pt x="401" y="161"/>
                    <a:pt x="401" y="128"/>
                    <a:pt x="368" y="95"/>
                  </a:cubicBezTo>
                  <a:cubicBezTo>
                    <a:pt x="316" y="30"/>
                    <a:pt x="248" y="0"/>
                    <a:pt x="18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0"/>
            <p:cNvSpPr/>
            <p:nvPr/>
          </p:nvSpPr>
          <p:spPr>
            <a:xfrm>
              <a:off x="9106075" y="3998825"/>
              <a:ext cx="10850" cy="8425"/>
            </a:xfrm>
            <a:custGeom>
              <a:avLst/>
              <a:gdLst/>
              <a:ahLst/>
              <a:cxnLst/>
              <a:rect l="l" t="t" r="r" b="b"/>
              <a:pathLst>
                <a:path w="434" h="337" extrusionOk="0">
                  <a:moveTo>
                    <a:pt x="229" y="0"/>
                  </a:moveTo>
                  <a:cubicBezTo>
                    <a:pt x="220" y="0"/>
                    <a:pt x="210" y="1"/>
                    <a:pt x="200" y="3"/>
                  </a:cubicBezTo>
                  <a:cubicBezTo>
                    <a:pt x="0" y="3"/>
                    <a:pt x="33" y="336"/>
                    <a:pt x="234" y="336"/>
                  </a:cubicBezTo>
                  <a:cubicBezTo>
                    <a:pt x="425" y="336"/>
                    <a:pt x="433" y="0"/>
                    <a:pt x="22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0"/>
            <p:cNvSpPr/>
            <p:nvPr/>
          </p:nvSpPr>
          <p:spPr>
            <a:xfrm>
              <a:off x="9140650" y="3984375"/>
              <a:ext cx="9625" cy="10475"/>
            </a:xfrm>
            <a:custGeom>
              <a:avLst/>
              <a:gdLst/>
              <a:ahLst/>
              <a:cxnLst/>
              <a:rect l="l" t="t" r="r" b="b"/>
              <a:pathLst>
                <a:path w="385" h="419" extrusionOk="0">
                  <a:moveTo>
                    <a:pt x="197" y="1"/>
                  </a:moveTo>
                  <a:cubicBezTo>
                    <a:pt x="99" y="1"/>
                    <a:pt x="1" y="76"/>
                    <a:pt x="18" y="214"/>
                  </a:cubicBezTo>
                  <a:lnTo>
                    <a:pt x="18" y="247"/>
                  </a:lnTo>
                  <a:cubicBezTo>
                    <a:pt x="34" y="360"/>
                    <a:pt x="120" y="418"/>
                    <a:pt x="205" y="418"/>
                  </a:cubicBezTo>
                  <a:cubicBezTo>
                    <a:pt x="296" y="418"/>
                    <a:pt x="385" y="352"/>
                    <a:pt x="385" y="214"/>
                  </a:cubicBezTo>
                  <a:cubicBezTo>
                    <a:pt x="385" y="68"/>
                    <a:pt x="291" y="1"/>
                    <a:pt x="19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0"/>
            <p:cNvSpPr/>
            <p:nvPr/>
          </p:nvSpPr>
          <p:spPr>
            <a:xfrm>
              <a:off x="9151925" y="3998050"/>
              <a:ext cx="8375" cy="752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8" y="0"/>
                  </a:moveTo>
                  <a:cubicBezTo>
                    <a:pt x="1" y="34"/>
                    <a:pt x="1" y="300"/>
                    <a:pt x="168" y="300"/>
                  </a:cubicBezTo>
                  <a:cubicBezTo>
                    <a:pt x="334" y="300"/>
                    <a:pt x="334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0"/>
            <p:cNvSpPr/>
            <p:nvPr/>
          </p:nvSpPr>
          <p:spPr>
            <a:xfrm>
              <a:off x="9178625" y="3986375"/>
              <a:ext cx="6675" cy="4200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67" y="1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0"/>
            <p:cNvSpPr/>
            <p:nvPr/>
          </p:nvSpPr>
          <p:spPr>
            <a:xfrm>
              <a:off x="9154075" y="3986175"/>
              <a:ext cx="11225" cy="7075"/>
            </a:xfrm>
            <a:custGeom>
              <a:avLst/>
              <a:gdLst/>
              <a:ahLst/>
              <a:cxnLst/>
              <a:rect l="l" t="t" r="r" b="b"/>
              <a:pathLst>
                <a:path w="449" h="283" extrusionOk="0">
                  <a:moveTo>
                    <a:pt x="191" y="1"/>
                  </a:moveTo>
                  <a:cubicBezTo>
                    <a:pt x="0" y="1"/>
                    <a:pt x="0" y="283"/>
                    <a:pt x="191" y="283"/>
                  </a:cubicBezTo>
                  <a:cubicBezTo>
                    <a:pt x="209" y="283"/>
                    <a:pt x="228" y="280"/>
                    <a:pt x="248" y="275"/>
                  </a:cubicBezTo>
                  <a:lnTo>
                    <a:pt x="315" y="275"/>
                  </a:lnTo>
                  <a:cubicBezTo>
                    <a:pt x="448" y="242"/>
                    <a:pt x="448" y="8"/>
                    <a:pt x="315" y="8"/>
                  </a:cubicBezTo>
                  <a:lnTo>
                    <a:pt x="248" y="8"/>
                  </a:ln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0"/>
            <p:cNvSpPr/>
            <p:nvPr/>
          </p:nvSpPr>
          <p:spPr>
            <a:xfrm>
              <a:off x="9169450" y="3961250"/>
              <a:ext cx="4175" cy="3450"/>
            </a:xfrm>
            <a:custGeom>
              <a:avLst/>
              <a:gdLst/>
              <a:ahLst/>
              <a:cxnLst/>
              <a:rect l="l" t="t" r="r" b="b"/>
              <a:pathLst>
                <a:path w="167" h="138" extrusionOk="0">
                  <a:moveTo>
                    <a:pt x="92" y="0"/>
                  </a:moveTo>
                  <a:cubicBezTo>
                    <a:pt x="84" y="0"/>
                    <a:pt x="76" y="2"/>
                    <a:pt x="67" y="5"/>
                  </a:cubicBezTo>
                  <a:cubicBezTo>
                    <a:pt x="0" y="5"/>
                    <a:pt x="0" y="138"/>
                    <a:pt x="67" y="138"/>
                  </a:cubicBezTo>
                  <a:cubicBezTo>
                    <a:pt x="158" y="138"/>
                    <a:pt x="166" y="0"/>
                    <a:pt x="9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0"/>
            <p:cNvSpPr/>
            <p:nvPr/>
          </p:nvSpPr>
          <p:spPr>
            <a:xfrm>
              <a:off x="9168600" y="3975350"/>
              <a:ext cx="10850" cy="8550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251" y="0"/>
                  </a:moveTo>
                  <a:cubicBezTo>
                    <a:pt x="236" y="0"/>
                    <a:pt x="219" y="2"/>
                    <a:pt x="201" y="8"/>
                  </a:cubicBezTo>
                  <a:cubicBezTo>
                    <a:pt x="1" y="8"/>
                    <a:pt x="34" y="341"/>
                    <a:pt x="234" y="341"/>
                  </a:cubicBezTo>
                  <a:cubicBezTo>
                    <a:pt x="419" y="341"/>
                    <a:pt x="433" y="0"/>
                    <a:pt x="25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0"/>
            <p:cNvSpPr/>
            <p:nvPr/>
          </p:nvSpPr>
          <p:spPr>
            <a:xfrm>
              <a:off x="9194450" y="3971175"/>
              <a:ext cx="12950" cy="9375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88" y="1"/>
                  </a:moveTo>
                  <a:cubicBezTo>
                    <a:pt x="271" y="1"/>
                    <a:pt x="253" y="3"/>
                    <a:pt x="234" y="8"/>
                  </a:cubicBezTo>
                  <a:cubicBezTo>
                    <a:pt x="1" y="8"/>
                    <a:pt x="34" y="375"/>
                    <a:pt x="301" y="375"/>
                  </a:cubicBezTo>
                  <a:cubicBezTo>
                    <a:pt x="518" y="375"/>
                    <a:pt x="505" y="1"/>
                    <a:pt x="28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0"/>
            <p:cNvSpPr/>
            <p:nvPr/>
          </p:nvSpPr>
          <p:spPr>
            <a:xfrm>
              <a:off x="9183625" y="3956350"/>
              <a:ext cx="14200" cy="10875"/>
            </a:xfrm>
            <a:custGeom>
              <a:avLst/>
              <a:gdLst/>
              <a:ahLst/>
              <a:cxnLst/>
              <a:rect l="l" t="t" r="r" b="b"/>
              <a:pathLst>
                <a:path w="568" h="435" extrusionOk="0">
                  <a:moveTo>
                    <a:pt x="267" y="0"/>
                  </a:moveTo>
                  <a:cubicBezTo>
                    <a:pt x="0" y="34"/>
                    <a:pt x="67" y="434"/>
                    <a:pt x="301" y="434"/>
                  </a:cubicBezTo>
                  <a:cubicBezTo>
                    <a:pt x="567" y="434"/>
                    <a:pt x="5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0"/>
            <p:cNvSpPr/>
            <p:nvPr/>
          </p:nvSpPr>
          <p:spPr>
            <a:xfrm>
              <a:off x="9186125" y="3982125"/>
              <a:ext cx="8125" cy="5925"/>
            </a:xfrm>
            <a:custGeom>
              <a:avLst/>
              <a:gdLst/>
              <a:ahLst/>
              <a:cxnLst/>
              <a:rect l="l" t="t" r="r" b="b"/>
              <a:pathLst>
                <a:path w="325" h="237" extrusionOk="0">
                  <a:moveTo>
                    <a:pt x="139" y="1"/>
                  </a:moveTo>
                  <a:cubicBezTo>
                    <a:pt x="1" y="1"/>
                    <a:pt x="10" y="237"/>
                    <a:pt x="167" y="237"/>
                  </a:cubicBezTo>
                  <a:cubicBezTo>
                    <a:pt x="324" y="237"/>
                    <a:pt x="304" y="1"/>
                    <a:pt x="190" y="1"/>
                  </a:cubicBezTo>
                  <a:cubicBezTo>
                    <a:pt x="182" y="1"/>
                    <a:pt x="175" y="2"/>
                    <a:pt x="167" y="3"/>
                  </a:cubicBezTo>
                  <a:cubicBezTo>
                    <a:pt x="157" y="2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9200625" y="3950500"/>
              <a:ext cx="7200" cy="5125"/>
            </a:xfrm>
            <a:custGeom>
              <a:avLst/>
              <a:gdLst/>
              <a:ahLst/>
              <a:cxnLst/>
              <a:rect l="l" t="t" r="r" b="b"/>
              <a:pathLst>
                <a:path w="288" h="205" extrusionOk="0">
                  <a:moveTo>
                    <a:pt x="154" y="1"/>
                  </a:moveTo>
                  <a:cubicBezTo>
                    <a:pt x="0" y="32"/>
                    <a:pt x="45" y="205"/>
                    <a:pt x="132" y="205"/>
                  </a:cubicBezTo>
                  <a:cubicBezTo>
                    <a:pt x="139" y="205"/>
                    <a:pt x="147" y="204"/>
                    <a:pt x="154" y="201"/>
                  </a:cubicBezTo>
                  <a:cubicBezTo>
                    <a:pt x="288" y="201"/>
                    <a:pt x="288" y="1"/>
                    <a:pt x="15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0"/>
            <p:cNvSpPr/>
            <p:nvPr/>
          </p:nvSpPr>
          <p:spPr>
            <a:xfrm>
              <a:off x="9123575" y="3975075"/>
              <a:ext cx="11700" cy="10700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177" y="1"/>
                  </a:moveTo>
                  <a:cubicBezTo>
                    <a:pt x="90" y="1"/>
                    <a:pt x="1" y="110"/>
                    <a:pt x="1" y="219"/>
                  </a:cubicBezTo>
                  <a:cubicBezTo>
                    <a:pt x="1" y="358"/>
                    <a:pt x="116" y="427"/>
                    <a:pt x="232" y="427"/>
                  </a:cubicBezTo>
                  <a:cubicBezTo>
                    <a:pt x="255" y="427"/>
                    <a:pt x="279" y="424"/>
                    <a:pt x="301" y="419"/>
                  </a:cubicBezTo>
                  <a:cubicBezTo>
                    <a:pt x="334" y="419"/>
                    <a:pt x="368" y="386"/>
                    <a:pt x="401" y="352"/>
                  </a:cubicBezTo>
                  <a:cubicBezTo>
                    <a:pt x="468" y="252"/>
                    <a:pt x="468" y="185"/>
                    <a:pt x="401" y="85"/>
                  </a:cubicBezTo>
                  <a:cubicBezTo>
                    <a:pt x="368" y="52"/>
                    <a:pt x="334" y="52"/>
                    <a:pt x="234" y="19"/>
                  </a:cubicBezTo>
                  <a:cubicBezTo>
                    <a:pt x="216" y="6"/>
                    <a:pt x="196" y="1"/>
                    <a:pt x="17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0"/>
            <p:cNvSpPr/>
            <p:nvPr/>
          </p:nvSpPr>
          <p:spPr>
            <a:xfrm>
              <a:off x="9143600" y="3959675"/>
              <a:ext cx="8350" cy="7600"/>
            </a:xfrm>
            <a:custGeom>
              <a:avLst/>
              <a:gdLst/>
              <a:ahLst/>
              <a:cxnLst/>
              <a:rect l="l" t="t" r="r" b="b"/>
              <a:pathLst>
                <a:path w="334" h="304" extrusionOk="0">
                  <a:moveTo>
                    <a:pt x="167" y="1"/>
                  </a:moveTo>
                  <a:cubicBezTo>
                    <a:pt x="9" y="32"/>
                    <a:pt x="1" y="304"/>
                    <a:pt x="142" y="304"/>
                  </a:cubicBezTo>
                  <a:cubicBezTo>
                    <a:pt x="150" y="304"/>
                    <a:pt x="158" y="303"/>
                    <a:pt x="167" y="301"/>
                  </a:cubicBezTo>
                  <a:cubicBezTo>
                    <a:pt x="334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8665750" y="3801650"/>
              <a:ext cx="16275" cy="83625"/>
            </a:xfrm>
            <a:custGeom>
              <a:avLst/>
              <a:gdLst/>
              <a:ahLst/>
              <a:cxnLst/>
              <a:rect l="l" t="t" r="r" b="b"/>
              <a:pathLst>
                <a:path w="651" h="3345" extrusionOk="0">
                  <a:moveTo>
                    <a:pt x="51" y="1"/>
                  </a:moveTo>
                  <a:cubicBezTo>
                    <a:pt x="26" y="1"/>
                    <a:pt x="0" y="17"/>
                    <a:pt x="0" y="51"/>
                  </a:cubicBezTo>
                  <a:cubicBezTo>
                    <a:pt x="167" y="1151"/>
                    <a:pt x="301" y="2286"/>
                    <a:pt x="534" y="3320"/>
                  </a:cubicBezTo>
                  <a:cubicBezTo>
                    <a:pt x="534" y="3336"/>
                    <a:pt x="568" y="3345"/>
                    <a:pt x="597" y="3345"/>
                  </a:cubicBezTo>
                  <a:cubicBezTo>
                    <a:pt x="626" y="3345"/>
                    <a:pt x="651" y="3336"/>
                    <a:pt x="634" y="3320"/>
                  </a:cubicBezTo>
                  <a:cubicBezTo>
                    <a:pt x="501" y="2219"/>
                    <a:pt x="267" y="1151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4" name="Google Shape;2594;p20"/>
          <p:cNvGrpSpPr/>
          <p:nvPr/>
        </p:nvGrpSpPr>
        <p:grpSpPr>
          <a:xfrm rot="670505">
            <a:off x="6713776" y="3960952"/>
            <a:ext cx="811267" cy="1615185"/>
            <a:chOff x="7198025" y="3729625"/>
            <a:chExt cx="811300" cy="1615250"/>
          </a:xfrm>
        </p:grpSpPr>
        <p:sp>
          <p:nvSpPr>
            <p:cNvPr id="2595" name="Google Shape;2595;p20"/>
            <p:cNvSpPr/>
            <p:nvPr/>
          </p:nvSpPr>
          <p:spPr>
            <a:xfrm>
              <a:off x="7480725" y="3926900"/>
              <a:ext cx="324425" cy="381450"/>
            </a:xfrm>
            <a:custGeom>
              <a:avLst/>
              <a:gdLst/>
              <a:ahLst/>
              <a:cxnLst/>
              <a:rect l="l" t="t" r="r" b="b"/>
              <a:pathLst>
                <a:path w="12977" h="15258" extrusionOk="0">
                  <a:moveTo>
                    <a:pt x="4145" y="0"/>
                  </a:moveTo>
                  <a:cubicBezTo>
                    <a:pt x="4064" y="0"/>
                    <a:pt x="3984" y="4"/>
                    <a:pt x="3904" y="11"/>
                  </a:cubicBezTo>
                  <a:cubicBezTo>
                    <a:pt x="2387" y="110"/>
                    <a:pt x="1065" y="1318"/>
                    <a:pt x="681" y="2763"/>
                  </a:cubicBezTo>
                  <a:lnTo>
                    <a:pt x="681" y="2763"/>
                  </a:lnTo>
                  <a:cubicBezTo>
                    <a:pt x="449" y="3351"/>
                    <a:pt x="791" y="3888"/>
                    <a:pt x="635" y="4514"/>
                  </a:cubicBezTo>
                  <a:cubicBezTo>
                    <a:pt x="301" y="5682"/>
                    <a:pt x="1" y="6949"/>
                    <a:pt x="301" y="8117"/>
                  </a:cubicBezTo>
                  <a:cubicBezTo>
                    <a:pt x="535" y="9017"/>
                    <a:pt x="1135" y="9818"/>
                    <a:pt x="1836" y="10485"/>
                  </a:cubicBezTo>
                  <a:cubicBezTo>
                    <a:pt x="2536" y="11119"/>
                    <a:pt x="3337" y="11653"/>
                    <a:pt x="4071" y="12220"/>
                  </a:cubicBezTo>
                  <a:cubicBezTo>
                    <a:pt x="5171" y="13054"/>
                    <a:pt x="6172" y="14054"/>
                    <a:pt x="7406" y="14688"/>
                  </a:cubicBezTo>
                  <a:cubicBezTo>
                    <a:pt x="8090" y="15039"/>
                    <a:pt x="8876" y="15257"/>
                    <a:pt x="9639" y="15257"/>
                  </a:cubicBezTo>
                  <a:cubicBezTo>
                    <a:pt x="10254" y="15257"/>
                    <a:pt x="10855" y="15116"/>
                    <a:pt x="11376" y="14788"/>
                  </a:cubicBezTo>
                  <a:cubicBezTo>
                    <a:pt x="12076" y="14321"/>
                    <a:pt x="12543" y="13621"/>
                    <a:pt x="12743" y="12820"/>
                  </a:cubicBezTo>
                  <a:cubicBezTo>
                    <a:pt x="12977" y="12019"/>
                    <a:pt x="12877" y="11052"/>
                    <a:pt x="12343" y="10385"/>
                  </a:cubicBezTo>
                  <a:cubicBezTo>
                    <a:pt x="11576" y="9484"/>
                    <a:pt x="10242" y="9318"/>
                    <a:pt x="9141" y="8851"/>
                  </a:cubicBezTo>
                  <a:cubicBezTo>
                    <a:pt x="8907" y="8784"/>
                    <a:pt x="8674" y="8650"/>
                    <a:pt x="8640" y="8384"/>
                  </a:cubicBezTo>
                  <a:cubicBezTo>
                    <a:pt x="8540" y="8017"/>
                    <a:pt x="8974" y="7716"/>
                    <a:pt x="9208" y="7450"/>
                  </a:cubicBezTo>
                  <a:cubicBezTo>
                    <a:pt x="9574" y="6983"/>
                    <a:pt x="9541" y="6282"/>
                    <a:pt x="9174" y="5848"/>
                  </a:cubicBezTo>
                  <a:cubicBezTo>
                    <a:pt x="8741" y="5381"/>
                    <a:pt x="8073" y="5315"/>
                    <a:pt x="7673" y="4881"/>
                  </a:cubicBezTo>
                  <a:cubicBezTo>
                    <a:pt x="7106" y="4281"/>
                    <a:pt x="7340" y="3347"/>
                    <a:pt x="7206" y="2546"/>
                  </a:cubicBezTo>
                  <a:cubicBezTo>
                    <a:pt x="7016" y="1123"/>
                    <a:pt x="5598" y="0"/>
                    <a:pt x="4145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7569125" y="5070475"/>
              <a:ext cx="121775" cy="170975"/>
            </a:xfrm>
            <a:custGeom>
              <a:avLst/>
              <a:gdLst/>
              <a:ahLst/>
              <a:cxnLst/>
              <a:rect l="l" t="t" r="r" b="b"/>
              <a:pathLst>
                <a:path w="4871" h="6839" extrusionOk="0">
                  <a:moveTo>
                    <a:pt x="2469" y="1"/>
                  </a:moveTo>
                  <a:lnTo>
                    <a:pt x="1" y="2302"/>
                  </a:lnTo>
                  <a:lnTo>
                    <a:pt x="1435" y="3670"/>
                  </a:lnTo>
                  <a:lnTo>
                    <a:pt x="768" y="6839"/>
                  </a:lnTo>
                  <a:lnTo>
                    <a:pt x="768" y="6839"/>
                  </a:lnTo>
                  <a:lnTo>
                    <a:pt x="4871" y="2569"/>
                  </a:lnTo>
                  <a:lnTo>
                    <a:pt x="2469" y="1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0"/>
            <p:cNvSpPr/>
            <p:nvPr/>
          </p:nvSpPr>
          <p:spPr>
            <a:xfrm>
              <a:off x="7400675" y="5249775"/>
              <a:ext cx="155150" cy="95100"/>
            </a:xfrm>
            <a:custGeom>
              <a:avLst/>
              <a:gdLst/>
              <a:ahLst/>
              <a:cxnLst/>
              <a:rect l="l" t="t" r="r" b="b"/>
              <a:pathLst>
                <a:path w="6206" h="3804" extrusionOk="0">
                  <a:moveTo>
                    <a:pt x="2803" y="0"/>
                  </a:moveTo>
                  <a:lnTo>
                    <a:pt x="2769" y="1969"/>
                  </a:lnTo>
                  <a:lnTo>
                    <a:pt x="1" y="3670"/>
                  </a:lnTo>
                  <a:lnTo>
                    <a:pt x="5938" y="3803"/>
                  </a:lnTo>
                  <a:lnTo>
                    <a:pt x="6205" y="301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0"/>
            <p:cNvSpPr/>
            <p:nvPr/>
          </p:nvSpPr>
          <p:spPr>
            <a:xfrm>
              <a:off x="7293925" y="4204850"/>
              <a:ext cx="475375" cy="580450"/>
            </a:xfrm>
            <a:custGeom>
              <a:avLst/>
              <a:gdLst/>
              <a:ahLst/>
              <a:cxnLst/>
              <a:rect l="l" t="t" r="r" b="b"/>
              <a:pathLst>
                <a:path w="19015" h="23218" extrusionOk="0">
                  <a:moveTo>
                    <a:pt x="5305" y="1"/>
                  </a:moveTo>
                  <a:lnTo>
                    <a:pt x="1" y="21716"/>
                  </a:lnTo>
                  <a:cubicBezTo>
                    <a:pt x="1" y="21716"/>
                    <a:pt x="4167" y="23198"/>
                    <a:pt x="7140" y="23198"/>
                  </a:cubicBezTo>
                  <a:cubicBezTo>
                    <a:pt x="7873" y="23198"/>
                    <a:pt x="8533" y="23108"/>
                    <a:pt x="9041" y="22884"/>
                  </a:cubicBezTo>
                  <a:cubicBezTo>
                    <a:pt x="9775" y="22568"/>
                    <a:pt x="10738" y="22454"/>
                    <a:pt x="11744" y="22454"/>
                  </a:cubicBezTo>
                  <a:cubicBezTo>
                    <a:pt x="14348" y="22454"/>
                    <a:pt x="17247" y="23217"/>
                    <a:pt x="17247" y="23217"/>
                  </a:cubicBezTo>
                  <a:lnTo>
                    <a:pt x="19015" y="20249"/>
                  </a:lnTo>
                  <a:lnTo>
                    <a:pt x="13411" y="601"/>
                  </a:lnTo>
                  <a:lnTo>
                    <a:pt x="5305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7251400" y="3729625"/>
              <a:ext cx="93425" cy="143975"/>
            </a:xfrm>
            <a:custGeom>
              <a:avLst/>
              <a:gdLst/>
              <a:ahLst/>
              <a:cxnLst/>
              <a:rect l="l" t="t" r="r" b="b"/>
              <a:pathLst>
                <a:path w="3737" h="5759" extrusionOk="0">
                  <a:moveTo>
                    <a:pt x="3245" y="0"/>
                  </a:moveTo>
                  <a:cubicBezTo>
                    <a:pt x="2713" y="0"/>
                    <a:pt x="1919" y="1770"/>
                    <a:pt x="1568" y="1770"/>
                  </a:cubicBezTo>
                  <a:cubicBezTo>
                    <a:pt x="1556" y="1770"/>
                    <a:pt x="1546" y="1768"/>
                    <a:pt x="1535" y="1764"/>
                  </a:cubicBezTo>
                  <a:cubicBezTo>
                    <a:pt x="1168" y="1664"/>
                    <a:pt x="2469" y="397"/>
                    <a:pt x="2402" y="163"/>
                  </a:cubicBezTo>
                  <a:cubicBezTo>
                    <a:pt x="2397" y="116"/>
                    <a:pt x="2370" y="93"/>
                    <a:pt x="2326" y="93"/>
                  </a:cubicBezTo>
                  <a:cubicBezTo>
                    <a:pt x="2123" y="93"/>
                    <a:pt x="1556" y="592"/>
                    <a:pt x="1035" y="1497"/>
                  </a:cubicBezTo>
                  <a:cubicBezTo>
                    <a:pt x="401" y="2565"/>
                    <a:pt x="1" y="5033"/>
                    <a:pt x="1" y="5033"/>
                  </a:cubicBezTo>
                  <a:cubicBezTo>
                    <a:pt x="1" y="5033"/>
                    <a:pt x="1126" y="5758"/>
                    <a:pt x="1428" y="5758"/>
                  </a:cubicBezTo>
                  <a:cubicBezTo>
                    <a:pt x="1475" y="5758"/>
                    <a:pt x="1502" y="5741"/>
                    <a:pt x="1502" y="5700"/>
                  </a:cubicBezTo>
                  <a:cubicBezTo>
                    <a:pt x="1569" y="5367"/>
                    <a:pt x="2536" y="4833"/>
                    <a:pt x="2869" y="4333"/>
                  </a:cubicBezTo>
                  <a:cubicBezTo>
                    <a:pt x="3203" y="3766"/>
                    <a:pt x="3537" y="2531"/>
                    <a:pt x="3370" y="2398"/>
                  </a:cubicBezTo>
                  <a:cubicBezTo>
                    <a:pt x="3360" y="2392"/>
                    <a:pt x="3351" y="2390"/>
                    <a:pt x="3341" y="2390"/>
                  </a:cubicBezTo>
                  <a:cubicBezTo>
                    <a:pt x="3170" y="2390"/>
                    <a:pt x="2893" y="3147"/>
                    <a:pt x="2736" y="3399"/>
                  </a:cubicBezTo>
                  <a:cubicBezTo>
                    <a:pt x="2680" y="3466"/>
                    <a:pt x="2612" y="3511"/>
                    <a:pt x="2562" y="3511"/>
                  </a:cubicBezTo>
                  <a:cubicBezTo>
                    <a:pt x="2465" y="3511"/>
                    <a:pt x="2438" y="3339"/>
                    <a:pt x="2703" y="2832"/>
                  </a:cubicBezTo>
                  <a:cubicBezTo>
                    <a:pt x="3170" y="2031"/>
                    <a:pt x="3737" y="730"/>
                    <a:pt x="3503" y="563"/>
                  </a:cubicBezTo>
                  <a:cubicBezTo>
                    <a:pt x="3494" y="556"/>
                    <a:pt x="3484" y="552"/>
                    <a:pt x="3473" y="552"/>
                  </a:cubicBezTo>
                  <a:cubicBezTo>
                    <a:pt x="3248" y="552"/>
                    <a:pt x="2646" y="2100"/>
                    <a:pt x="2353" y="2100"/>
                  </a:cubicBezTo>
                  <a:cubicBezTo>
                    <a:pt x="2347" y="2100"/>
                    <a:pt x="2341" y="2099"/>
                    <a:pt x="2336" y="2098"/>
                  </a:cubicBezTo>
                  <a:cubicBezTo>
                    <a:pt x="2036" y="2064"/>
                    <a:pt x="2536" y="1364"/>
                    <a:pt x="2836" y="930"/>
                  </a:cubicBezTo>
                  <a:cubicBezTo>
                    <a:pt x="3170" y="530"/>
                    <a:pt x="3403" y="63"/>
                    <a:pt x="3403" y="63"/>
                  </a:cubicBezTo>
                  <a:cubicBezTo>
                    <a:pt x="3354" y="20"/>
                    <a:pt x="3301" y="0"/>
                    <a:pt x="3245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0"/>
            <p:cNvSpPr/>
            <p:nvPr/>
          </p:nvSpPr>
          <p:spPr>
            <a:xfrm>
              <a:off x="7929400" y="3806200"/>
              <a:ext cx="79925" cy="150175"/>
            </a:xfrm>
            <a:custGeom>
              <a:avLst/>
              <a:gdLst/>
              <a:ahLst/>
              <a:cxnLst/>
              <a:rect l="l" t="t" r="r" b="b"/>
              <a:pathLst>
                <a:path w="3197" h="6007" extrusionOk="0">
                  <a:moveTo>
                    <a:pt x="1961" y="1"/>
                  </a:moveTo>
                  <a:cubicBezTo>
                    <a:pt x="1953" y="1"/>
                    <a:pt x="1944" y="1"/>
                    <a:pt x="1935" y="2"/>
                  </a:cubicBezTo>
                  <a:cubicBezTo>
                    <a:pt x="1935" y="2"/>
                    <a:pt x="1901" y="502"/>
                    <a:pt x="1935" y="1036"/>
                  </a:cubicBezTo>
                  <a:cubicBezTo>
                    <a:pt x="1966" y="1562"/>
                    <a:pt x="1997" y="2318"/>
                    <a:pt x="1788" y="2318"/>
                  </a:cubicBezTo>
                  <a:cubicBezTo>
                    <a:pt x="1772" y="2318"/>
                    <a:pt x="1754" y="2313"/>
                    <a:pt x="1735" y="2304"/>
                  </a:cubicBezTo>
                  <a:cubicBezTo>
                    <a:pt x="1434" y="2170"/>
                    <a:pt x="1835" y="336"/>
                    <a:pt x="1568" y="336"/>
                  </a:cubicBezTo>
                  <a:cubicBezTo>
                    <a:pt x="1268" y="336"/>
                    <a:pt x="1101" y="1770"/>
                    <a:pt x="1001" y="2671"/>
                  </a:cubicBezTo>
                  <a:cubicBezTo>
                    <a:pt x="982" y="3197"/>
                    <a:pt x="900" y="3374"/>
                    <a:pt x="819" y="3374"/>
                  </a:cubicBezTo>
                  <a:cubicBezTo>
                    <a:pt x="757" y="3374"/>
                    <a:pt x="696" y="3269"/>
                    <a:pt x="667" y="3138"/>
                  </a:cubicBezTo>
                  <a:cubicBezTo>
                    <a:pt x="667" y="2837"/>
                    <a:pt x="901" y="1970"/>
                    <a:pt x="634" y="1970"/>
                  </a:cubicBezTo>
                  <a:cubicBezTo>
                    <a:pt x="434" y="1970"/>
                    <a:pt x="0" y="3204"/>
                    <a:pt x="67" y="3838"/>
                  </a:cubicBezTo>
                  <a:cubicBezTo>
                    <a:pt x="100" y="4472"/>
                    <a:pt x="601" y="5439"/>
                    <a:pt x="467" y="5706"/>
                  </a:cubicBezTo>
                  <a:cubicBezTo>
                    <a:pt x="400" y="6006"/>
                    <a:pt x="2135" y="6006"/>
                    <a:pt x="2135" y="6006"/>
                  </a:cubicBezTo>
                  <a:cubicBezTo>
                    <a:pt x="2135" y="6006"/>
                    <a:pt x="3069" y="3705"/>
                    <a:pt x="3136" y="2471"/>
                  </a:cubicBezTo>
                  <a:cubicBezTo>
                    <a:pt x="3196" y="1319"/>
                    <a:pt x="2926" y="580"/>
                    <a:pt x="2776" y="580"/>
                  </a:cubicBezTo>
                  <a:cubicBezTo>
                    <a:pt x="2761" y="580"/>
                    <a:pt x="2748" y="587"/>
                    <a:pt x="2735" y="603"/>
                  </a:cubicBezTo>
                  <a:cubicBezTo>
                    <a:pt x="2604" y="799"/>
                    <a:pt x="2955" y="2472"/>
                    <a:pt x="2622" y="2472"/>
                  </a:cubicBezTo>
                  <a:cubicBezTo>
                    <a:pt x="2616" y="2472"/>
                    <a:pt x="2609" y="2472"/>
                    <a:pt x="2602" y="2471"/>
                  </a:cubicBezTo>
                  <a:cubicBezTo>
                    <a:pt x="2240" y="2372"/>
                    <a:pt x="2592" y="1"/>
                    <a:pt x="1961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0"/>
            <p:cNvSpPr/>
            <p:nvPr/>
          </p:nvSpPr>
          <p:spPr>
            <a:xfrm>
              <a:off x="7401525" y="4153150"/>
              <a:ext cx="271875" cy="382800"/>
            </a:xfrm>
            <a:custGeom>
              <a:avLst/>
              <a:gdLst/>
              <a:ahLst/>
              <a:cxnLst/>
              <a:rect l="l" t="t" r="r" b="b"/>
              <a:pathLst>
                <a:path w="10875" h="15312" extrusionOk="0">
                  <a:moveTo>
                    <a:pt x="5637" y="1"/>
                  </a:moveTo>
                  <a:cubicBezTo>
                    <a:pt x="5637" y="1"/>
                    <a:pt x="734" y="67"/>
                    <a:pt x="467" y="5571"/>
                  </a:cubicBezTo>
                  <a:cubicBezTo>
                    <a:pt x="334" y="7673"/>
                    <a:pt x="2135" y="9074"/>
                    <a:pt x="2035" y="10742"/>
                  </a:cubicBezTo>
                  <a:lnTo>
                    <a:pt x="0" y="15145"/>
                  </a:lnTo>
                  <a:lnTo>
                    <a:pt x="10407" y="15312"/>
                  </a:lnTo>
                  <a:lnTo>
                    <a:pt x="10874" y="2969"/>
                  </a:lnTo>
                  <a:cubicBezTo>
                    <a:pt x="10874" y="2669"/>
                    <a:pt x="8740" y="234"/>
                    <a:pt x="5904" y="67"/>
                  </a:cubicBezTo>
                  <a:cubicBezTo>
                    <a:pt x="5804" y="67"/>
                    <a:pt x="5704" y="1"/>
                    <a:pt x="5637" y="1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7198025" y="3833750"/>
              <a:ext cx="278575" cy="413675"/>
            </a:xfrm>
            <a:custGeom>
              <a:avLst/>
              <a:gdLst/>
              <a:ahLst/>
              <a:cxnLst/>
              <a:rect l="l" t="t" r="r" b="b"/>
              <a:pathLst>
                <a:path w="11143" h="16547" extrusionOk="0">
                  <a:moveTo>
                    <a:pt x="2036" y="1"/>
                  </a:moveTo>
                  <a:cubicBezTo>
                    <a:pt x="2036" y="1"/>
                    <a:pt x="1" y="8774"/>
                    <a:pt x="1702" y="10108"/>
                  </a:cubicBezTo>
                  <a:cubicBezTo>
                    <a:pt x="5805" y="13344"/>
                    <a:pt x="9441" y="16546"/>
                    <a:pt x="9441" y="16546"/>
                  </a:cubicBezTo>
                  <a:lnTo>
                    <a:pt x="11142" y="12643"/>
                  </a:lnTo>
                  <a:lnTo>
                    <a:pt x="4771" y="7440"/>
                  </a:lnTo>
                  <a:lnTo>
                    <a:pt x="4504" y="1235"/>
                  </a:lnTo>
                  <a:lnTo>
                    <a:pt x="2036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0"/>
            <p:cNvSpPr/>
            <p:nvPr/>
          </p:nvSpPr>
          <p:spPr>
            <a:xfrm>
              <a:off x="7679200" y="3933825"/>
              <a:ext cx="314425" cy="355275"/>
            </a:xfrm>
            <a:custGeom>
              <a:avLst/>
              <a:gdLst/>
              <a:ahLst/>
              <a:cxnLst/>
              <a:rect l="l" t="t" r="r" b="b"/>
              <a:pathLst>
                <a:path w="12577" h="14211" extrusionOk="0">
                  <a:moveTo>
                    <a:pt x="9741" y="1"/>
                  </a:moveTo>
                  <a:cubicBezTo>
                    <a:pt x="9641" y="168"/>
                    <a:pt x="8707" y="8940"/>
                    <a:pt x="8707" y="8940"/>
                  </a:cubicBezTo>
                  <a:cubicBezTo>
                    <a:pt x="7706" y="9441"/>
                    <a:pt x="902" y="10442"/>
                    <a:pt x="902" y="10442"/>
                  </a:cubicBezTo>
                  <a:lnTo>
                    <a:pt x="1" y="14211"/>
                  </a:lnTo>
                  <a:cubicBezTo>
                    <a:pt x="1" y="14211"/>
                    <a:pt x="10308" y="13444"/>
                    <a:pt x="11409" y="11943"/>
                  </a:cubicBezTo>
                  <a:cubicBezTo>
                    <a:pt x="12443" y="10442"/>
                    <a:pt x="12577" y="568"/>
                    <a:pt x="12577" y="568"/>
                  </a:cubicBezTo>
                  <a:lnTo>
                    <a:pt x="9741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0"/>
            <p:cNvSpPr/>
            <p:nvPr/>
          </p:nvSpPr>
          <p:spPr>
            <a:xfrm>
              <a:off x="7327300" y="4531750"/>
              <a:ext cx="342775" cy="630200"/>
            </a:xfrm>
            <a:custGeom>
              <a:avLst/>
              <a:gdLst/>
              <a:ahLst/>
              <a:cxnLst/>
              <a:rect l="l" t="t" r="r" b="b"/>
              <a:pathLst>
                <a:path w="13711" h="25208" extrusionOk="0">
                  <a:moveTo>
                    <a:pt x="2936" y="1"/>
                  </a:moveTo>
                  <a:cubicBezTo>
                    <a:pt x="2936" y="1"/>
                    <a:pt x="0" y="10475"/>
                    <a:pt x="2369" y="14478"/>
                  </a:cubicBezTo>
                  <a:cubicBezTo>
                    <a:pt x="4695" y="18387"/>
                    <a:pt x="10119" y="25207"/>
                    <a:pt x="10306" y="25207"/>
                  </a:cubicBezTo>
                  <a:cubicBezTo>
                    <a:pt x="10312" y="25207"/>
                    <a:pt x="10313" y="25200"/>
                    <a:pt x="10308" y="25186"/>
                  </a:cubicBezTo>
                  <a:cubicBezTo>
                    <a:pt x="10174" y="24719"/>
                    <a:pt x="13710" y="22317"/>
                    <a:pt x="13710" y="22317"/>
                  </a:cubicBezTo>
                  <a:cubicBezTo>
                    <a:pt x="13710" y="22317"/>
                    <a:pt x="6205" y="12110"/>
                    <a:pt x="6472" y="10675"/>
                  </a:cubicBezTo>
                  <a:cubicBezTo>
                    <a:pt x="6672" y="9274"/>
                    <a:pt x="8640" y="201"/>
                    <a:pt x="8640" y="201"/>
                  </a:cubicBezTo>
                  <a:lnTo>
                    <a:pt x="2936" y="1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7460725" y="4532600"/>
              <a:ext cx="211000" cy="764725"/>
            </a:xfrm>
            <a:custGeom>
              <a:avLst/>
              <a:gdLst/>
              <a:ahLst/>
              <a:cxnLst/>
              <a:rect l="l" t="t" r="r" b="b"/>
              <a:pathLst>
                <a:path w="8440" h="30589" extrusionOk="0">
                  <a:moveTo>
                    <a:pt x="8440" y="0"/>
                  </a:moveTo>
                  <a:lnTo>
                    <a:pt x="2836" y="167"/>
                  </a:lnTo>
                  <a:lnTo>
                    <a:pt x="0" y="30322"/>
                  </a:lnTo>
                  <a:lnTo>
                    <a:pt x="4103" y="30589"/>
                  </a:lnTo>
                  <a:lnTo>
                    <a:pt x="8440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0"/>
            <p:cNvSpPr/>
            <p:nvPr/>
          </p:nvSpPr>
          <p:spPr>
            <a:xfrm>
              <a:off x="7544125" y="4167325"/>
              <a:ext cx="284375" cy="617150"/>
            </a:xfrm>
            <a:custGeom>
              <a:avLst/>
              <a:gdLst/>
              <a:ahLst/>
              <a:cxnLst/>
              <a:rect l="l" t="t" r="r" b="b"/>
              <a:pathLst>
                <a:path w="11375" h="24686" extrusionOk="0">
                  <a:moveTo>
                    <a:pt x="2535" y="1"/>
                  </a:moveTo>
                  <a:lnTo>
                    <a:pt x="2535" y="1"/>
                  </a:lnTo>
                  <a:cubicBezTo>
                    <a:pt x="2635" y="268"/>
                    <a:pt x="0" y="14411"/>
                    <a:pt x="7272" y="24685"/>
                  </a:cubicBezTo>
                  <a:lnTo>
                    <a:pt x="11375" y="20649"/>
                  </a:lnTo>
                  <a:cubicBezTo>
                    <a:pt x="11375" y="20649"/>
                    <a:pt x="7972" y="11876"/>
                    <a:pt x="7339" y="9307"/>
                  </a:cubicBezTo>
                  <a:cubicBezTo>
                    <a:pt x="6705" y="6739"/>
                    <a:pt x="7005" y="1135"/>
                    <a:pt x="7005" y="1135"/>
                  </a:cubicBezTo>
                  <a:lnTo>
                    <a:pt x="25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7210550" y="4117300"/>
              <a:ext cx="311900" cy="631300"/>
            </a:xfrm>
            <a:custGeom>
              <a:avLst/>
              <a:gdLst/>
              <a:ahLst/>
              <a:cxnLst/>
              <a:rect l="l" t="t" r="r" b="b"/>
              <a:pathLst>
                <a:path w="12476" h="25252" extrusionOk="0">
                  <a:moveTo>
                    <a:pt x="8506" y="0"/>
                  </a:moveTo>
                  <a:cubicBezTo>
                    <a:pt x="8373" y="267"/>
                    <a:pt x="834" y="19181"/>
                    <a:pt x="0" y="24718"/>
                  </a:cubicBezTo>
                  <a:lnTo>
                    <a:pt x="3336" y="25252"/>
                  </a:lnTo>
                  <a:cubicBezTo>
                    <a:pt x="3336" y="25252"/>
                    <a:pt x="8640" y="4670"/>
                    <a:pt x="12476" y="1368"/>
                  </a:cubicBezTo>
                  <a:lnTo>
                    <a:pt x="850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7493250" y="3945950"/>
              <a:ext cx="163475" cy="185100"/>
            </a:xfrm>
            <a:custGeom>
              <a:avLst/>
              <a:gdLst/>
              <a:ahLst/>
              <a:cxnLst/>
              <a:rect l="l" t="t" r="r" b="b"/>
              <a:pathLst>
                <a:path w="6539" h="7404" extrusionOk="0">
                  <a:moveTo>
                    <a:pt x="3462" y="0"/>
                  </a:moveTo>
                  <a:cubicBezTo>
                    <a:pt x="2036" y="0"/>
                    <a:pt x="768" y="1028"/>
                    <a:pt x="501" y="2451"/>
                  </a:cubicBezTo>
                  <a:cubicBezTo>
                    <a:pt x="134" y="4586"/>
                    <a:pt x="0" y="7088"/>
                    <a:pt x="2335" y="7355"/>
                  </a:cubicBezTo>
                  <a:cubicBezTo>
                    <a:pt x="2643" y="7388"/>
                    <a:pt x="2926" y="7404"/>
                    <a:pt x="3187" y="7404"/>
                  </a:cubicBezTo>
                  <a:cubicBezTo>
                    <a:pt x="5787" y="7404"/>
                    <a:pt x="6187" y="5847"/>
                    <a:pt x="6338" y="4786"/>
                  </a:cubicBezTo>
                  <a:cubicBezTo>
                    <a:pt x="6505" y="3585"/>
                    <a:pt x="6538" y="583"/>
                    <a:pt x="4037" y="83"/>
                  </a:cubicBezTo>
                  <a:cubicBezTo>
                    <a:pt x="4037" y="49"/>
                    <a:pt x="4003" y="49"/>
                    <a:pt x="4003" y="49"/>
                  </a:cubicBezTo>
                  <a:cubicBezTo>
                    <a:pt x="3822" y="16"/>
                    <a:pt x="3641" y="0"/>
                    <a:pt x="3462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0"/>
            <p:cNvSpPr/>
            <p:nvPr/>
          </p:nvSpPr>
          <p:spPr>
            <a:xfrm>
              <a:off x="7509925" y="4111450"/>
              <a:ext cx="95925" cy="236025"/>
            </a:xfrm>
            <a:custGeom>
              <a:avLst/>
              <a:gdLst/>
              <a:ahLst/>
              <a:cxnLst/>
              <a:rect l="l" t="t" r="r" b="b"/>
              <a:pathLst>
                <a:path w="3837" h="9441" extrusionOk="0">
                  <a:moveTo>
                    <a:pt x="334" y="1"/>
                  </a:moveTo>
                  <a:lnTo>
                    <a:pt x="67" y="3303"/>
                  </a:lnTo>
                  <a:cubicBezTo>
                    <a:pt x="0" y="4271"/>
                    <a:pt x="367" y="9441"/>
                    <a:pt x="1368" y="9441"/>
                  </a:cubicBezTo>
                  <a:cubicBezTo>
                    <a:pt x="2235" y="9441"/>
                    <a:pt x="3370" y="4504"/>
                    <a:pt x="3436" y="3637"/>
                  </a:cubicBezTo>
                  <a:lnTo>
                    <a:pt x="3837" y="3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0"/>
            <p:cNvSpPr/>
            <p:nvPr/>
          </p:nvSpPr>
          <p:spPr>
            <a:xfrm>
              <a:off x="7471175" y="4022850"/>
              <a:ext cx="46275" cy="54775"/>
            </a:xfrm>
            <a:custGeom>
              <a:avLst/>
              <a:gdLst/>
              <a:ahLst/>
              <a:cxnLst/>
              <a:rect l="l" t="t" r="r" b="b"/>
              <a:pathLst>
                <a:path w="1851" h="2191" extrusionOk="0">
                  <a:moveTo>
                    <a:pt x="1014" y="0"/>
                  </a:moveTo>
                  <a:cubicBezTo>
                    <a:pt x="660" y="0"/>
                    <a:pt x="371" y="308"/>
                    <a:pt x="250" y="643"/>
                  </a:cubicBezTo>
                  <a:cubicBezTo>
                    <a:pt x="0" y="1329"/>
                    <a:pt x="450" y="2190"/>
                    <a:pt x="1219" y="2190"/>
                  </a:cubicBezTo>
                  <a:cubicBezTo>
                    <a:pt x="1272" y="2190"/>
                    <a:pt x="1327" y="2186"/>
                    <a:pt x="1384" y="2177"/>
                  </a:cubicBezTo>
                  <a:lnTo>
                    <a:pt x="1717" y="609"/>
                  </a:lnTo>
                  <a:cubicBezTo>
                    <a:pt x="1851" y="309"/>
                    <a:pt x="1384" y="42"/>
                    <a:pt x="1117" y="9"/>
                  </a:cubicBezTo>
                  <a:cubicBezTo>
                    <a:pt x="1082" y="3"/>
                    <a:pt x="1048" y="0"/>
                    <a:pt x="1014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0"/>
            <p:cNvSpPr/>
            <p:nvPr/>
          </p:nvSpPr>
          <p:spPr>
            <a:xfrm>
              <a:off x="7574125" y="3998050"/>
              <a:ext cx="40075" cy="67725"/>
            </a:xfrm>
            <a:custGeom>
              <a:avLst/>
              <a:gdLst/>
              <a:ahLst/>
              <a:cxnLst/>
              <a:rect l="l" t="t" r="r" b="b"/>
              <a:pathLst>
                <a:path w="1603" h="2709" extrusionOk="0">
                  <a:moveTo>
                    <a:pt x="134" y="0"/>
                  </a:moveTo>
                  <a:cubicBezTo>
                    <a:pt x="34" y="0"/>
                    <a:pt x="1" y="0"/>
                    <a:pt x="1" y="34"/>
                  </a:cubicBezTo>
                  <a:cubicBezTo>
                    <a:pt x="68" y="667"/>
                    <a:pt x="68" y="1301"/>
                    <a:pt x="301" y="1868"/>
                  </a:cubicBezTo>
                  <a:cubicBezTo>
                    <a:pt x="301" y="1902"/>
                    <a:pt x="326" y="1918"/>
                    <a:pt x="355" y="1918"/>
                  </a:cubicBezTo>
                  <a:cubicBezTo>
                    <a:pt x="385" y="1918"/>
                    <a:pt x="418" y="1902"/>
                    <a:pt x="435" y="1868"/>
                  </a:cubicBezTo>
                  <a:cubicBezTo>
                    <a:pt x="535" y="1768"/>
                    <a:pt x="693" y="1685"/>
                    <a:pt x="827" y="1685"/>
                  </a:cubicBezTo>
                  <a:cubicBezTo>
                    <a:pt x="960" y="1685"/>
                    <a:pt x="1068" y="1768"/>
                    <a:pt x="1068" y="2002"/>
                  </a:cubicBezTo>
                  <a:cubicBezTo>
                    <a:pt x="1068" y="2302"/>
                    <a:pt x="802" y="2469"/>
                    <a:pt x="601" y="2602"/>
                  </a:cubicBezTo>
                  <a:cubicBezTo>
                    <a:pt x="515" y="2631"/>
                    <a:pt x="577" y="2709"/>
                    <a:pt x="639" y="2709"/>
                  </a:cubicBezTo>
                  <a:cubicBezTo>
                    <a:pt x="649" y="2709"/>
                    <a:pt x="659" y="2707"/>
                    <a:pt x="668" y="2702"/>
                  </a:cubicBezTo>
                  <a:cubicBezTo>
                    <a:pt x="1035" y="2535"/>
                    <a:pt x="1602" y="1835"/>
                    <a:pt x="1002" y="1601"/>
                  </a:cubicBezTo>
                  <a:cubicBezTo>
                    <a:pt x="935" y="1535"/>
                    <a:pt x="868" y="1535"/>
                    <a:pt x="802" y="1535"/>
                  </a:cubicBezTo>
                  <a:cubicBezTo>
                    <a:pt x="735" y="1535"/>
                    <a:pt x="501" y="1701"/>
                    <a:pt x="468" y="1701"/>
                  </a:cubicBezTo>
                  <a:cubicBezTo>
                    <a:pt x="201" y="1668"/>
                    <a:pt x="168" y="234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0"/>
            <p:cNvSpPr/>
            <p:nvPr/>
          </p:nvSpPr>
          <p:spPr>
            <a:xfrm>
              <a:off x="7538950" y="4018050"/>
              <a:ext cx="8525" cy="5450"/>
            </a:xfrm>
            <a:custGeom>
              <a:avLst/>
              <a:gdLst/>
              <a:ahLst/>
              <a:cxnLst/>
              <a:rect l="l" t="t" r="r" b="b"/>
              <a:pathLst>
                <a:path w="341" h="218" extrusionOk="0">
                  <a:moveTo>
                    <a:pt x="207" y="1"/>
                  </a:moveTo>
                  <a:cubicBezTo>
                    <a:pt x="174" y="1"/>
                    <a:pt x="140" y="1"/>
                    <a:pt x="74" y="34"/>
                  </a:cubicBezTo>
                  <a:cubicBezTo>
                    <a:pt x="0" y="108"/>
                    <a:pt x="71" y="217"/>
                    <a:pt x="153" y="217"/>
                  </a:cubicBezTo>
                  <a:cubicBezTo>
                    <a:pt x="183" y="217"/>
                    <a:pt x="214" y="203"/>
                    <a:pt x="240" y="168"/>
                  </a:cubicBezTo>
                  <a:cubicBezTo>
                    <a:pt x="341" y="68"/>
                    <a:pt x="240" y="1"/>
                    <a:pt x="2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0"/>
            <p:cNvSpPr/>
            <p:nvPr/>
          </p:nvSpPr>
          <p:spPr>
            <a:xfrm>
              <a:off x="7611525" y="4019500"/>
              <a:ext cx="8500" cy="6150"/>
            </a:xfrm>
            <a:custGeom>
              <a:avLst/>
              <a:gdLst/>
              <a:ahLst/>
              <a:cxnLst/>
              <a:rect l="l" t="t" r="r" b="b"/>
              <a:pathLst>
                <a:path w="340" h="246" extrusionOk="0">
                  <a:moveTo>
                    <a:pt x="221" y="1"/>
                  </a:moveTo>
                  <a:cubicBezTo>
                    <a:pt x="66" y="1"/>
                    <a:pt x="1" y="245"/>
                    <a:pt x="175" y="245"/>
                  </a:cubicBezTo>
                  <a:cubicBezTo>
                    <a:pt x="185" y="245"/>
                    <a:pt x="195" y="245"/>
                    <a:pt x="206" y="243"/>
                  </a:cubicBezTo>
                  <a:cubicBezTo>
                    <a:pt x="340" y="243"/>
                    <a:pt x="340" y="76"/>
                    <a:pt x="273" y="10"/>
                  </a:cubicBezTo>
                  <a:cubicBezTo>
                    <a:pt x="255" y="3"/>
                    <a:pt x="237" y="1"/>
                    <a:pt x="2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0"/>
            <p:cNvSpPr/>
            <p:nvPr/>
          </p:nvSpPr>
          <p:spPr>
            <a:xfrm>
              <a:off x="7543675" y="4056725"/>
              <a:ext cx="49350" cy="26375"/>
            </a:xfrm>
            <a:custGeom>
              <a:avLst/>
              <a:gdLst/>
              <a:ahLst/>
              <a:cxnLst/>
              <a:rect l="l" t="t" r="r" b="b"/>
              <a:pathLst>
                <a:path w="1974" h="1055" extrusionOk="0">
                  <a:moveTo>
                    <a:pt x="30" y="0"/>
                  </a:moveTo>
                  <a:cubicBezTo>
                    <a:pt x="11" y="0"/>
                    <a:pt x="0" y="35"/>
                    <a:pt x="18" y="88"/>
                  </a:cubicBezTo>
                  <a:cubicBezTo>
                    <a:pt x="218" y="489"/>
                    <a:pt x="552" y="789"/>
                    <a:pt x="1019" y="956"/>
                  </a:cubicBezTo>
                  <a:cubicBezTo>
                    <a:pt x="1153" y="994"/>
                    <a:pt x="1376" y="1054"/>
                    <a:pt x="1572" y="1054"/>
                  </a:cubicBezTo>
                  <a:cubicBezTo>
                    <a:pt x="1718" y="1054"/>
                    <a:pt x="1849" y="1021"/>
                    <a:pt x="1919" y="922"/>
                  </a:cubicBezTo>
                  <a:cubicBezTo>
                    <a:pt x="1974" y="868"/>
                    <a:pt x="1917" y="813"/>
                    <a:pt x="1876" y="813"/>
                  </a:cubicBezTo>
                  <a:cubicBezTo>
                    <a:pt x="1867" y="813"/>
                    <a:pt x="1859" y="816"/>
                    <a:pt x="1853" y="822"/>
                  </a:cubicBezTo>
                  <a:cubicBezTo>
                    <a:pt x="1758" y="881"/>
                    <a:pt x="1651" y="903"/>
                    <a:pt x="1542" y="903"/>
                  </a:cubicBezTo>
                  <a:cubicBezTo>
                    <a:pt x="1342" y="903"/>
                    <a:pt x="1136" y="832"/>
                    <a:pt x="985" y="789"/>
                  </a:cubicBezTo>
                  <a:cubicBezTo>
                    <a:pt x="585" y="655"/>
                    <a:pt x="318" y="422"/>
                    <a:pt x="85" y="88"/>
                  </a:cubicBezTo>
                  <a:cubicBezTo>
                    <a:pt x="69" y="26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0"/>
            <p:cNvSpPr/>
            <p:nvPr/>
          </p:nvSpPr>
          <p:spPr>
            <a:xfrm>
              <a:off x="7536600" y="4053250"/>
              <a:ext cx="15875" cy="13525"/>
            </a:xfrm>
            <a:custGeom>
              <a:avLst/>
              <a:gdLst/>
              <a:ahLst/>
              <a:cxnLst/>
              <a:rect l="l" t="t" r="r" b="b"/>
              <a:pathLst>
                <a:path w="635" h="541" extrusionOk="0">
                  <a:moveTo>
                    <a:pt x="426" y="0"/>
                  </a:moveTo>
                  <a:cubicBezTo>
                    <a:pt x="346" y="0"/>
                    <a:pt x="273" y="36"/>
                    <a:pt x="234" y="94"/>
                  </a:cubicBezTo>
                  <a:cubicBezTo>
                    <a:pt x="101" y="161"/>
                    <a:pt x="68" y="327"/>
                    <a:pt x="1" y="461"/>
                  </a:cubicBezTo>
                  <a:cubicBezTo>
                    <a:pt x="1" y="516"/>
                    <a:pt x="21" y="541"/>
                    <a:pt x="45" y="541"/>
                  </a:cubicBezTo>
                  <a:cubicBezTo>
                    <a:pt x="64" y="541"/>
                    <a:pt x="86" y="524"/>
                    <a:pt x="101" y="494"/>
                  </a:cubicBezTo>
                  <a:cubicBezTo>
                    <a:pt x="134" y="394"/>
                    <a:pt x="168" y="294"/>
                    <a:pt x="268" y="227"/>
                  </a:cubicBezTo>
                  <a:cubicBezTo>
                    <a:pt x="334" y="127"/>
                    <a:pt x="435" y="127"/>
                    <a:pt x="535" y="127"/>
                  </a:cubicBezTo>
                  <a:cubicBezTo>
                    <a:pt x="601" y="127"/>
                    <a:pt x="635" y="61"/>
                    <a:pt x="601" y="61"/>
                  </a:cubicBezTo>
                  <a:cubicBezTo>
                    <a:pt x="545" y="19"/>
                    <a:pt x="484" y="0"/>
                    <a:pt x="4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0"/>
            <p:cNvSpPr/>
            <p:nvPr/>
          </p:nvSpPr>
          <p:spPr>
            <a:xfrm>
              <a:off x="7514100" y="4114450"/>
              <a:ext cx="75900" cy="19425"/>
            </a:xfrm>
            <a:custGeom>
              <a:avLst/>
              <a:gdLst/>
              <a:ahLst/>
              <a:cxnLst/>
              <a:rect l="l" t="t" r="r" b="b"/>
              <a:pathLst>
                <a:path w="3036" h="777" extrusionOk="0">
                  <a:moveTo>
                    <a:pt x="39" y="0"/>
                  </a:moveTo>
                  <a:cubicBezTo>
                    <a:pt x="17" y="0"/>
                    <a:pt x="0" y="24"/>
                    <a:pt x="0" y="48"/>
                  </a:cubicBezTo>
                  <a:cubicBezTo>
                    <a:pt x="384" y="632"/>
                    <a:pt x="938" y="777"/>
                    <a:pt x="1530" y="777"/>
                  </a:cubicBezTo>
                  <a:cubicBezTo>
                    <a:pt x="2019" y="777"/>
                    <a:pt x="2535" y="678"/>
                    <a:pt x="3002" y="648"/>
                  </a:cubicBezTo>
                  <a:cubicBezTo>
                    <a:pt x="3036" y="648"/>
                    <a:pt x="3036" y="548"/>
                    <a:pt x="3002" y="548"/>
                  </a:cubicBezTo>
                  <a:cubicBezTo>
                    <a:pt x="2966" y="545"/>
                    <a:pt x="2931" y="544"/>
                    <a:pt x="2895" y="544"/>
                  </a:cubicBezTo>
                  <a:cubicBezTo>
                    <a:pt x="2464" y="544"/>
                    <a:pt x="2032" y="715"/>
                    <a:pt x="1601" y="715"/>
                  </a:cubicBezTo>
                  <a:cubicBezTo>
                    <a:pt x="1068" y="715"/>
                    <a:pt x="434" y="448"/>
                    <a:pt x="67" y="14"/>
                  </a:cubicBezTo>
                  <a:cubicBezTo>
                    <a:pt x="57" y="4"/>
                    <a:pt x="47" y="0"/>
                    <a:pt x="3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0"/>
            <p:cNvSpPr/>
            <p:nvPr/>
          </p:nvSpPr>
          <p:spPr>
            <a:xfrm>
              <a:off x="7597775" y="4169000"/>
              <a:ext cx="38100" cy="266075"/>
            </a:xfrm>
            <a:custGeom>
              <a:avLst/>
              <a:gdLst/>
              <a:ahLst/>
              <a:cxnLst/>
              <a:rect l="l" t="t" r="r" b="b"/>
              <a:pathLst>
                <a:path w="1524" h="10643" extrusionOk="0">
                  <a:moveTo>
                    <a:pt x="556" y="0"/>
                  </a:moveTo>
                  <a:cubicBezTo>
                    <a:pt x="423" y="501"/>
                    <a:pt x="656" y="968"/>
                    <a:pt x="890" y="1435"/>
                  </a:cubicBezTo>
                  <a:cubicBezTo>
                    <a:pt x="1257" y="2169"/>
                    <a:pt x="1457" y="2802"/>
                    <a:pt x="1056" y="3536"/>
                  </a:cubicBezTo>
                  <a:cubicBezTo>
                    <a:pt x="890" y="3870"/>
                    <a:pt x="723" y="4137"/>
                    <a:pt x="656" y="4504"/>
                  </a:cubicBezTo>
                  <a:cubicBezTo>
                    <a:pt x="423" y="5304"/>
                    <a:pt x="823" y="6172"/>
                    <a:pt x="756" y="6972"/>
                  </a:cubicBezTo>
                  <a:cubicBezTo>
                    <a:pt x="723" y="8173"/>
                    <a:pt x="356" y="9374"/>
                    <a:pt x="22" y="10541"/>
                  </a:cubicBezTo>
                  <a:cubicBezTo>
                    <a:pt x="1" y="10606"/>
                    <a:pt x="63" y="10643"/>
                    <a:pt x="109" y="10643"/>
                  </a:cubicBezTo>
                  <a:cubicBezTo>
                    <a:pt x="135" y="10643"/>
                    <a:pt x="156" y="10632"/>
                    <a:pt x="156" y="10608"/>
                  </a:cubicBezTo>
                  <a:cubicBezTo>
                    <a:pt x="423" y="9641"/>
                    <a:pt x="723" y="8673"/>
                    <a:pt x="856" y="7706"/>
                  </a:cubicBezTo>
                  <a:cubicBezTo>
                    <a:pt x="990" y="6605"/>
                    <a:pt x="489" y="5171"/>
                    <a:pt x="890" y="4170"/>
                  </a:cubicBezTo>
                  <a:cubicBezTo>
                    <a:pt x="1156" y="3603"/>
                    <a:pt x="1523" y="3103"/>
                    <a:pt x="1390" y="2436"/>
                  </a:cubicBezTo>
                  <a:cubicBezTo>
                    <a:pt x="1290" y="1502"/>
                    <a:pt x="689" y="868"/>
                    <a:pt x="55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0"/>
            <p:cNvSpPr/>
            <p:nvPr/>
          </p:nvSpPr>
          <p:spPr>
            <a:xfrm>
              <a:off x="7397350" y="4155650"/>
              <a:ext cx="103425" cy="216225"/>
            </a:xfrm>
            <a:custGeom>
              <a:avLst/>
              <a:gdLst/>
              <a:ahLst/>
              <a:cxnLst/>
              <a:rect l="l" t="t" r="r" b="b"/>
              <a:pathLst>
                <a:path w="4137" h="8649" extrusionOk="0">
                  <a:moveTo>
                    <a:pt x="4070" y="1"/>
                  </a:moveTo>
                  <a:cubicBezTo>
                    <a:pt x="3403" y="234"/>
                    <a:pt x="2669" y="501"/>
                    <a:pt x="2168" y="1068"/>
                  </a:cubicBezTo>
                  <a:cubicBezTo>
                    <a:pt x="1535" y="1835"/>
                    <a:pt x="1902" y="2569"/>
                    <a:pt x="1802" y="3470"/>
                  </a:cubicBezTo>
                  <a:cubicBezTo>
                    <a:pt x="1568" y="4504"/>
                    <a:pt x="567" y="5004"/>
                    <a:pt x="234" y="5972"/>
                  </a:cubicBezTo>
                  <a:cubicBezTo>
                    <a:pt x="0" y="6806"/>
                    <a:pt x="34" y="7740"/>
                    <a:pt x="134" y="8574"/>
                  </a:cubicBezTo>
                  <a:cubicBezTo>
                    <a:pt x="134" y="8624"/>
                    <a:pt x="159" y="8649"/>
                    <a:pt x="184" y="8649"/>
                  </a:cubicBezTo>
                  <a:cubicBezTo>
                    <a:pt x="209" y="8649"/>
                    <a:pt x="234" y="8624"/>
                    <a:pt x="234" y="8574"/>
                  </a:cubicBezTo>
                  <a:cubicBezTo>
                    <a:pt x="200" y="7706"/>
                    <a:pt x="134" y="6839"/>
                    <a:pt x="367" y="6005"/>
                  </a:cubicBezTo>
                  <a:cubicBezTo>
                    <a:pt x="634" y="5204"/>
                    <a:pt x="1301" y="4871"/>
                    <a:pt x="1668" y="4204"/>
                  </a:cubicBezTo>
                  <a:cubicBezTo>
                    <a:pt x="2002" y="3670"/>
                    <a:pt x="1835" y="3070"/>
                    <a:pt x="1835" y="2469"/>
                  </a:cubicBezTo>
                  <a:cubicBezTo>
                    <a:pt x="1868" y="1035"/>
                    <a:pt x="2869" y="501"/>
                    <a:pt x="4036" y="67"/>
                  </a:cubicBezTo>
                  <a:cubicBezTo>
                    <a:pt x="4137" y="34"/>
                    <a:pt x="4137" y="1"/>
                    <a:pt x="407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0"/>
            <p:cNvSpPr/>
            <p:nvPr/>
          </p:nvSpPr>
          <p:spPr>
            <a:xfrm>
              <a:off x="7577475" y="4167625"/>
              <a:ext cx="165650" cy="601450"/>
            </a:xfrm>
            <a:custGeom>
              <a:avLst/>
              <a:gdLst/>
              <a:ahLst/>
              <a:cxnLst/>
              <a:rect l="l" t="t" r="r" b="b"/>
              <a:pathLst>
                <a:path w="6626" h="24058" extrusionOk="0">
                  <a:moveTo>
                    <a:pt x="1340" y="0"/>
                  </a:moveTo>
                  <a:cubicBezTo>
                    <a:pt x="1329" y="0"/>
                    <a:pt x="1315" y="8"/>
                    <a:pt x="1301" y="22"/>
                  </a:cubicBezTo>
                  <a:cubicBezTo>
                    <a:pt x="0" y="3992"/>
                    <a:pt x="134" y="8595"/>
                    <a:pt x="1001" y="12598"/>
                  </a:cubicBezTo>
                  <a:cubicBezTo>
                    <a:pt x="1868" y="16767"/>
                    <a:pt x="3770" y="20704"/>
                    <a:pt x="6438" y="24039"/>
                  </a:cubicBezTo>
                  <a:cubicBezTo>
                    <a:pt x="6451" y="24052"/>
                    <a:pt x="6466" y="24058"/>
                    <a:pt x="6482" y="24058"/>
                  </a:cubicBezTo>
                  <a:cubicBezTo>
                    <a:pt x="6549" y="24058"/>
                    <a:pt x="6626" y="23960"/>
                    <a:pt x="6572" y="23906"/>
                  </a:cubicBezTo>
                  <a:cubicBezTo>
                    <a:pt x="3937" y="20604"/>
                    <a:pt x="2069" y="16734"/>
                    <a:pt x="1168" y="12598"/>
                  </a:cubicBezTo>
                  <a:cubicBezTo>
                    <a:pt x="267" y="8361"/>
                    <a:pt x="534" y="4258"/>
                    <a:pt x="1368" y="55"/>
                  </a:cubicBezTo>
                  <a:cubicBezTo>
                    <a:pt x="1368" y="16"/>
                    <a:pt x="1357" y="0"/>
                    <a:pt x="134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0"/>
            <p:cNvSpPr/>
            <p:nvPr/>
          </p:nvSpPr>
          <p:spPr>
            <a:xfrm>
              <a:off x="7291425" y="4148125"/>
              <a:ext cx="219075" cy="597875"/>
            </a:xfrm>
            <a:custGeom>
              <a:avLst/>
              <a:gdLst/>
              <a:ahLst/>
              <a:cxnLst/>
              <a:rect l="l" t="t" r="r" b="b"/>
              <a:pathLst>
                <a:path w="8763" h="23915" extrusionOk="0">
                  <a:moveTo>
                    <a:pt x="8668" y="0"/>
                  </a:moveTo>
                  <a:cubicBezTo>
                    <a:pt x="8643" y="0"/>
                    <a:pt x="8619" y="11"/>
                    <a:pt x="8607" y="35"/>
                  </a:cubicBezTo>
                  <a:cubicBezTo>
                    <a:pt x="5171" y="7707"/>
                    <a:pt x="2102" y="15780"/>
                    <a:pt x="1" y="23885"/>
                  </a:cubicBezTo>
                  <a:cubicBezTo>
                    <a:pt x="23" y="23885"/>
                    <a:pt x="45" y="23915"/>
                    <a:pt x="68" y="23915"/>
                  </a:cubicBezTo>
                  <a:cubicBezTo>
                    <a:pt x="79" y="23915"/>
                    <a:pt x="90" y="23908"/>
                    <a:pt x="101" y="23885"/>
                  </a:cubicBezTo>
                  <a:cubicBezTo>
                    <a:pt x="1402" y="19849"/>
                    <a:pt x="2603" y="15813"/>
                    <a:pt x="4004" y="11843"/>
                  </a:cubicBezTo>
                  <a:cubicBezTo>
                    <a:pt x="5438" y="7874"/>
                    <a:pt x="7073" y="3971"/>
                    <a:pt x="8740" y="102"/>
                  </a:cubicBezTo>
                  <a:cubicBezTo>
                    <a:pt x="8762" y="37"/>
                    <a:pt x="8714" y="0"/>
                    <a:pt x="86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0"/>
            <p:cNvSpPr/>
            <p:nvPr/>
          </p:nvSpPr>
          <p:spPr>
            <a:xfrm>
              <a:off x="7917725" y="3960525"/>
              <a:ext cx="81750" cy="16700"/>
            </a:xfrm>
            <a:custGeom>
              <a:avLst/>
              <a:gdLst/>
              <a:ahLst/>
              <a:cxnLst/>
              <a:rect l="l" t="t" r="r" b="b"/>
              <a:pathLst>
                <a:path w="3270" h="668" extrusionOk="0">
                  <a:moveTo>
                    <a:pt x="0" y="0"/>
                  </a:moveTo>
                  <a:lnTo>
                    <a:pt x="0" y="100"/>
                  </a:lnTo>
                  <a:cubicBezTo>
                    <a:pt x="1034" y="367"/>
                    <a:pt x="2102" y="501"/>
                    <a:pt x="3202" y="667"/>
                  </a:cubicBezTo>
                  <a:cubicBezTo>
                    <a:pt x="3236" y="667"/>
                    <a:pt x="3269" y="601"/>
                    <a:pt x="3202" y="534"/>
                  </a:cubicBezTo>
                  <a:cubicBezTo>
                    <a:pt x="2168" y="334"/>
                    <a:pt x="1068" y="134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0"/>
            <p:cNvSpPr/>
            <p:nvPr/>
          </p:nvSpPr>
          <p:spPr>
            <a:xfrm>
              <a:off x="7889600" y="4155300"/>
              <a:ext cx="15625" cy="48000"/>
            </a:xfrm>
            <a:custGeom>
              <a:avLst/>
              <a:gdLst/>
              <a:ahLst/>
              <a:cxnLst/>
              <a:rect l="l" t="t" r="r" b="b"/>
              <a:pathLst>
                <a:path w="625" h="1920" extrusionOk="0">
                  <a:moveTo>
                    <a:pt x="68" y="1"/>
                  </a:moveTo>
                  <a:cubicBezTo>
                    <a:pt x="27" y="1"/>
                    <a:pt x="1" y="25"/>
                    <a:pt x="24" y="48"/>
                  </a:cubicBezTo>
                  <a:cubicBezTo>
                    <a:pt x="191" y="682"/>
                    <a:pt x="325" y="1316"/>
                    <a:pt x="491" y="1883"/>
                  </a:cubicBezTo>
                  <a:cubicBezTo>
                    <a:pt x="491" y="1908"/>
                    <a:pt x="511" y="1919"/>
                    <a:pt x="535" y="1919"/>
                  </a:cubicBezTo>
                  <a:cubicBezTo>
                    <a:pt x="574" y="1919"/>
                    <a:pt x="625" y="1891"/>
                    <a:pt x="625" y="1849"/>
                  </a:cubicBezTo>
                  <a:cubicBezTo>
                    <a:pt x="458" y="1216"/>
                    <a:pt x="291" y="615"/>
                    <a:pt x="124" y="15"/>
                  </a:cubicBezTo>
                  <a:cubicBezTo>
                    <a:pt x="105" y="5"/>
                    <a:pt x="85" y="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0"/>
            <p:cNvSpPr/>
            <p:nvPr/>
          </p:nvSpPr>
          <p:spPr>
            <a:xfrm>
              <a:off x="7889350" y="4151475"/>
              <a:ext cx="34850" cy="32875"/>
            </a:xfrm>
            <a:custGeom>
              <a:avLst/>
              <a:gdLst/>
              <a:ahLst/>
              <a:cxnLst/>
              <a:rect l="l" t="t" r="r" b="b"/>
              <a:pathLst>
                <a:path w="1394" h="1315" extrusionOk="0">
                  <a:moveTo>
                    <a:pt x="68" y="1"/>
                  </a:moveTo>
                  <a:cubicBezTo>
                    <a:pt x="34" y="1"/>
                    <a:pt x="1" y="68"/>
                    <a:pt x="34" y="68"/>
                  </a:cubicBezTo>
                  <a:cubicBezTo>
                    <a:pt x="301" y="234"/>
                    <a:pt x="535" y="468"/>
                    <a:pt x="735" y="668"/>
                  </a:cubicBezTo>
                  <a:cubicBezTo>
                    <a:pt x="968" y="868"/>
                    <a:pt x="1135" y="1135"/>
                    <a:pt x="1302" y="1302"/>
                  </a:cubicBezTo>
                  <a:cubicBezTo>
                    <a:pt x="1310" y="1310"/>
                    <a:pt x="1321" y="1314"/>
                    <a:pt x="1331" y="1314"/>
                  </a:cubicBezTo>
                  <a:cubicBezTo>
                    <a:pt x="1362" y="1314"/>
                    <a:pt x="1394" y="1277"/>
                    <a:pt x="1369" y="1202"/>
                  </a:cubicBezTo>
                  <a:cubicBezTo>
                    <a:pt x="1135" y="668"/>
                    <a:pt x="535" y="3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0"/>
            <p:cNvSpPr/>
            <p:nvPr/>
          </p:nvSpPr>
          <p:spPr>
            <a:xfrm>
              <a:off x="7243225" y="3846875"/>
              <a:ext cx="70625" cy="37125"/>
            </a:xfrm>
            <a:custGeom>
              <a:avLst/>
              <a:gdLst/>
              <a:ahLst/>
              <a:cxnLst/>
              <a:rect l="l" t="t" r="r" b="b"/>
              <a:pathLst>
                <a:path w="2825" h="1485" extrusionOk="0">
                  <a:moveTo>
                    <a:pt x="42" y="1"/>
                  </a:moveTo>
                  <a:cubicBezTo>
                    <a:pt x="17" y="1"/>
                    <a:pt x="1" y="49"/>
                    <a:pt x="28" y="76"/>
                  </a:cubicBezTo>
                  <a:cubicBezTo>
                    <a:pt x="895" y="577"/>
                    <a:pt x="1829" y="1044"/>
                    <a:pt x="2729" y="1477"/>
                  </a:cubicBezTo>
                  <a:cubicBezTo>
                    <a:pt x="2739" y="1482"/>
                    <a:pt x="2747" y="1484"/>
                    <a:pt x="2755" y="1484"/>
                  </a:cubicBezTo>
                  <a:cubicBezTo>
                    <a:pt x="2804" y="1484"/>
                    <a:pt x="2825" y="1406"/>
                    <a:pt x="2796" y="1377"/>
                  </a:cubicBezTo>
                  <a:cubicBezTo>
                    <a:pt x="1896" y="877"/>
                    <a:pt x="995" y="410"/>
                    <a:pt x="61" y="10"/>
                  </a:cubicBezTo>
                  <a:cubicBezTo>
                    <a:pt x="55" y="3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0"/>
            <p:cNvSpPr/>
            <p:nvPr/>
          </p:nvSpPr>
          <p:spPr>
            <a:xfrm>
              <a:off x="7273925" y="4018675"/>
              <a:ext cx="41700" cy="20250"/>
            </a:xfrm>
            <a:custGeom>
              <a:avLst/>
              <a:gdLst/>
              <a:ahLst/>
              <a:cxnLst/>
              <a:rect l="l" t="t" r="r" b="b"/>
              <a:pathLst>
                <a:path w="1668" h="810" extrusionOk="0">
                  <a:moveTo>
                    <a:pt x="1632" y="0"/>
                  </a:moveTo>
                  <a:cubicBezTo>
                    <a:pt x="1624" y="0"/>
                    <a:pt x="1614" y="3"/>
                    <a:pt x="1602" y="9"/>
                  </a:cubicBezTo>
                  <a:cubicBezTo>
                    <a:pt x="1034" y="176"/>
                    <a:pt x="534" y="476"/>
                    <a:pt x="34" y="776"/>
                  </a:cubicBezTo>
                  <a:cubicBezTo>
                    <a:pt x="0" y="776"/>
                    <a:pt x="67" y="810"/>
                    <a:pt x="100" y="810"/>
                  </a:cubicBezTo>
                  <a:cubicBezTo>
                    <a:pt x="601" y="610"/>
                    <a:pt x="1168" y="376"/>
                    <a:pt x="1635" y="109"/>
                  </a:cubicBezTo>
                  <a:cubicBezTo>
                    <a:pt x="1662" y="55"/>
                    <a:pt x="1667" y="0"/>
                    <a:pt x="16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0"/>
            <p:cNvSpPr/>
            <p:nvPr/>
          </p:nvSpPr>
          <p:spPr>
            <a:xfrm>
              <a:off x="7296650" y="4014875"/>
              <a:ext cx="28525" cy="32725"/>
            </a:xfrm>
            <a:custGeom>
              <a:avLst/>
              <a:gdLst/>
              <a:ahLst/>
              <a:cxnLst/>
              <a:rect l="l" t="t" r="r" b="b"/>
              <a:pathLst>
                <a:path w="1141" h="1309" extrusionOk="0">
                  <a:moveTo>
                    <a:pt x="1065" y="1"/>
                  </a:moveTo>
                  <a:cubicBezTo>
                    <a:pt x="1050" y="1"/>
                    <a:pt x="1035" y="9"/>
                    <a:pt x="1026" y="28"/>
                  </a:cubicBezTo>
                  <a:cubicBezTo>
                    <a:pt x="693" y="395"/>
                    <a:pt x="359" y="828"/>
                    <a:pt x="25" y="1229"/>
                  </a:cubicBezTo>
                  <a:cubicBezTo>
                    <a:pt x="1" y="1277"/>
                    <a:pt x="12" y="1308"/>
                    <a:pt x="33" y="1308"/>
                  </a:cubicBezTo>
                  <a:cubicBezTo>
                    <a:pt x="41" y="1308"/>
                    <a:pt x="50" y="1304"/>
                    <a:pt x="59" y="1295"/>
                  </a:cubicBezTo>
                  <a:cubicBezTo>
                    <a:pt x="392" y="928"/>
                    <a:pt x="759" y="528"/>
                    <a:pt x="1093" y="128"/>
                  </a:cubicBezTo>
                  <a:cubicBezTo>
                    <a:pt x="1141" y="56"/>
                    <a:pt x="1102" y="1"/>
                    <a:pt x="106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0"/>
            <p:cNvSpPr/>
            <p:nvPr/>
          </p:nvSpPr>
          <p:spPr>
            <a:xfrm>
              <a:off x="7675875" y="4537875"/>
              <a:ext cx="91150" cy="43100"/>
            </a:xfrm>
            <a:custGeom>
              <a:avLst/>
              <a:gdLst/>
              <a:ahLst/>
              <a:cxnLst/>
              <a:rect l="l" t="t" r="r" b="b"/>
              <a:pathLst>
                <a:path w="3646" h="1724" extrusionOk="0">
                  <a:moveTo>
                    <a:pt x="3568" y="0"/>
                  </a:moveTo>
                  <a:cubicBezTo>
                    <a:pt x="3556" y="0"/>
                    <a:pt x="3544" y="7"/>
                    <a:pt x="3536" y="23"/>
                  </a:cubicBezTo>
                  <a:cubicBezTo>
                    <a:pt x="2336" y="456"/>
                    <a:pt x="1035" y="1023"/>
                    <a:pt x="1" y="1724"/>
                  </a:cubicBezTo>
                  <a:cubicBezTo>
                    <a:pt x="1201" y="1357"/>
                    <a:pt x="2436" y="723"/>
                    <a:pt x="3570" y="89"/>
                  </a:cubicBezTo>
                  <a:cubicBezTo>
                    <a:pt x="3646" y="64"/>
                    <a:pt x="3606" y="0"/>
                    <a:pt x="35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0"/>
            <p:cNvSpPr/>
            <p:nvPr/>
          </p:nvSpPr>
          <p:spPr>
            <a:xfrm>
              <a:off x="7268925" y="4522575"/>
              <a:ext cx="42425" cy="21900"/>
            </a:xfrm>
            <a:custGeom>
              <a:avLst/>
              <a:gdLst/>
              <a:ahLst/>
              <a:cxnLst/>
              <a:rect l="l" t="t" r="r" b="b"/>
              <a:pathLst>
                <a:path w="1697" h="876" extrusionOk="0">
                  <a:moveTo>
                    <a:pt x="100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501" y="335"/>
                    <a:pt x="1034" y="568"/>
                    <a:pt x="1601" y="868"/>
                  </a:cubicBezTo>
                  <a:cubicBezTo>
                    <a:pt x="1611" y="873"/>
                    <a:pt x="1620" y="875"/>
                    <a:pt x="1628" y="875"/>
                  </a:cubicBezTo>
                  <a:cubicBezTo>
                    <a:pt x="1676" y="875"/>
                    <a:pt x="1697" y="802"/>
                    <a:pt x="1668" y="802"/>
                  </a:cubicBezTo>
                  <a:cubicBezTo>
                    <a:pt x="1134" y="535"/>
                    <a:pt x="634" y="234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0"/>
            <p:cNvSpPr/>
            <p:nvPr/>
          </p:nvSpPr>
          <p:spPr>
            <a:xfrm>
              <a:off x="7489075" y="4540300"/>
              <a:ext cx="39225" cy="113250"/>
            </a:xfrm>
            <a:custGeom>
              <a:avLst/>
              <a:gdLst/>
              <a:ahLst/>
              <a:cxnLst/>
              <a:rect l="l" t="t" r="r" b="b"/>
              <a:pathLst>
                <a:path w="1569" h="4530" extrusionOk="0">
                  <a:moveTo>
                    <a:pt x="855" y="1"/>
                  </a:moveTo>
                  <a:cubicBezTo>
                    <a:pt x="843" y="1"/>
                    <a:pt x="834" y="9"/>
                    <a:pt x="834" y="26"/>
                  </a:cubicBezTo>
                  <a:cubicBezTo>
                    <a:pt x="668" y="1093"/>
                    <a:pt x="334" y="2361"/>
                    <a:pt x="501" y="3428"/>
                  </a:cubicBezTo>
                  <a:cubicBezTo>
                    <a:pt x="568" y="3995"/>
                    <a:pt x="868" y="4429"/>
                    <a:pt x="1468" y="4529"/>
                  </a:cubicBezTo>
                  <a:cubicBezTo>
                    <a:pt x="1535" y="4529"/>
                    <a:pt x="1568" y="4429"/>
                    <a:pt x="1502" y="4429"/>
                  </a:cubicBezTo>
                  <a:cubicBezTo>
                    <a:pt x="1" y="4095"/>
                    <a:pt x="801" y="1093"/>
                    <a:pt x="901" y="26"/>
                  </a:cubicBezTo>
                  <a:cubicBezTo>
                    <a:pt x="885" y="9"/>
                    <a:pt x="868" y="1"/>
                    <a:pt x="8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0"/>
            <p:cNvSpPr/>
            <p:nvPr/>
          </p:nvSpPr>
          <p:spPr>
            <a:xfrm>
              <a:off x="7497700" y="4827425"/>
              <a:ext cx="117125" cy="182525"/>
            </a:xfrm>
            <a:custGeom>
              <a:avLst/>
              <a:gdLst/>
              <a:ahLst/>
              <a:cxnLst/>
              <a:rect l="l" t="t" r="r" b="b"/>
              <a:pathLst>
                <a:path w="4685" h="7301" extrusionOk="0">
                  <a:moveTo>
                    <a:pt x="15" y="1"/>
                  </a:moveTo>
                  <a:cubicBezTo>
                    <a:pt x="8" y="1"/>
                    <a:pt x="0" y="16"/>
                    <a:pt x="22" y="16"/>
                  </a:cubicBezTo>
                  <a:cubicBezTo>
                    <a:pt x="22" y="5"/>
                    <a:pt x="19" y="1"/>
                    <a:pt x="15" y="1"/>
                  </a:cubicBezTo>
                  <a:close/>
                  <a:moveTo>
                    <a:pt x="22" y="16"/>
                  </a:moveTo>
                  <a:cubicBezTo>
                    <a:pt x="1323" y="2517"/>
                    <a:pt x="2824" y="5019"/>
                    <a:pt x="4559" y="7288"/>
                  </a:cubicBezTo>
                  <a:cubicBezTo>
                    <a:pt x="4576" y="7296"/>
                    <a:pt x="4592" y="7300"/>
                    <a:pt x="4608" y="7300"/>
                  </a:cubicBezTo>
                  <a:cubicBezTo>
                    <a:pt x="4653" y="7300"/>
                    <a:pt x="4684" y="7263"/>
                    <a:pt x="4659" y="7187"/>
                  </a:cubicBezTo>
                  <a:cubicBezTo>
                    <a:pt x="3025" y="4852"/>
                    <a:pt x="1490" y="2517"/>
                    <a:pt x="22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0"/>
            <p:cNvSpPr/>
            <p:nvPr/>
          </p:nvSpPr>
          <p:spPr>
            <a:xfrm>
              <a:off x="7455725" y="5002300"/>
              <a:ext cx="130725" cy="171925"/>
            </a:xfrm>
            <a:custGeom>
              <a:avLst/>
              <a:gdLst/>
              <a:ahLst/>
              <a:cxnLst/>
              <a:rect l="l" t="t" r="r" b="b"/>
              <a:pathLst>
                <a:path w="5229" h="6877" extrusionOk="0">
                  <a:moveTo>
                    <a:pt x="13" y="1"/>
                  </a:moveTo>
                  <a:cubicBezTo>
                    <a:pt x="9" y="1"/>
                    <a:pt x="0" y="9"/>
                    <a:pt x="0" y="26"/>
                  </a:cubicBezTo>
                  <a:cubicBezTo>
                    <a:pt x="17" y="9"/>
                    <a:pt x="17" y="1"/>
                    <a:pt x="13" y="1"/>
                  </a:cubicBezTo>
                  <a:close/>
                  <a:moveTo>
                    <a:pt x="0" y="26"/>
                  </a:moveTo>
                  <a:cubicBezTo>
                    <a:pt x="1501" y="2461"/>
                    <a:pt x="3203" y="4796"/>
                    <a:pt x="5137" y="6864"/>
                  </a:cubicBezTo>
                  <a:cubicBezTo>
                    <a:pt x="5146" y="6873"/>
                    <a:pt x="5158" y="6877"/>
                    <a:pt x="5169" y="6877"/>
                  </a:cubicBezTo>
                  <a:cubicBezTo>
                    <a:pt x="5199" y="6877"/>
                    <a:pt x="5228" y="6846"/>
                    <a:pt x="5204" y="6797"/>
                  </a:cubicBezTo>
                  <a:cubicBezTo>
                    <a:pt x="3403" y="4562"/>
                    <a:pt x="1668" y="2361"/>
                    <a:pt x="0" y="2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7723400" y="4619525"/>
              <a:ext cx="4200" cy="36925"/>
            </a:xfrm>
            <a:custGeom>
              <a:avLst/>
              <a:gdLst/>
              <a:ahLst/>
              <a:cxnLst/>
              <a:rect l="l" t="t" r="r" b="b"/>
              <a:pathLst>
                <a:path w="168" h="1477" extrusionOk="0">
                  <a:moveTo>
                    <a:pt x="84" y="1"/>
                  </a:moveTo>
                  <a:cubicBezTo>
                    <a:pt x="59" y="1"/>
                    <a:pt x="34" y="9"/>
                    <a:pt x="34" y="26"/>
                  </a:cubicBezTo>
                  <a:cubicBezTo>
                    <a:pt x="34" y="493"/>
                    <a:pt x="1" y="960"/>
                    <a:pt x="34" y="1427"/>
                  </a:cubicBezTo>
                  <a:cubicBezTo>
                    <a:pt x="34" y="1460"/>
                    <a:pt x="59" y="1477"/>
                    <a:pt x="84" y="1477"/>
                  </a:cubicBezTo>
                  <a:cubicBezTo>
                    <a:pt x="109" y="1477"/>
                    <a:pt x="134" y="1460"/>
                    <a:pt x="134" y="1427"/>
                  </a:cubicBezTo>
                  <a:cubicBezTo>
                    <a:pt x="168" y="960"/>
                    <a:pt x="134" y="493"/>
                    <a:pt x="134" y="26"/>
                  </a:cubicBezTo>
                  <a:cubicBezTo>
                    <a:pt x="134" y="9"/>
                    <a:pt x="109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0"/>
            <p:cNvSpPr/>
            <p:nvPr/>
          </p:nvSpPr>
          <p:spPr>
            <a:xfrm>
              <a:off x="7755100" y="4605150"/>
              <a:ext cx="20050" cy="19925"/>
            </a:xfrm>
            <a:custGeom>
              <a:avLst/>
              <a:gdLst/>
              <a:ahLst/>
              <a:cxnLst/>
              <a:rect l="l" t="t" r="r" b="b"/>
              <a:pathLst>
                <a:path w="802" h="797" extrusionOk="0">
                  <a:moveTo>
                    <a:pt x="67" y="0"/>
                  </a:moveTo>
                  <a:cubicBezTo>
                    <a:pt x="34" y="0"/>
                    <a:pt x="0" y="67"/>
                    <a:pt x="34" y="67"/>
                  </a:cubicBezTo>
                  <a:cubicBezTo>
                    <a:pt x="201" y="167"/>
                    <a:pt x="301" y="267"/>
                    <a:pt x="434" y="401"/>
                  </a:cubicBezTo>
                  <a:cubicBezTo>
                    <a:pt x="568" y="534"/>
                    <a:pt x="601" y="701"/>
                    <a:pt x="734" y="768"/>
                  </a:cubicBezTo>
                  <a:cubicBezTo>
                    <a:pt x="745" y="788"/>
                    <a:pt x="755" y="796"/>
                    <a:pt x="764" y="796"/>
                  </a:cubicBezTo>
                  <a:cubicBezTo>
                    <a:pt x="785" y="796"/>
                    <a:pt x="801" y="757"/>
                    <a:pt x="801" y="734"/>
                  </a:cubicBezTo>
                  <a:cubicBezTo>
                    <a:pt x="768" y="567"/>
                    <a:pt x="668" y="434"/>
                    <a:pt x="534" y="334"/>
                  </a:cubicBezTo>
                  <a:cubicBezTo>
                    <a:pt x="401" y="200"/>
                    <a:pt x="234" y="67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0"/>
            <p:cNvSpPr/>
            <p:nvPr/>
          </p:nvSpPr>
          <p:spPr>
            <a:xfrm>
              <a:off x="7756250" y="4645000"/>
              <a:ext cx="5425" cy="3750"/>
            </a:xfrm>
            <a:custGeom>
              <a:avLst/>
              <a:gdLst/>
              <a:ahLst/>
              <a:cxnLst/>
              <a:rect l="l" t="t" r="r" b="b"/>
              <a:pathLst>
                <a:path w="217" h="150" extrusionOk="0">
                  <a:moveTo>
                    <a:pt x="137" y="1"/>
                  </a:moveTo>
                  <a:cubicBezTo>
                    <a:pt x="131" y="1"/>
                    <a:pt x="126" y="3"/>
                    <a:pt x="121" y="7"/>
                  </a:cubicBezTo>
                  <a:cubicBezTo>
                    <a:pt x="55" y="7"/>
                    <a:pt x="55" y="74"/>
                    <a:pt x="55" y="74"/>
                  </a:cubicBezTo>
                  <a:cubicBezTo>
                    <a:pt x="1" y="101"/>
                    <a:pt x="34" y="150"/>
                    <a:pt x="102" y="150"/>
                  </a:cubicBezTo>
                  <a:cubicBezTo>
                    <a:pt x="118" y="150"/>
                    <a:pt x="136" y="147"/>
                    <a:pt x="155" y="141"/>
                  </a:cubicBezTo>
                  <a:cubicBezTo>
                    <a:pt x="188" y="141"/>
                    <a:pt x="188" y="108"/>
                    <a:pt x="188" y="108"/>
                  </a:cubicBezTo>
                  <a:cubicBezTo>
                    <a:pt x="217" y="79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7748450" y="4689375"/>
              <a:ext cx="20850" cy="8500"/>
            </a:xfrm>
            <a:custGeom>
              <a:avLst/>
              <a:gdLst/>
              <a:ahLst/>
              <a:cxnLst/>
              <a:rect l="l" t="t" r="r" b="b"/>
              <a:pathLst>
                <a:path w="834" h="340" extrusionOk="0">
                  <a:moveTo>
                    <a:pt x="733" y="0"/>
                  </a:moveTo>
                  <a:cubicBezTo>
                    <a:pt x="633" y="0"/>
                    <a:pt x="533" y="34"/>
                    <a:pt x="400" y="67"/>
                  </a:cubicBezTo>
                  <a:cubicBezTo>
                    <a:pt x="300" y="134"/>
                    <a:pt x="166" y="167"/>
                    <a:pt x="66" y="201"/>
                  </a:cubicBezTo>
                  <a:cubicBezTo>
                    <a:pt x="7" y="230"/>
                    <a:pt x="0" y="339"/>
                    <a:pt x="70" y="339"/>
                  </a:cubicBezTo>
                  <a:cubicBezTo>
                    <a:pt x="79" y="339"/>
                    <a:pt x="89" y="338"/>
                    <a:pt x="100" y="334"/>
                  </a:cubicBezTo>
                  <a:cubicBezTo>
                    <a:pt x="200" y="301"/>
                    <a:pt x="333" y="234"/>
                    <a:pt x="467" y="234"/>
                  </a:cubicBezTo>
                  <a:cubicBezTo>
                    <a:pt x="567" y="201"/>
                    <a:pt x="667" y="201"/>
                    <a:pt x="800" y="134"/>
                  </a:cubicBezTo>
                  <a:cubicBezTo>
                    <a:pt x="834" y="67"/>
                    <a:pt x="834" y="0"/>
                    <a:pt x="73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7787475" y="4662000"/>
              <a:ext cx="7475" cy="10200"/>
            </a:xfrm>
            <a:custGeom>
              <a:avLst/>
              <a:gdLst/>
              <a:ahLst/>
              <a:cxnLst/>
              <a:rect l="l" t="t" r="r" b="b"/>
              <a:pathLst>
                <a:path w="299" h="408" extrusionOk="0">
                  <a:moveTo>
                    <a:pt x="61" y="1"/>
                  </a:moveTo>
                  <a:cubicBezTo>
                    <a:pt x="30" y="1"/>
                    <a:pt x="1" y="37"/>
                    <a:pt x="40" y="95"/>
                  </a:cubicBezTo>
                  <a:cubicBezTo>
                    <a:pt x="73" y="161"/>
                    <a:pt x="140" y="295"/>
                    <a:pt x="207" y="395"/>
                  </a:cubicBezTo>
                  <a:cubicBezTo>
                    <a:pt x="215" y="403"/>
                    <a:pt x="225" y="407"/>
                    <a:pt x="236" y="407"/>
                  </a:cubicBezTo>
                  <a:cubicBezTo>
                    <a:pt x="267" y="407"/>
                    <a:pt x="298" y="370"/>
                    <a:pt x="273" y="295"/>
                  </a:cubicBezTo>
                  <a:cubicBezTo>
                    <a:pt x="240" y="228"/>
                    <a:pt x="207" y="128"/>
                    <a:pt x="106" y="61"/>
                  </a:cubicBezTo>
                  <a:cubicBezTo>
                    <a:pt x="106" y="19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7671700" y="460597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67" y="1"/>
                  </a:moveTo>
                  <a:cubicBezTo>
                    <a:pt x="1" y="1"/>
                    <a:pt x="1" y="134"/>
                    <a:pt x="67" y="134"/>
                  </a:cubicBezTo>
                  <a:lnTo>
                    <a:pt x="101" y="134"/>
                  </a:lnTo>
                  <a:cubicBezTo>
                    <a:pt x="201" y="13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7745100" y="4571800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100" y="0"/>
                  </a:moveTo>
                  <a:cubicBezTo>
                    <a:pt x="0" y="0"/>
                    <a:pt x="0" y="167"/>
                    <a:pt x="100" y="167"/>
                  </a:cubicBezTo>
                  <a:cubicBezTo>
                    <a:pt x="167" y="167"/>
                    <a:pt x="167" y="33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7663525" y="4519025"/>
              <a:ext cx="28075" cy="21325"/>
            </a:xfrm>
            <a:custGeom>
              <a:avLst/>
              <a:gdLst/>
              <a:ahLst/>
              <a:cxnLst/>
              <a:rect l="l" t="t" r="r" b="b"/>
              <a:pathLst>
                <a:path w="1123" h="853" extrusionOk="0">
                  <a:moveTo>
                    <a:pt x="43" y="1"/>
                  </a:moveTo>
                  <a:cubicBezTo>
                    <a:pt x="18" y="1"/>
                    <a:pt x="0" y="55"/>
                    <a:pt x="28" y="110"/>
                  </a:cubicBezTo>
                  <a:lnTo>
                    <a:pt x="528" y="477"/>
                  </a:lnTo>
                  <a:cubicBezTo>
                    <a:pt x="695" y="610"/>
                    <a:pt x="861" y="743"/>
                    <a:pt x="1028" y="843"/>
                  </a:cubicBezTo>
                  <a:cubicBezTo>
                    <a:pt x="1034" y="850"/>
                    <a:pt x="1042" y="852"/>
                    <a:pt x="1049" y="852"/>
                  </a:cubicBezTo>
                  <a:cubicBezTo>
                    <a:pt x="1083" y="852"/>
                    <a:pt x="1122" y="798"/>
                    <a:pt x="1095" y="743"/>
                  </a:cubicBezTo>
                  <a:cubicBezTo>
                    <a:pt x="962" y="643"/>
                    <a:pt x="761" y="510"/>
                    <a:pt x="595" y="376"/>
                  </a:cubicBezTo>
                  <a:cubicBezTo>
                    <a:pt x="428" y="243"/>
                    <a:pt x="228" y="143"/>
                    <a:pt x="61" y="10"/>
                  </a:cubicBezTo>
                  <a:cubicBezTo>
                    <a:pt x="55" y="3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0"/>
            <p:cNvSpPr/>
            <p:nvPr/>
          </p:nvSpPr>
          <p:spPr>
            <a:xfrm>
              <a:off x="7722575" y="4483175"/>
              <a:ext cx="6700" cy="27550"/>
            </a:xfrm>
            <a:custGeom>
              <a:avLst/>
              <a:gdLst/>
              <a:ahLst/>
              <a:cxnLst/>
              <a:rect l="l" t="t" r="r" b="b"/>
              <a:pathLst>
                <a:path w="268" h="1102" extrusionOk="0">
                  <a:moveTo>
                    <a:pt x="226" y="1"/>
                  </a:moveTo>
                  <a:cubicBezTo>
                    <a:pt x="201" y="1"/>
                    <a:pt x="167" y="26"/>
                    <a:pt x="167" y="76"/>
                  </a:cubicBezTo>
                  <a:cubicBezTo>
                    <a:pt x="101" y="243"/>
                    <a:pt x="101" y="443"/>
                    <a:pt x="67" y="610"/>
                  </a:cubicBezTo>
                  <a:cubicBezTo>
                    <a:pt x="34" y="776"/>
                    <a:pt x="1" y="943"/>
                    <a:pt x="34" y="1077"/>
                  </a:cubicBezTo>
                  <a:cubicBezTo>
                    <a:pt x="34" y="1093"/>
                    <a:pt x="51" y="1102"/>
                    <a:pt x="67" y="1102"/>
                  </a:cubicBezTo>
                  <a:cubicBezTo>
                    <a:pt x="84" y="1102"/>
                    <a:pt x="101" y="1093"/>
                    <a:pt x="101" y="1077"/>
                  </a:cubicBezTo>
                  <a:cubicBezTo>
                    <a:pt x="201" y="943"/>
                    <a:pt x="167" y="743"/>
                    <a:pt x="201" y="610"/>
                  </a:cubicBezTo>
                  <a:cubicBezTo>
                    <a:pt x="201" y="443"/>
                    <a:pt x="234" y="243"/>
                    <a:pt x="234" y="76"/>
                  </a:cubicBezTo>
                  <a:cubicBezTo>
                    <a:pt x="267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0"/>
            <p:cNvSpPr/>
            <p:nvPr/>
          </p:nvSpPr>
          <p:spPr>
            <a:xfrm>
              <a:off x="7665025" y="4475875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lnTo>
                    <a:pt x="134" y="101"/>
                  </a:lnTo>
                  <a:cubicBezTo>
                    <a:pt x="201" y="101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0"/>
            <p:cNvSpPr/>
            <p:nvPr/>
          </p:nvSpPr>
          <p:spPr>
            <a:xfrm>
              <a:off x="7699875" y="4433275"/>
              <a:ext cx="5850" cy="4000"/>
            </a:xfrm>
            <a:custGeom>
              <a:avLst/>
              <a:gdLst/>
              <a:ahLst/>
              <a:cxnLst/>
              <a:rect l="l" t="t" r="r" b="b"/>
              <a:pathLst>
                <a:path w="234" h="160" extrusionOk="0">
                  <a:moveTo>
                    <a:pt x="100" y="1"/>
                  </a:moveTo>
                  <a:cubicBezTo>
                    <a:pt x="54" y="1"/>
                    <a:pt x="1" y="79"/>
                    <a:pt x="75" y="104"/>
                  </a:cubicBezTo>
                  <a:lnTo>
                    <a:pt x="108" y="137"/>
                  </a:lnTo>
                  <a:cubicBezTo>
                    <a:pt x="132" y="153"/>
                    <a:pt x="152" y="160"/>
                    <a:pt x="169" y="160"/>
                  </a:cubicBezTo>
                  <a:cubicBezTo>
                    <a:pt x="220" y="160"/>
                    <a:pt x="233" y="96"/>
                    <a:pt x="208" y="70"/>
                  </a:cubicBezTo>
                  <a:lnTo>
                    <a:pt x="141" y="37"/>
                  </a:lnTo>
                  <a:cubicBezTo>
                    <a:pt x="133" y="11"/>
                    <a:pt x="11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0"/>
            <p:cNvSpPr/>
            <p:nvPr/>
          </p:nvSpPr>
          <p:spPr>
            <a:xfrm>
              <a:off x="7635850" y="4444200"/>
              <a:ext cx="25875" cy="3350"/>
            </a:xfrm>
            <a:custGeom>
              <a:avLst/>
              <a:gdLst/>
              <a:ahLst/>
              <a:cxnLst/>
              <a:rect l="l" t="t" r="r" b="b"/>
              <a:pathLst>
                <a:path w="1035" h="134" extrusionOk="0">
                  <a:moveTo>
                    <a:pt x="1001" y="0"/>
                  </a:moveTo>
                  <a:cubicBezTo>
                    <a:pt x="668" y="0"/>
                    <a:pt x="367" y="34"/>
                    <a:pt x="34" y="34"/>
                  </a:cubicBezTo>
                  <a:cubicBezTo>
                    <a:pt x="0" y="34"/>
                    <a:pt x="0" y="134"/>
                    <a:pt x="34" y="134"/>
                  </a:cubicBezTo>
                  <a:cubicBezTo>
                    <a:pt x="367" y="134"/>
                    <a:pt x="701" y="134"/>
                    <a:pt x="1001" y="100"/>
                  </a:cubicBezTo>
                  <a:cubicBezTo>
                    <a:pt x="1034" y="100"/>
                    <a:pt x="1034" y="0"/>
                    <a:pt x="10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7660025" y="4388525"/>
              <a:ext cx="3375" cy="22125"/>
            </a:xfrm>
            <a:custGeom>
              <a:avLst/>
              <a:gdLst/>
              <a:ahLst/>
              <a:cxnLst/>
              <a:rect l="l" t="t" r="r" b="b"/>
              <a:pathLst>
                <a:path w="135" h="885" extrusionOk="0">
                  <a:moveTo>
                    <a:pt x="34" y="1"/>
                  </a:moveTo>
                  <a:cubicBezTo>
                    <a:pt x="17" y="1"/>
                    <a:pt x="1" y="9"/>
                    <a:pt x="1" y="26"/>
                  </a:cubicBezTo>
                  <a:cubicBezTo>
                    <a:pt x="1" y="326"/>
                    <a:pt x="1" y="593"/>
                    <a:pt x="34" y="860"/>
                  </a:cubicBezTo>
                  <a:cubicBezTo>
                    <a:pt x="34" y="876"/>
                    <a:pt x="59" y="885"/>
                    <a:pt x="84" y="885"/>
                  </a:cubicBezTo>
                  <a:cubicBezTo>
                    <a:pt x="109" y="885"/>
                    <a:pt x="134" y="876"/>
                    <a:pt x="134" y="860"/>
                  </a:cubicBezTo>
                  <a:cubicBezTo>
                    <a:pt x="134" y="560"/>
                    <a:pt x="67" y="326"/>
                    <a:pt x="67" y="26"/>
                  </a:cubicBezTo>
                  <a:cubicBezTo>
                    <a:pt x="67" y="9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0"/>
            <p:cNvSpPr/>
            <p:nvPr/>
          </p:nvSpPr>
          <p:spPr>
            <a:xfrm>
              <a:off x="7697550" y="4374575"/>
              <a:ext cx="4200" cy="18150"/>
            </a:xfrm>
            <a:custGeom>
              <a:avLst/>
              <a:gdLst/>
              <a:ahLst/>
              <a:cxnLst/>
              <a:rect l="l" t="t" r="r" b="b"/>
              <a:pathLst>
                <a:path w="168" h="726" extrusionOk="0">
                  <a:moveTo>
                    <a:pt x="118" y="0"/>
                  </a:moveTo>
                  <a:cubicBezTo>
                    <a:pt x="93" y="0"/>
                    <a:pt x="68" y="17"/>
                    <a:pt x="68" y="50"/>
                  </a:cubicBezTo>
                  <a:cubicBezTo>
                    <a:pt x="34" y="250"/>
                    <a:pt x="1" y="450"/>
                    <a:pt x="1" y="651"/>
                  </a:cubicBezTo>
                  <a:cubicBezTo>
                    <a:pt x="1" y="701"/>
                    <a:pt x="18" y="726"/>
                    <a:pt x="43" y="726"/>
                  </a:cubicBezTo>
                  <a:cubicBezTo>
                    <a:pt x="68" y="726"/>
                    <a:pt x="101" y="701"/>
                    <a:pt x="134" y="651"/>
                  </a:cubicBezTo>
                  <a:cubicBezTo>
                    <a:pt x="168" y="450"/>
                    <a:pt x="168" y="250"/>
                    <a:pt x="168" y="50"/>
                  </a:cubicBezTo>
                  <a:cubicBezTo>
                    <a:pt x="168" y="17"/>
                    <a:pt x="143" y="0"/>
                    <a:pt x="11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0"/>
            <p:cNvSpPr/>
            <p:nvPr/>
          </p:nvSpPr>
          <p:spPr>
            <a:xfrm>
              <a:off x="7645500" y="4338900"/>
              <a:ext cx="25925" cy="17150"/>
            </a:xfrm>
            <a:custGeom>
              <a:avLst/>
              <a:gdLst/>
              <a:ahLst/>
              <a:cxnLst/>
              <a:rect l="l" t="t" r="r" b="b"/>
              <a:pathLst>
                <a:path w="1037" h="686" extrusionOk="0">
                  <a:moveTo>
                    <a:pt x="108" y="0"/>
                  </a:moveTo>
                  <a:cubicBezTo>
                    <a:pt x="50" y="0"/>
                    <a:pt x="0" y="49"/>
                    <a:pt x="81" y="76"/>
                  </a:cubicBezTo>
                  <a:cubicBezTo>
                    <a:pt x="315" y="310"/>
                    <a:pt x="615" y="510"/>
                    <a:pt x="915" y="677"/>
                  </a:cubicBezTo>
                  <a:cubicBezTo>
                    <a:pt x="921" y="683"/>
                    <a:pt x="930" y="685"/>
                    <a:pt x="939" y="685"/>
                  </a:cubicBezTo>
                  <a:cubicBezTo>
                    <a:pt x="980" y="685"/>
                    <a:pt x="1037" y="631"/>
                    <a:pt x="982" y="576"/>
                  </a:cubicBezTo>
                  <a:cubicBezTo>
                    <a:pt x="749" y="376"/>
                    <a:pt x="448" y="210"/>
                    <a:pt x="148" y="9"/>
                  </a:cubicBezTo>
                  <a:cubicBezTo>
                    <a:pt x="135" y="3"/>
                    <a:pt x="121" y="0"/>
                    <a:pt x="10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7679200" y="43174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100"/>
                    <a:pt x="101" y="100"/>
                  </a:cubicBezTo>
                  <a:cubicBezTo>
                    <a:pt x="201" y="100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0"/>
            <p:cNvSpPr/>
            <p:nvPr/>
          </p:nvSpPr>
          <p:spPr>
            <a:xfrm>
              <a:off x="7647675" y="4293975"/>
              <a:ext cx="4875" cy="4300"/>
            </a:xfrm>
            <a:custGeom>
              <a:avLst/>
              <a:gdLst/>
              <a:ahLst/>
              <a:cxnLst/>
              <a:rect l="l" t="t" r="r" b="b"/>
              <a:pathLst>
                <a:path w="195" h="172" extrusionOk="0">
                  <a:moveTo>
                    <a:pt x="135" y="1"/>
                  </a:moveTo>
                  <a:cubicBezTo>
                    <a:pt x="50" y="1"/>
                    <a:pt x="0" y="142"/>
                    <a:pt x="61" y="172"/>
                  </a:cubicBezTo>
                  <a:cubicBezTo>
                    <a:pt x="95" y="172"/>
                    <a:pt x="122" y="164"/>
                    <a:pt x="141" y="151"/>
                  </a:cubicBezTo>
                  <a:lnTo>
                    <a:pt x="141" y="151"/>
                  </a:lnTo>
                  <a:cubicBezTo>
                    <a:pt x="177" y="149"/>
                    <a:pt x="195" y="112"/>
                    <a:pt x="195" y="38"/>
                  </a:cubicBezTo>
                  <a:cubicBezTo>
                    <a:pt x="195" y="5"/>
                    <a:pt x="161" y="5"/>
                    <a:pt x="161" y="5"/>
                  </a:cubicBezTo>
                  <a:cubicBezTo>
                    <a:pt x="152" y="2"/>
                    <a:pt x="143" y="1"/>
                    <a:pt x="135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0"/>
            <p:cNvSpPr/>
            <p:nvPr/>
          </p:nvSpPr>
          <p:spPr>
            <a:xfrm>
              <a:off x="7686725" y="4257400"/>
              <a:ext cx="20875" cy="12525"/>
            </a:xfrm>
            <a:custGeom>
              <a:avLst/>
              <a:gdLst/>
              <a:ahLst/>
              <a:cxnLst/>
              <a:rect l="l" t="t" r="r" b="b"/>
              <a:pathLst>
                <a:path w="835" h="501" extrusionOk="0">
                  <a:moveTo>
                    <a:pt x="767" y="0"/>
                  </a:moveTo>
                  <a:cubicBezTo>
                    <a:pt x="634" y="67"/>
                    <a:pt x="501" y="134"/>
                    <a:pt x="434" y="234"/>
                  </a:cubicBezTo>
                  <a:cubicBezTo>
                    <a:pt x="300" y="301"/>
                    <a:pt x="167" y="401"/>
                    <a:pt x="67" y="434"/>
                  </a:cubicBezTo>
                  <a:cubicBezTo>
                    <a:pt x="0" y="434"/>
                    <a:pt x="67" y="501"/>
                    <a:pt x="100" y="501"/>
                  </a:cubicBezTo>
                  <a:cubicBezTo>
                    <a:pt x="234" y="434"/>
                    <a:pt x="334" y="401"/>
                    <a:pt x="467" y="301"/>
                  </a:cubicBezTo>
                  <a:cubicBezTo>
                    <a:pt x="601" y="267"/>
                    <a:pt x="734" y="167"/>
                    <a:pt x="801" y="100"/>
                  </a:cubicBezTo>
                  <a:cubicBezTo>
                    <a:pt x="834" y="67"/>
                    <a:pt x="801" y="0"/>
                    <a:pt x="7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7658375" y="4215375"/>
              <a:ext cx="17025" cy="29050"/>
            </a:xfrm>
            <a:custGeom>
              <a:avLst/>
              <a:gdLst/>
              <a:ahLst/>
              <a:cxnLst/>
              <a:rect l="l" t="t" r="r" b="b"/>
              <a:pathLst>
                <a:path w="681" h="1162" extrusionOk="0">
                  <a:moveTo>
                    <a:pt x="55" y="0"/>
                  </a:moveTo>
                  <a:cubicBezTo>
                    <a:pt x="36" y="0"/>
                    <a:pt x="0" y="31"/>
                    <a:pt x="0" y="80"/>
                  </a:cubicBezTo>
                  <a:cubicBezTo>
                    <a:pt x="133" y="247"/>
                    <a:pt x="267" y="414"/>
                    <a:pt x="367" y="614"/>
                  </a:cubicBezTo>
                  <a:cubicBezTo>
                    <a:pt x="434" y="781"/>
                    <a:pt x="467" y="981"/>
                    <a:pt x="567" y="1148"/>
                  </a:cubicBezTo>
                  <a:cubicBezTo>
                    <a:pt x="577" y="1157"/>
                    <a:pt x="592" y="1161"/>
                    <a:pt x="608" y="1161"/>
                  </a:cubicBezTo>
                  <a:cubicBezTo>
                    <a:pt x="645" y="1161"/>
                    <a:pt x="681" y="1138"/>
                    <a:pt x="634" y="1114"/>
                  </a:cubicBezTo>
                  <a:cubicBezTo>
                    <a:pt x="567" y="747"/>
                    <a:pt x="300" y="314"/>
                    <a:pt x="67" y="13"/>
                  </a:cubicBezTo>
                  <a:cubicBezTo>
                    <a:pt x="67" y="5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0"/>
            <p:cNvSpPr/>
            <p:nvPr/>
          </p:nvSpPr>
          <p:spPr>
            <a:xfrm>
              <a:off x="7701950" y="4213700"/>
              <a:ext cx="4800" cy="3700"/>
            </a:xfrm>
            <a:custGeom>
              <a:avLst/>
              <a:gdLst/>
              <a:ahLst/>
              <a:cxnLst/>
              <a:rect l="l" t="t" r="r" b="b"/>
              <a:pathLst>
                <a:path w="192" h="148" extrusionOk="0">
                  <a:moveTo>
                    <a:pt x="73" y="1"/>
                  </a:moveTo>
                  <a:cubicBezTo>
                    <a:pt x="30" y="1"/>
                    <a:pt x="1" y="32"/>
                    <a:pt x="25" y="80"/>
                  </a:cubicBezTo>
                  <a:cubicBezTo>
                    <a:pt x="58" y="147"/>
                    <a:pt x="58" y="147"/>
                    <a:pt x="125" y="147"/>
                  </a:cubicBezTo>
                  <a:cubicBezTo>
                    <a:pt x="158" y="147"/>
                    <a:pt x="192" y="147"/>
                    <a:pt x="158" y="80"/>
                  </a:cubicBezTo>
                  <a:cubicBezTo>
                    <a:pt x="158" y="47"/>
                    <a:pt x="158" y="47"/>
                    <a:pt x="125" y="14"/>
                  </a:cubicBezTo>
                  <a:cubicBezTo>
                    <a:pt x="107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0"/>
            <p:cNvSpPr/>
            <p:nvPr/>
          </p:nvSpPr>
          <p:spPr>
            <a:xfrm>
              <a:off x="7748425" y="4249800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0" y="1"/>
                  </a:moveTo>
                  <a:cubicBezTo>
                    <a:pt x="72" y="1"/>
                    <a:pt x="52" y="11"/>
                    <a:pt x="34" y="37"/>
                  </a:cubicBezTo>
                  <a:lnTo>
                    <a:pt x="1" y="71"/>
                  </a:lnTo>
                  <a:cubicBezTo>
                    <a:pt x="1" y="96"/>
                    <a:pt x="20" y="160"/>
                    <a:pt x="58" y="160"/>
                  </a:cubicBezTo>
                  <a:cubicBezTo>
                    <a:pt x="71" y="160"/>
                    <a:pt x="85" y="154"/>
                    <a:pt x="101" y="138"/>
                  </a:cubicBezTo>
                  <a:lnTo>
                    <a:pt x="134" y="104"/>
                  </a:lnTo>
                  <a:cubicBezTo>
                    <a:pt x="183" y="80"/>
                    <a:pt x="142" y="1"/>
                    <a:pt x="9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7726025" y="4211300"/>
              <a:ext cx="37125" cy="24600"/>
            </a:xfrm>
            <a:custGeom>
              <a:avLst/>
              <a:gdLst/>
              <a:ahLst/>
              <a:cxnLst/>
              <a:rect l="l" t="t" r="r" b="b"/>
              <a:pathLst>
                <a:path w="1485" h="984" extrusionOk="0">
                  <a:moveTo>
                    <a:pt x="1400" y="1"/>
                  </a:moveTo>
                  <a:cubicBezTo>
                    <a:pt x="1388" y="1"/>
                    <a:pt x="1376" y="4"/>
                    <a:pt x="1364" y="10"/>
                  </a:cubicBezTo>
                  <a:cubicBezTo>
                    <a:pt x="897" y="243"/>
                    <a:pt x="430" y="610"/>
                    <a:pt x="29" y="910"/>
                  </a:cubicBezTo>
                  <a:cubicBezTo>
                    <a:pt x="1" y="910"/>
                    <a:pt x="46" y="984"/>
                    <a:pt x="80" y="984"/>
                  </a:cubicBezTo>
                  <a:cubicBezTo>
                    <a:pt x="86" y="984"/>
                    <a:pt x="91" y="982"/>
                    <a:pt x="96" y="977"/>
                  </a:cubicBezTo>
                  <a:cubicBezTo>
                    <a:pt x="563" y="677"/>
                    <a:pt x="1063" y="443"/>
                    <a:pt x="1430" y="110"/>
                  </a:cubicBezTo>
                  <a:cubicBezTo>
                    <a:pt x="1485" y="55"/>
                    <a:pt x="1450" y="1"/>
                    <a:pt x="14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0"/>
            <p:cNvSpPr/>
            <p:nvPr/>
          </p:nvSpPr>
          <p:spPr>
            <a:xfrm>
              <a:off x="7777050" y="4192100"/>
              <a:ext cx="19775" cy="27575"/>
            </a:xfrm>
            <a:custGeom>
              <a:avLst/>
              <a:gdLst/>
              <a:ahLst/>
              <a:cxnLst/>
              <a:rect l="l" t="t" r="r" b="b"/>
              <a:pathLst>
                <a:path w="791" h="1103" extrusionOk="0">
                  <a:moveTo>
                    <a:pt x="27" y="1"/>
                  </a:moveTo>
                  <a:cubicBezTo>
                    <a:pt x="9" y="1"/>
                    <a:pt x="0" y="54"/>
                    <a:pt x="23" y="77"/>
                  </a:cubicBezTo>
                  <a:cubicBezTo>
                    <a:pt x="190" y="211"/>
                    <a:pt x="357" y="377"/>
                    <a:pt x="457" y="578"/>
                  </a:cubicBezTo>
                  <a:cubicBezTo>
                    <a:pt x="523" y="744"/>
                    <a:pt x="557" y="911"/>
                    <a:pt x="690" y="1078"/>
                  </a:cubicBezTo>
                  <a:cubicBezTo>
                    <a:pt x="707" y="1095"/>
                    <a:pt x="732" y="1103"/>
                    <a:pt x="753" y="1103"/>
                  </a:cubicBezTo>
                  <a:cubicBezTo>
                    <a:pt x="774" y="1103"/>
                    <a:pt x="790" y="1095"/>
                    <a:pt x="790" y="1078"/>
                  </a:cubicBezTo>
                  <a:cubicBezTo>
                    <a:pt x="790" y="678"/>
                    <a:pt x="390" y="244"/>
                    <a:pt x="56" y="44"/>
                  </a:cubicBezTo>
                  <a:cubicBezTo>
                    <a:pt x="46" y="12"/>
                    <a:pt x="35" y="1"/>
                    <a:pt x="2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0"/>
            <p:cNvSpPr/>
            <p:nvPr/>
          </p:nvSpPr>
          <p:spPr>
            <a:xfrm>
              <a:off x="7783450" y="425572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201" y="13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7820150" y="419817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34" y="134"/>
                    <a:pt x="134" y="34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0"/>
            <p:cNvSpPr/>
            <p:nvPr/>
          </p:nvSpPr>
          <p:spPr>
            <a:xfrm>
              <a:off x="7810150" y="4234875"/>
              <a:ext cx="24850" cy="27275"/>
            </a:xfrm>
            <a:custGeom>
              <a:avLst/>
              <a:gdLst/>
              <a:ahLst/>
              <a:cxnLst/>
              <a:rect l="l" t="t" r="r" b="b"/>
              <a:pathLst>
                <a:path w="994" h="1091" extrusionOk="0">
                  <a:moveTo>
                    <a:pt x="133" y="1"/>
                  </a:moveTo>
                  <a:cubicBezTo>
                    <a:pt x="67" y="1"/>
                    <a:pt x="0" y="34"/>
                    <a:pt x="33" y="67"/>
                  </a:cubicBezTo>
                  <a:cubicBezTo>
                    <a:pt x="234" y="401"/>
                    <a:pt x="500" y="868"/>
                    <a:pt x="867" y="1068"/>
                  </a:cubicBezTo>
                  <a:cubicBezTo>
                    <a:pt x="891" y="1084"/>
                    <a:pt x="910" y="1090"/>
                    <a:pt x="926" y="1090"/>
                  </a:cubicBezTo>
                  <a:cubicBezTo>
                    <a:pt x="979" y="1090"/>
                    <a:pt x="993" y="1019"/>
                    <a:pt x="967" y="968"/>
                  </a:cubicBezTo>
                  <a:cubicBezTo>
                    <a:pt x="834" y="835"/>
                    <a:pt x="667" y="701"/>
                    <a:pt x="500" y="534"/>
                  </a:cubicBezTo>
                  <a:cubicBezTo>
                    <a:pt x="334" y="368"/>
                    <a:pt x="200" y="201"/>
                    <a:pt x="13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0"/>
            <p:cNvSpPr/>
            <p:nvPr/>
          </p:nvSpPr>
          <p:spPr>
            <a:xfrm>
              <a:off x="7852825" y="4216800"/>
              <a:ext cx="19675" cy="19175"/>
            </a:xfrm>
            <a:custGeom>
              <a:avLst/>
              <a:gdLst/>
              <a:ahLst/>
              <a:cxnLst/>
              <a:rect l="l" t="t" r="r" b="b"/>
              <a:pathLst>
                <a:path w="787" h="767" extrusionOk="0">
                  <a:moveTo>
                    <a:pt x="694" y="1"/>
                  </a:moveTo>
                  <a:cubicBezTo>
                    <a:pt x="681" y="1"/>
                    <a:pt x="669" y="7"/>
                    <a:pt x="661" y="23"/>
                  </a:cubicBezTo>
                  <a:cubicBezTo>
                    <a:pt x="461" y="223"/>
                    <a:pt x="261" y="457"/>
                    <a:pt x="28" y="690"/>
                  </a:cubicBezTo>
                  <a:cubicBezTo>
                    <a:pt x="1" y="717"/>
                    <a:pt x="17" y="766"/>
                    <a:pt x="60" y="766"/>
                  </a:cubicBezTo>
                  <a:cubicBezTo>
                    <a:pt x="70" y="766"/>
                    <a:pt x="82" y="763"/>
                    <a:pt x="94" y="757"/>
                  </a:cubicBezTo>
                  <a:cubicBezTo>
                    <a:pt x="294" y="557"/>
                    <a:pt x="528" y="357"/>
                    <a:pt x="761" y="90"/>
                  </a:cubicBezTo>
                  <a:cubicBezTo>
                    <a:pt x="787" y="65"/>
                    <a:pt x="735" y="1"/>
                    <a:pt x="69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7856000" y="4180450"/>
              <a:ext cx="15550" cy="8600"/>
            </a:xfrm>
            <a:custGeom>
              <a:avLst/>
              <a:gdLst/>
              <a:ahLst/>
              <a:cxnLst/>
              <a:rect l="l" t="t" r="r" b="b"/>
              <a:pathLst>
                <a:path w="622" h="344" extrusionOk="0">
                  <a:moveTo>
                    <a:pt x="556" y="0"/>
                  </a:moveTo>
                  <a:cubicBezTo>
                    <a:pt x="548" y="0"/>
                    <a:pt x="541" y="3"/>
                    <a:pt x="534" y="9"/>
                  </a:cubicBezTo>
                  <a:cubicBezTo>
                    <a:pt x="368" y="76"/>
                    <a:pt x="234" y="176"/>
                    <a:pt x="67" y="243"/>
                  </a:cubicBezTo>
                  <a:cubicBezTo>
                    <a:pt x="1" y="243"/>
                    <a:pt x="34" y="343"/>
                    <a:pt x="134" y="343"/>
                  </a:cubicBezTo>
                  <a:cubicBezTo>
                    <a:pt x="301" y="243"/>
                    <a:pt x="401" y="176"/>
                    <a:pt x="568" y="76"/>
                  </a:cubicBezTo>
                  <a:cubicBezTo>
                    <a:pt x="622" y="49"/>
                    <a:pt x="588" y="0"/>
                    <a:pt x="55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0"/>
            <p:cNvSpPr/>
            <p:nvPr/>
          </p:nvSpPr>
          <p:spPr>
            <a:xfrm>
              <a:off x="7889350" y="42357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8" y="0"/>
                  </a:moveTo>
                  <a:cubicBezTo>
                    <a:pt x="1" y="0"/>
                    <a:pt x="1" y="133"/>
                    <a:pt x="68" y="133"/>
                  </a:cubicBezTo>
                  <a:cubicBezTo>
                    <a:pt x="168" y="133"/>
                    <a:pt x="168" y="0"/>
                    <a:pt x="6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0"/>
            <p:cNvSpPr/>
            <p:nvPr/>
          </p:nvSpPr>
          <p:spPr>
            <a:xfrm>
              <a:off x="7931900" y="4213925"/>
              <a:ext cx="5000" cy="3475"/>
            </a:xfrm>
            <a:custGeom>
              <a:avLst/>
              <a:gdLst/>
              <a:ahLst/>
              <a:cxnLst/>
              <a:rect l="l" t="t" r="r" b="b"/>
              <a:pathLst>
                <a:path w="200" h="139" extrusionOk="0">
                  <a:moveTo>
                    <a:pt x="150" y="0"/>
                  </a:moveTo>
                  <a:cubicBezTo>
                    <a:pt x="145" y="0"/>
                    <a:pt x="140" y="2"/>
                    <a:pt x="134" y="5"/>
                  </a:cubicBezTo>
                  <a:lnTo>
                    <a:pt x="100" y="5"/>
                  </a:lnTo>
                  <a:cubicBezTo>
                    <a:pt x="0" y="5"/>
                    <a:pt x="0" y="71"/>
                    <a:pt x="100" y="138"/>
                  </a:cubicBezTo>
                  <a:lnTo>
                    <a:pt x="134" y="138"/>
                  </a:lnTo>
                  <a:cubicBezTo>
                    <a:pt x="194" y="138"/>
                    <a:pt x="200" y="0"/>
                    <a:pt x="15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7941075" y="4137875"/>
              <a:ext cx="13075" cy="42850"/>
            </a:xfrm>
            <a:custGeom>
              <a:avLst/>
              <a:gdLst/>
              <a:ahLst/>
              <a:cxnLst/>
              <a:rect l="l" t="t" r="r" b="b"/>
              <a:pathLst>
                <a:path w="523" h="1714" extrusionOk="0">
                  <a:moveTo>
                    <a:pt x="68" y="1"/>
                  </a:moveTo>
                  <a:cubicBezTo>
                    <a:pt x="33" y="1"/>
                    <a:pt x="0" y="39"/>
                    <a:pt x="0" y="78"/>
                  </a:cubicBezTo>
                  <a:cubicBezTo>
                    <a:pt x="100" y="578"/>
                    <a:pt x="134" y="1212"/>
                    <a:pt x="400" y="1679"/>
                  </a:cubicBezTo>
                  <a:cubicBezTo>
                    <a:pt x="412" y="1703"/>
                    <a:pt x="432" y="1714"/>
                    <a:pt x="452" y="1714"/>
                  </a:cubicBezTo>
                  <a:cubicBezTo>
                    <a:pt x="488" y="1714"/>
                    <a:pt x="522" y="1677"/>
                    <a:pt x="500" y="1612"/>
                  </a:cubicBezTo>
                  <a:cubicBezTo>
                    <a:pt x="400" y="1079"/>
                    <a:pt x="167" y="612"/>
                    <a:pt x="134" y="78"/>
                  </a:cubicBezTo>
                  <a:cubicBezTo>
                    <a:pt x="119" y="22"/>
                    <a:pt x="93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0"/>
            <p:cNvSpPr/>
            <p:nvPr/>
          </p:nvSpPr>
          <p:spPr>
            <a:xfrm>
              <a:off x="7970250" y="4115425"/>
              <a:ext cx="5875" cy="28175"/>
            </a:xfrm>
            <a:custGeom>
              <a:avLst/>
              <a:gdLst/>
              <a:ahLst/>
              <a:cxnLst/>
              <a:rect l="l" t="t" r="r" b="b"/>
              <a:pathLst>
                <a:path w="235" h="1127" extrusionOk="0">
                  <a:moveTo>
                    <a:pt x="167" y="0"/>
                  </a:moveTo>
                  <a:cubicBezTo>
                    <a:pt x="134" y="0"/>
                    <a:pt x="101" y="25"/>
                    <a:pt x="101" y="75"/>
                  </a:cubicBezTo>
                  <a:cubicBezTo>
                    <a:pt x="67" y="409"/>
                    <a:pt x="1" y="742"/>
                    <a:pt x="1" y="1076"/>
                  </a:cubicBezTo>
                  <a:cubicBezTo>
                    <a:pt x="1" y="1109"/>
                    <a:pt x="34" y="1126"/>
                    <a:pt x="67" y="1126"/>
                  </a:cubicBezTo>
                  <a:cubicBezTo>
                    <a:pt x="101" y="1126"/>
                    <a:pt x="134" y="1109"/>
                    <a:pt x="134" y="1076"/>
                  </a:cubicBezTo>
                  <a:cubicBezTo>
                    <a:pt x="167" y="742"/>
                    <a:pt x="167" y="409"/>
                    <a:pt x="234" y="75"/>
                  </a:cubicBezTo>
                  <a:cubicBezTo>
                    <a:pt x="234" y="25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0"/>
            <p:cNvSpPr/>
            <p:nvPr/>
          </p:nvSpPr>
          <p:spPr>
            <a:xfrm>
              <a:off x="7915575" y="4111625"/>
              <a:ext cx="4675" cy="7450"/>
            </a:xfrm>
            <a:custGeom>
              <a:avLst/>
              <a:gdLst/>
              <a:ahLst/>
              <a:cxnLst/>
              <a:rect l="l" t="t" r="r" b="b"/>
              <a:pathLst>
                <a:path w="187" h="298" extrusionOk="0">
                  <a:moveTo>
                    <a:pt x="78" y="0"/>
                  </a:moveTo>
                  <a:cubicBezTo>
                    <a:pt x="37" y="0"/>
                    <a:pt x="0" y="36"/>
                    <a:pt x="19" y="94"/>
                  </a:cubicBezTo>
                  <a:cubicBezTo>
                    <a:pt x="19" y="127"/>
                    <a:pt x="86" y="227"/>
                    <a:pt x="86" y="261"/>
                  </a:cubicBezTo>
                  <a:cubicBezTo>
                    <a:pt x="86" y="286"/>
                    <a:pt x="101" y="297"/>
                    <a:pt x="119" y="297"/>
                  </a:cubicBezTo>
                  <a:cubicBezTo>
                    <a:pt x="148" y="297"/>
                    <a:pt x="186" y="269"/>
                    <a:pt x="186" y="227"/>
                  </a:cubicBezTo>
                  <a:cubicBezTo>
                    <a:pt x="186" y="161"/>
                    <a:pt x="153" y="94"/>
                    <a:pt x="153" y="61"/>
                  </a:cubicBezTo>
                  <a:cubicBezTo>
                    <a:pt x="139" y="19"/>
                    <a:pt x="107" y="0"/>
                    <a:pt x="7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0"/>
            <p:cNvSpPr/>
            <p:nvPr/>
          </p:nvSpPr>
          <p:spPr>
            <a:xfrm>
              <a:off x="7948575" y="4089025"/>
              <a:ext cx="4200" cy="4725"/>
            </a:xfrm>
            <a:custGeom>
              <a:avLst/>
              <a:gdLst/>
              <a:ahLst/>
              <a:cxnLst/>
              <a:rect l="l" t="t" r="r" b="b"/>
              <a:pathLst>
                <a:path w="168" h="189" extrusionOk="0">
                  <a:moveTo>
                    <a:pt x="60" y="1"/>
                  </a:moveTo>
                  <a:cubicBezTo>
                    <a:pt x="28" y="1"/>
                    <a:pt x="0" y="19"/>
                    <a:pt x="0" y="64"/>
                  </a:cubicBezTo>
                  <a:cubicBezTo>
                    <a:pt x="0" y="131"/>
                    <a:pt x="0" y="131"/>
                    <a:pt x="34" y="164"/>
                  </a:cubicBezTo>
                  <a:cubicBezTo>
                    <a:pt x="34" y="181"/>
                    <a:pt x="50" y="189"/>
                    <a:pt x="71" y="189"/>
                  </a:cubicBezTo>
                  <a:cubicBezTo>
                    <a:pt x="92" y="189"/>
                    <a:pt x="117" y="181"/>
                    <a:pt x="134" y="164"/>
                  </a:cubicBezTo>
                  <a:cubicBezTo>
                    <a:pt x="167" y="131"/>
                    <a:pt x="167" y="131"/>
                    <a:pt x="167" y="64"/>
                  </a:cubicBezTo>
                  <a:cubicBezTo>
                    <a:pt x="149" y="27"/>
                    <a:pt x="100" y="1"/>
                    <a:pt x="6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0"/>
            <p:cNvSpPr/>
            <p:nvPr/>
          </p:nvSpPr>
          <p:spPr>
            <a:xfrm>
              <a:off x="7923100" y="4054200"/>
              <a:ext cx="13525" cy="9975"/>
            </a:xfrm>
            <a:custGeom>
              <a:avLst/>
              <a:gdLst/>
              <a:ahLst/>
              <a:cxnLst/>
              <a:rect l="l" t="t" r="r" b="b"/>
              <a:pathLst>
                <a:path w="541" h="399" extrusionOk="0">
                  <a:moveTo>
                    <a:pt x="74" y="1"/>
                  </a:moveTo>
                  <a:cubicBezTo>
                    <a:pt x="28" y="1"/>
                    <a:pt x="1" y="71"/>
                    <a:pt x="52" y="123"/>
                  </a:cubicBezTo>
                  <a:cubicBezTo>
                    <a:pt x="185" y="223"/>
                    <a:pt x="285" y="289"/>
                    <a:pt x="386" y="389"/>
                  </a:cubicBezTo>
                  <a:cubicBezTo>
                    <a:pt x="403" y="395"/>
                    <a:pt x="420" y="398"/>
                    <a:pt x="435" y="398"/>
                  </a:cubicBezTo>
                  <a:cubicBezTo>
                    <a:pt x="505" y="398"/>
                    <a:pt x="541" y="338"/>
                    <a:pt x="486" y="256"/>
                  </a:cubicBezTo>
                  <a:lnTo>
                    <a:pt x="119" y="23"/>
                  </a:lnTo>
                  <a:cubicBezTo>
                    <a:pt x="103" y="7"/>
                    <a:pt x="88" y="1"/>
                    <a:pt x="7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0"/>
            <p:cNvSpPr/>
            <p:nvPr/>
          </p:nvSpPr>
          <p:spPr>
            <a:xfrm>
              <a:off x="7970250" y="4028075"/>
              <a:ext cx="7525" cy="3350"/>
            </a:xfrm>
            <a:custGeom>
              <a:avLst/>
              <a:gdLst/>
              <a:ahLst/>
              <a:cxnLst/>
              <a:rect l="l" t="t" r="r" b="b"/>
              <a:pathLst>
                <a:path w="301" h="134" extrusionOk="0">
                  <a:moveTo>
                    <a:pt x="67" y="0"/>
                  </a:moveTo>
                  <a:cubicBezTo>
                    <a:pt x="1" y="67"/>
                    <a:pt x="1" y="134"/>
                    <a:pt x="67" y="134"/>
                  </a:cubicBezTo>
                  <a:lnTo>
                    <a:pt x="201" y="134"/>
                  </a:lnTo>
                  <a:cubicBezTo>
                    <a:pt x="301" y="134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0"/>
            <p:cNvSpPr/>
            <p:nvPr/>
          </p:nvSpPr>
          <p:spPr>
            <a:xfrm>
              <a:off x="7928550" y="4006375"/>
              <a:ext cx="25050" cy="9200"/>
            </a:xfrm>
            <a:custGeom>
              <a:avLst/>
              <a:gdLst/>
              <a:ahLst/>
              <a:cxnLst/>
              <a:rect l="l" t="t" r="r" b="b"/>
              <a:pathLst>
                <a:path w="1002" h="368" extrusionOk="0">
                  <a:moveTo>
                    <a:pt x="67" y="1"/>
                  </a:moveTo>
                  <a:cubicBezTo>
                    <a:pt x="1" y="1"/>
                    <a:pt x="1" y="101"/>
                    <a:pt x="67" y="134"/>
                  </a:cubicBezTo>
                  <a:cubicBezTo>
                    <a:pt x="334" y="201"/>
                    <a:pt x="635" y="334"/>
                    <a:pt x="935" y="368"/>
                  </a:cubicBezTo>
                  <a:cubicBezTo>
                    <a:pt x="1001" y="368"/>
                    <a:pt x="1001" y="301"/>
                    <a:pt x="935" y="268"/>
                  </a:cubicBezTo>
                  <a:cubicBezTo>
                    <a:pt x="635" y="134"/>
                    <a:pt x="334" y="10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0"/>
            <p:cNvSpPr/>
            <p:nvPr/>
          </p:nvSpPr>
          <p:spPr>
            <a:xfrm>
              <a:off x="7966125" y="3992875"/>
              <a:ext cx="7500" cy="1850"/>
            </a:xfrm>
            <a:custGeom>
              <a:avLst/>
              <a:gdLst/>
              <a:ahLst/>
              <a:cxnLst/>
              <a:rect l="l" t="t" r="r" b="b"/>
              <a:pathLst>
                <a:path w="300" h="74" extrusionOk="0">
                  <a:moveTo>
                    <a:pt x="62" y="0"/>
                  </a:moveTo>
                  <a:cubicBezTo>
                    <a:pt x="0" y="0"/>
                    <a:pt x="8" y="74"/>
                    <a:pt x="66" y="74"/>
                  </a:cubicBezTo>
                  <a:lnTo>
                    <a:pt x="266" y="74"/>
                  </a:lnTo>
                  <a:cubicBezTo>
                    <a:pt x="299" y="74"/>
                    <a:pt x="299" y="7"/>
                    <a:pt x="266" y="7"/>
                  </a:cubicBezTo>
                  <a:lnTo>
                    <a:pt x="99" y="7"/>
                  </a:lnTo>
                  <a:cubicBezTo>
                    <a:pt x="85" y="2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0"/>
            <p:cNvSpPr/>
            <p:nvPr/>
          </p:nvSpPr>
          <p:spPr>
            <a:xfrm>
              <a:off x="7965250" y="4056425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0"/>
                  </a:moveTo>
                  <a:cubicBezTo>
                    <a:pt x="0" y="0"/>
                    <a:pt x="0" y="100"/>
                    <a:pt x="34" y="100"/>
                  </a:cubicBezTo>
                  <a:cubicBezTo>
                    <a:pt x="101" y="100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0"/>
            <p:cNvSpPr/>
            <p:nvPr/>
          </p:nvSpPr>
          <p:spPr>
            <a:xfrm>
              <a:off x="7322300" y="4403850"/>
              <a:ext cx="13350" cy="51550"/>
            </a:xfrm>
            <a:custGeom>
              <a:avLst/>
              <a:gdLst/>
              <a:ahLst/>
              <a:cxnLst/>
              <a:rect l="l" t="t" r="r" b="b"/>
              <a:pathLst>
                <a:path w="534" h="2062" extrusionOk="0">
                  <a:moveTo>
                    <a:pt x="515" y="0"/>
                  </a:moveTo>
                  <a:cubicBezTo>
                    <a:pt x="507" y="0"/>
                    <a:pt x="500" y="17"/>
                    <a:pt x="500" y="47"/>
                  </a:cubicBezTo>
                  <a:cubicBezTo>
                    <a:pt x="334" y="647"/>
                    <a:pt x="134" y="1314"/>
                    <a:pt x="0" y="1981"/>
                  </a:cubicBezTo>
                  <a:cubicBezTo>
                    <a:pt x="0" y="2030"/>
                    <a:pt x="36" y="2061"/>
                    <a:pt x="55" y="2061"/>
                  </a:cubicBezTo>
                  <a:cubicBezTo>
                    <a:pt x="62" y="2061"/>
                    <a:pt x="67" y="2057"/>
                    <a:pt x="67" y="2048"/>
                  </a:cubicBezTo>
                  <a:cubicBezTo>
                    <a:pt x="300" y="1414"/>
                    <a:pt x="400" y="747"/>
                    <a:pt x="534" y="80"/>
                  </a:cubicBezTo>
                  <a:cubicBezTo>
                    <a:pt x="534" y="25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0"/>
            <p:cNvSpPr/>
            <p:nvPr/>
          </p:nvSpPr>
          <p:spPr>
            <a:xfrm>
              <a:off x="7365650" y="4417500"/>
              <a:ext cx="4200" cy="2525"/>
            </a:xfrm>
            <a:custGeom>
              <a:avLst/>
              <a:gdLst/>
              <a:ahLst/>
              <a:cxnLst/>
              <a:rect l="l" t="t" r="r" b="b"/>
              <a:pathLst>
                <a:path w="168" h="101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0"/>
            <p:cNvSpPr/>
            <p:nvPr/>
          </p:nvSpPr>
          <p:spPr>
            <a:xfrm>
              <a:off x="7359200" y="4373825"/>
              <a:ext cx="16475" cy="21900"/>
            </a:xfrm>
            <a:custGeom>
              <a:avLst/>
              <a:gdLst/>
              <a:ahLst/>
              <a:cxnLst/>
              <a:rect l="l" t="t" r="r" b="b"/>
              <a:pathLst>
                <a:path w="659" h="876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92" y="180"/>
                    <a:pt x="192" y="347"/>
                    <a:pt x="292" y="480"/>
                  </a:cubicBezTo>
                  <a:cubicBezTo>
                    <a:pt x="392" y="614"/>
                    <a:pt x="459" y="781"/>
                    <a:pt x="559" y="847"/>
                  </a:cubicBezTo>
                  <a:cubicBezTo>
                    <a:pt x="569" y="868"/>
                    <a:pt x="583" y="876"/>
                    <a:pt x="597" y="876"/>
                  </a:cubicBezTo>
                  <a:cubicBezTo>
                    <a:pt x="627" y="876"/>
                    <a:pt x="659" y="837"/>
                    <a:pt x="659" y="814"/>
                  </a:cubicBezTo>
                  <a:cubicBezTo>
                    <a:pt x="592" y="681"/>
                    <a:pt x="492" y="547"/>
                    <a:pt x="392" y="447"/>
                  </a:cubicBezTo>
                  <a:cubicBezTo>
                    <a:pt x="292" y="314"/>
                    <a:pt x="192" y="147"/>
                    <a:pt x="92" y="13"/>
                  </a:cubicBezTo>
                  <a:cubicBezTo>
                    <a:pt x="83" y="4"/>
                    <a:pt x="72" y="0"/>
                    <a:pt x="6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0"/>
            <p:cNvSpPr/>
            <p:nvPr/>
          </p:nvSpPr>
          <p:spPr>
            <a:xfrm>
              <a:off x="7336925" y="4476500"/>
              <a:ext cx="25925" cy="22250"/>
            </a:xfrm>
            <a:custGeom>
              <a:avLst/>
              <a:gdLst/>
              <a:ahLst/>
              <a:cxnLst/>
              <a:rect l="l" t="t" r="r" b="b"/>
              <a:pathLst>
                <a:path w="1037" h="890" extrusionOk="0">
                  <a:moveTo>
                    <a:pt x="953" y="0"/>
                  </a:moveTo>
                  <a:cubicBezTo>
                    <a:pt x="942" y="0"/>
                    <a:pt x="929" y="3"/>
                    <a:pt x="916" y="9"/>
                  </a:cubicBezTo>
                  <a:cubicBezTo>
                    <a:pt x="616" y="209"/>
                    <a:pt x="316" y="543"/>
                    <a:pt x="49" y="810"/>
                  </a:cubicBezTo>
                  <a:cubicBezTo>
                    <a:pt x="0" y="859"/>
                    <a:pt x="41" y="890"/>
                    <a:pt x="79" y="890"/>
                  </a:cubicBezTo>
                  <a:cubicBezTo>
                    <a:pt x="93" y="890"/>
                    <a:pt x="107" y="886"/>
                    <a:pt x="116" y="877"/>
                  </a:cubicBezTo>
                  <a:cubicBezTo>
                    <a:pt x="416" y="643"/>
                    <a:pt x="749" y="376"/>
                    <a:pt x="983" y="76"/>
                  </a:cubicBezTo>
                  <a:cubicBezTo>
                    <a:pt x="1037" y="49"/>
                    <a:pt x="1004" y="0"/>
                    <a:pt x="95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0"/>
            <p:cNvSpPr/>
            <p:nvPr/>
          </p:nvSpPr>
          <p:spPr>
            <a:xfrm>
              <a:off x="7300600" y="45017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8" y="0"/>
                  </a:moveTo>
                  <a:cubicBezTo>
                    <a:pt x="1" y="0"/>
                    <a:pt x="1" y="133"/>
                    <a:pt x="68" y="133"/>
                  </a:cubicBezTo>
                  <a:cubicBezTo>
                    <a:pt x="134" y="133"/>
                    <a:pt x="134" y="0"/>
                    <a:pt x="6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0"/>
            <p:cNvSpPr/>
            <p:nvPr/>
          </p:nvSpPr>
          <p:spPr>
            <a:xfrm>
              <a:off x="7316450" y="4546350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122" y="1"/>
                  </a:moveTo>
                  <a:cubicBezTo>
                    <a:pt x="101" y="1"/>
                    <a:pt x="84" y="17"/>
                    <a:pt x="67" y="51"/>
                  </a:cubicBezTo>
                  <a:cubicBezTo>
                    <a:pt x="1" y="84"/>
                    <a:pt x="1" y="117"/>
                    <a:pt x="67" y="184"/>
                  </a:cubicBezTo>
                  <a:cubicBezTo>
                    <a:pt x="51" y="217"/>
                    <a:pt x="67" y="234"/>
                    <a:pt x="97" y="234"/>
                  </a:cubicBezTo>
                  <a:cubicBezTo>
                    <a:pt x="126" y="234"/>
                    <a:pt x="167" y="217"/>
                    <a:pt x="201" y="184"/>
                  </a:cubicBezTo>
                  <a:lnTo>
                    <a:pt x="201" y="51"/>
                  </a:lnTo>
                  <a:cubicBezTo>
                    <a:pt x="167" y="17"/>
                    <a:pt x="142" y="1"/>
                    <a:pt x="122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0"/>
            <p:cNvSpPr/>
            <p:nvPr/>
          </p:nvSpPr>
          <p:spPr>
            <a:xfrm>
              <a:off x="7271725" y="4567550"/>
              <a:ext cx="15750" cy="13650"/>
            </a:xfrm>
            <a:custGeom>
              <a:avLst/>
              <a:gdLst/>
              <a:ahLst/>
              <a:cxnLst/>
              <a:rect l="l" t="t" r="r" b="b"/>
              <a:pathLst>
                <a:path w="630" h="546" extrusionOk="0">
                  <a:moveTo>
                    <a:pt x="530" y="0"/>
                  </a:moveTo>
                  <a:cubicBezTo>
                    <a:pt x="513" y="0"/>
                    <a:pt x="497" y="10"/>
                    <a:pt x="489" y="37"/>
                  </a:cubicBezTo>
                  <a:cubicBezTo>
                    <a:pt x="355" y="170"/>
                    <a:pt x="188" y="270"/>
                    <a:pt x="55" y="404"/>
                  </a:cubicBezTo>
                  <a:cubicBezTo>
                    <a:pt x="0" y="486"/>
                    <a:pt x="36" y="546"/>
                    <a:pt x="106" y="546"/>
                  </a:cubicBezTo>
                  <a:cubicBezTo>
                    <a:pt x="121" y="546"/>
                    <a:pt x="137" y="543"/>
                    <a:pt x="155" y="537"/>
                  </a:cubicBezTo>
                  <a:cubicBezTo>
                    <a:pt x="255" y="404"/>
                    <a:pt x="422" y="270"/>
                    <a:pt x="555" y="103"/>
                  </a:cubicBezTo>
                  <a:cubicBezTo>
                    <a:pt x="629" y="79"/>
                    <a:pt x="576" y="0"/>
                    <a:pt x="53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0"/>
            <p:cNvSpPr/>
            <p:nvPr/>
          </p:nvSpPr>
          <p:spPr>
            <a:xfrm>
              <a:off x="7289775" y="4610150"/>
              <a:ext cx="4175" cy="4200"/>
            </a:xfrm>
            <a:custGeom>
              <a:avLst/>
              <a:gdLst/>
              <a:ahLst/>
              <a:cxnLst/>
              <a:rect l="l" t="t" r="r" b="b"/>
              <a:pathLst>
                <a:path w="167" h="168" extrusionOk="0">
                  <a:moveTo>
                    <a:pt x="100" y="0"/>
                  </a:moveTo>
                  <a:cubicBezTo>
                    <a:pt x="0" y="0"/>
                    <a:pt x="0" y="167"/>
                    <a:pt x="100" y="167"/>
                  </a:cubicBezTo>
                  <a:cubicBezTo>
                    <a:pt x="167" y="167"/>
                    <a:pt x="167" y="34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0"/>
            <p:cNvSpPr/>
            <p:nvPr/>
          </p:nvSpPr>
          <p:spPr>
            <a:xfrm>
              <a:off x="7247475" y="4632000"/>
              <a:ext cx="17075" cy="32700"/>
            </a:xfrm>
            <a:custGeom>
              <a:avLst/>
              <a:gdLst/>
              <a:ahLst/>
              <a:cxnLst/>
              <a:rect l="l" t="t" r="r" b="b"/>
              <a:pathLst>
                <a:path w="683" h="1308" extrusionOk="0">
                  <a:moveTo>
                    <a:pt x="75" y="0"/>
                  </a:moveTo>
                  <a:cubicBezTo>
                    <a:pt x="63" y="0"/>
                    <a:pt x="0" y="55"/>
                    <a:pt x="24" y="127"/>
                  </a:cubicBezTo>
                  <a:cubicBezTo>
                    <a:pt x="158" y="294"/>
                    <a:pt x="291" y="494"/>
                    <a:pt x="358" y="694"/>
                  </a:cubicBezTo>
                  <a:cubicBezTo>
                    <a:pt x="458" y="861"/>
                    <a:pt x="491" y="1095"/>
                    <a:pt x="558" y="1295"/>
                  </a:cubicBezTo>
                  <a:cubicBezTo>
                    <a:pt x="576" y="1304"/>
                    <a:pt x="594" y="1308"/>
                    <a:pt x="610" y="1308"/>
                  </a:cubicBezTo>
                  <a:cubicBezTo>
                    <a:pt x="653" y="1308"/>
                    <a:pt x="683" y="1277"/>
                    <a:pt x="658" y="1228"/>
                  </a:cubicBezTo>
                  <a:cubicBezTo>
                    <a:pt x="591" y="828"/>
                    <a:pt x="325" y="394"/>
                    <a:pt x="58" y="27"/>
                  </a:cubicBezTo>
                  <a:cubicBezTo>
                    <a:pt x="76" y="8"/>
                    <a:pt x="79" y="0"/>
                    <a:pt x="7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0"/>
            <p:cNvSpPr/>
            <p:nvPr/>
          </p:nvSpPr>
          <p:spPr>
            <a:xfrm>
              <a:off x="7273000" y="4697475"/>
              <a:ext cx="7450" cy="4975"/>
            </a:xfrm>
            <a:custGeom>
              <a:avLst/>
              <a:gdLst/>
              <a:ahLst/>
              <a:cxnLst/>
              <a:rect l="l" t="t" r="r" b="b"/>
              <a:pathLst>
                <a:path w="298" h="199" extrusionOk="0">
                  <a:moveTo>
                    <a:pt x="196" y="1"/>
                  </a:moveTo>
                  <a:cubicBezTo>
                    <a:pt x="186" y="1"/>
                    <a:pt x="177" y="4"/>
                    <a:pt x="171" y="10"/>
                  </a:cubicBezTo>
                  <a:cubicBezTo>
                    <a:pt x="137" y="10"/>
                    <a:pt x="137" y="43"/>
                    <a:pt x="104" y="43"/>
                  </a:cubicBezTo>
                  <a:cubicBezTo>
                    <a:pt x="1" y="121"/>
                    <a:pt x="58" y="198"/>
                    <a:pt x="119" y="198"/>
                  </a:cubicBezTo>
                  <a:cubicBezTo>
                    <a:pt x="137" y="198"/>
                    <a:pt x="156" y="192"/>
                    <a:pt x="171" y="177"/>
                  </a:cubicBezTo>
                  <a:lnTo>
                    <a:pt x="271" y="77"/>
                  </a:lnTo>
                  <a:cubicBezTo>
                    <a:pt x="298" y="50"/>
                    <a:pt x="238" y="1"/>
                    <a:pt x="19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0"/>
            <p:cNvSpPr/>
            <p:nvPr/>
          </p:nvSpPr>
          <p:spPr>
            <a:xfrm>
              <a:off x="7233900" y="4714400"/>
              <a:ext cx="6700" cy="3350"/>
            </a:xfrm>
            <a:custGeom>
              <a:avLst/>
              <a:gdLst/>
              <a:ahLst/>
              <a:cxnLst/>
              <a:rect l="l" t="t" r="r" b="b"/>
              <a:pathLst>
                <a:path w="268" h="134" extrusionOk="0">
                  <a:moveTo>
                    <a:pt x="100" y="0"/>
                  </a:moveTo>
                  <a:cubicBezTo>
                    <a:pt x="34" y="0"/>
                    <a:pt x="0" y="134"/>
                    <a:pt x="100" y="134"/>
                  </a:cubicBezTo>
                  <a:lnTo>
                    <a:pt x="234" y="134"/>
                  </a:lnTo>
                  <a:cubicBezTo>
                    <a:pt x="267" y="134"/>
                    <a:pt x="267" y="33"/>
                    <a:pt x="234" y="33"/>
                  </a:cubicBezTo>
                  <a:cubicBezTo>
                    <a:pt x="200" y="0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0"/>
            <p:cNvSpPr/>
            <p:nvPr/>
          </p:nvSpPr>
          <p:spPr>
            <a:xfrm>
              <a:off x="7371500" y="4342675"/>
              <a:ext cx="2525" cy="4175"/>
            </a:xfrm>
            <a:custGeom>
              <a:avLst/>
              <a:gdLst/>
              <a:ahLst/>
              <a:cxnLst/>
              <a:rect l="l" t="t" r="r" b="b"/>
              <a:pathLst>
                <a:path w="101" h="167" extrusionOk="0">
                  <a:moveTo>
                    <a:pt x="67" y="0"/>
                  </a:moveTo>
                  <a:cubicBezTo>
                    <a:pt x="50" y="0"/>
                    <a:pt x="34" y="8"/>
                    <a:pt x="34" y="25"/>
                  </a:cubicBezTo>
                  <a:cubicBezTo>
                    <a:pt x="34" y="59"/>
                    <a:pt x="0" y="59"/>
                    <a:pt x="34" y="92"/>
                  </a:cubicBezTo>
                  <a:cubicBezTo>
                    <a:pt x="34" y="142"/>
                    <a:pt x="50" y="167"/>
                    <a:pt x="67" y="167"/>
                  </a:cubicBezTo>
                  <a:cubicBezTo>
                    <a:pt x="84" y="167"/>
                    <a:pt x="100" y="142"/>
                    <a:pt x="100" y="92"/>
                  </a:cubicBezTo>
                  <a:lnTo>
                    <a:pt x="100" y="25"/>
                  </a:lnTo>
                  <a:cubicBezTo>
                    <a:pt x="100" y="8"/>
                    <a:pt x="84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0"/>
            <p:cNvSpPr/>
            <p:nvPr/>
          </p:nvSpPr>
          <p:spPr>
            <a:xfrm>
              <a:off x="7377325" y="4285750"/>
              <a:ext cx="7525" cy="3350"/>
            </a:xfrm>
            <a:custGeom>
              <a:avLst/>
              <a:gdLst/>
              <a:ahLst/>
              <a:cxnLst/>
              <a:rect l="l" t="t" r="r" b="b"/>
              <a:pathLst>
                <a:path w="301" h="134" extrusionOk="0">
                  <a:moveTo>
                    <a:pt x="101" y="0"/>
                  </a:moveTo>
                  <a:cubicBezTo>
                    <a:pt x="1" y="0"/>
                    <a:pt x="1" y="101"/>
                    <a:pt x="101" y="134"/>
                  </a:cubicBezTo>
                  <a:lnTo>
                    <a:pt x="167" y="134"/>
                  </a:lnTo>
                  <a:cubicBezTo>
                    <a:pt x="268" y="1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0"/>
            <p:cNvSpPr/>
            <p:nvPr/>
          </p:nvSpPr>
          <p:spPr>
            <a:xfrm>
              <a:off x="7405675" y="4221950"/>
              <a:ext cx="7550" cy="41100"/>
            </a:xfrm>
            <a:custGeom>
              <a:avLst/>
              <a:gdLst/>
              <a:ahLst/>
              <a:cxnLst/>
              <a:rect l="l" t="t" r="r" b="b"/>
              <a:pathLst>
                <a:path w="302" h="1644" extrusionOk="0">
                  <a:moveTo>
                    <a:pt x="84" y="1"/>
                  </a:moveTo>
                  <a:cubicBezTo>
                    <a:pt x="43" y="1"/>
                    <a:pt x="1" y="17"/>
                    <a:pt x="1" y="51"/>
                  </a:cubicBezTo>
                  <a:cubicBezTo>
                    <a:pt x="34" y="551"/>
                    <a:pt x="134" y="1051"/>
                    <a:pt x="168" y="1552"/>
                  </a:cubicBezTo>
                  <a:cubicBezTo>
                    <a:pt x="168" y="1618"/>
                    <a:pt x="201" y="1644"/>
                    <a:pt x="234" y="1644"/>
                  </a:cubicBezTo>
                  <a:cubicBezTo>
                    <a:pt x="268" y="1644"/>
                    <a:pt x="301" y="1618"/>
                    <a:pt x="301" y="1585"/>
                  </a:cubicBezTo>
                  <a:cubicBezTo>
                    <a:pt x="234" y="1085"/>
                    <a:pt x="201" y="584"/>
                    <a:pt x="168" y="51"/>
                  </a:cubicBezTo>
                  <a:cubicBezTo>
                    <a:pt x="168" y="17"/>
                    <a:pt x="126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0"/>
            <p:cNvSpPr/>
            <p:nvPr/>
          </p:nvSpPr>
          <p:spPr>
            <a:xfrm>
              <a:off x="7454875" y="420485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34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0"/>
            <p:cNvSpPr/>
            <p:nvPr/>
          </p:nvSpPr>
          <p:spPr>
            <a:xfrm>
              <a:off x="7419850" y="4176925"/>
              <a:ext cx="6300" cy="26075"/>
            </a:xfrm>
            <a:custGeom>
              <a:avLst/>
              <a:gdLst/>
              <a:ahLst/>
              <a:cxnLst/>
              <a:rect l="l" t="t" r="r" b="b"/>
              <a:pathLst>
                <a:path w="252" h="1043" extrusionOk="0">
                  <a:moveTo>
                    <a:pt x="209" y="0"/>
                  </a:moveTo>
                  <a:cubicBezTo>
                    <a:pt x="184" y="0"/>
                    <a:pt x="151" y="17"/>
                    <a:pt x="134" y="50"/>
                  </a:cubicBezTo>
                  <a:cubicBezTo>
                    <a:pt x="101" y="351"/>
                    <a:pt x="1" y="684"/>
                    <a:pt x="68" y="1018"/>
                  </a:cubicBezTo>
                  <a:cubicBezTo>
                    <a:pt x="68" y="1034"/>
                    <a:pt x="84" y="1043"/>
                    <a:pt x="101" y="1043"/>
                  </a:cubicBezTo>
                  <a:cubicBezTo>
                    <a:pt x="118" y="1043"/>
                    <a:pt x="134" y="1034"/>
                    <a:pt x="134" y="1018"/>
                  </a:cubicBezTo>
                  <a:cubicBezTo>
                    <a:pt x="234" y="718"/>
                    <a:pt x="234" y="384"/>
                    <a:pt x="234" y="50"/>
                  </a:cubicBezTo>
                  <a:cubicBezTo>
                    <a:pt x="251" y="17"/>
                    <a:pt x="234" y="0"/>
                    <a:pt x="209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0"/>
            <p:cNvSpPr/>
            <p:nvPr/>
          </p:nvSpPr>
          <p:spPr>
            <a:xfrm>
              <a:off x="7448225" y="4153150"/>
              <a:ext cx="3775" cy="4000"/>
            </a:xfrm>
            <a:custGeom>
              <a:avLst/>
              <a:gdLst/>
              <a:ahLst/>
              <a:cxnLst/>
              <a:rect l="l" t="t" r="r" b="b"/>
              <a:pathLst>
                <a:path w="151" h="160" extrusionOk="0">
                  <a:moveTo>
                    <a:pt x="79" y="1"/>
                  </a:moveTo>
                  <a:cubicBezTo>
                    <a:pt x="42" y="1"/>
                    <a:pt x="0" y="34"/>
                    <a:pt x="0" y="101"/>
                  </a:cubicBezTo>
                  <a:lnTo>
                    <a:pt x="0" y="134"/>
                  </a:lnTo>
                  <a:cubicBezTo>
                    <a:pt x="0" y="151"/>
                    <a:pt x="17" y="159"/>
                    <a:pt x="42" y="159"/>
                  </a:cubicBezTo>
                  <a:cubicBezTo>
                    <a:pt x="67" y="159"/>
                    <a:pt x="100" y="151"/>
                    <a:pt x="133" y="134"/>
                  </a:cubicBezTo>
                  <a:lnTo>
                    <a:pt x="133" y="101"/>
                  </a:lnTo>
                  <a:cubicBezTo>
                    <a:pt x="150" y="34"/>
                    <a:pt x="117" y="1"/>
                    <a:pt x="7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0"/>
            <p:cNvSpPr/>
            <p:nvPr/>
          </p:nvSpPr>
          <p:spPr>
            <a:xfrm>
              <a:off x="7374225" y="4148975"/>
              <a:ext cx="23975" cy="18550"/>
            </a:xfrm>
            <a:custGeom>
              <a:avLst/>
              <a:gdLst/>
              <a:ahLst/>
              <a:cxnLst/>
              <a:rect l="l" t="t" r="r" b="b"/>
              <a:pathLst>
                <a:path w="959" h="742" extrusionOk="0">
                  <a:moveTo>
                    <a:pt x="825" y="1"/>
                  </a:moveTo>
                  <a:cubicBezTo>
                    <a:pt x="692" y="68"/>
                    <a:pt x="592" y="234"/>
                    <a:pt x="458" y="301"/>
                  </a:cubicBezTo>
                  <a:cubicBezTo>
                    <a:pt x="325" y="435"/>
                    <a:pt x="158" y="501"/>
                    <a:pt x="58" y="635"/>
                  </a:cubicBezTo>
                  <a:cubicBezTo>
                    <a:pt x="1" y="663"/>
                    <a:pt x="42" y="741"/>
                    <a:pt x="97" y="741"/>
                  </a:cubicBezTo>
                  <a:cubicBezTo>
                    <a:pt x="106" y="741"/>
                    <a:pt x="115" y="739"/>
                    <a:pt x="125" y="735"/>
                  </a:cubicBezTo>
                  <a:cubicBezTo>
                    <a:pt x="258" y="635"/>
                    <a:pt x="425" y="501"/>
                    <a:pt x="525" y="435"/>
                  </a:cubicBezTo>
                  <a:cubicBezTo>
                    <a:pt x="658" y="334"/>
                    <a:pt x="825" y="268"/>
                    <a:pt x="925" y="134"/>
                  </a:cubicBezTo>
                  <a:cubicBezTo>
                    <a:pt x="959" y="101"/>
                    <a:pt x="925" y="1"/>
                    <a:pt x="825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0"/>
            <p:cNvSpPr/>
            <p:nvPr/>
          </p:nvSpPr>
          <p:spPr>
            <a:xfrm>
              <a:off x="7374000" y="4115625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100" y="1"/>
                  </a:moveTo>
                  <a:cubicBezTo>
                    <a:pt x="67" y="1"/>
                    <a:pt x="0" y="134"/>
                    <a:pt x="100" y="134"/>
                  </a:cubicBezTo>
                  <a:cubicBezTo>
                    <a:pt x="167" y="1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0"/>
            <p:cNvSpPr/>
            <p:nvPr/>
          </p:nvSpPr>
          <p:spPr>
            <a:xfrm>
              <a:off x="7347300" y="4077475"/>
              <a:ext cx="10875" cy="31825"/>
            </a:xfrm>
            <a:custGeom>
              <a:avLst/>
              <a:gdLst/>
              <a:ahLst/>
              <a:cxnLst/>
              <a:rect l="l" t="t" r="r" b="b"/>
              <a:pathLst>
                <a:path w="435" h="1273" extrusionOk="0">
                  <a:moveTo>
                    <a:pt x="409" y="1"/>
                  </a:moveTo>
                  <a:cubicBezTo>
                    <a:pt x="393" y="1"/>
                    <a:pt x="368" y="9"/>
                    <a:pt x="368" y="26"/>
                  </a:cubicBezTo>
                  <a:cubicBezTo>
                    <a:pt x="334" y="459"/>
                    <a:pt x="168" y="793"/>
                    <a:pt x="1" y="1193"/>
                  </a:cubicBezTo>
                  <a:cubicBezTo>
                    <a:pt x="1" y="1242"/>
                    <a:pt x="19" y="1273"/>
                    <a:pt x="41" y="1273"/>
                  </a:cubicBezTo>
                  <a:cubicBezTo>
                    <a:pt x="50" y="1273"/>
                    <a:pt x="59" y="1269"/>
                    <a:pt x="68" y="1260"/>
                  </a:cubicBezTo>
                  <a:cubicBezTo>
                    <a:pt x="334" y="926"/>
                    <a:pt x="401" y="459"/>
                    <a:pt x="401" y="26"/>
                  </a:cubicBezTo>
                  <a:cubicBezTo>
                    <a:pt x="434" y="9"/>
                    <a:pt x="426" y="1"/>
                    <a:pt x="40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0"/>
            <p:cNvSpPr/>
            <p:nvPr/>
          </p:nvSpPr>
          <p:spPr>
            <a:xfrm>
              <a:off x="7394000" y="411480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101" y="0"/>
                  </a:moveTo>
                  <a:cubicBezTo>
                    <a:pt x="1" y="0"/>
                    <a:pt x="1" y="134"/>
                    <a:pt x="101" y="134"/>
                  </a:cubicBezTo>
                  <a:cubicBezTo>
                    <a:pt x="168" y="1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0"/>
            <p:cNvSpPr/>
            <p:nvPr/>
          </p:nvSpPr>
          <p:spPr>
            <a:xfrm>
              <a:off x="7323950" y="4113950"/>
              <a:ext cx="28825" cy="18950"/>
            </a:xfrm>
            <a:custGeom>
              <a:avLst/>
              <a:gdLst/>
              <a:ahLst/>
              <a:cxnLst/>
              <a:rect l="l" t="t" r="r" b="b"/>
              <a:pathLst>
                <a:path w="1153" h="758" extrusionOk="0">
                  <a:moveTo>
                    <a:pt x="101" y="1"/>
                  </a:moveTo>
                  <a:cubicBezTo>
                    <a:pt x="1" y="1"/>
                    <a:pt x="1" y="68"/>
                    <a:pt x="34" y="134"/>
                  </a:cubicBezTo>
                  <a:lnTo>
                    <a:pt x="535" y="368"/>
                  </a:lnTo>
                  <a:cubicBezTo>
                    <a:pt x="701" y="501"/>
                    <a:pt x="868" y="635"/>
                    <a:pt x="1002" y="735"/>
                  </a:cubicBezTo>
                  <a:cubicBezTo>
                    <a:pt x="1018" y="751"/>
                    <a:pt x="1036" y="757"/>
                    <a:pt x="1053" y="757"/>
                  </a:cubicBezTo>
                  <a:cubicBezTo>
                    <a:pt x="1107" y="757"/>
                    <a:pt x="1152" y="693"/>
                    <a:pt x="1102" y="668"/>
                  </a:cubicBezTo>
                  <a:cubicBezTo>
                    <a:pt x="835" y="368"/>
                    <a:pt x="468" y="34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0"/>
            <p:cNvSpPr/>
            <p:nvPr/>
          </p:nvSpPr>
          <p:spPr>
            <a:xfrm>
              <a:off x="7305600" y="4088525"/>
              <a:ext cx="3375" cy="3975"/>
            </a:xfrm>
            <a:custGeom>
              <a:avLst/>
              <a:gdLst/>
              <a:ahLst/>
              <a:cxnLst/>
              <a:rect l="l" t="t" r="r" b="b"/>
              <a:pathLst>
                <a:path w="135" h="159" extrusionOk="0">
                  <a:moveTo>
                    <a:pt x="68" y="1"/>
                  </a:moveTo>
                  <a:cubicBezTo>
                    <a:pt x="34" y="1"/>
                    <a:pt x="1" y="17"/>
                    <a:pt x="1" y="51"/>
                  </a:cubicBezTo>
                  <a:lnTo>
                    <a:pt x="1" y="84"/>
                  </a:lnTo>
                  <a:cubicBezTo>
                    <a:pt x="1" y="134"/>
                    <a:pt x="34" y="159"/>
                    <a:pt x="68" y="159"/>
                  </a:cubicBezTo>
                  <a:cubicBezTo>
                    <a:pt x="101" y="159"/>
                    <a:pt x="134" y="134"/>
                    <a:pt x="134" y="84"/>
                  </a:cubicBezTo>
                  <a:lnTo>
                    <a:pt x="134" y="51"/>
                  </a:lnTo>
                  <a:cubicBezTo>
                    <a:pt x="134" y="17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0"/>
            <p:cNvSpPr/>
            <p:nvPr/>
          </p:nvSpPr>
          <p:spPr>
            <a:xfrm>
              <a:off x="7343150" y="406475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0"/>
            <p:cNvSpPr/>
            <p:nvPr/>
          </p:nvSpPr>
          <p:spPr>
            <a:xfrm>
              <a:off x="7315625" y="4056750"/>
              <a:ext cx="5850" cy="25325"/>
            </a:xfrm>
            <a:custGeom>
              <a:avLst/>
              <a:gdLst/>
              <a:ahLst/>
              <a:cxnLst/>
              <a:rect l="l" t="t" r="r" b="b"/>
              <a:pathLst>
                <a:path w="234" h="1013" extrusionOk="0">
                  <a:moveTo>
                    <a:pt x="70" y="1"/>
                  </a:moveTo>
                  <a:cubicBezTo>
                    <a:pt x="40" y="1"/>
                    <a:pt x="0" y="24"/>
                    <a:pt x="0" y="87"/>
                  </a:cubicBezTo>
                  <a:cubicBezTo>
                    <a:pt x="0" y="254"/>
                    <a:pt x="67" y="354"/>
                    <a:pt x="67" y="521"/>
                  </a:cubicBezTo>
                  <a:cubicBezTo>
                    <a:pt x="67" y="688"/>
                    <a:pt x="67" y="855"/>
                    <a:pt x="134" y="988"/>
                  </a:cubicBezTo>
                  <a:cubicBezTo>
                    <a:pt x="134" y="1005"/>
                    <a:pt x="159" y="1013"/>
                    <a:pt x="184" y="1013"/>
                  </a:cubicBezTo>
                  <a:cubicBezTo>
                    <a:pt x="209" y="1013"/>
                    <a:pt x="234" y="1005"/>
                    <a:pt x="234" y="988"/>
                  </a:cubicBezTo>
                  <a:cubicBezTo>
                    <a:pt x="234" y="821"/>
                    <a:pt x="167" y="688"/>
                    <a:pt x="167" y="521"/>
                  </a:cubicBezTo>
                  <a:cubicBezTo>
                    <a:pt x="134" y="354"/>
                    <a:pt x="134" y="187"/>
                    <a:pt x="100" y="21"/>
                  </a:cubicBezTo>
                  <a:cubicBezTo>
                    <a:pt x="100" y="8"/>
                    <a:pt x="87" y="1"/>
                    <a:pt x="7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0"/>
            <p:cNvSpPr/>
            <p:nvPr/>
          </p:nvSpPr>
          <p:spPr>
            <a:xfrm>
              <a:off x="7267475" y="4084650"/>
              <a:ext cx="5650" cy="3475"/>
            </a:xfrm>
            <a:custGeom>
              <a:avLst/>
              <a:gdLst/>
              <a:ahLst/>
              <a:cxnLst/>
              <a:rect l="l" t="t" r="r" b="b"/>
              <a:pathLst>
                <a:path w="226" h="139" extrusionOk="0">
                  <a:moveTo>
                    <a:pt x="124" y="1"/>
                  </a:moveTo>
                  <a:cubicBezTo>
                    <a:pt x="20" y="1"/>
                    <a:pt x="1" y="139"/>
                    <a:pt x="92" y="139"/>
                  </a:cubicBezTo>
                  <a:lnTo>
                    <a:pt x="158" y="139"/>
                  </a:lnTo>
                  <a:cubicBezTo>
                    <a:pt x="225" y="139"/>
                    <a:pt x="225" y="5"/>
                    <a:pt x="158" y="5"/>
                  </a:cubicBezTo>
                  <a:cubicBezTo>
                    <a:pt x="146" y="2"/>
                    <a:pt x="135" y="1"/>
                    <a:pt x="12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0"/>
            <p:cNvSpPr/>
            <p:nvPr/>
          </p:nvSpPr>
          <p:spPr>
            <a:xfrm>
              <a:off x="7240575" y="4027575"/>
              <a:ext cx="20625" cy="40900"/>
            </a:xfrm>
            <a:custGeom>
              <a:avLst/>
              <a:gdLst/>
              <a:ahLst/>
              <a:cxnLst/>
              <a:rect l="l" t="t" r="r" b="b"/>
              <a:pathLst>
                <a:path w="825" h="1636" extrusionOk="0">
                  <a:moveTo>
                    <a:pt x="78" y="0"/>
                  </a:moveTo>
                  <a:cubicBezTo>
                    <a:pt x="40" y="0"/>
                    <a:pt x="0" y="23"/>
                    <a:pt x="0" y="87"/>
                  </a:cubicBezTo>
                  <a:cubicBezTo>
                    <a:pt x="67" y="621"/>
                    <a:pt x="434" y="1188"/>
                    <a:pt x="734" y="1621"/>
                  </a:cubicBezTo>
                  <a:cubicBezTo>
                    <a:pt x="744" y="1631"/>
                    <a:pt x="756" y="1635"/>
                    <a:pt x="769" y="1635"/>
                  </a:cubicBezTo>
                  <a:cubicBezTo>
                    <a:pt x="798" y="1635"/>
                    <a:pt x="824" y="1611"/>
                    <a:pt x="801" y="1588"/>
                  </a:cubicBezTo>
                  <a:cubicBezTo>
                    <a:pt x="667" y="1321"/>
                    <a:pt x="500" y="1088"/>
                    <a:pt x="434" y="821"/>
                  </a:cubicBezTo>
                  <a:cubicBezTo>
                    <a:pt x="300" y="587"/>
                    <a:pt x="267" y="287"/>
                    <a:pt x="134" y="20"/>
                  </a:cubicBezTo>
                  <a:cubicBezTo>
                    <a:pt x="121" y="8"/>
                    <a:pt x="100" y="0"/>
                    <a:pt x="7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0"/>
            <p:cNvSpPr/>
            <p:nvPr/>
          </p:nvSpPr>
          <p:spPr>
            <a:xfrm>
              <a:off x="7257150" y="3990375"/>
              <a:ext cx="29200" cy="35900"/>
            </a:xfrm>
            <a:custGeom>
              <a:avLst/>
              <a:gdLst/>
              <a:ahLst/>
              <a:cxnLst/>
              <a:rect l="l" t="t" r="r" b="b"/>
              <a:pathLst>
                <a:path w="1168" h="1436" extrusionOk="0">
                  <a:moveTo>
                    <a:pt x="1066" y="0"/>
                  </a:moveTo>
                  <a:cubicBezTo>
                    <a:pt x="1057" y="0"/>
                    <a:pt x="1048" y="2"/>
                    <a:pt x="1038" y="7"/>
                  </a:cubicBezTo>
                  <a:cubicBezTo>
                    <a:pt x="671" y="407"/>
                    <a:pt x="371" y="908"/>
                    <a:pt x="71" y="1341"/>
                  </a:cubicBezTo>
                  <a:cubicBezTo>
                    <a:pt x="0" y="1389"/>
                    <a:pt x="46" y="1436"/>
                    <a:pt x="91" y="1436"/>
                  </a:cubicBezTo>
                  <a:cubicBezTo>
                    <a:pt x="110" y="1436"/>
                    <a:pt x="128" y="1428"/>
                    <a:pt x="138" y="1408"/>
                  </a:cubicBezTo>
                  <a:cubicBezTo>
                    <a:pt x="471" y="974"/>
                    <a:pt x="905" y="574"/>
                    <a:pt x="1138" y="107"/>
                  </a:cubicBezTo>
                  <a:cubicBezTo>
                    <a:pt x="1167" y="78"/>
                    <a:pt x="1122" y="0"/>
                    <a:pt x="106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0"/>
            <p:cNvSpPr/>
            <p:nvPr/>
          </p:nvSpPr>
          <p:spPr>
            <a:xfrm>
              <a:off x="7243475" y="3984275"/>
              <a:ext cx="3775" cy="4000"/>
            </a:xfrm>
            <a:custGeom>
              <a:avLst/>
              <a:gdLst/>
              <a:ahLst/>
              <a:cxnLst/>
              <a:rect l="l" t="t" r="r" b="b"/>
              <a:pathLst>
                <a:path w="151" h="160" extrusionOk="0">
                  <a:moveTo>
                    <a:pt x="84" y="1"/>
                  </a:moveTo>
                  <a:cubicBezTo>
                    <a:pt x="51" y="1"/>
                    <a:pt x="18" y="18"/>
                    <a:pt x="18" y="51"/>
                  </a:cubicBezTo>
                  <a:lnTo>
                    <a:pt x="18" y="84"/>
                  </a:lnTo>
                  <a:cubicBezTo>
                    <a:pt x="1" y="134"/>
                    <a:pt x="26" y="159"/>
                    <a:pt x="59" y="159"/>
                  </a:cubicBezTo>
                  <a:cubicBezTo>
                    <a:pt x="93" y="159"/>
                    <a:pt x="134" y="134"/>
                    <a:pt x="151" y="84"/>
                  </a:cubicBezTo>
                  <a:lnTo>
                    <a:pt x="151" y="51"/>
                  </a:lnTo>
                  <a:cubicBezTo>
                    <a:pt x="151" y="18"/>
                    <a:pt x="118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0"/>
            <p:cNvSpPr/>
            <p:nvPr/>
          </p:nvSpPr>
          <p:spPr>
            <a:xfrm>
              <a:off x="7298100" y="3989700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168" y="1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0"/>
            <p:cNvSpPr/>
            <p:nvPr/>
          </p:nvSpPr>
          <p:spPr>
            <a:xfrm>
              <a:off x="7265975" y="3954125"/>
              <a:ext cx="20475" cy="22425"/>
            </a:xfrm>
            <a:custGeom>
              <a:avLst/>
              <a:gdLst/>
              <a:ahLst/>
              <a:cxnLst/>
              <a:rect l="l" t="t" r="r" b="b"/>
              <a:pathLst>
                <a:path w="819" h="897" extrusionOk="0">
                  <a:moveTo>
                    <a:pt x="86" y="0"/>
                  </a:moveTo>
                  <a:cubicBezTo>
                    <a:pt x="46" y="0"/>
                    <a:pt x="1" y="64"/>
                    <a:pt x="52" y="89"/>
                  </a:cubicBezTo>
                  <a:cubicBezTo>
                    <a:pt x="152" y="223"/>
                    <a:pt x="285" y="390"/>
                    <a:pt x="418" y="523"/>
                  </a:cubicBezTo>
                  <a:cubicBezTo>
                    <a:pt x="552" y="623"/>
                    <a:pt x="619" y="790"/>
                    <a:pt x="752" y="890"/>
                  </a:cubicBezTo>
                  <a:cubicBezTo>
                    <a:pt x="757" y="895"/>
                    <a:pt x="761" y="897"/>
                    <a:pt x="766" y="897"/>
                  </a:cubicBezTo>
                  <a:cubicBezTo>
                    <a:pt x="794" y="897"/>
                    <a:pt x="819" y="819"/>
                    <a:pt x="819" y="790"/>
                  </a:cubicBezTo>
                  <a:cubicBezTo>
                    <a:pt x="752" y="623"/>
                    <a:pt x="619" y="556"/>
                    <a:pt x="485" y="423"/>
                  </a:cubicBezTo>
                  <a:cubicBezTo>
                    <a:pt x="352" y="290"/>
                    <a:pt x="252" y="123"/>
                    <a:pt x="118" y="23"/>
                  </a:cubicBezTo>
                  <a:cubicBezTo>
                    <a:pt x="110" y="7"/>
                    <a:pt x="98" y="0"/>
                    <a:pt x="8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0"/>
            <p:cNvSpPr/>
            <p:nvPr/>
          </p:nvSpPr>
          <p:spPr>
            <a:xfrm>
              <a:off x="7288925" y="3940300"/>
              <a:ext cx="2525" cy="5650"/>
            </a:xfrm>
            <a:custGeom>
              <a:avLst/>
              <a:gdLst/>
              <a:ahLst/>
              <a:cxnLst/>
              <a:rect l="l" t="t" r="r" b="b"/>
              <a:pathLst>
                <a:path w="101" h="226" extrusionOk="0">
                  <a:moveTo>
                    <a:pt x="72" y="0"/>
                  </a:moveTo>
                  <a:cubicBezTo>
                    <a:pt x="51" y="0"/>
                    <a:pt x="18" y="25"/>
                    <a:pt x="1" y="75"/>
                  </a:cubicBezTo>
                  <a:lnTo>
                    <a:pt x="1" y="175"/>
                  </a:lnTo>
                  <a:cubicBezTo>
                    <a:pt x="1" y="209"/>
                    <a:pt x="18" y="225"/>
                    <a:pt x="34" y="225"/>
                  </a:cubicBezTo>
                  <a:cubicBezTo>
                    <a:pt x="51" y="225"/>
                    <a:pt x="68" y="209"/>
                    <a:pt x="68" y="175"/>
                  </a:cubicBezTo>
                  <a:lnTo>
                    <a:pt x="68" y="75"/>
                  </a:lnTo>
                  <a:cubicBezTo>
                    <a:pt x="101" y="25"/>
                    <a:pt x="93" y="0"/>
                    <a:pt x="7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0"/>
            <p:cNvSpPr/>
            <p:nvPr/>
          </p:nvSpPr>
          <p:spPr>
            <a:xfrm>
              <a:off x="7243900" y="3926325"/>
              <a:ext cx="6700" cy="4200"/>
            </a:xfrm>
            <a:custGeom>
              <a:avLst/>
              <a:gdLst/>
              <a:ahLst/>
              <a:cxnLst/>
              <a:rect l="l" t="t" r="r" b="b"/>
              <a:pathLst>
                <a:path w="268" h="168" extrusionOk="0">
                  <a:moveTo>
                    <a:pt x="101" y="1"/>
                  </a:moveTo>
                  <a:cubicBezTo>
                    <a:pt x="34" y="1"/>
                    <a:pt x="1" y="134"/>
                    <a:pt x="34" y="134"/>
                  </a:cubicBezTo>
                  <a:cubicBezTo>
                    <a:pt x="101" y="167"/>
                    <a:pt x="134" y="167"/>
                    <a:pt x="167" y="167"/>
                  </a:cubicBezTo>
                  <a:cubicBezTo>
                    <a:pt x="201" y="167"/>
                    <a:pt x="267" y="134"/>
                    <a:pt x="201" y="67"/>
                  </a:cubicBezTo>
                  <a:cubicBezTo>
                    <a:pt x="167" y="34"/>
                    <a:pt x="134" y="34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0"/>
            <p:cNvSpPr/>
            <p:nvPr/>
          </p:nvSpPr>
          <p:spPr>
            <a:xfrm>
              <a:off x="7272250" y="3883800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34" y="0"/>
                  </a:moveTo>
                  <a:cubicBezTo>
                    <a:pt x="1" y="0"/>
                    <a:pt x="1" y="67"/>
                    <a:pt x="34" y="67"/>
                  </a:cubicBezTo>
                  <a:cubicBezTo>
                    <a:pt x="67" y="67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0"/>
            <p:cNvSpPr/>
            <p:nvPr/>
          </p:nvSpPr>
          <p:spPr>
            <a:xfrm>
              <a:off x="7271525" y="3902675"/>
              <a:ext cx="25775" cy="27175"/>
            </a:xfrm>
            <a:custGeom>
              <a:avLst/>
              <a:gdLst/>
              <a:ahLst/>
              <a:cxnLst/>
              <a:rect l="l" t="t" r="r" b="b"/>
              <a:pathLst>
                <a:path w="1031" h="1087" extrusionOk="0">
                  <a:moveTo>
                    <a:pt x="974" y="0"/>
                  </a:moveTo>
                  <a:cubicBezTo>
                    <a:pt x="962" y="0"/>
                    <a:pt x="947" y="4"/>
                    <a:pt x="930" y="13"/>
                  </a:cubicBezTo>
                  <a:cubicBezTo>
                    <a:pt x="663" y="313"/>
                    <a:pt x="263" y="613"/>
                    <a:pt x="30" y="980"/>
                  </a:cubicBezTo>
                  <a:cubicBezTo>
                    <a:pt x="1" y="1009"/>
                    <a:pt x="46" y="1087"/>
                    <a:pt x="81" y="1087"/>
                  </a:cubicBezTo>
                  <a:cubicBezTo>
                    <a:pt x="86" y="1087"/>
                    <a:pt x="92" y="1085"/>
                    <a:pt x="96" y="1080"/>
                  </a:cubicBezTo>
                  <a:cubicBezTo>
                    <a:pt x="430" y="780"/>
                    <a:pt x="730" y="446"/>
                    <a:pt x="1030" y="113"/>
                  </a:cubicBezTo>
                  <a:cubicBezTo>
                    <a:pt x="1030" y="38"/>
                    <a:pt x="1012" y="0"/>
                    <a:pt x="97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0"/>
            <p:cNvSpPr/>
            <p:nvPr/>
          </p:nvSpPr>
          <p:spPr>
            <a:xfrm>
              <a:off x="7250825" y="3899400"/>
              <a:ext cx="14775" cy="17950"/>
            </a:xfrm>
            <a:custGeom>
              <a:avLst/>
              <a:gdLst/>
              <a:ahLst/>
              <a:cxnLst/>
              <a:rect l="l" t="t" r="r" b="b"/>
              <a:pathLst>
                <a:path w="591" h="718" extrusionOk="0">
                  <a:moveTo>
                    <a:pt x="53" y="0"/>
                  </a:moveTo>
                  <a:cubicBezTo>
                    <a:pt x="25" y="0"/>
                    <a:pt x="1" y="54"/>
                    <a:pt x="24" y="77"/>
                  </a:cubicBezTo>
                  <a:cubicBezTo>
                    <a:pt x="90" y="144"/>
                    <a:pt x="191" y="277"/>
                    <a:pt x="257" y="410"/>
                  </a:cubicBezTo>
                  <a:cubicBezTo>
                    <a:pt x="357" y="477"/>
                    <a:pt x="391" y="611"/>
                    <a:pt x="524" y="711"/>
                  </a:cubicBezTo>
                  <a:cubicBezTo>
                    <a:pt x="529" y="715"/>
                    <a:pt x="533" y="717"/>
                    <a:pt x="538" y="717"/>
                  </a:cubicBezTo>
                  <a:cubicBezTo>
                    <a:pt x="566" y="717"/>
                    <a:pt x="591" y="639"/>
                    <a:pt x="591" y="611"/>
                  </a:cubicBezTo>
                  <a:cubicBezTo>
                    <a:pt x="557" y="477"/>
                    <a:pt x="424" y="410"/>
                    <a:pt x="357" y="310"/>
                  </a:cubicBezTo>
                  <a:cubicBezTo>
                    <a:pt x="257" y="244"/>
                    <a:pt x="191" y="110"/>
                    <a:pt x="90" y="43"/>
                  </a:cubicBezTo>
                  <a:cubicBezTo>
                    <a:pt x="80" y="12"/>
                    <a:pt x="66" y="0"/>
                    <a:pt x="5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0"/>
            <p:cNvSpPr/>
            <p:nvPr/>
          </p:nvSpPr>
          <p:spPr>
            <a:xfrm>
              <a:off x="7401725" y="4683675"/>
              <a:ext cx="30675" cy="55250"/>
            </a:xfrm>
            <a:custGeom>
              <a:avLst/>
              <a:gdLst/>
              <a:ahLst/>
              <a:cxnLst/>
              <a:rect l="l" t="t" r="r" b="b"/>
              <a:pathLst>
                <a:path w="1227" h="2210" extrusionOk="0">
                  <a:moveTo>
                    <a:pt x="1173" y="1"/>
                  </a:moveTo>
                  <a:cubicBezTo>
                    <a:pt x="1165" y="1"/>
                    <a:pt x="1160" y="9"/>
                    <a:pt x="1160" y="28"/>
                  </a:cubicBezTo>
                  <a:cubicBezTo>
                    <a:pt x="793" y="729"/>
                    <a:pt x="326" y="1396"/>
                    <a:pt x="25" y="2130"/>
                  </a:cubicBezTo>
                  <a:cubicBezTo>
                    <a:pt x="1" y="2179"/>
                    <a:pt x="30" y="2210"/>
                    <a:pt x="74" y="2210"/>
                  </a:cubicBezTo>
                  <a:cubicBezTo>
                    <a:pt x="90" y="2210"/>
                    <a:pt x="108" y="2205"/>
                    <a:pt x="125" y="2196"/>
                  </a:cubicBezTo>
                  <a:cubicBezTo>
                    <a:pt x="526" y="1529"/>
                    <a:pt x="859" y="762"/>
                    <a:pt x="1226" y="95"/>
                  </a:cubicBezTo>
                  <a:cubicBezTo>
                    <a:pt x="1226" y="48"/>
                    <a:pt x="1193" y="1"/>
                    <a:pt x="117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0"/>
            <p:cNvSpPr/>
            <p:nvPr/>
          </p:nvSpPr>
          <p:spPr>
            <a:xfrm>
              <a:off x="7447375" y="470605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1"/>
                  </a:moveTo>
                  <a:cubicBezTo>
                    <a:pt x="1" y="34"/>
                    <a:pt x="1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0"/>
            <p:cNvSpPr/>
            <p:nvPr/>
          </p:nvSpPr>
          <p:spPr>
            <a:xfrm>
              <a:off x="7394900" y="4651675"/>
              <a:ext cx="6650" cy="1875"/>
            </a:xfrm>
            <a:custGeom>
              <a:avLst/>
              <a:gdLst/>
              <a:ahLst/>
              <a:cxnLst/>
              <a:rect l="l" t="t" r="r" b="b"/>
              <a:pathLst>
                <a:path w="266" h="75" extrusionOk="0">
                  <a:moveTo>
                    <a:pt x="83" y="1"/>
                  </a:moveTo>
                  <a:cubicBezTo>
                    <a:pt x="1" y="1"/>
                    <a:pt x="17" y="74"/>
                    <a:pt x="132" y="74"/>
                  </a:cubicBezTo>
                  <a:lnTo>
                    <a:pt x="198" y="74"/>
                  </a:lnTo>
                  <a:cubicBezTo>
                    <a:pt x="265" y="74"/>
                    <a:pt x="265" y="7"/>
                    <a:pt x="198" y="7"/>
                  </a:cubicBezTo>
                  <a:lnTo>
                    <a:pt x="132" y="7"/>
                  </a:lnTo>
                  <a:cubicBezTo>
                    <a:pt x="113" y="3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0"/>
            <p:cNvSpPr/>
            <p:nvPr/>
          </p:nvSpPr>
          <p:spPr>
            <a:xfrm>
              <a:off x="7419275" y="4635650"/>
              <a:ext cx="24650" cy="20600"/>
            </a:xfrm>
            <a:custGeom>
              <a:avLst/>
              <a:gdLst/>
              <a:ahLst/>
              <a:cxnLst/>
              <a:rect l="l" t="t" r="r" b="b"/>
              <a:pathLst>
                <a:path w="986" h="824" extrusionOk="0">
                  <a:moveTo>
                    <a:pt x="30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324" y="315"/>
                    <a:pt x="591" y="548"/>
                    <a:pt x="858" y="815"/>
                  </a:cubicBezTo>
                  <a:cubicBezTo>
                    <a:pt x="870" y="821"/>
                    <a:pt x="882" y="824"/>
                    <a:pt x="894" y="824"/>
                  </a:cubicBezTo>
                  <a:cubicBezTo>
                    <a:pt x="946" y="824"/>
                    <a:pt x="985" y="769"/>
                    <a:pt x="958" y="715"/>
                  </a:cubicBezTo>
                  <a:cubicBezTo>
                    <a:pt x="691" y="482"/>
                    <a:pt x="357" y="281"/>
                    <a:pt x="57" y="15"/>
                  </a:cubicBezTo>
                  <a:cubicBezTo>
                    <a:pt x="47" y="5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0"/>
            <p:cNvSpPr/>
            <p:nvPr/>
          </p:nvSpPr>
          <p:spPr>
            <a:xfrm>
              <a:off x="7453225" y="4592625"/>
              <a:ext cx="3350" cy="1700"/>
            </a:xfrm>
            <a:custGeom>
              <a:avLst/>
              <a:gdLst/>
              <a:ahLst/>
              <a:cxnLst/>
              <a:rect l="l" t="t" r="r" b="b"/>
              <a:pathLst>
                <a:path w="134" h="68" extrusionOk="0">
                  <a:moveTo>
                    <a:pt x="100" y="1"/>
                  </a:moveTo>
                  <a:cubicBezTo>
                    <a:pt x="0" y="34"/>
                    <a:pt x="0" y="68"/>
                    <a:pt x="100" y="68"/>
                  </a:cubicBezTo>
                  <a:cubicBezTo>
                    <a:pt x="134" y="68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0"/>
            <p:cNvSpPr/>
            <p:nvPr/>
          </p:nvSpPr>
          <p:spPr>
            <a:xfrm>
              <a:off x="7398200" y="4598350"/>
              <a:ext cx="5000" cy="2650"/>
            </a:xfrm>
            <a:custGeom>
              <a:avLst/>
              <a:gdLst/>
              <a:ahLst/>
              <a:cxnLst/>
              <a:rect l="l" t="t" r="r" b="b"/>
              <a:pathLst>
                <a:path w="200" h="106" extrusionOk="0">
                  <a:moveTo>
                    <a:pt x="23" y="0"/>
                  </a:moveTo>
                  <a:cubicBezTo>
                    <a:pt x="0" y="0"/>
                    <a:pt x="3" y="106"/>
                    <a:pt x="33" y="106"/>
                  </a:cubicBezTo>
                  <a:lnTo>
                    <a:pt x="133" y="106"/>
                  </a:lnTo>
                  <a:cubicBezTo>
                    <a:pt x="200" y="106"/>
                    <a:pt x="200" y="5"/>
                    <a:pt x="133" y="5"/>
                  </a:cubicBezTo>
                  <a:lnTo>
                    <a:pt x="33" y="5"/>
                  </a:lnTo>
                  <a:cubicBezTo>
                    <a:pt x="29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0"/>
            <p:cNvSpPr/>
            <p:nvPr/>
          </p:nvSpPr>
          <p:spPr>
            <a:xfrm>
              <a:off x="7423200" y="4555100"/>
              <a:ext cx="11700" cy="28050"/>
            </a:xfrm>
            <a:custGeom>
              <a:avLst/>
              <a:gdLst/>
              <a:ahLst/>
              <a:cxnLst/>
              <a:rect l="l" t="t" r="r" b="b"/>
              <a:pathLst>
                <a:path w="468" h="1122" extrusionOk="0">
                  <a:moveTo>
                    <a:pt x="100" y="1"/>
                  </a:moveTo>
                  <a:cubicBezTo>
                    <a:pt x="100" y="1"/>
                    <a:pt x="0" y="34"/>
                    <a:pt x="34" y="68"/>
                  </a:cubicBezTo>
                  <a:cubicBezTo>
                    <a:pt x="234" y="368"/>
                    <a:pt x="367" y="701"/>
                    <a:pt x="367" y="1068"/>
                  </a:cubicBezTo>
                  <a:cubicBezTo>
                    <a:pt x="367" y="1089"/>
                    <a:pt x="404" y="1121"/>
                    <a:pt x="433" y="1121"/>
                  </a:cubicBezTo>
                  <a:cubicBezTo>
                    <a:pt x="452" y="1121"/>
                    <a:pt x="467" y="1108"/>
                    <a:pt x="467" y="1068"/>
                  </a:cubicBezTo>
                  <a:cubicBezTo>
                    <a:pt x="467" y="701"/>
                    <a:pt x="334" y="334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0"/>
            <p:cNvSpPr/>
            <p:nvPr/>
          </p:nvSpPr>
          <p:spPr>
            <a:xfrm>
              <a:off x="7475725" y="4547175"/>
              <a:ext cx="2525" cy="4750"/>
            </a:xfrm>
            <a:custGeom>
              <a:avLst/>
              <a:gdLst/>
              <a:ahLst/>
              <a:cxnLst/>
              <a:rect l="l" t="t" r="r" b="b"/>
              <a:pathLst>
                <a:path w="101" h="190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lnTo>
                    <a:pt x="1" y="151"/>
                  </a:lnTo>
                  <a:cubicBezTo>
                    <a:pt x="1" y="170"/>
                    <a:pt x="34" y="190"/>
                    <a:pt x="62" y="190"/>
                  </a:cubicBezTo>
                  <a:cubicBezTo>
                    <a:pt x="83" y="190"/>
                    <a:pt x="101" y="179"/>
                    <a:pt x="101" y="151"/>
                  </a:cubicBezTo>
                  <a:lnTo>
                    <a:pt x="101" y="51"/>
                  </a:ln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0"/>
            <p:cNvSpPr/>
            <p:nvPr/>
          </p:nvSpPr>
          <p:spPr>
            <a:xfrm>
              <a:off x="7468450" y="4624150"/>
              <a:ext cx="20650" cy="22200"/>
            </a:xfrm>
            <a:custGeom>
              <a:avLst/>
              <a:gdLst/>
              <a:ahLst/>
              <a:cxnLst/>
              <a:rect l="l" t="t" r="r" b="b"/>
              <a:pathLst>
                <a:path w="826" h="888" extrusionOk="0">
                  <a:moveTo>
                    <a:pt x="119" y="1"/>
                  </a:moveTo>
                  <a:cubicBezTo>
                    <a:pt x="42" y="1"/>
                    <a:pt x="1" y="79"/>
                    <a:pt x="58" y="108"/>
                  </a:cubicBezTo>
                  <a:cubicBezTo>
                    <a:pt x="192" y="174"/>
                    <a:pt x="325" y="308"/>
                    <a:pt x="459" y="441"/>
                  </a:cubicBezTo>
                  <a:cubicBezTo>
                    <a:pt x="559" y="575"/>
                    <a:pt x="592" y="741"/>
                    <a:pt x="692" y="841"/>
                  </a:cubicBezTo>
                  <a:cubicBezTo>
                    <a:pt x="707" y="871"/>
                    <a:pt x="736" y="888"/>
                    <a:pt x="762" y="888"/>
                  </a:cubicBezTo>
                  <a:cubicBezTo>
                    <a:pt x="795" y="888"/>
                    <a:pt x="826" y="863"/>
                    <a:pt x="826" y="808"/>
                  </a:cubicBezTo>
                  <a:cubicBezTo>
                    <a:pt x="792" y="475"/>
                    <a:pt x="459" y="174"/>
                    <a:pt x="158" y="8"/>
                  </a:cubicBezTo>
                  <a:cubicBezTo>
                    <a:pt x="144" y="3"/>
                    <a:pt x="131" y="1"/>
                    <a:pt x="11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0"/>
            <p:cNvSpPr/>
            <p:nvPr/>
          </p:nvSpPr>
          <p:spPr>
            <a:xfrm>
              <a:off x="7457150" y="4681525"/>
              <a:ext cx="36950" cy="43450"/>
            </a:xfrm>
            <a:custGeom>
              <a:avLst/>
              <a:gdLst/>
              <a:ahLst/>
              <a:cxnLst/>
              <a:rect l="l" t="t" r="r" b="b"/>
              <a:pathLst>
                <a:path w="1478" h="1738" extrusionOk="0">
                  <a:moveTo>
                    <a:pt x="1428" y="0"/>
                  </a:moveTo>
                  <a:cubicBezTo>
                    <a:pt x="1414" y="0"/>
                    <a:pt x="1397" y="4"/>
                    <a:pt x="1378" y="14"/>
                  </a:cubicBezTo>
                  <a:cubicBezTo>
                    <a:pt x="1177" y="281"/>
                    <a:pt x="1044" y="548"/>
                    <a:pt x="844" y="815"/>
                  </a:cubicBezTo>
                  <a:cubicBezTo>
                    <a:pt x="610" y="1082"/>
                    <a:pt x="344" y="1382"/>
                    <a:pt x="77" y="1649"/>
                  </a:cubicBezTo>
                  <a:cubicBezTo>
                    <a:pt x="1" y="1674"/>
                    <a:pt x="40" y="1738"/>
                    <a:pt x="93" y="1738"/>
                  </a:cubicBezTo>
                  <a:cubicBezTo>
                    <a:pt x="109" y="1738"/>
                    <a:pt x="127" y="1731"/>
                    <a:pt x="143" y="1715"/>
                  </a:cubicBezTo>
                  <a:cubicBezTo>
                    <a:pt x="644" y="1315"/>
                    <a:pt x="1278" y="681"/>
                    <a:pt x="1478" y="48"/>
                  </a:cubicBezTo>
                  <a:cubicBezTo>
                    <a:pt x="1478" y="24"/>
                    <a:pt x="1461" y="0"/>
                    <a:pt x="142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0"/>
            <p:cNvSpPr/>
            <p:nvPr/>
          </p:nvSpPr>
          <p:spPr>
            <a:xfrm>
              <a:off x="7464900" y="4795275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100" y="1"/>
                  </a:moveTo>
                  <a:cubicBezTo>
                    <a:pt x="0" y="1"/>
                    <a:pt x="0" y="134"/>
                    <a:pt x="100" y="134"/>
                  </a:cubicBezTo>
                  <a:cubicBezTo>
                    <a:pt x="167" y="1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0"/>
            <p:cNvSpPr/>
            <p:nvPr/>
          </p:nvSpPr>
          <p:spPr>
            <a:xfrm>
              <a:off x="7435700" y="4765125"/>
              <a:ext cx="7525" cy="46650"/>
            </a:xfrm>
            <a:custGeom>
              <a:avLst/>
              <a:gdLst/>
              <a:ahLst/>
              <a:cxnLst/>
              <a:rect l="l" t="t" r="r" b="b"/>
              <a:pathLst>
                <a:path w="301" h="1866" extrusionOk="0">
                  <a:moveTo>
                    <a:pt x="52" y="1"/>
                  </a:moveTo>
                  <a:cubicBezTo>
                    <a:pt x="25" y="1"/>
                    <a:pt x="1" y="11"/>
                    <a:pt x="1" y="39"/>
                  </a:cubicBezTo>
                  <a:cubicBezTo>
                    <a:pt x="34" y="640"/>
                    <a:pt x="34" y="1240"/>
                    <a:pt x="167" y="1841"/>
                  </a:cubicBezTo>
                  <a:cubicBezTo>
                    <a:pt x="167" y="1857"/>
                    <a:pt x="184" y="1866"/>
                    <a:pt x="201" y="1866"/>
                  </a:cubicBezTo>
                  <a:cubicBezTo>
                    <a:pt x="218" y="1866"/>
                    <a:pt x="234" y="1857"/>
                    <a:pt x="234" y="1841"/>
                  </a:cubicBezTo>
                  <a:cubicBezTo>
                    <a:pt x="301" y="1273"/>
                    <a:pt x="167" y="640"/>
                    <a:pt x="134" y="39"/>
                  </a:cubicBezTo>
                  <a:cubicBezTo>
                    <a:pt x="134" y="20"/>
                    <a:pt x="90" y="1"/>
                    <a:pt x="52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0"/>
            <p:cNvSpPr/>
            <p:nvPr/>
          </p:nvSpPr>
          <p:spPr>
            <a:xfrm>
              <a:off x="7387325" y="47969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101"/>
                    <a:pt x="101" y="101"/>
                  </a:cubicBezTo>
                  <a:cubicBezTo>
                    <a:pt x="201" y="10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0"/>
            <p:cNvSpPr/>
            <p:nvPr/>
          </p:nvSpPr>
          <p:spPr>
            <a:xfrm>
              <a:off x="7397350" y="4767750"/>
              <a:ext cx="2525" cy="2550"/>
            </a:xfrm>
            <a:custGeom>
              <a:avLst/>
              <a:gdLst/>
              <a:ahLst/>
              <a:cxnLst/>
              <a:rect l="l" t="t" r="r" b="b"/>
              <a:pathLst>
                <a:path w="101" h="102" extrusionOk="0">
                  <a:moveTo>
                    <a:pt x="34" y="1"/>
                  </a:moveTo>
                  <a:cubicBezTo>
                    <a:pt x="0" y="1"/>
                    <a:pt x="0" y="101"/>
                    <a:pt x="34" y="101"/>
                  </a:cubicBezTo>
                  <a:cubicBezTo>
                    <a:pt x="100" y="101"/>
                    <a:pt x="100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0"/>
            <p:cNvSpPr/>
            <p:nvPr/>
          </p:nvSpPr>
          <p:spPr>
            <a:xfrm>
              <a:off x="7400725" y="4850750"/>
              <a:ext cx="4150" cy="2925"/>
            </a:xfrm>
            <a:custGeom>
              <a:avLst/>
              <a:gdLst/>
              <a:ahLst/>
              <a:cxnLst/>
              <a:rect l="l" t="t" r="r" b="b"/>
              <a:pathLst>
                <a:path w="166" h="117" extrusionOk="0">
                  <a:moveTo>
                    <a:pt x="38" y="1"/>
                  </a:moveTo>
                  <a:cubicBezTo>
                    <a:pt x="1" y="1"/>
                    <a:pt x="10" y="117"/>
                    <a:pt x="65" y="117"/>
                  </a:cubicBezTo>
                  <a:cubicBezTo>
                    <a:pt x="165" y="117"/>
                    <a:pt x="165" y="17"/>
                    <a:pt x="65" y="17"/>
                  </a:cubicBezTo>
                  <a:cubicBezTo>
                    <a:pt x="54" y="6"/>
                    <a:pt x="45" y="1"/>
                    <a:pt x="3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0"/>
            <p:cNvSpPr/>
            <p:nvPr/>
          </p:nvSpPr>
          <p:spPr>
            <a:xfrm>
              <a:off x="7406525" y="4843650"/>
              <a:ext cx="39200" cy="23250"/>
            </a:xfrm>
            <a:custGeom>
              <a:avLst/>
              <a:gdLst/>
              <a:ahLst/>
              <a:cxnLst/>
              <a:rect l="l" t="t" r="r" b="b"/>
              <a:pathLst>
                <a:path w="1568" h="930" extrusionOk="0">
                  <a:moveTo>
                    <a:pt x="67" y="0"/>
                  </a:moveTo>
                  <a:cubicBezTo>
                    <a:pt x="34" y="0"/>
                    <a:pt x="0" y="67"/>
                    <a:pt x="67" y="67"/>
                  </a:cubicBezTo>
                  <a:cubicBezTo>
                    <a:pt x="367" y="134"/>
                    <a:pt x="667" y="201"/>
                    <a:pt x="901" y="367"/>
                  </a:cubicBezTo>
                  <a:cubicBezTo>
                    <a:pt x="1168" y="534"/>
                    <a:pt x="1301" y="734"/>
                    <a:pt x="1501" y="901"/>
                  </a:cubicBezTo>
                  <a:cubicBezTo>
                    <a:pt x="1512" y="922"/>
                    <a:pt x="1522" y="930"/>
                    <a:pt x="1531" y="930"/>
                  </a:cubicBezTo>
                  <a:cubicBezTo>
                    <a:pt x="1552" y="930"/>
                    <a:pt x="1568" y="891"/>
                    <a:pt x="1568" y="868"/>
                  </a:cubicBezTo>
                  <a:cubicBezTo>
                    <a:pt x="1334" y="334"/>
                    <a:pt x="667" y="34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0"/>
            <p:cNvSpPr/>
            <p:nvPr/>
          </p:nvSpPr>
          <p:spPr>
            <a:xfrm>
              <a:off x="7420175" y="4891025"/>
              <a:ext cx="28775" cy="20425"/>
            </a:xfrm>
            <a:custGeom>
              <a:avLst/>
              <a:gdLst/>
              <a:ahLst/>
              <a:cxnLst/>
              <a:rect l="l" t="t" r="r" b="b"/>
              <a:pathLst>
                <a:path w="1151" h="817" extrusionOk="0">
                  <a:moveTo>
                    <a:pt x="1081" y="0"/>
                  </a:moveTo>
                  <a:cubicBezTo>
                    <a:pt x="1073" y="0"/>
                    <a:pt x="1065" y="2"/>
                    <a:pt x="1055" y="7"/>
                  </a:cubicBezTo>
                  <a:cubicBezTo>
                    <a:pt x="655" y="240"/>
                    <a:pt x="355" y="474"/>
                    <a:pt x="55" y="741"/>
                  </a:cubicBezTo>
                  <a:cubicBezTo>
                    <a:pt x="1" y="768"/>
                    <a:pt x="56" y="816"/>
                    <a:pt x="97" y="816"/>
                  </a:cubicBezTo>
                  <a:cubicBezTo>
                    <a:pt x="106" y="816"/>
                    <a:pt x="115" y="814"/>
                    <a:pt x="121" y="807"/>
                  </a:cubicBezTo>
                  <a:cubicBezTo>
                    <a:pt x="455" y="607"/>
                    <a:pt x="822" y="340"/>
                    <a:pt x="1122" y="107"/>
                  </a:cubicBezTo>
                  <a:cubicBezTo>
                    <a:pt x="1151" y="78"/>
                    <a:pt x="1130" y="0"/>
                    <a:pt x="108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0"/>
            <p:cNvSpPr/>
            <p:nvPr/>
          </p:nvSpPr>
          <p:spPr>
            <a:xfrm>
              <a:off x="7476575" y="4851875"/>
              <a:ext cx="4175" cy="3475"/>
            </a:xfrm>
            <a:custGeom>
              <a:avLst/>
              <a:gdLst/>
              <a:ahLst/>
              <a:cxnLst/>
              <a:rect l="l" t="t" r="r" b="b"/>
              <a:pathLst>
                <a:path w="167" h="139" extrusionOk="0">
                  <a:moveTo>
                    <a:pt x="50" y="1"/>
                  </a:moveTo>
                  <a:cubicBezTo>
                    <a:pt x="1" y="1"/>
                    <a:pt x="6" y="138"/>
                    <a:pt x="67" y="138"/>
                  </a:cubicBezTo>
                  <a:cubicBezTo>
                    <a:pt x="167" y="138"/>
                    <a:pt x="167" y="5"/>
                    <a:pt x="67" y="5"/>
                  </a:cubicBezTo>
                  <a:cubicBezTo>
                    <a:pt x="61" y="2"/>
                    <a:pt x="55" y="1"/>
                    <a:pt x="5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0"/>
            <p:cNvSpPr/>
            <p:nvPr/>
          </p:nvSpPr>
          <p:spPr>
            <a:xfrm>
              <a:off x="7458000" y="4935900"/>
              <a:ext cx="6750" cy="4725"/>
            </a:xfrm>
            <a:custGeom>
              <a:avLst/>
              <a:gdLst/>
              <a:ahLst/>
              <a:cxnLst/>
              <a:rect l="l" t="t" r="r" b="b"/>
              <a:pathLst>
                <a:path w="270" h="189" extrusionOk="0">
                  <a:moveTo>
                    <a:pt x="90" y="1"/>
                  </a:moveTo>
                  <a:cubicBezTo>
                    <a:pt x="39" y="1"/>
                    <a:pt x="1" y="38"/>
                    <a:pt x="76" y="113"/>
                  </a:cubicBezTo>
                  <a:lnTo>
                    <a:pt x="143" y="180"/>
                  </a:lnTo>
                  <a:cubicBezTo>
                    <a:pt x="156" y="186"/>
                    <a:pt x="168" y="189"/>
                    <a:pt x="180" y="189"/>
                  </a:cubicBezTo>
                  <a:cubicBezTo>
                    <a:pt x="231" y="189"/>
                    <a:pt x="270" y="140"/>
                    <a:pt x="243" y="113"/>
                  </a:cubicBezTo>
                  <a:lnTo>
                    <a:pt x="143" y="13"/>
                  </a:lnTo>
                  <a:cubicBezTo>
                    <a:pt x="126" y="5"/>
                    <a:pt x="107" y="1"/>
                    <a:pt x="9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0"/>
            <p:cNvSpPr/>
            <p:nvPr/>
          </p:nvSpPr>
          <p:spPr>
            <a:xfrm>
              <a:off x="7497425" y="4902450"/>
              <a:ext cx="5850" cy="49000"/>
            </a:xfrm>
            <a:custGeom>
              <a:avLst/>
              <a:gdLst/>
              <a:ahLst/>
              <a:cxnLst/>
              <a:rect l="l" t="t" r="r" b="b"/>
              <a:pathLst>
                <a:path w="234" h="1960" extrusionOk="0">
                  <a:moveTo>
                    <a:pt x="200" y="0"/>
                  </a:moveTo>
                  <a:cubicBezTo>
                    <a:pt x="184" y="0"/>
                    <a:pt x="167" y="17"/>
                    <a:pt x="167" y="50"/>
                  </a:cubicBezTo>
                  <a:cubicBezTo>
                    <a:pt x="134" y="684"/>
                    <a:pt x="33" y="1284"/>
                    <a:pt x="0" y="1885"/>
                  </a:cubicBezTo>
                  <a:cubicBezTo>
                    <a:pt x="0" y="1935"/>
                    <a:pt x="17" y="1960"/>
                    <a:pt x="42" y="1960"/>
                  </a:cubicBezTo>
                  <a:cubicBezTo>
                    <a:pt x="67" y="1960"/>
                    <a:pt x="100" y="1935"/>
                    <a:pt x="134" y="1885"/>
                  </a:cubicBezTo>
                  <a:cubicBezTo>
                    <a:pt x="200" y="1284"/>
                    <a:pt x="200" y="684"/>
                    <a:pt x="234" y="50"/>
                  </a:cubicBezTo>
                  <a:cubicBezTo>
                    <a:pt x="234" y="17"/>
                    <a:pt x="217" y="0"/>
                    <a:pt x="2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0"/>
            <p:cNvSpPr/>
            <p:nvPr/>
          </p:nvSpPr>
          <p:spPr>
            <a:xfrm>
              <a:off x="7463375" y="4910125"/>
              <a:ext cx="10325" cy="6650"/>
            </a:xfrm>
            <a:custGeom>
              <a:avLst/>
              <a:gdLst/>
              <a:ahLst/>
              <a:cxnLst/>
              <a:rect l="l" t="t" r="r" b="b"/>
              <a:pathLst>
                <a:path w="413" h="266" extrusionOk="0">
                  <a:moveTo>
                    <a:pt x="43" y="1"/>
                  </a:moveTo>
                  <a:cubicBezTo>
                    <a:pt x="18" y="1"/>
                    <a:pt x="1" y="50"/>
                    <a:pt x="28" y="77"/>
                  </a:cubicBezTo>
                  <a:cubicBezTo>
                    <a:pt x="95" y="143"/>
                    <a:pt x="228" y="210"/>
                    <a:pt x="295" y="244"/>
                  </a:cubicBezTo>
                  <a:cubicBezTo>
                    <a:pt x="319" y="260"/>
                    <a:pt x="339" y="266"/>
                    <a:pt x="355" y="266"/>
                  </a:cubicBezTo>
                  <a:cubicBezTo>
                    <a:pt x="405" y="266"/>
                    <a:pt x="412" y="202"/>
                    <a:pt x="361" y="177"/>
                  </a:cubicBezTo>
                  <a:cubicBezTo>
                    <a:pt x="261" y="110"/>
                    <a:pt x="161" y="77"/>
                    <a:pt x="61" y="10"/>
                  </a:cubicBezTo>
                  <a:cubicBezTo>
                    <a:pt x="55" y="4"/>
                    <a:pt x="48" y="1"/>
                    <a:pt x="4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0"/>
            <p:cNvSpPr/>
            <p:nvPr/>
          </p:nvSpPr>
          <p:spPr>
            <a:xfrm>
              <a:off x="7531600" y="494540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3"/>
                    <a:pt x="67" y="133"/>
                  </a:cubicBezTo>
                  <a:cubicBezTo>
                    <a:pt x="168" y="133"/>
                    <a:pt x="168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0"/>
            <p:cNvSpPr/>
            <p:nvPr/>
          </p:nvSpPr>
          <p:spPr>
            <a:xfrm>
              <a:off x="7490175" y="4981375"/>
              <a:ext cx="25450" cy="21800"/>
            </a:xfrm>
            <a:custGeom>
              <a:avLst/>
              <a:gdLst/>
              <a:ahLst/>
              <a:cxnLst/>
              <a:rect l="l" t="t" r="r" b="b"/>
              <a:pathLst>
                <a:path w="1018" h="872" extrusionOk="0">
                  <a:moveTo>
                    <a:pt x="64" y="0"/>
                  </a:moveTo>
                  <a:cubicBezTo>
                    <a:pt x="25" y="0"/>
                    <a:pt x="0" y="39"/>
                    <a:pt x="23" y="62"/>
                  </a:cubicBezTo>
                  <a:cubicBezTo>
                    <a:pt x="323" y="329"/>
                    <a:pt x="590" y="629"/>
                    <a:pt x="924" y="863"/>
                  </a:cubicBezTo>
                  <a:cubicBezTo>
                    <a:pt x="930" y="869"/>
                    <a:pt x="938" y="872"/>
                    <a:pt x="946" y="872"/>
                  </a:cubicBezTo>
                  <a:cubicBezTo>
                    <a:pt x="979" y="872"/>
                    <a:pt x="1018" y="823"/>
                    <a:pt x="991" y="796"/>
                  </a:cubicBezTo>
                  <a:cubicBezTo>
                    <a:pt x="757" y="496"/>
                    <a:pt x="424" y="296"/>
                    <a:pt x="123" y="29"/>
                  </a:cubicBezTo>
                  <a:cubicBezTo>
                    <a:pt x="103" y="8"/>
                    <a:pt x="82" y="0"/>
                    <a:pt x="6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0"/>
            <p:cNvSpPr/>
            <p:nvPr/>
          </p:nvSpPr>
          <p:spPr>
            <a:xfrm>
              <a:off x="7543700" y="4985000"/>
              <a:ext cx="3775" cy="5025"/>
            </a:xfrm>
            <a:custGeom>
              <a:avLst/>
              <a:gdLst/>
              <a:ahLst/>
              <a:cxnLst/>
              <a:rect l="l" t="t" r="r" b="b"/>
              <a:pathLst>
                <a:path w="151" h="201" extrusionOk="0">
                  <a:moveTo>
                    <a:pt x="84" y="1"/>
                  </a:moveTo>
                  <a:cubicBezTo>
                    <a:pt x="50" y="1"/>
                    <a:pt x="17" y="17"/>
                    <a:pt x="17" y="51"/>
                  </a:cubicBezTo>
                  <a:lnTo>
                    <a:pt x="17" y="151"/>
                  </a:lnTo>
                  <a:cubicBezTo>
                    <a:pt x="0" y="184"/>
                    <a:pt x="25" y="201"/>
                    <a:pt x="59" y="201"/>
                  </a:cubicBezTo>
                  <a:cubicBezTo>
                    <a:pt x="92" y="201"/>
                    <a:pt x="134" y="184"/>
                    <a:pt x="151" y="151"/>
                  </a:cubicBezTo>
                  <a:lnTo>
                    <a:pt x="151" y="51"/>
                  </a:lnTo>
                  <a:cubicBezTo>
                    <a:pt x="151" y="17"/>
                    <a:pt x="117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0"/>
            <p:cNvSpPr/>
            <p:nvPr/>
          </p:nvSpPr>
          <p:spPr>
            <a:xfrm>
              <a:off x="7531600" y="5041600"/>
              <a:ext cx="4200" cy="5750"/>
            </a:xfrm>
            <a:custGeom>
              <a:avLst/>
              <a:gdLst/>
              <a:ahLst/>
              <a:cxnLst/>
              <a:rect l="l" t="t" r="r" b="b"/>
              <a:pathLst>
                <a:path w="168" h="230" extrusionOk="0">
                  <a:moveTo>
                    <a:pt x="75" y="0"/>
                  </a:moveTo>
                  <a:cubicBezTo>
                    <a:pt x="37" y="0"/>
                    <a:pt x="1" y="26"/>
                    <a:pt x="1" y="88"/>
                  </a:cubicBezTo>
                  <a:lnTo>
                    <a:pt x="1" y="155"/>
                  </a:lnTo>
                  <a:cubicBezTo>
                    <a:pt x="1" y="205"/>
                    <a:pt x="42" y="230"/>
                    <a:pt x="84" y="230"/>
                  </a:cubicBezTo>
                  <a:cubicBezTo>
                    <a:pt x="126" y="230"/>
                    <a:pt x="168" y="205"/>
                    <a:pt x="168" y="155"/>
                  </a:cubicBezTo>
                  <a:lnTo>
                    <a:pt x="168" y="88"/>
                  </a:lnTo>
                  <a:cubicBezTo>
                    <a:pt x="168" y="35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0"/>
            <p:cNvSpPr/>
            <p:nvPr/>
          </p:nvSpPr>
          <p:spPr>
            <a:xfrm>
              <a:off x="7535775" y="5022950"/>
              <a:ext cx="36725" cy="18375"/>
            </a:xfrm>
            <a:custGeom>
              <a:avLst/>
              <a:gdLst/>
              <a:ahLst/>
              <a:cxnLst/>
              <a:rect l="l" t="t" r="r" b="b"/>
              <a:pathLst>
                <a:path w="1469" h="735" extrusionOk="0">
                  <a:moveTo>
                    <a:pt x="134" y="0"/>
                  </a:moveTo>
                  <a:cubicBezTo>
                    <a:pt x="34" y="0"/>
                    <a:pt x="1" y="134"/>
                    <a:pt x="34" y="134"/>
                  </a:cubicBezTo>
                  <a:cubicBezTo>
                    <a:pt x="301" y="234"/>
                    <a:pt x="501" y="367"/>
                    <a:pt x="734" y="467"/>
                  </a:cubicBezTo>
                  <a:cubicBezTo>
                    <a:pt x="968" y="534"/>
                    <a:pt x="1168" y="701"/>
                    <a:pt x="1368" y="734"/>
                  </a:cubicBezTo>
                  <a:cubicBezTo>
                    <a:pt x="1435" y="734"/>
                    <a:pt x="1468" y="701"/>
                    <a:pt x="1435" y="667"/>
                  </a:cubicBezTo>
                  <a:cubicBezTo>
                    <a:pt x="1268" y="534"/>
                    <a:pt x="1001" y="401"/>
                    <a:pt x="801" y="334"/>
                  </a:cubicBezTo>
                  <a:cubicBezTo>
                    <a:pt x="601" y="200"/>
                    <a:pt x="367" y="134"/>
                    <a:pt x="1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0"/>
            <p:cNvSpPr/>
            <p:nvPr/>
          </p:nvSpPr>
          <p:spPr>
            <a:xfrm>
              <a:off x="7599150" y="5012100"/>
              <a:ext cx="6650" cy="3525"/>
            </a:xfrm>
            <a:custGeom>
              <a:avLst/>
              <a:gdLst/>
              <a:ahLst/>
              <a:cxnLst/>
              <a:rect l="l" t="t" r="r" b="b"/>
              <a:pathLst>
                <a:path w="266" h="141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lnTo>
                    <a:pt x="167" y="134"/>
                  </a:lnTo>
                  <a:cubicBezTo>
                    <a:pt x="181" y="139"/>
                    <a:pt x="193" y="141"/>
                    <a:pt x="203" y="141"/>
                  </a:cubicBezTo>
                  <a:cubicBezTo>
                    <a:pt x="266" y="141"/>
                    <a:pt x="254" y="58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0"/>
            <p:cNvSpPr/>
            <p:nvPr/>
          </p:nvSpPr>
          <p:spPr>
            <a:xfrm>
              <a:off x="7564975" y="5086950"/>
              <a:ext cx="4175" cy="5450"/>
            </a:xfrm>
            <a:custGeom>
              <a:avLst/>
              <a:gdLst/>
              <a:ahLst/>
              <a:cxnLst/>
              <a:rect l="l" t="t" r="r" b="b"/>
              <a:pathLst>
                <a:path w="167" h="218" extrusionOk="0">
                  <a:moveTo>
                    <a:pt x="83" y="0"/>
                  </a:moveTo>
                  <a:cubicBezTo>
                    <a:pt x="42" y="0"/>
                    <a:pt x="0" y="25"/>
                    <a:pt x="0" y="75"/>
                  </a:cubicBezTo>
                  <a:lnTo>
                    <a:pt x="0" y="142"/>
                  </a:lnTo>
                  <a:cubicBezTo>
                    <a:pt x="0" y="192"/>
                    <a:pt x="33" y="217"/>
                    <a:pt x="71" y="217"/>
                  </a:cubicBezTo>
                  <a:cubicBezTo>
                    <a:pt x="108" y="217"/>
                    <a:pt x="150" y="192"/>
                    <a:pt x="167" y="142"/>
                  </a:cubicBezTo>
                  <a:lnTo>
                    <a:pt x="167" y="75"/>
                  </a:lnTo>
                  <a:cubicBezTo>
                    <a:pt x="167" y="25"/>
                    <a:pt x="125" y="0"/>
                    <a:pt x="8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0"/>
            <p:cNvSpPr/>
            <p:nvPr/>
          </p:nvSpPr>
          <p:spPr>
            <a:xfrm>
              <a:off x="7605825" y="5052425"/>
              <a:ext cx="8375" cy="37675"/>
            </a:xfrm>
            <a:custGeom>
              <a:avLst/>
              <a:gdLst/>
              <a:ahLst/>
              <a:cxnLst/>
              <a:rect l="l" t="t" r="r" b="b"/>
              <a:pathLst>
                <a:path w="335" h="1507" extrusionOk="0">
                  <a:moveTo>
                    <a:pt x="284" y="0"/>
                  </a:moveTo>
                  <a:cubicBezTo>
                    <a:pt x="246" y="0"/>
                    <a:pt x="201" y="16"/>
                    <a:pt x="201" y="55"/>
                  </a:cubicBezTo>
                  <a:cubicBezTo>
                    <a:pt x="134" y="522"/>
                    <a:pt x="1" y="989"/>
                    <a:pt x="1" y="1456"/>
                  </a:cubicBezTo>
                  <a:cubicBezTo>
                    <a:pt x="1" y="1490"/>
                    <a:pt x="17" y="1507"/>
                    <a:pt x="42" y="1507"/>
                  </a:cubicBezTo>
                  <a:cubicBezTo>
                    <a:pt x="67" y="1507"/>
                    <a:pt x="101" y="1490"/>
                    <a:pt x="134" y="1456"/>
                  </a:cubicBezTo>
                  <a:cubicBezTo>
                    <a:pt x="234" y="989"/>
                    <a:pt x="301" y="489"/>
                    <a:pt x="334" y="22"/>
                  </a:cubicBezTo>
                  <a:cubicBezTo>
                    <a:pt x="334" y="8"/>
                    <a:pt x="311" y="0"/>
                    <a:pt x="28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0"/>
            <p:cNvSpPr/>
            <p:nvPr/>
          </p:nvSpPr>
          <p:spPr>
            <a:xfrm>
              <a:off x="7554125" y="5066300"/>
              <a:ext cx="7525" cy="3375"/>
            </a:xfrm>
            <a:custGeom>
              <a:avLst/>
              <a:gdLst/>
              <a:ahLst/>
              <a:cxnLst/>
              <a:rect l="l" t="t" r="r" b="b"/>
              <a:pathLst>
                <a:path w="301" h="135" extrusionOk="0">
                  <a:moveTo>
                    <a:pt x="100" y="1"/>
                  </a:moveTo>
                  <a:cubicBezTo>
                    <a:pt x="0" y="1"/>
                    <a:pt x="0" y="134"/>
                    <a:pt x="100" y="134"/>
                  </a:cubicBezTo>
                  <a:lnTo>
                    <a:pt x="267" y="134"/>
                  </a:lnTo>
                  <a:cubicBezTo>
                    <a:pt x="301" y="134"/>
                    <a:pt x="301" y="68"/>
                    <a:pt x="2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0"/>
            <p:cNvSpPr/>
            <p:nvPr/>
          </p:nvSpPr>
          <p:spPr>
            <a:xfrm>
              <a:off x="7568300" y="5121025"/>
              <a:ext cx="5025" cy="27450"/>
            </a:xfrm>
            <a:custGeom>
              <a:avLst/>
              <a:gdLst/>
              <a:ahLst/>
              <a:cxnLst/>
              <a:rect l="l" t="t" r="r" b="b"/>
              <a:pathLst>
                <a:path w="201" h="1098" extrusionOk="0">
                  <a:moveTo>
                    <a:pt x="29" y="0"/>
                  </a:moveTo>
                  <a:cubicBezTo>
                    <a:pt x="14" y="0"/>
                    <a:pt x="0" y="17"/>
                    <a:pt x="0" y="47"/>
                  </a:cubicBezTo>
                  <a:cubicBezTo>
                    <a:pt x="34" y="380"/>
                    <a:pt x="34" y="714"/>
                    <a:pt x="67" y="1047"/>
                  </a:cubicBezTo>
                  <a:cubicBezTo>
                    <a:pt x="67" y="1081"/>
                    <a:pt x="101" y="1098"/>
                    <a:pt x="134" y="1098"/>
                  </a:cubicBezTo>
                  <a:cubicBezTo>
                    <a:pt x="167" y="1098"/>
                    <a:pt x="201" y="1081"/>
                    <a:pt x="201" y="1047"/>
                  </a:cubicBezTo>
                  <a:cubicBezTo>
                    <a:pt x="201" y="714"/>
                    <a:pt x="134" y="347"/>
                    <a:pt x="67" y="80"/>
                  </a:cubicBezTo>
                  <a:cubicBezTo>
                    <a:pt x="67" y="25"/>
                    <a:pt x="47" y="0"/>
                    <a:pt x="29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0"/>
            <p:cNvSpPr/>
            <p:nvPr/>
          </p:nvSpPr>
          <p:spPr>
            <a:xfrm>
              <a:off x="7552025" y="4819250"/>
              <a:ext cx="37000" cy="30825"/>
            </a:xfrm>
            <a:custGeom>
              <a:avLst/>
              <a:gdLst/>
              <a:ahLst/>
              <a:cxnLst/>
              <a:rect l="l" t="t" r="r" b="b"/>
              <a:pathLst>
                <a:path w="1480" h="1233" extrusionOk="0">
                  <a:moveTo>
                    <a:pt x="1418" y="0"/>
                  </a:moveTo>
                  <a:cubicBezTo>
                    <a:pt x="1409" y="0"/>
                    <a:pt x="1398" y="3"/>
                    <a:pt x="1385" y="9"/>
                  </a:cubicBezTo>
                  <a:cubicBezTo>
                    <a:pt x="918" y="309"/>
                    <a:pt x="518" y="776"/>
                    <a:pt x="51" y="1143"/>
                  </a:cubicBezTo>
                  <a:cubicBezTo>
                    <a:pt x="0" y="1169"/>
                    <a:pt x="27" y="1232"/>
                    <a:pt x="86" y="1232"/>
                  </a:cubicBezTo>
                  <a:cubicBezTo>
                    <a:pt x="105" y="1232"/>
                    <a:pt x="127" y="1226"/>
                    <a:pt x="151" y="1210"/>
                  </a:cubicBezTo>
                  <a:cubicBezTo>
                    <a:pt x="551" y="843"/>
                    <a:pt x="1052" y="509"/>
                    <a:pt x="1452" y="109"/>
                  </a:cubicBezTo>
                  <a:cubicBezTo>
                    <a:pt x="1479" y="55"/>
                    <a:pt x="1462" y="0"/>
                    <a:pt x="141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0"/>
            <p:cNvSpPr/>
            <p:nvPr/>
          </p:nvSpPr>
          <p:spPr>
            <a:xfrm>
              <a:off x="7525775" y="4806950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67" y="1"/>
                  </a:moveTo>
                  <a:cubicBezTo>
                    <a:pt x="34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0"/>
            <p:cNvSpPr/>
            <p:nvPr/>
          </p:nvSpPr>
          <p:spPr>
            <a:xfrm>
              <a:off x="7595825" y="4769425"/>
              <a:ext cx="5850" cy="3375"/>
            </a:xfrm>
            <a:custGeom>
              <a:avLst/>
              <a:gdLst/>
              <a:ahLst/>
              <a:cxnLst/>
              <a:rect l="l" t="t" r="r" b="b"/>
              <a:pathLst>
                <a:path w="234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lnTo>
                    <a:pt x="134" y="134"/>
                  </a:lnTo>
                  <a:cubicBezTo>
                    <a:pt x="234" y="134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0"/>
            <p:cNvSpPr/>
            <p:nvPr/>
          </p:nvSpPr>
          <p:spPr>
            <a:xfrm>
              <a:off x="7554125" y="4734825"/>
              <a:ext cx="3350" cy="5025"/>
            </a:xfrm>
            <a:custGeom>
              <a:avLst/>
              <a:gdLst/>
              <a:ahLst/>
              <a:cxnLst/>
              <a:rect l="l" t="t" r="r" b="b"/>
              <a:pathLst>
                <a:path w="134" h="201" extrusionOk="0">
                  <a:moveTo>
                    <a:pt x="67" y="0"/>
                  </a:moveTo>
                  <a:cubicBezTo>
                    <a:pt x="34" y="0"/>
                    <a:pt x="0" y="17"/>
                    <a:pt x="0" y="50"/>
                  </a:cubicBezTo>
                  <a:lnTo>
                    <a:pt x="0" y="150"/>
                  </a:lnTo>
                  <a:cubicBezTo>
                    <a:pt x="0" y="184"/>
                    <a:pt x="34" y="200"/>
                    <a:pt x="67" y="200"/>
                  </a:cubicBezTo>
                  <a:cubicBezTo>
                    <a:pt x="100" y="200"/>
                    <a:pt x="134" y="184"/>
                    <a:pt x="134" y="150"/>
                  </a:cubicBezTo>
                  <a:lnTo>
                    <a:pt x="134" y="50"/>
                  </a:lnTo>
                  <a:cubicBezTo>
                    <a:pt x="134" y="17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0"/>
            <p:cNvSpPr/>
            <p:nvPr/>
          </p:nvSpPr>
          <p:spPr>
            <a:xfrm>
              <a:off x="7531800" y="4767200"/>
              <a:ext cx="33825" cy="28675"/>
            </a:xfrm>
            <a:custGeom>
              <a:avLst/>
              <a:gdLst/>
              <a:ahLst/>
              <a:cxnLst/>
              <a:rect l="l" t="t" r="r" b="b"/>
              <a:pathLst>
                <a:path w="1353" h="1147" extrusionOk="0">
                  <a:moveTo>
                    <a:pt x="36" y="1"/>
                  </a:moveTo>
                  <a:cubicBezTo>
                    <a:pt x="14" y="1"/>
                    <a:pt x="1" y="64"/>
                    <a:pt x="26" y="90"/>
                  </a:cubicBezTo>
                  <a:cubicBezTo>
                    <a:pt x="260" y="256"/>
                    <a:pt x="460" y="457"/>
                    <a:pt x="660" y="623"/>
                  </a:cubicBezTo>
                  <a:cubicBezTo>
                    <a:pt x="827" y="790"/>
                    <a:pt x="1027" y="1024"/>
                    <a:pt x="1260" y="1124"/>
                  </a:cubicBezTo>
                  <a:cubicBezTo>
                    <a:pt x="1268" y="1140"/>
                    <a:pt x="1278" y="1146"/>
                    <a:pt x="1288" y="1146"/>
                  </a:cubicBezTo>
                  <a:cubicBezTo>
                    <a:pt x="1320" y="1146"/>
                    <a:pt x="1352" y="1082"/>
                    <a:pt x="1327" y="1057"/>
                  </a:cubicBezTo>
                  <a:cubicBezTo>
                    <a:pt x="1160" y="857"/>
                    <a:pt x="960" y="723"/>
                    <a:pt x="760" y="557"/>
                  </a:cubicBezTo>
                  <a:cubicBezTo>
                    <a:pt x="526" y="390"/>
                    <a:pt x="326" y="223"/>
                    <a:pt x="59" y="23"/>
                  </a:cubicBezTo>
                  <a:cubicBezTo>
                    <a:pt x="51" y="7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0"/>
            <p:cNvSpPr/>
            <p:nvPr/>
          </p:nvSpPr>
          <p:spPr>
            <a:xfrm>
              <a:off x="7601200" y="4703425"/>
              <a:ext cx="25400" cy="21550"/>
            </a:xfrm>
            <a:custGeom>
              <a:avLst/>
              <a:gdLst/>
              <a:ahLst/>
              <a:cxnLst/>
              <a:rect l="l" t="t" r="r" b="b"/>
              <a:pathLst>
                <a:path w="1016" h="862" extrusionOk="0">
                  <a:moveTo>
                    <a:pt x="917" y="0"/>
                  </a:moveTo>
                  <a:cubicBezTo>
                    <a:pt x="907" y="0"/>
                    <a:pt x="897" y="2"/>
                    <a:pt x="886" y="5"/>
                  </a:cubicBezTo>
                  <a:cubicBezTo>
                    <a:pt x="719" y="106"/>
                    <a:pt x="586" y="239"/>
                    <a:pt x="486" y="339"/>
                  </a:cubicBezTo>
                  <a:cubicBezTo>
                    <a:pt x="319" y="472"/>
                    <a:pt x="186" y="606"/>
                    <a:pt x="52" y="739"/>
                  </a:cubicBezTo>
                  <a:cubicBezTo>
                    <a:pt x="1" y="791"/>
                    <a:pt x="28" y="861"/>
                    <a:pt x="89" y="861"/>
                  </a:cubicBezTo>
                  <a:cubicBezTo>
                    <a:pt x="107" y="861"/>
                    <a:pt x="129" y="855"/>
                    <a:pt x="152" y="839"/>
                  </a:cubicBezTo>
                  <a:cubicBezTo>
                    <a:pt x="252" y="739"/>
                    <a:pt x="419" y="639"/>
                    <a:pt x="552" y="506"/>
                  </a:cubicBezTo>
                  <a:cubicBezTo>
                    <a:pt x="686" y="372"/>
                    <a:pt x="853" y="306"/>
                    <a:pt x="986" y="139"/>
                  </a:cubicBezTo>
                  <a:cubicBezTo>
                    <a:pt x="1016" y="109"/>
                    <a:pt x="993" y="0"/>
                    <a:pt x="91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0"/>
            <p:cNvSpPr/>
            <p:nvPr/>
          </p:nvSpPr>
          <p:spPr>
            <a:xfrm>
              <a:off x="7556625" y="4673525"/>
              <a:ext cx="6425" cy="2675"/>
            </a:xfrm>
            <a:custGeom>
              <a:avLst/>
              <a:gdLst/>
              <a:ahLst/>
              <a:cxnLst/>
              <a:rect l="l" t="t" r="r" b="b"/>
              <a:pathLst>
                <a:path w="257" h="107" extrusionOk="0">
                  <a:moveTo>
                    <a:pt x="101" y="1"/>
                  </a:moveTo>
                  <a:cubicBezTo>
                    <a:pt x="34" y="1"/>
                    <a:pt x="0" y="101"/>
                    <a:pt x="101" y="101"/>
                  </a:cubicBezTo>
                  <a:lnTo>
                    <a:pt x="167" y="101"/>
                  </a:lnTo>
                  <a:cubicBezTo>
                    <a:pt x="171" y="104"/>
                    <a:pt x="175" y="106"/>
                    <a:pt x="179" y="106"/>
                  </a:cubicBezTo>
                  <a:cubicBezTo>
                    <a:pt x="213" y="106"/>
                    <a:pt x="256" y="1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0"/>
            <p:cNvSpPr/>
            <p:nvPr/>
          </p:nvSpPr>
          <p:spPr>
            <a:xfrm>
              <a:off x="7607600" y="4650550"/>
              <a:ext cx="4100" cy="2150"/>
            </a:xfrm>
            <a:custGeom>
              <a:avLst/>
              <a:gdLst/>
              <a:ahLst/>
              <a:cxnLst/>
              <a:rect l="l" t="t" r="r" b="b"/>
              <a:pathLst>
                <a:path w="164" h="86" extrusionOk="0">
                  <a:moveTo>
                    <a:pt x="48" y="0"/>
                  </a:moveTo>
                  <a:cubicBezTo>
                    <a:pt x="0" y="0"/>
                    <a:pt x="16" y="86"/>
                    <a:pt x="96" y="86"/>
                  </a:cubicBezTo>
                  <a:cubicBezTo>
                    <a:pt x="163" y="86"/>
                    <a:pt x="163" y="19"/>
                    <a:pt x="96" y="19"/>
                  </a:cubicBezTo>
                  <a:cubicBezTo>
                    <a:pt x="76" y="6"/>
                    <a:pt x="60" y="0"/>
                    <a:pt x="4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0"/>
            <p:cNvSpPr/>
            <p:nvPr/>
          </p:nvSpPr>
          <p:spPr>
            <a:xfrm>
              <a:off x="7564125" y="4606400"/>
              <a:ext cx="21475" cy="55000"/>
            </a:xfrm>
            <a:custGeom>
              <a:avLst/>
              <a:gdLst/>
              <a:ahLst/>
              <a:cxnLst/>
              <a:rect l="l" t="t" r="r" b="b"/>
              <a:pathLst>
                <a:path w="859" h="2200" extrusionOk="0">
                  <a:moveTo>
                    <a:pt x="42" y="0"/>
                  </a:moveTo>
                  <a:cubicBezTo>
                    <a:pt x="17" y="0"/>
                    <a:pt x="1" y="17"/>
                    <a:pt x="1" y="50"/>
                  </a:cubicBezTo>
                  <a:cubicBezTo>
                    <a:pt x="134" y="784"/>
                    <a:pt x="334" y="1551"/>
                    <a:pt x="735" y="2185"/>
                  </a:cubicBezTo>
                  <a:cubicBezTo>
                    <a:pt x="754" y="2195"/>
                    <a:pt x="774" y="2199"/>
                    <a:pt x="791" y="2199"/>
                  </a:cubicBezTo>
                  <a:cubicBezTo>
                    <a:pt x="832" y="2199"/>
                    <a:pt x="858" y="2175"/>
                    <a:pt x="835" y="2152"/>
                  </a:cubicBezTo>
                  <a:cubicBezTo>
                    <a:pt x="534" y="1451"/>
                    <a:pt x="234" y="818"/>
                    <a:pt x="134" y="50"/>
                  </a:cubicBezTo>
                  <a:cubicBezTo>
                    <a:pt x="101" y="17"/>
                    <a:pt x="67" y="0"/>
                    <a:pt x="4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0"/>
            <p:cNvSpPr/>
            <p:nvPr/>
          </p:nvSpPr>
          <p:spPr>
            <a:xfrm>
              <a:off x="7523275" y="4627650"/>
              <a:ext cx="6700" cy="3375"/>
            </a:xfrm>
            <a:custGeom>
              <a:avLst/>
              <a:gdLst/>
              <a:ahLst/>
              <a:cxnLst/>
              <a:rect l="l" t="t" r="r" b="b"/>
              <a:pathLst>
                <a:path w="268" h="135" extrusionOk="0">
                  <a:moveTo>
                    <a:pt x="100" y="1"/>
                  </a:moveTo>
                  <a:cubicBezTo>
                    <a:pt x="34" y="1"/>
                    <a:pt x="0" y="134"/>
                    <a:pt x="100" y="134"/>
                  </a:cubicBezTo>
                  <a:lnTo>
                    <a:pt x="167" y="134"/>
                  </a:lnTo>
                  <a:cubicBezTo>
                    <a:pt x="267" y="134"/>
                    <a:pt x="267" y="34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0"/>
            <p:cNvSpPr/>
            <p:nvPr/>
          </p:nvSpPr>
          <p:spPr>
            <a:xfrm>
              <a:off x="7536600" y="456595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168" y="1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0"/>
            <p:cNvSpPr/>
            <p:nvPr/>
          </p:nvSpPr>
          <p:spPr>
            <a:xfrm>
              <a:off x="7596650" y="4569250"/>
              <a:ext cx="14200" cy="43750"/>
            </a:xfrm>
            <a:custGeom>
              <a:avLst/>
              <a:gdLst/>
              <a:ahLst/>
              <a:cxnLst/>
              <a:rect l="l" t="t" r="r" b="b"/>
              <a:pathLst>
                <a:path w="568" h="1750" extrusionOk="0">
                  <a:moveTo>
                    <a:pt x="520" y="1"/>
                  </a:moveTo>
                  <a:cubicBezTo>
                    <a:pt x="509" y="1"/>
                    <a:pt x="501" y="12"/>
                    <a:pt x="501" y="35"/>
                  </a:cubicBezTo>
                  <a:cubicBezTo>
                    <a:pt x="334" y="602"/>
                    <a:pt x="101" y="1136"/>
                    <a:pt x="1" y="1670"/>
                  </a:cubicBezTo>
                  <a:cubicBezTo>
                    <a:pt x="1" y="1725"/>
                    <a:pt x="21" y="1750"/>
                    <a:pt x="39" y="1750"/>
                  </a:cubicBezTo>
                  <a:cubicBezTo>
                    <a:pt x="54" y="1750"/>
                    <a:pt x="67" y="1733"/>
                    <a:pt x="67" y="1703"/>
                  </a:cubicBezTo>
                  <a:cubicBezTo>
                    <a:pt x="267" y="1169"/>
                    <a:pt x="401" y="636"/>
                    <a:pt x="568" y="102"/>
                  </a:cubicBezTo>
                  <a:cubicBezTo>
                    <a:pt x="568" y="37"/>
                    <a:pt x="540" y="1"/>
                    <a:pt x="52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0"/>
            <p:cNvSpPr/>
            <p:nvPr/>
          </p:nvSpPr>
          <p:spPr>
            <a:xfrm>
              <a:off x="7561950" y="4564050"/>
              <a:ext cx="22900" cy="18000"/>
            </a:xfrm>
            <a:custGeom>
              <a:avLst/>
              <a:gdLst/>
              <a:ahLst/>
              <a:cxnLst/>
              <a:rect l="l" t="t" r="r" b="b"/>
              <a:pathLst>
                <a:path w="916" h="720" extrusionOk="0">
                  <a:moveTo>
                    <a:pt x="66" y="1"/>
                  </a:moveTo>
                  <a:cubicBezTo>
                    <a:pt x="34" y="1"/>
                    <a:pt x="0" y="50"/>
                    <a:pt x="54" y="77"/>
                  </a:cubicBezTo>
                  <a:cubicBezTo>
                    <a:pt x="288" y="310"/>
                    <a:pt x="521" y="544"/>
                    <a:pt x="822" y="710"/>
                  </a:cubicBezTo>
                  <a:cubicBezTo>
                    <a:pt x="834" y="717"/>
                    <a:pt x="846" y="719"/>
                    <a:pt x="856" y="719"/>
                  </a:cubicBezTo>
                  <a:cubicBezTo>
                    <a:pt x="899" y="719"/>
                    <a:pt x="915" y="671"/>
                    <a:pt x="888" y="644"/>
                  </a:cubicBezTo>
                  <a:cubicBezTo>
                    <a:pt x="621" y="377"/>
                    <a:pt x="321" y="210"/>
                    <a:pt x="88" y="10"/>
                  </a:cubicBezTo>
                  <a:cubicBezTo>
                    <a:pt x="81" y="3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0"/>
            <p:cNvSpPr/>
            <p:nvPr/>
          </p:nvSpPr>
          <p:spPr>
            <a:xfrm>
              <a:off x="7592475" y="4872300"/>
              <a:ext cx="13025" cy="43425"/>
            </a:xfrm>
            <a:custGeom>
              <a:avLst/>
              <a:gdLst/>
              <a:ahLst/>
              <a:cxnLst/>
              <a:rect l="l" t="t" r="r" b="b"/>
              <a:pathLst>
                <a:path w="521" h="1737" extrusionOk="0">
                  <a:moveTo>
                    <a:pt x="498" y="0"/>
                  </a:moveTo>
                  <a:cubicBezTo>
                    <a:pt x="484" y="0"/>
                    <a:pt x="462" y="8"/>
                    <a:pt x="434" y="22"/>
                  </a:cubicBezTo>
                  <a:cubicBezTo>
                    <a:pt x="268" y="556"/>
                    <a:pt x="101" y="1156"/>
                    <a:pt x="1" y="1690"/>
                  </a:cubicBezTo>
                  <a:cubicBezTo>
                    <a:pt x="1" y="1713"/>
                    <a:pt x="34" y="1737"/>
                    <a:pt x="54" y="1737"/>
                  </a:cubicBezTo>
                  <a:cubicBezTo>
                    <a:pt x="62" y="1737"/>
                    <a:pt x="68" y="1733"/>
                    <a:pt x="68" y="1723"/>
                  </a:cubicBezTo>
                  <a:cubicBezTo>
                    <a:pt x="234" y="1189"/>
                    <a:pt x="368" y="589"/>
                    <a:pt x="501" y="55"/>
                  </a:cubicBezTo>
                  <a:cubicBezTo>
                    <a:pt x="521" y="16"/>
                    <a:pt x="517" y="0"/>
                    <a:pt x="49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0"/>
            <p:cNvSpPr/>
            <p:nvPr/>
          </p:nvSpPr>
          <p:spPr>
            <a:xfrm>
              <a:off x="7560800" y="4881175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34" y="1"/>
                  </a:moveTo>
                  <a:cubicBezTo>
                    <a:pt x="0" y="1"/>
                    <a:pt x="0" y="67"/>
                    <a:pt x="34" y="67"/>
                  </a:cubicBezTo>
                  <a:cubicBezTo>
                    <a:pt x="100" y="67"/>
                    <a:pt x="100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0"/>
            <p:cNvSpPr/>
            <p:nvPr/>
          </p:nvSpPr>
          <p:spPr>
            <a:xfrm>
              <a:off x="7585800" y="4931625"/>
              <a:ext cx="3375" cy="4400"/>
            </a:xfrm>
            <a:custGeom>
              <a:avLst/>
              <a:gdLst/>
              <a:ahLst/>
              <a:cxnLst/>
              <a:rect l="l" t="t" r="r" b="b"/>
              <a:pathLst>
                <a:path w="135" h="176" extrusionOk="0">
                  <a:moveTo>
                    <a:pt x="68" y="1"/>
                  </a:moveTo>
                  <a:cubicBezTo>
                    <a:pt x="34" y="1"/>
                    <a:pt x="1" y="17"/>
                    <a:pt x="1" y="51"/>
                  </a:cubicBezTo>
                  <a:lnTo>
                    <a:pt x="1" y="151"/>
                  </a:lnTo>
                  <a:cubicBezTo>
                    <a:pt x="1" y="167"/>
                    <a:pt x="34" y="176"/>
                    <a:pt x="68" y="176"/>
                  </a:cubicBezTo>
                  <a:cubicBezTo>
                    <a:pt x="101" y="176"/>
                    <a:pt x="134" y="167"/>
                    <a:pt x="134" y="151"/>
                  </a:cubicBezTo>
                  <a:lnTo>
                    <a:pt x="134" y="51"/>
                  </a:lnTo>
                  <a:cubicBezTo>
                    <a:pt x="134" y="17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0"/>
            <p:cNvSpPr/>
            <p:nvPr/>
          </p:nvSpPr>
          <p:spPr>
            <a:xfrm>
              <a:off x="7478725" y="5172700"/>
              <a:ext cx="12050" cy="53950"/>
            </a:xfrm>
            <a:custGeom>
              <a:avLst/>
              <a:gdLst/>
              <a:ahLst/>
              <a:cxnLst/>
              <a:rect l="l" t="t" r="r" b="b"/>
              <a:pathLst>
                <a:path w="482" h="2158" extrusionOk="0">
                  <a:moveTo>
                    <a:pt x="100" y="1"/>
                  </a:moveTo>
                  <a:cubicBezTo>
                    <a:pt x="53" y="1"/>
                    <a:pt x="0" y="24"/>
                    <a:pt x="48" y="48"/>
                  </a:cubicBezTo>
                  <a:cubicBezTo>
                    <a:pt x="181" y="748"/>
                    <a:pt x="248" y="1382"/>
                    <a:pt x="248" y="2083"/>
                  </a:cubicBezTo>
                  <a:cubicBezTo>
                    <a:pt x="248" y="2133"/>
                    <a:pt x="281" y="2158"/>
                    <a:pt x="314" y="2158"/>
                  </a:cubicBezTo>
                  <a:cubicBezTo>
                    <a:pt x="348" y="2158"/>
                    <a:pt x="381" y="2133"/>
                    <a:pt x="381" y="2083"/>
                  </a:cubicBezTo>
                  <a:cubicBezTo>
                    <a:pt x="481" y="1382"/>
                    <a:pt x="314" y="6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0"/>
            <p:cNvSpPr/>
            <p:nvPr/>
          </p:nvSpPr>
          <p:spPr>
            <a:xfrm>
              <a:off x="7511600" y="5144700"/>
              <a:ext cx="3350" cy="2525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34" y="0"/>
                  </a:moveTo>
                  <a:cubicBezTo>
                    <a:pt x="0" y="0"/>
                    <a:pt x="0" y="100"/>
                    <a:pt x="34" y="100"/>
                  </a:cubicBezTo>
                  <a:cubicBezTo>
                    <a:pt x="134" y="100"/>
                    <a:pt x="134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0"/>
            <p:cNvSpPr/>
            <p:nvPr/>
          </p:nvSpPr>
          <p:spPr>
            <a:xfrm>
              <a:off x="7515625" y="5214525"/>
              <a:ext cx="6675" cy="5100"/>
            </a:xfrm>
            <a:custGeom>
              <a:avLst/>
              <a:gdLst/>
              <a:ahLst/>
              <a:cxnLst/>
              <a:rect l="l" t="t" r="r" b="b"/>
              <a:pathLst>
                <a:path w="267" h="204" extrusionOk="0">
                  <a:moveTo>
                    <a:pt x="164" y="0"/>
                  </a:moveTo>
                  <a:cubicBezTo>
                    <a:pt x="155" y="0"/>
                    <a:pt x="146" y="3"/>
                    <a:pt x="139" y="9"/>
                  </a:cubicBezTo>
                  <a:cubicBezTo>
                    <a:pt x="106" y="43"/>
                    <a:pt x="73" y="43"/>
                    <a:pt x="73" y="76"/>
                  </a:cubicBezTo>
                  <a:cubicBezTo>
                    <a:pt x="1" y="148"/>
                    <a:pt x="32" y="203"/>
                    <a:pt x="81" y="203"/>
                  </a:cubicBezTo>
                  <a:cubicBezTo>
                    <a:pt x="100" y="203"/>
                    <a:pt x="121" y="195"/>
                    <a:pt x="139" y="176"/>
                  </a:cubicBezTo>
                  <a:lnTo>
                    <a:pt x="239" y="76"/>
                  </a:lnTo>
                  <a:cubicBezTo>
                    <a:pt x="266" y="49"/>
                    <a:pt x="206" y="0"/>
                    <a:pt x="16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0"/>
            <p:cNvSpPr/>
            <p:nvPr/>
          </p:nvSpPr>
          <p:spPr>
            <a:xfrm>
              <a:off x="7500750" y="5257275"/>
              <a:ext cx="42550" cy="5025"/>
            </a:xfrm>
            <a:custGeom>
              <a:avLst/>
              <a:gdLst/>
              <a:ahLst/>
              <a:cxnLst/>
              <a:rect l="l" t="t" r="r" b="b"/>
              <a:pathLst>
                <a:path w="1702" h="201" extrusionOk="0">
                  <a:moveTo>
                    <a:pt x="34" y="1"/>
                  </a:moveTo>
                  <a:cubicBezTo>
                    <a:pt x="1" y="34"/>
                    <a:pt x="1" y="101"/>
                    <a:pt x="34" y="101"/>
                  </a:cubicBezTo>
                  <a:cubicBezTo>
                    <a:pt x="534" y="167"/>
                    <a:pt x="1068" y="201"/>
                    <a:pt x="1568" y="201"/>
                  </a:cubicBezTo>
                  <a:cubicBezTo>
                    <a:pt x="1702" y="201"/>
                    <a:pt x="1702" y="34"/>
                    <a:pt x="1568" y="34"/>
                  </a:cubicBezTo>
                  <a:cubicBezTo>
                    <a:pt x="1068" y="1"/>
                    <a:pt x="534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0"/>
            <p:cNvSpPr/>
            <p:nvPr/>
          </p:nvSpPr>
          <p:spPr>
            <a:xfrm>
              <a:off x="7554125" y="51972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00" y="1"/>
                  </a:moveTo>
                  <a:cubicBezTo>
                    <a:pt x="0" y="1"/>
                    <a:pt x="0" y="168"/>
                    <a:pt x="100" y="168"/>
                  </a:cubicBezTo>
                  <a:cubicBezTo>
                    <a:pt x="201" y="168"/>
                    <a:pt x="201" y="34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0"/>
            <p:cNvSpPr/>
            <p:nvPr/>
          </p:nvSpPr>
          <p:spPr>
            <a:xfrm>
              <a:off x="7518300" y="5177000"/>
              <a:ext cx="35025" cy="5425"/>
            </a:xfrm>
            <a:custGeom>
              <a:avLst/>
              <a:gdLst/>
              <a:ahLst/>
              <a:cxnLst/>
              <a:rect l="l" t="t" r="r" b="b"/>
              <a:pathLst>
                <a:path w="1401" h="217" extrusionOk="0">
                  <a:moveTo>
                    <a:pt x="17" y="0"/>
                  </a:moveTo>
                  <a:cubicBezTo>
                    <a:pt x="0" y="0"/>
                    <a:pt x="5" y="49"/>
                    <a:pt x="32" y="76"/>
                  </a:cubicBezTo>
                  <a:cubicBezTo>
                    <a:pt x="407" y="134"/>
                    <a:pt x="831" y="216"/>
                    <a:pt x="1197" y="216"/>
                  </a:cubicBezTo>
                  <a:cubicBezTo>
                    <a:pt x="1255" y="216"/>
                    <a:pt x="1312" y="214"/>
                    <a:pt x="1367" y="209"/>
                  </a:cubicBezTo>
                  <a:cubicBezTo>
                    <a:pt x="1400" y="209"/>
                    <a:pt x="1400" y="143"/>
                    <a:pt x="1367" y="143"/>
                  </a:cubicBezTo>
                  <a:cubicBezTo>
                    <a:pt x="966" y="9"/>
                    <a:pt x="466" y="43"/>
                    <a:pt x="32" y="9"/>
                  </a:cubicBezTo>
                  <a:cubicBezTo>
                    <a:pt x="26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0"/>
            <p:cNvSpPr/>
            <p:nvPr/>
          </p:nvSpPr>
          <p:spPr>
            <a:xfrm>
              <a:off x="7492075" y="5100875"/>
              <a:ext cx="13700" cy="18425"/>
            </a:xfrm>
            <a:custGeom>
              <a:avLst/>
              <a:gdLst/>
              <a:ahLst/>
              <a:cxnLst/>
              <a:rect l="l" t="t" r="r" b="b"/>
              <a:pathLst>
                <a:path w="548" h="737" extrusionOk="0">
                  <a:moveTo>
                    <a:pt x="124" y="0"/>
                  </a:moveTo>
                  <a:cubicBezTo>
                    <a:pt x="49" y="0"/>
                    <a:pt x="0" y="92"/>
                    <a:pt x="81" y="119"/>
                  </a:cubicBezTo>
                  <a:cubicBezTo>
                    <a:pt x="281" y="252"/>
                    <a:pt x="348" y="452"/>
                    <a:pt x="348" y="686"/>
                  </a:cubicBezTo>
                  <a:cubicBezTo>
                    <a:pt x="348" y="719"/>
                    <a:pt x="364" y="736"/>
                    <a:pt x="385" y="736"/>
                  </a:cubicBezTo>
                  <a:cubicBezTo>
                    <a:pt x="406" y="736"/>
                    <a:pt x="431" y="719"/>
                    <a:pt x="448" y="686"/>
                  </a:cubicBezTo>
                  <a:cubicBezTo>
                    <a:pt x="548" y="419"/>
                    <a:pt x="381" y="119"/>
                    <a:pt x="181" y="19"/>
                  </a:cubicBezTo>
                  <a:cubicBezTo>
                    <a:pt x="161" y="6"/>
                    <a:pt x="142" y="0"/>
                    <a:pt x="12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20"/>
            <p:cNvSpPr/>
            <p:nvPr/>
          </p:nvSpPr>
          <p:spPr>
            <a:xfrm>
              <a:off x="7526600" y="3937200"/>
              <a:ext cx="133450" cy="103400"/>
            </a:xfrm>
            <a:custGeom>
              <a:avLst/>
              <a:gdLst/>
              <a:ahLst/>
              <a:cxnLst/>
              <a:rect l="l" t="t" r="r" b="b"/>
              <a:pathLst>
                <a:path w="5338" h="4136" extrusionOk="0">
                  <a:moveTo>
                    <a:pt x="2081" y="1"/>
                  </a:moveTo>
                  <a:cubicBezTo>
                    <a:pt x="1666" y="1"/>
                    <a:pt x="1252" y="87"/>
                    <a:pt x="868" y="266"/>
                  </a:cubicBezTo>
                  <a:cubicBezTo>
                    <a:pt x="468" y="466"/>
                    <a:pt x="67" y="766"/>
                    <a:pt x="1" y="1233"/>
                  </a:cubicBezTo>
                  <a:lnTo>
                    <a:pt x="134" y="1067"/>
                  </a:lnTo>
                  <a:cubicBezTo>
                    <a:pt x="468" y="800"/>
                    <a:pt x="835" y="533"/>
                    <a:pt x="1235" y="433"/>
                  </a:cubicBezTo>
                  <a:cubicBezTo>
                    <a:pt x="1290" y="424"/>
                    <a:pt x="1346" y="420"/>
                    <a:pt x="1402" y="420"/>
                  </a:cubicBezTo>
                  <a:cubicBezTo>
                    <a:pt x="1790" y="420"/>
                    <a:pt x="2186" y="617"/>
                    <a:pt x="2302" y="967"/>
                  </a:cubicBezTo>
                  <a:cubicBezTo>
                    <a:pt x="2336" y="1200"/>
                    <a:pt x="2336" y="1400"/>
                    <a:pt x="2402" y="1600"/>
                  </a:cubicBezTo>
                  <a:cubicBezTo>
                    <a:pt x="2528" y="1852"/>
                    <a:pt x="2825" y="1971"/>
                    <a:pt x="3150" y="1971"/>
                  </a:cubicBezTo>
                  <a:cubicBezTo>
                    <a:pt x="3255" y="1971"/>
                    <a:pt x="3364" y="1958"/>
                    <a:pt x="3470" y="1934"/>
                  </a:cubicBezTo>
                  <a:cubicBezTo>
                    <a:pt x="3604" y="1915"/>
                    <a:pt x="3760" y="1874"/>
                    <a:pt x="3906" y="1874"/>
                  </a:cubicBezTo>
                  <a:cubicBezTo>
                    <a:pt x="4015" y="1874"/>
                    <a:pt x="4118" y="1896"/>
                    <a:pt x="4204" y="1967"/>
                  </a:cubicBezTo>
                  <a:cubicBezTo>
                    <a:pt x="4404" y="2134"/>
                    <a:pt x="4370" y="2434"/>
                    <a:pt x="4370" y="2734"/>
                  </a:cubicBezTo>
                  <a:cubicBezTo>
                    <a:pt x="4370" y="3068"/>
                    <a:pt x="4404" y="3402"/>
                    <a:pt x="4504" y="3735"/>
                  </a:cubicBezTo>
                  <a:cubicBezTo>
                    <a:pt x="4571" y="3935"/>
                    <a:pt x="4704" y="4135"/>
                    <a:pt x="4904" y="4135"/>
                  </a:cubicBezTo>
                  <a:cubicBezTo>
                    <a:pt x="5038" y="4135"/>
                    <a:pt x="5204" y="4069"/>
                    <a:pt x="5238" y="3902"/>
                  </a:cubicBezTo>
                  <a:cubicBezTo>
                    <a:pt x="5338" y="3769"/>
                    <a:pt x="5338" y="3602"/>
                    <a:pt x="5338" y="3468"/>
                  </a:cubicBezTo>
                  <a:cubicBezTo>
                    <a:pt x="5338" y="2401"/>
                    <a:pt x="4837" y="1300"/>
                    <a:pt x="3970" y="633"/>
                  </a:cubicBezTo>
                  <a:cubicBezTo>
                    <a:pt x="3415" y="222"/>
                    <a:pt x="2746" y="1"/>
                    <a:pt x="20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0"/>
            <p:cNvSpPr/>
            <p:nvPr/>
          </p:nvSpPr>
          <p:spPr>
            <a:xfrm>
              <a:off x="7585100" y="5126850"/>
              <a:ext cx="109725" cy="103950"/>
            </a:xfrm>
            <a:custGeom>
              <a:avLst/>
              <a:gdLst/>
              <a:ahLst/>
              <a:cxnLst/>
              <a:rect l="l" t="t" r="r" b="b"/>
              <a:pathLst>
                <a:path w="4389" h="4158" extrusionOk="0">
                  <a:moveTo>
                    <a:pt x="4360" y="0"/>
                  </a:moveTo>
                  <a:cubicBezTo>
                    <a:pt x="4352" y="0"/>
                    <a:pt x="4342" y="4"/>
                    <a:pt x="4332" y="14"/>
                  </a:cubicBezTo>
                  <a:cubicBezTo>
                    <a:pt x="4054" y="292"/>
                    <a:pt x="3773" y="566"/>
                    <a:pt x="3491" y="838"/>
                  </a:cubicBezTo>
                  <a:lnTo>
                    <a:pt x="3491" y="838"/>
                  </a:lnTo>
                  <a:cubicBezTo>
                    <a:pt x="3777" y="569"/>
                    <a:pt x="4068" y="305"/>
                    <a:pt x="4365" y="47"/>
                  </a:cubicBezTo>
                  <a:cubicBezTo>
                    <a:pt x="4389" y="24"/>
                    <a:pt x="4379" y="0"/>
                    <a:pt x="4360" y="0"/>
                  </a:cubicBezTo>
                  <a:close/>
                  <a:moveTo>
                    <a:pt x="3491" y="838"/>
                  </a:moveTo>
                  <a:cubicBezTo>
                    <a:pt x="3316" y="1002"/>
                    <a:pt x="3142" y="1167"/>
                    <a:pt x="2970" y="1333"/>
                  </a:cubicBezTo>
                  <a:lnTo>
                    <a:pt x="2970" y="1333"/>
                  </a:lnTo>
                  <a:cubicBezTo>
                    <a:pt x="3144" y="1169"/>
                    <a:pt x="3318" y="1004"/>
                    <a:pt x="3491" y="838"/>
                  </a:cubicBezTo>
                  <a:close/>
                  <a:moveTo>
                    <a:pt x="2970" y="1333"/>
                  </a:moveTo>
                  <a:cubicBezTo>
                    <a:pt x="1995" y="2254"/>
                    <a:pt x="1004" y="3153"/>
                    <a:pt x="29" y="4084"/>
                  </a:cubicBezTo>
                  <a:cubicBezTo>
                    <a:pt x="0" y="4084"/>
                    <a:pt x="21" y="4157"/>
                    <a:pt x="48" y="4157"/>
                  </a:cubicBezTo>
                  <a:cubicBezTo>
                    <a:pt x="53" y="4157"/>
                    <a:pt x="58" y="4155"/>
                    <a:pt x="62" y="4150"/>
                  </a:cubicBezTo>
                  <a:cubicBezTo>
                    <a:pt x="1062" y="3242"/>
                    <a:pt x="2000" y="2271"/>
                    <a:pt x="2970" y="133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0"/>
            <p:cNvSpPr/>
            <p:nvPr/>
          </p:nvSpPr>
          <p:spPr>
            <a:xfrm>
              <a:off x="7601300" y="5166050"/>
              <a:ext cx="21000" cy="15700"/>
            </a:xfrm>
            <a:custGeom>
              <a:avLst/>
              <a:gdLst/>
              <a:ahLst/>
              <a:cxnLst/>
              <a:rect l="l" t="t" r="r" b="b"/>
              <a:pathLst>
                <a:path w="840" h="628" extrusionOk="0">
                  <a:moveTo>
                    <a:pt x="794" y="1"/>
                  </a:moveTo>
                  <a:cubicBezTo>
                    <a:pt x="782" y="1"/>
                    <a:pt x="766" y="5"/>
                    <a:pt x="749" y="14"/>
                  </a:cubicBezTo>
                  <a:cubicBezTo>
                    <a:pt x="615" y="80"/>
                    <a:pt x="515" y="180"/>
                    <a:pt x="415" y="281"/>
                  </a:cubicBezTo>
                  <a:cubicBezTo>
                    <a:pt x="282" y="347"/>
                    <a:pt x="182" y="481"/>
                    <a:pt x="48" y="581"/>
                  </a:cubicBezTo>
                  <a:cubicBezTo>
                    <a:pt x="1" y="604"/>
                    <a:pt x="4" y="628"/>
                    <a:pt x="21" y="628"/>
                  </a:cubicBezTo>
                  <a:cubicBezTo>
                    <a:pt x="29" y="628"/>
                    <a:pt x="38" y="624"/>
                    <a:pt x="48" y="614"/>
                  </a:cubicBezTo>
                  <a:cubicBezTo>
                    <a:pt x="182" y="514"/>
                    <a:pt x="315" y="414"/>
                    <a:pt x="482" y="314"/>
                  </a:cubicBezTo>
                  <a:cubicBezTo>
                    <a:pt x="582" y="247"/>
                    <a:pt x="682" y="180"/>
                    <a:pt x="815" y="80"/>
                  </a:cubicBezTo>
                  <a:cubicBezTo>
                    <a:pt x="840" y="32"/>
                    <a:pt x="828" y="1"/>
                    <a:pt x="7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0"/>
            <p:cNvSpPr/>
            <p:nvPr/>
          </p:nvSpPr>
          <p:spPr>
            <a:xfrm>
              <a:off x="7602850" y="5159000"/>
              <a:ext cx="18000" cy="13250"/>
            </a:xfrm>
            <a:custGeom>
              <a:avLst/>
              <a:gdLst/>
              <a:ahLst/>
              <a:cxnLst/>
              <a:rect l="l" t="t" r="r" b="b"/>
              <a:pathLst>
                <a:path w="720" h="530" extrusionOk="0">
                  <a:moveTo>
                    <a:pt x="709" y="0"/>
                  </a:moveTo>
                  <a:cubicBezTo>
                    <a:pt x="704" y="0"/>
                    <a:pt x="697" y="8"/>
                    <a:pt x="687" y="29"/>
                  </a:cubicBezTo>
                  <a:cubicBezTo>
                    <a:pt x="553" y="62"/>
                    <a:pt x="486" y="129"/>
                    <a:pt x="386" y="229"/>
                  </a:cubicBezTo>
                  <a:cubicBezTo>
                    <a:pt x="286" y="296"/>
                    <a:pt x="153" y="429"/>
                    <a:pt x="19" y="496"/>
                  </a:cubicBezTo>
                  <a:cubicBezTo>
                    <a:pt x="13" y="489"/>
                    <a:pt x="9" y="487"/>
                    <a:pt x="7" y="487"/>
                  </a:cubicBezTo>
                  <a:cubicBezTo>
                    <a:pt x="1" y="487"/>
                    <a:pt x="33" y="529"/>
                    <a:pt x="86" y="529"/>
                  </a:cubicBezTo>
                  <a:lnTo>
                    <a:pt x="453" y="262"/>
                  </a:lnTo>
                  <a:cubicBezTo>
                    <a:pt x="520" y="196"/>
                    <a:pt x="653" y="129"/>
                    <a:pt x="720" y="62"/>
                  </a:cubicBezTo>
                  <a:cubicBezTo>
                    <a:pt x="720" y="39"/>
                    <a:pt x="720" y="0"/>
                    <a:pt x="7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0"/>
            <p:cNvSpPr/>
            <p:nvPr/>
          </p:nvSpPr>
          <p:spPr>
            <a:xfrm>
              <a:off x="7591650" y="5136575"/>
              <a:ext cx="30875" cy="24225"/>
            </a:xfrm>
            <a:custGeom>
              <a:avLst/>
              <a:gdLst/>
              <a:ahLst/>
              <a:cxnLst/>
              <a:rect l="l" t="t" r="r" b="b"/>
              <a:pathLst>
                <a:path w="1235" h="969" extrusionOk="0">
                  <a:moveTo>
                    <a:pt x="962" y="156"/>
                  </a:moveTo>
                  <a:lnTo>
                    <a:pt x="962" y="156"/>
                  </a:lnTo>
                  <a:cubicBezTo>
                    <a:pt x="1041" y="377"/>
                    <a:pt x="970" y="614"/>
                    <a:pt x="804" y="738"/>
                  </a:cubicBezTo>
                  <a:lnTo>
                    <a:pt x="804" y="738"/>
                  </a:lnTo>
                  <a:cubicBezTo>
                    <a:pt x="817" y="500"/>
                    <a:pt x="870" y="316"/>
                    <a:pt x="962" y="156"/>
                  </a:cubicBezTo>
                  <a:close/>
                  <a:moveTo>
                    <a:pt x="304" y="579"/>
                  </a:moveTo>
                  <a:cubicBezTo>
                    <a:pt x="369" y="579"/>
                    <a:pt x="452" y="610"/>
                    <a:pt x="467" y="626"/>
                  </a:cubicBezTo>
                  <a:cubicBezTo>
                    <a:pt x="547" y="665"/>
                    <a:pt x="591" y="740"/>
                    <a:pt x="634" y="815"/>
                  </a:cubicBezTo>
                  <a:lnTo>
                    <a:pt x="634" y="815"/>
                  </a:lnTo>
                  <a:cubicBezTo>
                    <a:pt x="602" y="822"/>
                    <a:pt x="569" y="826"/>
                    <a:pt x="534" y="826"/>
                  </a:cubicBezTo>
                  <a:cubicBezTo>
                    <a:pt x="434" y="826"/>
                    <a:pt x="301" y="826"/>
                    <a:pt x="267" y="759"/>
                  </a:cubicBezTo>
                  <a:cubicBezTo>
                    <a:pt x="179" y="618"/>
                    <a:pt x="231" y="579"/>
                    <a:pt x="304" y="579"/>
                  </a:cubicBezTo>
                  <a:close/>
                  <a:moveTo>
                    <a:pt x="993" y="0"/>
                  </a:moveTo>
                  <a:cubicBezTo>
                    <a:pt x="976" y="0"/>
                    <a:pt x="968" y="9"/>
                    <a:pt x="968" y="25"/>
                  </a:cubicBezTo>
                  <a:cubicBezTo>
                    <a:pt x="823" y="257"/>
                    <a:pt x="703" y="514"/>
                    <a:pt x="718" y="752"/>
                  </a:cubicBezTo>
                  <a:lnTo>
                    <a:pt x="718" y="752"/>
                  </a:lnTo>
                  <a:cubicBezTo>
                    <a:pt x="619" y="600"/>
                    <a:pt x="539" y="408"/>
                    <a:pt x="364" y="408"/>
                  </a:cubicBezTo>
                  <a:cubicBezTo>
                    <a:pt x="334" y="408"/>
                    <a:pt x="302" y="414"/>
                    <a:pt x="267" y="425"/>
                  </a:cubicBezTo>
                  <a:cubicBezTo>
                    <a:pt x="0" y="459"/>
                    <a:pt x="101" y="759"/>
                    <a:pt x="267" y="859"/>
                  </a:cubicBezTo>
                  <a:cubicBezTo>
                    <a:pt x="351" y="915"/>
                    <a:pt x="452" y="941"/>
                    <a:pt x="556" y="941"/>
                  </a:cubicBezTo>
                  <a:cubicBezTo>
                    <a:pt x="605" y="941"/>
                    <a:pt x="655" y="936"/>
                    <a:pt x="703" y="924"/>
                  </a:cubicBezTo>
                  <a:lnTo>
                    <a:pt x="703" y="924"/>
                  </a:lnTo>
                  <a:cubicBezTo>
                    <a:pt x="713" y="936"/>
                    <a:pt x="723" y="948"/>
                    <a:pt x="734" y="959"/>
                  </a:cubicBezTo>
                  <a:cubicBezTo>
                    <a:pt x="740" y="965"/>
                    <a:pt x="749" y="968"/>
                    <a:pt x="758" y="968"/>
                  </a:cubicBezTo>
                  <a:cubicBezTo>
                    <a:pt x="792" y="968"/>
                    <a:pt x="838" y="929"/>
                    <a:pt x="819" y="885"/>
                  </a:cubicBezTo>
                  <a:lnTo>
                    <a:pt x="819" y="885"/>
                  </a:lnTo>
                  <a:cubicBezTo>
                    <a:pt x="872" y="861"/>
                    <a:pt x="923" y="830"/>
                    <a:pt x="968" y="792"/>
                  </a:cubicBezTo>
                  <a:cubicBezTo>
                    <a:pt x="1168" y="592"/>
                    <a:pt x="1235" y="292"/>
                    <a:pt x="1068" y="25"/>
                  </a:cubicBezTo>
                  <a:cubicBezTo>
                    <a:pt x="1035" y="9"/>
                    <a:pt x="1010" y="0"/>
                    <a:pt x="99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0"/>
            <p:cNvSpPr/>
            <p:nvPr/>
          </p:nvSpPr>
          <p:spPr>
            <a:xfrm>
              <a:off x="7627775" y="5115975"/>
              <a:ext cx="32925" cy="30150"/>
            </a:xfrm>
            <a:custGeom>
              <a:avLst/>
              <a:gdLst/>
              <a:ahLst/>
              <a:cxnLst/>
              <a:rect l="l" t="t" r="r" b="b"/>
              <a:pathLst>
                <a:path w="1317" h="1206" extrusionOk="0">
                  <a:moveTo>
                    <a:pt x="16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6" y="0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390" y="449"/>
                    <a:pt x="790" y="816"/>
                    <a:pt x="1191" y="1183"/>
                  </a:cubicBezTo>
                  <a:cubicBezTo>
                    <a:pt x="1207" y="1199"/>
                    <a:pt x="1223" y="1205"/>
                    <a:pt x="1237" y="1205"/>
                  </a:cubicBezTo>
                  <a:cubicBezTo>
                    <a:pt x="1284" y="1205"/>
                    <a:pt x="1316" y="1141"/>
                    <a:pt x="1291" y="1116"/>
                  </a:cubicBezTo>
                  <a:cubicBezTo>
                    <a:pt x="857" y="749"/>
                    <a:pt x="457" y="349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0"/>
            <p:cNvSpPr/>
            <p:nvPr/>
          </p:nvSpPr>
          <p:spPr>
            <a:xfrm>
              <a:off x="7401525" y="5333175"/>
              <a:ext cx="147625" cy="7525"/>
            </a:xfrm>
            <a:custGeom>
              <a:avLst/>
              <a:gdLst/>
              <a:ahLst/>
              <a:cxnLst/>
              <a:rect l="l" t="t" r="r" b="b"/>
              <a:pathLst>
                <a:path w="5905" h="301" extrusionOk="0">
                  <a:moveTo>
                    <a:pt x="2923" y="0"/>
                  </a:moveTo>
                  <a:cubicBezTo>
                    <a:pt x="1951" y="0"/>
                    <a:pt x="984" y="50"/>
                    <a:pt x="33" y="167"/>
                  </a:cubicBezTo>
                  <a:cubicBezTo>
                    <a:pt x="0" y="234"/>
                    <a:pt x="0" y="300"/>
                    <a:pt x="33" y="300"/>
                  </a:cubicBezTo>
                  <a:cubicBezTo>
                    <a:pt x="1294" y="258"/>
                    <a:pt x="2513" y="201"/>
                    <a:pt x="3744" y="201"/>
                  </a:cubicBezTo>
                  <a:cubicBezTo>
                    <a:pt x="4435" y="201"/>
                    <a:pt x="5130" y="219"/>
                    <a:pt x="5838" y="267"/>
                  </a:cubicBezTo>
                  <a:cubicBezTo>
                    <a:pt x="5904" y="267"/>
                    <a:pt x="5904" y="167"/>
                    <a:pt x="5838" y="134"/>
                  </a:cubicBezTo>
                  <a:cubicBezTo>
                    <a:pt x="4870" y="50"/>
                    <a:pt x="3894" y="0"/>
                    <a:pt x="29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0"/>
            <p:cNvSpPr/>
            <p:nvPr/>
          </p:nvSpPr>
          <p:spPr>
            <a:xfrm>
              <a:off x="7519925" y="5295425"/>
              <a:ext cx="6700" cy="40825"/>
            </a:xfrm>
            <a:custGeom>
              <a:avLst/>
              <a:gdLst/>
              <a:ahLst/>
              <a:cxnLst/>
              <a:rect l="l" t="t" r="r" b="b"/>
              <a:pathLst>
                <a:path w="268" h="1633" extrusionOk="0">
                  <a:moveTo>
                    <a:pt x="168" y="1"/>
                  </a:moveTo>
                  <a:cubicBezTo>
                    <a:pt x="134" y="1"/>
                    <a:pt x="101" y="26"/>
                    <a:pt x="101" y="76"/>
                  </a:cubicBezTo>
                  <a:cubicBezTo>
                    <a:pt x="101" y="576"/>
                    <a:pt x="1" y="1077"/>
                    <a:pt x="1" y="1577"/>
                  </a:cubicBezTo>
                  <a:cubicBezTo>
                    <a:pt x="1" y="1616"/>
                    <a:pt x="35" y="1632"/>
                    <a:pt x="64" y="1632"/>
                  </a:cubicBezTo>
                  <a:cubicBezTo>
                    <a:pt x="84" y="1632"/>
                    <a:pt x="101" y="1624"/>
                    <a:pt x="101" y="1610"/>
                  </a:cubicBezTo>
                  <a:cubicBezTo>
                    <a:pt x="268" y="1110"/>
                    <a:pt x="268" y="576"/>
                    <a:pt x="234" y="76"/>
                  </a:cubicBezTo>
                  <a:cubicBezTo>
                    <a:pt x="234" y="26"/>
                    <a:pt x="201" y="1"/>
                    <a:pt x="1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0"/>
            <p:cNvSpPr/>
            <p:nvPr/>
          </p:nvSpPr>
          <p:spPr>
            <a:xfrm>
              <a:off x="7453225" y="5313975"/>
              <a:ext cx="10850" cy="8375"/>
            </a:xfrm>
            <a:custGeom>
              <a:avLst/>
              <a:gdLst/>
              <a:ahLst/>
              <a:cxnLst/>
              <a:rect l="l" t="t" r="r" b="b"/>
              <a:pathLst>
                <a:path w="434" h="335" extrusionOk="0">
                  <a:moveTo>
                    <a:pt x="0" y="1"/>
                  </a:moveTo>
                  <a:cubicBezTo>
                    <a:pt x="134" y="101"/>
                    <a:pt x="267" y="234"/>
                    <a:pt x="367" y="335"/>
                  </a:cubicBezTo>
                  <a:cubicBezTo>
                    <a:pt x="434" y="335"/>
                    <a:pt x="434" y="335"/>
                    <a:pt x="434" y="268"/>
                  </a:cubicBezTo>
                  <a:cubicBezTo>
                    <a:pt x="300" y="201"/>
                    <a:pt x="167" y="68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0"/>
            <p:cNvSpPr/>
            <p:nvPr/>
          </p:nvSpPr>
          <p:spPr>
            <a:xfrm>
              <a:off x="7454875" y="5306975"/>
              <a:ext cx="14200" cy="12875"/>
            </a:xfrm>
            <a:custGeom>
              <a:avLst/>
              <a:gdLst/>
              <a:ahLst/>
              <a:cxnLst/>
              <a:rect l="l" t="t" r="r" b="b"/>
              <a:pathLst>
                <a:path w="568" h="515" extrusionOk="0">
                  <a:moveTo>
                    <a:pt x="27" y="0"/>
                  </a:moveTo>
                  <a:cubicBezTo>
                    <a:pt x="18" y="0"/>
                    <a:pt x="1" y="24"/>
                    <a:pt x="1" y="47"/>
                  </a:cubicBezTo>
                  <a:cubicBezTo>
                    <a:pt x="68" y="148"/>
                    <a:pt x="168" y="214"/>
                    <a:pt x="268" y="314"/>
                  </a:cubicBezTo>
                  <a:cubicBezTo>
                    <a:pt x="368" y="381"/>
                    <a:pt x="435" y="481"/>
                    <a:pt x="535" y="514"/>
                  </a:cubicBezTo>
                  <a:cubicBezTo>
                    <a:pt x="568" y="514"/>
                    <a:pt x="568" y="514"/>
                    <a:pt x="568" y="481"/>
                  </a:cubicBezTo>
                  <a:cubicBezTo>
                    <a:pt x="501" y="381"/>
                    <a:pt x="401" y="314"/>
                    <a:pt x="334" y="281"/>
                  </a:cubicBezTo>
                  <a:cubicBezTo>
                    <a:pt x="234" y="181"/>
                    <a:pt x="101" y="114"/>
                    <a:pt x="34" y="14"/>
                  </a:cubicBezTo>
                  <a:cubicBezTo>
                    <a:pt x="34" y="4"/>
                    <a:pt x="31" y="0"/>
                    <a:pt x="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0"/>
            <p:cNvSpPr/>
            <p:nvPr/>
          </p:nvSpPr>
          <p:spPr>
            <a:xfrm>
              <a:off x="7462300" y="5304075"/>
              <a:ext cx="11625" cy="11825"/>
            </a:xfrm>
            <a:custGeom>
              <a:avLst/>
              <a:gdLst/>
              <a:ahLst/>
              <a:cxnLst/>
              <a:rect l="l" t="t" r="r" b="b"/>
              <a:pathLst>
                <a:path w="465" h="473" extrusionOk="0">
                  <a:moveTo>
                    <a:pt x="15" y="0"/>
                  </a:moveTo>
                  <a:cubicBezTo>
                    <a:pt x="4" y="0"/>
                    <a:pt x="1" y="27"/>
                    <a:pt x="37" y="63"/>
                  </a:cubicBezTo>
                  <a:cubicBezTo>
                    <a:pt x="37" y="18"/>
                    <a:pt x="24" y="0"/>
                    <a:pt x="15" y="0"/>
                  </a:cubicBezTo>
                  <a:close/>
                  <a:moveTo>
                    <a:pt x="37" y="63"/>
                  </a:moveTo>
                  <a:lnTo>
                    <a:pt x="37" y="63"/>
                  </a:lnTo>
                  <a:cubicBezTo>
                    <a:pt x="138" y="163"/>
                    <a:pt x="271" y="330"/>
                    <a:pt x="404" y="464"/>
                  </a:cubicBezTo>
                  <a:cubicBezTo>
                    <a:pt x="411" y="470"/>
                    <a:pt x="418" y="473"/>
                    <a:pt x="424" y="473"/>
                  </a:cubicBezTo>
                  <a:cubicBezTo>
                    <a:pt x="448" y="473"/>
                    <a:pt x="464" y="430"/>
                    <a:pt x="438" y="430"/>
                  </a:cubicBezTo>
                  <a:cubicBezTo>
                    <a:pt x="304" y="264"/>
                    <a:pt x="204" y="130"/>
                    <a:pt x="37" y="6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0"/>
            <p:cNvSpPr/>
            <p:nvPr/>
          </p:nvSpPr>
          <p:spPr>
            <a:xfrm>
              <a:off x="7446550" y="5285275"/>
              <a:ext cx="33350" cy="19450"/>
            </a:xfrm>
            <a:custGeom>
              <a:avLst/>
              <a:gdLst/>
              <a:ahLst/>
              <a:cxnLst/>
              <a:rect l="l" t="t" r="r" b="b"/>
              <a:pathLst>
                <a:path w="1334" h="778" extrusionOk="0">
                  <a:moveTo>
                    <a:pt x="83" y="144"/>
                  </a:moveTo>
                  <a:cubicBezTo>
                    <a:pt x="269" y="295"/>
                    <a:pt x="431" y="490"/>
                    <a:pt x="547" y="709"/>
                  </a:cubicBezTo>
                  <a:lnTo>
                    <a:pt x="547" y="709"/>
                  </a:lnTo>
                  <a:cubicBezTo>
                    <a:pt x="496" y="693"/>
                    <a:pt x="447" y="672"/>
                    <a:pt x="401" y="649"/>
                  </a:cubicBezTo>
                  <a:cubicBezTo>
                    <a:pt x="225" y="532"/>
                    <a:pt x="127" y="363"/>
                    <a:pt x="83" y="144"/>
                  </a:cubicBezTo>
                  <a:close/>
                  <a:moveTo>
                    <a:pt x="872" y="714"/>
                  </a:moveTo>
                  <a:cubicBezTo>
                    <a:pt x="870" y="715"/>
                    <a:pt x="869" y="715"/>
                    <a:pt x="868" y="715"/>
                  </a:cubicBezTo>
                  <a:cubicBezTo>
                    <a:pt x="823" y="728"/>
                    <a:pt x="779" y="736"/>
                    <a:pt x="737" y="740"/>
                  </a:cubicBezTo>
                  <a:lnTo>
                    <a:pt x="737" y="740"/>
                  </a:lnTo>
                  <a:cubicBezTo>
                    <a:pt x="783" y="740"/>
                    <a:pt x="829" y="732"/>
                    <a:pt x="872" y="714"/>
                  </a:cubicBezTo>
                  <a:close/>
                  <a:moveTo>
                    <a:pt x="39" y="1"/>
                  </a:moveTo>
                  <a:cubicBezTo>
                    <a:pt x="17" y="1"/>
                    <a:pt x="0" y="25"/>
                    <a:pt x="0" y="48"/>
                  </a:cubicBezTo>
                  <a:cubicBezTo>
                    <a:pt x="2" y="59"/>
                    <a:pt x="4" y="70"/>
                    <a:pt x="6" y="81"/>
                  </a:cubicBezTo>
                  <a:lnTo>
                    <a:pt x="6" y="81"/>
                  </a:lnTo>
                  <a:cubicBezTo>
                    <a:pt x="4" y="81"/>
                    <a:pt x="2" y="82"/>
                    <a:pt x="0" y="82"/>
                  </a:cubicBezTo>
                  <a:cubicBezTo>
                    <a:pt x="3" y="83"/>
                    <a:pt x="5" y="85"/>
                    <a:pt x="7" y="86"/>
                  </a:cubicBezTo>
                  <a:lnTo>
                    <a:pt x="7" y="86"/>
                  </a:lnTo>
                  <a:cubicBezTo>
                    <a:pt x="67" y="401"/>
                    <a:pt x="269" y="673"/>
                    <a:pt x="559" y="731"/>
                  </a:cubicBezTo>
                  <a:lnTo>
                    <a:pt x="559" y="731"/>
                  </a:lnTo>
                  <a:cubicBezTo>
                    <a:pt x="562" y="737"/>
                    <a:pt x="565" y="743"/>
                    <a:pt x="567" y="749"/>
                  </a:cubicBezTo>
                  <a:cubicBezTo>
                    <a:pt x="578" y="769"/>
                    <a:pt x="591" y="777"/>
                    <a:pt x="605" y="777"/>
                  </a:cubicBezTo>
                  <a:cubicBezTo>
                    <a:pt x="625" y="777"/>
                    <a:pt x="646" y="761"/>
                    <a:pt x="657" y="743"/>
                  </a:cubicBezTo>
                  <a:lnTo>
                    <a:pt x="657" y="743"/>
                  </a:lnTo>
                  <a:cubicBezTo>
                    <a:pt x="664" y="743"/>
                    <a:pt x="670" y="743"/>
                    <a:pt x="677" y="743"/>
                  </a:cubicBezTo>
                  <a:cubicBezTo>
                    <a:pt x="697" y="743"/>
                    <a:pt x="717" y="742"/>
                    <a:pt x="737" y="740"/>
                  </a:cubicBezTo>
                  <a:lnTo>
                    <a:pt x="737" y="740"/>
                  </a:lnTo>
                  <a:cubicBezTo>
                    <a:pt x="735" y="740"/>
                    <a:pt x="732" y="740"/>
                    <a:pt x="730" y="740"/>
                  </a:cubicBezTo>
                  <a:cubicBezTo>
                    <a:pt x="723" y="740"/>
                    <a:pt x="715" y="740"/>
                    <a:pt x="708" y="740"/>
                  </a:cubicBezTo>
                  <a:lnTo>
                    <a:pt x="708" y="740"/>
                  </a:lnTo>
                  <a:cubicBezTo>
                    <a:pt x="722" y="738"/>
                    <a:pt x="734" y="730"/>
                    <a:pt x="734" y="715"/>
                  </a:cubicBezTo>
                  <a:cubicBezTo>
                    <a:pt x="768" y="549"/>
                    <a:pt x="834" y="248"/>
                    <a:pt x="1001" y="182"/>
                  </a:cubicBezTo>
                  <a:cubicBezTo>
                    <a:pt x="1018" y="148"/>
                    <a:pt x="1026" y="132"/>
                    <a:pt x="1034" y="132"/>
                  </a:cubicBezTo>
                  <a:cubicBezTo>
                    <a:pt x="1043" y="132"/>
                    <a:pt x="1051" y="148"/>
                    <a:pt x="1068" y="182"/>
                  </a:cubicBezTo>
                  <a:cubicBezTo>
                    <a:pt x="1101" y="215"/>
                    <a:pt x="1101" y="248"/>
                    <a:pt x="1101" y="348"/>
                  </a:cubicBezTo>
                  <a:cubicBezTo>
                    <a:pt x="1101" y="415"/>
                    <a:pt x="1068" y="515"/>
                    <a:pt x="1034" y="582"/>
                  </a:cubicBezTo>
                  <a:cubicBezTo>
                    <a:pt x="987" y="648"/>
                    <a:pt x="931" y="690"/>
                    <a:pt x="872" y="714"/>
                  </a:cubicBezTo>
                  <a:lnTo>
                    <a:pt x="872" y="714"/>
                  </a:lnTo>
                  <a:cubicBezTo>
                    <a:pt x="1169" y="645"/>
                    <a:pt x="1334" y="247"/>
                    <a:pt x="1101" y="15"/>
                  </a:cubicBezTo>
                  <a:lnTo>
                    <a:pt x="1068" y="15"/>
                  </a:lnTo>
                  <a:cubicBezTo>
                    <a:pt x="834" y="182"/>
                    <a:pt x="701" y="415"/>
                    <a:pt x="667" y="715"/>
                  </a:cubicBezTo>
                  <a:cubicBezTo>
                    <a:pt x="667" y="727"/>
                    <a:pt x="676" y="735"/>
                    <a:pt x="687" y="738"/>
                  </a:cubicBezTo>
                  <a:lnTo>
                    <a:pt x="687" y="738"/>
                  </a:lnTo>
                  <a:cubicBezTo>
                    <a:pt x="679" y="738"/>
                    <a:pt x="670" y="737"/>
                    <a:pt x="662" y="736"/>
                  </a:cubicBezTo>
                  <a:lnTo>
                    <a:pt x="662" y="736"/>
                  </a:lnTo>
                  <a:cubicBezTo>
                    <a:pt x="665" y="728"/>
                    <a:pt x="667" y="721"/>
                    <a:pt x="667" y="715"/>
                  </a:cubicBezTo>
                  <a:cubicBezTo>
                    <a:pt x="534" y="415"/>
                    <a:pt x="334" y="182"/>
                    <a:pt x="67" y="15"/>
                  </a:cubicBezTo>
                  <a:cubicBezTo>
                    <a:pt x="57" y="5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3" name="Google Shape;2773;p20"/>
          <p:cNvGrpSpPr/>
          <p:nvPr/>
        </p:nvGrpSpPr>
        <p:grpSpPr>
          <a:xfrm rot="373388" flipH="1">
            <a:off x="1567882" y="2188653"/>
            <a:ext cx="718870" cy="1429490"/>
            <a:chOff x="4814675" y="3717725"/>
            <a:chExt cx="718875" cy="1429500"/>
          </a:xfrm>
        </p:grpSpPr>
        <p:sp>
          <p:nvSpPr>
            <p:cNvPr id="2774" name="Google Shape;2774;p20"/>
            <p:cNvSpPr/>
            <p:nvPr/>
          </p:nvSpPr>
          <p:spPr>
            <a:xfrm>
              <a:off x="5091525" y="3730125"/>
              <a:ext cx="246875" cy="263300"/>
            </a:xfrm>
            <a:custGeom>
              <a:avLst/>
              <a:gdLst/>
              <a:ahLst/>
              <a:cxnLst/>
              <a:rect l="l" t="t" r="r" b="b"/>
              <a:pathLst>
                <a:path w="9875" h="10532" extrusionOk="0">
                  <a:moveTo>
                    <a:pt x="3744" y="1"/>
                  </a:moveTo>
                  <a:cubicBezTo>
                    <a:pt x="3597" y="1"/>
                    <a:pt x="3450" y="14"/>
                    <a:pt x="3303" y="43"/>
                  </a:cubicBezTo>
                  <a:cubicBezTo>
                    <a:pt x="3180" y="21"/>
                    <a:pt x="3061" y="9"/>
                    <a:pt x="2946" y="9"/>
                  </a:cubicBezTo>
                  <a:cubicBezTo>
                    <a:pt x="2373" y="9"/>
                    <a:pt x="1873" y="283"/>
                    <a:pt x="1235" y="810"/>
                  </a:cubicBezTo>
                  <a:cubicBezTo>
                    <a:pt x="568" y="1377"/>
                    <a:pt x="368" y="2211"/>
                    <a:pt x="234" y="3045"/>
                  </a:cubicBezTo>
                  <a:cubicBezTo>
                    <a:pt x="1" y="4813"/>
                    <a:pt x="101" y="6581"/>
                    <a:pt x="434" y="8349"/>
                  </a:cubicBezTo>
                  <a:cubicBezTo>
                    <a:pt x="568" y="8916"/>
                    <a:pt x="735" y="9583"/>
                    <a:pt x="1235" y="10017"/>
                  </a:cubicBezTo>
                  <a:cubicBezTo>
                    <a:pt x="1735" y="10384"/>
                    <a:pt x="2469" y="10484"/>
                    <a:pt x="3103" y="10517"/>
                  </a:cubicBezTo>
                  <a:cubicBezTo>
                    <a:pt x="3386" y="10525"/>
                    <a:pt x="3672" y="10532"/>
                    <a:pt x="3958" y="10532"/>
                  </a:cubicBezTo>
                  <a:cubicBezTo>
                    <a:pt x="4817" y="10532"/>
                    <a:pt x="5680" y="10475"/>
                    <a:pt x="6505" y="10250"/>
                  </a:cubicBezTo>
                  <a:cubicBezTo>
                    <a:pt x="7072" y="10117"/>
                    <a:pt x="7673" y="9883"/>
                    <a:pt x="8240" y="9750"/>
                  </a:cubicBezTo>
                  <a:cubicBezTo>
                    <a:pt x="8640" y="9683"/>
                    <a:pt x="9007" y="9583"/>
                    <a:pt x="9307" y="9416"/>
                  </a:cubicBezTo>
                  <a:cubicBezTo>
                    <a:pt x="9608" y="9250"/>
                    <a:pt x="9874" y="8949"/>
                    <a:pt x="9874" y="8649"/>
                  </a:cubicBezTo>
                  <a:cubicBezTo>
                    <a:pt x="9874" y="8249"/>
                    <a:pt x="9541" y="7982"/>
                    <a:pt x="9207" y="7715"/>
                  </a:cubicBezTo>
                  <a:cubicBezTo>
                    <a:pt x="8874" y="7515"/>
                    <a:pt x="8507" y="7315"/>
                    <a:pt x="8307" y="6981"/>
                  </a:cubicBezTo>
                  <a:cubicBezTo>
                    <a:pt x="7906" y="6347"/>
                    <a:pt x="8340" y="5580"/>
                    <a:pt x="8207" y="4913"/>
                  </a:cubicBezTo>
                  <a:cubicBezTo>
                    <a:pt x="8140" y="4479"/>
                    <a:pt x="7840" y="4079"/>
                    <a:pt x="7573" y="3679"/>
                  </a:cubicBezTo>
                  <a:cubicBezTo>
                    <a:pt x="7039" y="2845"/>
                    <a:pt x="6706" y="1978"/>
                    <a:pt x="6038" y="1210"/>
                  </a:cubicBezTo>
                  <a:cubicBezTo>
                    <a:pt x="5466" y="495"/>
                    <a:pt x="4624" y="1"/>
                    <a:pt x="374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0"/>
            <p:cNvSpPr/>
            <p:nvPr/>
          </p:nvSpPr>
          <p:spPr>
            <a:xfrm>
              <a:off x="5064000" y="3717725"/>
              <a:ext cx="57575" cy="46750"/>
            </a:xfrm>
            <a:custGeom>
              <a:avLst/>
              <a:gdLst/>
              <a:ahLst/>
              <a:cxnLst/>
              <a:rect l="l" t="t" r="r" b="b"/>
              <a:pathLst>
                <a:path w="2303" h="1870" extrusionOk="0">
                  <a:moveTo>
                    <a:pt x="782" y="0"/>
                  </a:moveTo>
                  <a:cubicBezTo>
                    <a:pt x="693" y="0"/>
                    <a:pt x="600" y="10"/>
                    <a:pt x="501" y="39"/>
                  </a:cubicBezTo>
                  <a:cubicBezTo>
                    <a:pt x="134" y="205"/>
                    <a:pt x="1" y="672"/>
                    <a:pt x="101" y="1039"/>
                  </a:cubicBezTo>
                  <a:cubicBezTo>
                    <a:pt x="234" y="1406"/>
                    <a:pt x="568" y="1673"/>
                    <a:pt x="935" y="1807"/>
                  </a:cubicBezTo>
                  <a:cubicBezTo>
                    <a:pt x="1101" y="1852"/>
                    <a:pt x="1280" y="1870"/>
                    <a:pt x="1460" y="1870"/>
                  </a:cubicBezTo>
                  <a:cubicBezTo>
                    <a:pt x="1680" y="1870"/>
                    <a:pt x="1901" y="1843"/>
                    <a:pt x="2102" y="1807"/>
                  </a:cubicBezTo>
                  <a:lnTo>
                    <a:pt x="2303" y="1573"/>
                  </a:lnTo>
                  <a:cubicBezTo>
                    <a:pt x="2303" y="873"/>
                    <a:pt x="1802" y="205"/>
                    <a:pt x="1135" y="39"/>
                  </a:cubicBezTo>
                  <a:cubicBezTo>
                    <a:pt x="1020" y="19"/>
                    <a:pt x="904" y="0"/>
                    <a:pt x="78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0"/>
            <p:cNvSpPr/>
            <p:nvPr/>
          </p:nvSpPr>
          <p:spPr>
            <a:xfrm>
              <a:off x="5057350" y="3982200"/>
              <a:ext cx="271050" cy="389475"/>
            </a:xfrm>
            <a:custGeom>
              <a:avLst/>
              <a:gdLst/>
              <a:ahLst/>
              <a:cxnLst/>
              <a:rect l="l" t="t" r="r" b="b"/>
              <a:pathLst>
                <a:path w="10842" h="15579" extrusionOk="0">
                  <a:moveTo>
                    <a:pt x="5504" y="0"/>
                  </a:moveTo>
                  <a:cubicBezTo>
                    <a:pt x="5504" y="0"/>
                    <a:pt x="867" y="101"/>
                    <a:pt x="834" y="5304"/>
                  </a:cubicBezTo>
                  <a:cubicBezTo>
                    <a:pt x="767" y="7272"/>
                    <a:pt x="1401" y="8673"/>
                    <a:pt x="2068" y="10775"/>
                  </a:cubicBezTo>
                  <a:cubicBezTo>
                    <a:pt x="400" y="11942"/>
                    <a:pt x="234" y="12343"/>
                    <a:pt x="0" y="15578"/>
                  </a:cubicBezTo>
                  <a:lnTo>
                    <a:pt x="10841" y="15512"/>
                  </a:lnTo>
                  <a:lnTo>
                    <a:pt x="10007" y="11309"/>
                  </a:lnTo>
                  <a:cubicBezTo>
                    <a:pt x="9840" y="10541"/>
                    <a:pt x="9840" y="9774"/>
                    <a:pt x="9941" y="8974"/>
                  </a:cubicBezTo>
                  <a:lnTo>
                    <a:pt x="10574" y="5037"/>
                  </a:lnTo>
                  <a:cubicBezTo>
                    <a:pt x="10574" y="2402"/>
                    <a:pt x="8439" y="134"/>
                    <a:pt x="5771" y="101"/>
                  </a:cubicBezTo>
                  <a:cubicBezTo>
                    <a:pt x="5671" y="0"/>
                    <a:pt x="5571" y="0"/>
                    <a:pt x="5504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0"/>
            <p:cNvSpPr/>
            <p:nvPr/>
          </p:nvSpPr>
          <p:spPr>
            <a:xfrm>
              <a:off x="5103200" y="3734525"/>
              <a:ext cx="164325" cy="197850"/>
            </a:xfrm>
            <a:custGeom>
              <a:avLst/>
              <a:gdLst/>
              <a:ahLst/>
              <a:cxnLst/>
              <a:rect l="l" t="t" r="r" b="b"/>
              <a:pathLst>
                <a:path w="6573" h="7914" extrusionOk="0">
                  <a:moveTo>
                    <a:pt x="3170" y="0"/>
                  </a:moveTo>
                  <a:cubicBezTo>
                    <a:pt x="1402" y="0"/>
                    <a:pt x="1" y="1401"/>
                    <a:pt x="1" y="3169"/>
                  </a:cubicBezTo>
                  <a:cubicBezTo>
                    <a:pt x="1" y="5400"/>
                    <a:pt x="251" y="7914"/>
                    <a:pt x="2606" y="7914"/>
                  </a:cubicBezTo>
                  <a:cubicBezTo>
                    <a:pt x="2681" y="7914"/>
                    <a:pt x="2757" y="7911"/>
                    <a:pt x="2836" y="7906"/>
                  </a:cubicBezTo>
                  <a:cubicBezTo>
                    <a:pt x="6405" y="7673"/>
                    <a:pt x="6572" y="5771"/>
                    <a:pt x="6539" y="4504"/>
                  </a:cubicBezTo>
                  <a:cubicBezTo>
                    <a:pt x="6505" y="3236"/>
                    <a:pt x="6005" y="34"/>
                    <a:pt x="327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0"/>
            <p:cNvSpPr/>
            <p:nvPr/>
          </p:nvSpPr>
          <p:spPr>
            <a:xfrm>
              <a:off x="5134050" y="3912975"/>
              <a:ext cx="99275" cy="134900"/>
            </a:xfrm>
            <a:custGeom>
              <a:avLst/>
              <a:gdLst/>
              <a:ahLst/>
              <a:cxnLst/>
              <a:rect l="l" t="t" r="r" b="b"/>
              <a:pathLst>
                <a:path w="3971" h="5396" extrusionOk="0">
                  <a:moveTo>
                    <a:pt x="3704" y="1"/>
                  </a:moveTo>
                  <a:lnTo>
                    <a:pt x="1" y="268"/>
                  </a:lnTo>
                  <a:lnTo>
                    <a:pt x="335" y="3770"/>
                  </a:lnTo>
                  <a:cubicBezTo>
                    <a:pt x="425" y="4732"/>
                    <a:pt x="1192" y="5396"/>
                    <a:pt x="2124" y="5396"/>
                  </a:cubicBezTo>
                  <a:cubicBezTo>
                    <a:pt x="2226" y="5396"/>
                    <a:pt x="2330" y="5388"/>
                    <a:pt x="2436" y="5371"/>
                  </a:cubicBezTo>
                  <a:cubicBezTo>
                    <a:pt x="3337" y="5205"/>
                    <a:pt x="3970" y="4404"/>
                    <a:pt x="3904" y="3503"/>
                  </a:cubicBezTo>
                  <a:lnTo>
                    <a:pt x="37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0"/>
            <p:cNvSpPr/>
            <p:nvPr/>
          </p:nvSpPr>
          <p:spPr>
            <a:xfrm>
              <a:off x="5076150" y="3831250"/>
              <a:ext cx="41250" cy="56600"/>
            </a:xfrm>
            <a:custGeom>
              <a:avLst/>
              <a:gdLst/>
              <a:ahLst/>
              <a:cxnLst/>
              <a:rect l="l" t="t" r="r" b="b"/>
              <a:pathLst>
                <a:path w="1650" h="2264" extrusionOk="0">
                  <a:moveTo>
                    <a:pt x="916" y="1"/>
                  </a:moveTo>
                  <a:cubicBezTo>
                    <a:pt x="449" y="1"/>
                    <a:pt x="182" y="434"/>
                    <a:pt x="115" y="801"/>
                  </a:cubicBezTo>
                  <a:cubicBezTo>
                    <a:pt x="0" y="1520"/>
                    <a:pt x="504" y="2263"/>
                    <a:pt x="1222" y="2263"/>
                  </a:cubicBezTo>
                  <a:cubicBezTo>
                    <a:pt x="1338" y="2263"/>
                    <a:pt x="1458" y="2244"/>
                    <a:pt x="1583" y="2202"/>
                  </a:cubicBezTo>
                  <a:lnTo>
                    <a:pt x="1616" y="501"/>
                  </a:lnTo>
                  <a:cubicBezTo>
                    <a:pt x="1650" y="168"/>
                    <a:pt x="1149" y="1"/>
                    <a:pt x="91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0"/>
            <p:cNvSpPr/>
            <p:nvPr/>
          </p:nvSpPr>
          <p:spPr>
            <a:xfrm>
              <a:off x="5138975" y="3817075"/>
              <a:ext cx="7625" cy="6425"/>
            </a:xfrm>
            <a:custGeom>
              <a:avLst/>
              <a:gdLst/>
              <a:ahLst/>
              <a:cxnLst/>
              <a:rect l="l" t="t" r="r" b="b"/>
              <a:pathLst>
                <a:path w="305" h="257" extrusionOk="0">
                  <a:moveTo>
                    <a:pt x="171" y="1"/>
                  </a:moveTo>
                  <a:cubicBezTo>
                    <a:pt x="138" y="1"/>
                    <a:pt x="104" y="1"/>
                    <a:pt x="71" y="67"/>
                  </a:cubicBezTo>
                  <a:cubicBezTo>
                    <a:pt x="0" y="162"/>
                    <a:pt x="79" y="256"/>
                    <a:pt x="167" y="256"/>
                  </a:cubicBezTo>
                  <a:cubicBezTo>
                    <a:pt x="204" y="256"/>
                    <a:pt x="242" y="240"/>
                    <a:pt x="271" y="201"/>
                  </a:cubicBezTo>
                  <a:cubicBezTo>
                    <a:pt x="304" y="101"/>
                    <a:pt x="271" y="1"/>
                    <a:pt x="17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0"/>
            <p:cNvSpPr/>
            <p:nvPr/>
          </p:nvSpPr>
          <p:spPr>
            <a:xfrm>
              <a:off x="5216850" y="3806175"/>
              <a:ext cx="7300" cy="5575"/>
            </a:xfrm>
            <a:custGeom>
              <a:avLst/>
              <a:gdLst/>
              <a:ahLst/>
              <a:cxnLst/>
              <a:rect l="l" t="t" r="r" b="b"/>
              <a:pathLst>
                <a:path w="292" h="223" extrusionOk="0">
                  <a:moveTo>
                    <a:pt x="135" y="1"/>
                  </a:moveTo>
                  <a:cubicBezTo>
                    <a:pt x="11" y="1"/>
                    <a:pt x="0" y="222"/>
                    <a:pt x="101" y="222"/>
                  </a:cubicBezTo>
                  <a:cubicBezTo>
                    <a:pt x="117" y="222"/>
                    <a:pt x="136" y="216"/>
                    <a:pt x="158" y="203"/>
                  </a:cubicBezTo>
                  <a:cubicBezTo>
                    <a:pt x="292" y="170"/>
                    <a:pt x="292" y="36"/>
                    <a:pt x="191" y="3"/>
                  </a:cubicBezTo>
                  <a:lnTo>
                    <a:pt x="158" y="3"/>
                  </a:lnTo>
                  <a:cubicBezTo>
                    <a:pt x="150" y="1"/>
                    <a:pt x="142" y="1"/>
                    <a:pt x="1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0"/>
            <p:cNvSpPr/>
            <p:nvPr/>
          </p:nvSpPr>
          <p:spPr>
            <a:xfrm>
              <a:off x="5129900" y="3922150"/>
              <a:ext cx="82575" cy="14650"/>
            </a:xfrm>
            <a:custGeom>
              <a:avLst/>
              <a:gdLst/>
              <a:ahLst/>
              <a:cxnLst/>
              <a:rect l="l" t="t" r="r" b="b"/>
              <a:pathLst>
                <a:path w="3303" h="586" extrusionOk="0">
                  <a:moveTo>
                    <a:pt x="134" y="1"/>
                  </a:moveTo>
                  <a:cubicBezTo>
                    <a:pt x="100" y="1"/>
                    <a:pt x="0" y="34"/>
                    <a:pt x="34" y="67"/>
                  </a:cubicBezTo>
                  <a:cubicBezTo>
                    <a:pt x="408" y="455"/>
                    <a:pt x="830" y="586"/>
                    <a:pt x="1271" y="586"/>
                  </a:cubicBezTo>
                  <a:cubicBezTo>
                    <a:pt x="1930" y="586"/>
                    <a:pt x="2630" y="294"/>
                    <a:pt x="3269" y="134"/>
                  </a:cubicBezTo>
                  <a:cubicBezTo>
                    <a:pt x="3303" y="134"/>
                    <a:pt x="3303" y="34"/>
                    <a:pt x="3269" y="34"/>
                  </a:cubicBezTo>
                  <a:cubicBezTo>
                    <a:pt x="2802" y="67"/>
                    <a:pt x="2435" y="334"/>
                    <a:pt x="2002" y="401"/>
                  </a:cubicBezTo>
                  <a:cubicBezTo>
                    <a:pt x="1843" y="434"/>
                    <a:pt x="1678" y="451"/>
                    <a:pt x="1513" y="451"/>
                  </a:cubicBezTo>
                  <a:cubicBezTo>
                    <a:pt x="1015" y="451"/>
                    <a:pt x="509" y="301"/>
                    <a:pt x="1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0"/>
            <p:cNvSpPr/>
            <p:nvPr/>
          </p:nvSpPr>
          <p:spPr>
            <a:xfrm>
              <a:off x="5178250" y="3804900"/>
              <a:ext cx="25875" cy="57125"/>
            </a:xfrm>
            <a:custGeom>
              <a:avLst/>
              <a:gdLst/>
              <a:ahLst/>
              <a:cxnLst/>
              <a:rect l="l" t="t" r="r" b="b"/>
              <a:pathLst>
                <a:path w="1035" h="2285" extrusionOk="0">
                  <a:moveTo>
                    <a:pt x="11" y="1"/>
                  </a:moveTo>
                  <a:cubicBezTo>
                    <a:pt x="5" y="1"/>
                    <a:pt x="1" y="9"/>
                    <a:pt x="1" y="21"/>
                  </a:cubicBezTo>
                  <a:cubicBezTo>
                    <a:pt x="1" y="688"/>
                    <a:pt x="168" y="1322"/>
                    <a:pt x="368" y="1889"/>
                  </a:cubicBezTo>
                  <a:cubicBezTo>
                    <a:pt x="368" y="1922"/>
                    <a:pt x="401" y="1922"/>
                    <a:pt x="435" y="1922"/>
                  </a:cubicBezTo>
                  <a:cubicBezTo>
                    <a:pt x="604" y="1849"/>
                    <a:pt x="756" y="1759"/>
                    <a:pt x="891" y="1664"/>
                  </a:cubicBezTo>
                  <a:lnTo>
                    <a:pt x="891" y="1664"/>
                  </a:lnTo>
                  <a:cubicBezTo>
                    <a:pt x="829" y="1850"/>
                    <a:pt x="755" y="2036"/>
                    <a:pt x="701" y="2222"/>
                  </a:cubicBezTo>
                  <a:cubicBezTo>
                    <a:pt x="701" y="2245"/>
                    <a:pt x="733" y="2284"/>
                    <a:pt x="753" y="2284"/>
                  </a:cubicBezTo>
                  <a:cubicBezTo>
                    <a:pt x="762" y="2284"/>
                    <a:pt x="768" y="2276"/>
                    <a:pt x="768" y="2256"/>
                  </a:cubicBezTo>
                  <a:cubicBezTo>
                    <a:pt x="868" y="2056"/>
                    <a:pt x="935" y="1822"/>
                    <a:pt x="1035" y="1555"/>
                  </a:cubicBezTo>
                  <a:cubicBezTo>
                    <a:pt x="1035" y="1532"/>
                    <a:pt x="1018" y="1508"/>
                    <a:pt x="985" y="1508"/>
                  </a:cubicBezTo>
                  <a:cubicBezTo>
                    <a:pt x="971" y="1508"/>
                    <a:pt x="954" y="1512"/>
                    <a:pt x="935" y="1522"/>
                  </a:cubicBezTo>
                  <a:cubicBezTo>
                    <a:pt x="935" y="1522"/>
                    <a:pt x="935" y="1522"/>
                    <a:pt x="935" y="1522"/>
                  </a:cubicBezTo>
                  <a:lnTo>
                    <a:pt x="935" y="1522"/>
                  </a:lnTo>
                  <a:cubicBezTo>
                    <a:pt x="868" y="1555"/>
                    <a:pt x="568" y="1855"/>
                    <a:pt x="501" y="1855"/>
                  </a:cubicBezTo>
                  <a:cubicBezTo>
                    <a:pt x="334" y="1822"/>
                    <a:pt x="268" y="1555"/>
                    <a:pt x="268" y="1422"/>
                  </a:cubicBezTo>
                  <a:cubicBezTo>
                    <a:pt x="168" y="1021"/>
                    <a:pt x="68" y="554"/>
                    <a:pt x="34" y="87"/>
                  </a:cubicBezTo>
                  <a:cubicBezTo>
                    <a:pt x="34" y="24"/>
                    <a:pt x="21" y="1"/>
                    <a:pt x="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0"/>
            <p:cNvSpPr/>
            <p:nvPr/>
          </p:nvSpPr>
          <p:spPr>
            <a:xfrm>
              <a:off x="5162425" y="3851475"/>
              <a:ext cx="55900" cy="27575"/>
            </a:xfrm>
            <a:custGeom>
              <a:avLst/>
              <a:gdLst/>
              <a:ahLst/>
              <a:cxnLst/>
              <a:rect l="l" t="t" r="r" b="b"/>
              <a:pathLst>
                <a:path w="2236" h="1103" extrusionOk="0">
                  <a:moveTo>
                    <a:pt x="2202" y="1"/>
                  </a:moveTo>
                  <a:cubicBezTo>
                    <a:pt x="2185" y="1"/>
                    <a:pt x="2168" y="9"/>
                    <a:pt x="2168" y="26"/>
                  </a:cubicBezTo>
                  <a:cubicBezTo>
                    <a:pt x="1981" y="628"/>
                    <a:pt x="1471" y="997"/>
                    <a:pt x="944" y="997"/>
                  </a:cubicBezTo>
                  <a:cubicBezTo>
                    <a:pt x="624" y="997"/>
                    <a:pt x="298" y="862"/>
                    <a:pt x="33" y="559"/>
                  </a:cubicBezTo>
                  <a:cubicBezTo>
                    <a:pt x="33" y="551"/>
                    <a:pt x="31" y="546"/>
                    <a:pt x="28" y="546"/>
                  </a:cubicBezTo>
                  <a:cubicBezTo>
                    <a:pt x="18" y="546"/>
                    <a:pt x="0" y="577"/>
                    <a:pt x="0" y="626"/>
                  </a:cubicBezTo>
                  <a:cubicBezTo>
                    <a:pt x="259" y="949"/>
                    <a:pt x="637" y="1102"/>
                    <a:pt x="1010" y="1102"/>
                  </a:cubicBezTo>
                  <a:cubicBezTo>
                    <a:pt x="1599" y="1102"/>
                    <a:pt x="2174" y="720"/>
                    <a:pt x="2235" y="26"/>
                  </a:cubicBezTo>
                  <a:cubicBezTo>
                    <a:pt x="2235" y="9"/>
                    <a:pt x="2218" y="1"/>
                    <a:pt x="22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0"/>
            <p:cNvSpPr/>
            <p:nvPr/>
          </p:nvSpPr>
          <p:spPr>
            <a:xfrm>
              <a:off x="5156575" y="3862225"/>
              <a:ext cx="14200" cy="9700"/>
            </a:xfrm>
            <a:custGeom>
              <a:avLst/>
              <a:gdLst/>
              <a:ahLst/>
              <a:cxnLst/>
              <a:rect l="l" t="t" r="r" b="b"/>
              <a:pathLst>
                <a:path w="568" h="388" extrusionOk="0">
                  <a:moveTo>
                    <a:pt x="359" y="0"/>
                  </a:moveTo>
                  <a:cubicBezTo>
                    <a:pt x="171" y="0"/>
                    <a:pt x="1" y="149"/>
                    <a:pt x="1" y="363"/>
                  </a:cubicBezTo>
                  <a:cubicBezTo>
                    <a:pt x="17" y="380"/>
                    <a:pt x="42" y="388"/>
                    <a:pt x="63" y="388"/>
                  </a:cubicBezTo>
                  <a:cubicBezTo>
                    <a:pt x="84" y="388"/>
                    <a:pt x="101" y="380"/>
                    <a:pt x="101" y="363"/>
                  </a:cubicBezTo>
                  <a:cubicBezTo>
                    <a:pt x="129" y="166"/>
                    <a:pt x="251" y="88"/>
                    <a:pt x="409" y="88"/>
                  </a:cubicBezTo>
                  <a:cubicBezTo>
                    <a:pt x="438" y="88"/>
                    <a:pt x="469" y="91"/>
                    <a:pt x="501" y="96"/>
                  </a:cubicBezTo>
                  <a:cubicBezTo>
                    <a:pt x="568" y="96"/>
                    <a:pt x="568" y="63"/>
                    <a:pt x="501" y="29"/>
                  </a:cubicBezTo>
                  <a:cubicBezTo>
                    <a:pt x="454" y="9"/>
                    <a:pt x="406" y="0"/>
                    <a:pt x="3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0"/>
            <p:cNvSpPr/>
            <p:nvPr/>
          </p:nvSpPr>
          <p:spPr>
            <a:xfrm>
              <a:off x="5265825" y="4007225"/>
              <a:ext cx="255200" cy="273550"/>
            </a:xfrm>
            <a:custGeom>
              <a:avLst/>
              <a:gdLst/>
              <a:ahLst/>
              <a:cxnLst/>
              <a:rect l="l" t="t" r="r" b="b"/>
              <a:pathLst>
                <a:path w="10208" h="10942" extrusionOk="0">
                  <a:moveTo>
                    <a:pt x="0" y="0"/>
                  </a:moveTo>
                  <a:lnTo>
                    <a:pt x="1735" y="5938"/>
                  </a:lnTo>
                  <a:cubicBezTo>
                    <a:pt x="2536" y="10941"/>
                    <a:pt x="4604" y="10674"/>
                    <a:pt x="6272" y="10808"/>
                  </a:cubicBezTo>
                  <a:cubicBezTo>
                    <a:pt x="6299" y="10810"/>
                    <a:pt x="6327" y="10811"/>
                    <a:pt x="6354" y="10811"/>
                  </a:cubicBezTo>
                  <a:cubicBezTo>
                    <a:pt x="8742" y="10811"/>
                    <a:pt x="7372" y="3569"/>
                    <a:pt x="7372" y="3569"/>
                  </a:cubicBezTo>
                  <a:cubicBezTo>
                    <a:pt x="7773" y="3569"/>
                    <a:pt x="8506" y="2168"/>
                    <a:pt x="8506" y="2168"/>
                  </a:cubicBezTo>
                  <a:cubicBezTo>
                    <a:pt x="8966" y="2321"/>
                    <a:pt x="9301" y="2377"/>
                    <a:pt x="9545" y="2377"/>
                  </a:cubicBezTo>
                  <a:cubicBezTo>
                    <a:pt x="10208" y="2377"/>
                    <a:pt x="10208" y="1968"/>
                    <a:pt x="10208" y="1968"/>
                  </a:cubicBezTo>
                  <a:cubicBezTo>
                    <a:pt x="10208" y="1968"/>
                    <a:pt x="7991" y="1627"/>
                    <a:pt x="6994" y="1627"/>
                  </a:cubicBezTo>
                  <a:cubicBezTo>
                    <a:pt x="6911" y="1627"/>
                    <a:pt x="6836" y="1630"/>
                    <a:pt x="6772" y="1635"/>
                  </a:cubicBezTo>
                  <a:cubicBezTo>
                    <a:pt x="5905" y="1668"/>
                    <a:pt x="5071" y="7339"/>
                    <a:pt x="5071" y="7339"/>
                  </a:cubicBezTo>
                  <a:cubicBezTo>
                    <a:pt x="5071" y="7339"/>
                    <a:pt x="4537" y="5938"/>
                    <a:pt x="4037" y="3903"/>
                  </a:cubicBezTo>
                  <a:cubicBezTo>
                    <a:pt x="3103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0"/>
            <p:cNvSpPr/>
            <p:nvPr/>
          </p:nvSpPr>
          <p:spPr>
            <a:xfrm>
              <a:off x="4814675" y="4004000"/>
              <a:ext cx="296900" cy="272550"/>
            </a:xfrm>
            <a:custGeom>
              <a:avLst/>
              <a:gdLst/>
              <a:ahLst/>
              <a:cxnLst/>
              <a:rect l="l" t="t" r="r" b="b"/>
              <a:pathLst>
                <a:path w="11876" h="10902" extrusionOk="0">
                  <a:moveTo>
                    <a:pt x="6361" y="0"/>
                  </a:moveTo>
                  <a:cubicBezTo>
                    <a:pt x="4666" y="0"/>
                    <a:pt x="3037" y="226"/>
                    <a:pt x="2235" y="963"/>
                  </a:cubicBezTo>
                  <a:cubicBezTo>
                    <a:pt x="567" y="2564"/>
                    <a:pt x="2602" y="9803"/>
                    <a:pt x="2602" y="9803"/>
                  </a:cubicBezTo>
                  <a:lnTo>
                    <a:pt x="0" y="10070"/>
                  </a:lnTo>
                  <a:cubicBezTo>
                    <a:pt x="0" y="10070"/>
                    <a:pt x="1686" y="10901"/>
                    <a:pt x="3113" y="10901"/>
                  </a:cubicBezTo>
                  <a:cubicBezTo>
                    <a:pt x="4145" y="10901"/>
                    <a:pt x="5042" y="10467"/>
                    <a:pt x="5070" y="8969"/>
                  </a:cubicBezTo>
                  <a:cubicBezTo>
                    <a:pt x="5104" y="5466"/>
                    <a:pt x="4870" y="3532"/>
                    <a:pt x="4870" y="3532"/>
                  </a:cubicBezTo>
                  <a:lnTo>
                    <a:pt x="4870" y="3532"/>
                  </a:lnTo>
                  <a:lnTo>
                    <a:pt x="11608" y="4933"/>
                  </a:lnTo>
                  <a:lnTo>
                    <a:pt x="11875" y="563"/>
                  </a:lnTo>
                  <a:cubicBezTo>
                    <a:pt x="11875" y="563"/>
                    <a:pt x="9037" y="0"/>
                    <a:pt x="636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0"/>
            <p:cNvSpPr/>
            <p:nvPr/>
          </p:nvSpPr>
          <p:spPr>
            <a:xfrm>
              <a:off x="4896400" y="4991250"/>
              <a:ext cx="123450" cy="155975"/>
            </a:xfrm>
            <a:custGeom>
              <a:avLst/>
              <a:gdLst/>
              <a:ahLst/>
              <a:cxnLst/>
              <a:rect l="l" t="t" r="r" b="b"/>
              <a:pathLst>
                <a:path w="4938" h="6239" extrusionOk="0">
                  <a:moveTo>
                    <a:pt x="1935" y="1"/>
                  </a:moveTo>
                  <a:lnTo>
                    <a:pt x="0" y="2769"/>
                  </a:lnTo>
                  <a:lnTo>
                    <a:pt x="4470" y="6238"/>
                  </a:lnTo>
                  <a:lnTo>
                    <a:pt x="3803" y="3570"/>
                  </a:lnTo>
                  <a:lnTo>
                    <a:pt x="4937" y="2069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0"/>
            <p:cNvSpPr/>
            <p:nvPr/>
          </p:nvSpPr>
          <p:spPr>
            <a:xfrm>
              <a:off x="5315850" y="4935375"/>
              <a:ext cx="129300" cy="133450"/>
            </a:xfrm>
            <a:custGeom>
              <a:avLst/>
              <a:gdLst/>
              <a:ahLst/>
              <a:cxnLst/>
              <a:rect l="l" t="t" r="r" b="b"/>
              <a:pathLst>
                <a:path w="5172" h="5338" extrusionOk="0">
                  <a:moveTo>
                    <a:pt x="1168" y="1"/>
                  </a:moveTo>
                  <a:lnTo>
                    <a:pt x="1" y="3136"/>
                  </a:lnTo>
                  <a:lnTo>
                    <a:pt x="5171" y="5338"/>
                  </a:lnTo>
                  <a:lnTo>
                    <a:pt x="3870" y="2903"/>
                  </a:lnTo>
                  <a:lnTo>
                    <a:pt x="4571" y="1202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0"/>
            <p:cNvSpPr/>
            <p:nvPr/>
          </p:nvSpPr>
          <p:spPr>
            <a:xfrm>
              <a:off x="4919750" y="4371650"/>
              <a:ext cx="613800" cy="698850"/>
            </a:xfrm>
            <a:custGeom>
              <a:avLst/>
              <a:gdLst/>
              <a:ahLst/>
              <a:cxnLst/>
              <a:rect l="l" t="t" r="r" b="b"/>
              <a:pathLst>
                <a:path w="24552" h="27954" extrusionOk="0">
                  <a:moveTo>
                    <a:pt x="5437" y="0"/>
                  </a:moveTo>
                  <a:lnTo>
                    <a:pt x="7205" y="13944"/>
                  </a:lnTo>
                  <a:lnTo>
                    <a:pt x="0" y="25552"/>
                  </a:lnTo>
                  <a:lnTo>
                    <a:pt x="3603" y="27954"/>
                  </a:lnTo>
                  <a:lnTo>
                    <a:pt x="12509" y="15945"/>
                  </a:lnTo>
                  <a:lnTo>
                    <a:pt x="12509" y="4337"/>
                  </a:lnTo>
                  <a:lnTo>
                    <a:pt x="19514" y="11775"/>
                  </a:lnTo>
                  <a:lnTo>
                    <a:pt x="16412" y="23851"/>
                  </a:lnTo>
                  <a:lnTo>
                    <a:pt x="20014" y="25418"/>
                  </a:lnTo>
                  <a:lnTo>
                    <a:pt x="21682" y="20215"/>
                  </a:lnTo>
                  <a:cubicBezTo>
                    <a:pt x="24084" y="11509"/>
                    <a:pt x="24551" y="10374"/>
                    <a:pt x="23050" y="8506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0"/>
            <p:cNvSpPr/>
            <p:nvPr/>
          </p:nvSpPr>
          <p:spPr>
            <a:xfrm>
              <a:off x="5318350" y="5007100"/>
              <a:ext cx="122325" cy="53625"/>
            </a:xfrm>
            <a:custGeom>
              <a:avLst/>
              <a:gdLst/>
              <a:ahLst/>
              <a:cxnLst/>
              <a:rect l="l" t="t" r="r" b="b"/>
              <a:pathLst>
                <a:path w="4893" h="2145" extrusionOk="0">
                  <a:moveTo>
                    <a:pt x="1" y="0"/>
                  </a:moveTo>
                  <a:lnTo>
                    <a:pt x="1" y="0"/>
                  </a:lnTo>
                  <a:cubicBezTo>
                    <a:pt x="1569" y="801"/>
                    <a:pt x="3237" y="1435"/>
                    <a:pt x="4804" y="2135"/>
                  </a:cubicBezTo>
                  <a:cubicBezTo>
                    <a:pt x="4810" y="2141"/>
                    <a:pt x="4818" y="2144"/>
                    <a:pt x="4825" y="2144"/>
                  </a:cubicBezTo>
                  <a:cubicBezTo>
                    <a:pt x="4858" y="2144"/>
                    <a:pt x="4892" y="2090"/>
                    <a:pt x="4838" y="2035"/>
                  </a:cubicBezTo>
                  <a:cubicBezTo>
                    <a:pt x="3303" y="1335"/>
                    <a:pt x="1669" y="501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0"/>
            <p:cNvSpPr/>
            <p:nvPr/>
          </p:nvSpPr>
          <p:spPr>
            <a:xfrm>
              <a:off x="5395950" y="5006875"/>
              <a:ext cx="20850" cy="8600"/>
            </a:xfrm>
            <a:custGeom>
              <a:avLst/>
              <a:gdLst/>
              <a:ahLst/>
              <a:cxnLst/>
              <a:rect l="l" t="t" r="r" b="b"/>
              <a:pathLst>
                <a:path w="834" h="344" extrusionOk="0">
                  <a:moveTo>
                    <a:pt x="16" y="0"/>
                  </a:moveTo>
                  <a:cubicBezTo>
                    <a:pt x="0" y="0"/>
                    <a:pt x="6" y="43"/>
                    <a:pt x="32" y="43"/>
                  </a:cubicBezTo>
                  <a:cubicBezTo>
                    <a:pt x="299" y="143"/>
                    <a:pt x="533" y="310"/>
                    <a:pt x="800" y="343"/>
                  </a:cubicBezTo>
                  <a:cubicBezTo>
                    <a:pt x="833" y="343"/>
                    <a:pt x="833" y="310"/>
                    <a:pt x="800" y="276"/>
                  </a:cubicBezTo>
                  <a:cubicBezTo>
                    <a:pt x="566" y="143"/>
                    <a:pt x="299" y="110"/>
                    <a:pt x="32" y="9"/>
                  </a:cubicBezTo>
                  <a:cubicBezTo>
                    <a:pt x="26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0"/>
            <p:cNvSpPr/>
            <p:nvPr/>
          </p:nvSpPr>
          <p:spPr>
            <a:xfrm>
              <a:off x="5397575" y="5002925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1" y="1"/>
                  </a:moveTo>
                  <a:cubicBezTo>
                    <a:pt x="101" y="34"/>
                    <a:pt x="234" y="101"/>
                    <a:pt x="301" y="134"/>
                  </a:cubicBezTo>
                  <a:cubicBezTo>
                    <a:pt x="434" y="167"/>
                    <a:pt x="501" y="268"/>
                    <a:pt x="635" y="268"/>
                  </a:cubicBezTo>
                  <a:cubicBezTo>
                    <a:pt x="668" y="268"/>
                    <a:pt x="668" y="201"/>
                    <a:pt x="668" y="201"/>
                  </a:cubicBezTo>
                  <a:cubicBezTo>
                    <a:pt x="601" y="167"/>
                    <a:pt x="468" y="134"/>
                    <a:pt x="401" y="101"/>
                  </a:cubicBezTo>
                  <a:cubicBezTo>
                    <a:pt x="268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0"/>
            <p:cNvSpPr/>
            <p:nvPr/>
          </p:nvSpPr>
          <p:spPr>
            <a:xfrm>
              <a:off x="5399525" y="5020075"/>
              <a:ext cx="22275" cy="3725"/>
            </a:xfrm>
            <a:custGeom>
              <a:avLst/>
              <a:gdLst/>
              <a:ahLst/>
              <a:cxnLst/>
              <a:rect l="l" t="t" r="r" b="b"/>
              <a:pathLst>
                <a:path w="891" h="149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256" y="82"/>
                    <a:pt x="557" y="115"/>
                    <a:pt x="823" y="149"/>
                  </a:cubicBezTo>
                  <a:cubicBezTo>
                    <a:pt x="857" y="149"/>
                    <a:pt x="890" y="82"/>
                    <a:pt x="823" y="82"/>
                  </a:cubicBezTo>
                  <a:cubicBezTo>
                    <a:pt x="557" y="15"/>
                    <a:pt x="256" y="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0"/>
            <p:cNvSpPr/>
            <p:nvPr/>
          </p:nvSpPr>
          <p:spPr>
            <a:xfrm>
              <a:off x="5397375" y="4984875"/>
              <a:ext cx="31100" cy="25850"/>
            </a:xfrm>
            <a:custGeom>
              <a:avLst/>
              <a:gdLst/>
              <a:ahLst/>
              <a:cxnLst/>
              <a:rect l="l" t="t" r="r" b="b"/>
              <a:pathLst>
                <a:path w="1244" h="1034" extrusionOk="0">
                  <a:moveTo>
                    <a:pt x="448" y="210"/>
                  </a:moveTo>
                  <a:cubicBezTo>
                    <a:pt x="478" y="210"/>
                    <a:pt x="484" y="247"/>
                    <a:pt x="509" y="322"/>
                  </a:cubicBezTo>
                  <a:cubicBezTo>
                    <a:pt x="576" y="389"/>
                    <a:pt x="609" y="422"/>
                    <a:pt x="609" y="523"/>
                  </a:cubicBezTo>
                  <a:cubicBezTo>
                    <a:pt x="619" y="561"/>
                    <a:pt x="626" y="602"/>
                    <a:pt x="631" y="644"/>
                  </a:cubicBezTo>
                  <a:lnTo>
                    <a:pt x="631" y="644"/>
                  </a:lnTo>
                  <a:cubicBezTo>
                    <a:pt x="611" y="617"/>
                    <a:pt x="592" y="589"/>
                    <a:pt x="576" y="556"/>
                  </a:cubicBezTo>
                  <a:cubicBezTo>
                    <a:pt x="509" y="523"/>
                    <a:pt x="476" y="422"/>
                    <a:pt x="442" y="389"/>
                  </a:cubicBezTo>
                  <a:cubicBezTo>
                    <a:pt x="409" y="322"/>
                    <a:pt x="309" y="256"/>
                    <a:pt x="409" y="222"/>
                  </a:cubicBezTo>
                  <a:cubicBezTo>
                    <a:pt x="426" y="214"/>
                    <a:pt x="438" y="210"/>
                    <a:pt x="448" y="210"/>
                  </a:cubicBezTo>
                  <a:close/>
                  <a:moveTo>
                    <a:pt x="1088" y="469"/>
                  </a:moveTo>
                  <a:cubicBezTo>
                    <a:pt x="1031" y="607"/>
                    <a:pt x="937" y="717"/>
                    <a:pt x="814" y="824"/>
                  </a:cubicBezTo>
                  <a:lnTo>
                    <a:pt x="814" y="824"/>
                  </a:lnTo>
                  <a:cubicBezTo>
                    <a:pt x="882" y="688"/>
                    <a:pt x="967" y="572"/>
                    <a:pt x="1088" y="469"/>
                  </a:cubicBezTo>
                  <a:close/>
                  <a:moveTo>
                    <a:pt x="318" y="0"/>
                  </a:moveTo>
                  <a:cubicBezTo>
                    <a:pt x="293" y="0"/>
                    <a:pt x="268" y="7"/>
                    <a:pt x="242" y="22"/>
                  </a:cubicBezTo>
                  <a:cubicBezTo>
                    <a:pt x="1" y="183"/>
                    <a:pt x="408" y="626"/>
                    <a:pt x="628" y="861"/>
                  </a:cubicBezTo>
                  <a:lnTo>
                    <a:pt x="628" y="861"/>
                  </a:lnTo>
                  <a:cubicBezTo>
                    <a:pt x="621" y="882"/>
                    <a:pt x="614" y="902"/>
                    <a:pt x="609" y="923"/>
                  </a:cubicBezTo>
                  <a:cubicBezTo>
                    <a:pt x="620" y="956"/>
                    <a:pt x="639" y="982"/>
                    <a:pt x="658" y="999"/>
                  </a:cubicBezTo>
                  <a:lnTo>
                    <a:pt x="658" y="999"/>
                  </a:lnTo>
                  <a:cubicBezTo>
                    <a:pt x="671" y="1023"/>
                    <a:pt x="689" y="1033"/>
                    <a:pt x="705" y="1033"/>
                  </a:cubicBezTo>
                  <a:cubicBezTo>
                    <a:pt x="725" y="1033"/>
                    <a:pt x="743" y="1017"/>
                    <a:pt x="743" y="990"/>
                  </a:cubicBezTo>
                  <a:lnTo>
                    <a:pt x="809" y="990"/>
                  </a:lnTo>
                  <a:cubicBezTo>
                    <a:pt x="1010" y="823"/>
                    <a:pt x="1176" y="589"/>
                    <a:pt x="1243" y="356"/>
                  </a:cubicBezTo>
                  <a:cubicBezTo>
                    <a:pt x="1243" y="322"/>
                    <a:pt x="1176" y="256"/>
                    <a:pt x="1143" y="256"/>
                  </a:cubicBezTo>
                  <a:cubicBezTo>
                    <a:pt x="995" y="362"/>
                    <a:pt x="847" y="494"/>
                    <a:pt x="741" y="645"/>
                  </a:cubicBezTo>
                  <a:lnTo>
                    <a:pt x="741" y="645"/>
                  </a:lnTo>
                  <a:cubicBezTo>
                    <a:pt x="721" y="531"/>
                    <a:pt x="679" y="427"/>
                    <a:pt x="609" y="322"/>
                  </a:cubicBezTo>
                  <a:cubicBezTo>
                    <a:pt x="581" y="209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0"/>
            <p:cNvSpPr/>
            <p:nvPr/>
          </p:nvSpPr>
          <p:spPr>
            <a:xfrm>
              <a:off x="5345050" y="4977375"/>
              <a:ext cx="13850" cy="40075"/>
            </a:xfrm>
            <a:custGeom>
              <a:avLst/>
              <a:gdLst/>
              <a:ahLst/>
              <a:cxnLst/>
              <a:rect l="l" t="t" r="r" b="b"/>
              <a:pathLst>
                <a:path w="554" h="1603" extrusionOk="0">
                  <a:moveTo>
                    <a:pt x="475" y="0"/>
                  </a:moveTo>
                  <a:cubicBezTo>
                    <a:pt x="445" y="0"/>
                    <a:pt x="414" y="8"/>
                    <a:pt x="401" y="22"/>
                  </a:cubicBezTo>
                  <a:cubicBezTo>
                    <a:pt x="200" y="489"/>
                    <a:pt x="0" y="1023"/>
                    <a:pt x="0" y="1523"/>
                  </a:cubicBezTo>
                  <a:cubicBezTo>
                    <a:pt x="0" y="1578"/>
                    <a:pt x="10" y="1603"/>
                    <a:pt x="19" y="1603"/>
                  </a:cubicBezTo>
                  <a:cubicBezTo>
                    <a:pt x="27" y="1603"/>
                    <a:pt x="34" y="1586"/>
                    <a:pt x="34" y="1556"/>
                  </a:cubicBezTo>
                  <a:cubicBezTo>
                    <a:pt x="234" y="1056"/>
                    <a:pt x="334" y="556"/>
                    <a:pt x="534" y="55"/>
                  </a:cubicBezTo>
                  <a:cubicBezTo>
                    <a:pt x="554" y="16"/>
                    <a:pt x="516" y="0"/>
                    <a:pt x="47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0"/>
            <p:cNvSpPr/>
            <p:nvPr/>
          </p:nvSpPr>
          <p:spPr>
            <a:xfrm>
              <a:off x="4901400" y="5055475"/>
              <a:ext cx="101450" cy="76975"/>
            </a:xfrm>
            <a:custGeom>
              <a:avLst/>
              <a:gdLst/>
              <a:ahLst/>
              <a:cxnLst/>
              <a:rect l="l" t="t" r="r" b="b"/>
              <a:pathLst>
                <a:path w="4058" h="3079" extrusionOk="0">
                  <a:moveTo>
                    <a:pt x="0" y="0"/>
                  </a:moveTo>
                  <a:lnTo>
                    <a:pt x="0" y="0"/>
                  </a:lnTo>
                  <a:cubicBezTo>
                    <a:pt x="1301" y="1068"/>
                    <a:pt x="2636" y="2068"/>
                    <a:pt x="3970" y="3069"/>
                  </a:cubicBezTo>
                  <a:cubicBezTo>
                    <a:pt x="3976" y="3075"/>
                    <a:pt x="3984" y="3078"/>
                    <a:pt x="3991" y="3078"/>
                  </a:cubicBezTo>
                  <a:cubicBezTo>
                    <a:pt x="4024" y="3078"/>
                    <a:pt x="4057" y="3029"/>
                    <a:pt x="4003" y="3002"/>
                  </a:cubicBezTo>
                  <a:cubicBezTo>
                    <a:pt x="2802" y="1935"/>
                    <a:pt x="1435" y="8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0"/>
            <p:cNvSpPr/>
            <p:nvPr/>
          </p:nvSpPr>
          <p:spPr>
            <a:xfrm>
              <a:off x="4969775" y="5072150"/>
              <a:ext cx="24700" cy="15500"/>
            </a:xfrm>
            <a:custGeom>
              <a:avLst/>
              <a:gdLst/>
              <a:ahLst/>
              <a:cxnLst/>
              <a:rect l="l" t="t" r="r" b="b"/>
              <a:pathLst>
                <a:path w="988" h="620" extrusionOk="0">
                  <a:moveTo>
                    <a:pt x="34" y="0"/>
                  </a:moveTo>
                  <a:cubicBezTo>
                    <a:pt x="34" y="0"/>
                    <a:pt x="1" y="34"/>
                    <a:pt x="34" y="34"/>
                  </a:cubicBezTo>
                  <a:cubicBezTo>
                    <a:pt x="267" y="267"/>
                    <a:pt x="568" y="501"/>
                    <a:pt x="901" y="601"/>
                  </a:cubicBezTo>
                  <a:cubicBezTo>
                    <a:pt x="908" y="614"/>
                    <a:pt x="916" y="619"/>
                    <a:pt x="924" y="619"/>
                  </a:cubicBezTo>
                  <a:cubicBezTo>
                    <a:pt x="956" y="619"/>
                    <a:pt x="988" y="534"/>
                    <a:pt x="935" y="534"/>
                  </a:cubicBezTo>
                  <a:cubicBezTo>
                    <a:pt x="668" y="334"/>
                    <a:pt x="334" y="20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0"/>
            <p:cNvSpPr/>
            <p:nvPr/>
          </p:nvSpPr>
          <p:spPr>
            <a:xfrm>
              <a:off x="4975200" y="5064025"/>
              <a:ext cx="21900" cy="16650"/>
            </a:xfrm>
            <a:custGeom>
              <a:avLst/>
              <a:gdLst/>
              <a:ahLst/>
              <a:cxnLst/>
              <a:rect l="l" t="t" r="r" b="b"/>
              <a:pathLst>
                <a:path w="876" h="666" extrusionOk="0">
                  <a:moveTo>
                    <a:pt x="5" y="0"/>
                  </a:moveTo>
                  <a:cubicBezTo>
                    <a:pt x="0" y="0"/>
                    <a:pt x="0" y="8"/>
                    <a:pt x="17" y="25"/>
                  </a:cubicBezTo>
                  <a:cubicBezTo>
                    <a:pt x="17" y="8"/>
                    <a:pt x="9" y="0"/>
                    <a:pt x="5" y="0"/>
                  </a:cubicBezTo>
                  <a:close/>
                  <a:moveTo>
                    <a:pt x="17" y="25"/>
                  </a:moveTo>
                  <a:lnTo>
                    <a:pt x="17" y="25"/>
                  </a:lnTo>
                  <a:cubicBezTo>
                    <a:pt x="217" y="259"/>
                    <a:pt x="484" y="525"/>
                    <a:pt x="784" y="659"/>
                  </a:cubicBezTo>
                  <a:cubicBezTo>
                    <a:pt x="789" y="664"/>
                    <a:pt x="794" y="666"/>
                    <a:pt x="800" y="666"/>
                  </a:cubicBezTo>
                  <a:cubicBezTo>
                    <a:pt x="834" y="666"/>
                    <a:pt x="875" y="588"/>
                    <a:pt x="818" y="559"/>
                  </a:cubicBezTo>
                  <a:cubicBezTo>
                    <a:pt x="551" y="359"/>
                    <a:pt x="284" y="225"/>
                    <a:pt x="17" y="2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0"/>
            <p:cNvSpPr/>
            <p:nvPr/>
          </p:nvSpPr>
          <p:spPr>
            <a:xfrm>
              <a:off x="4978950" y="5057125"/>
              <a:ext cx="20050" cy="15875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34"/>
                    <a:pt x="201" y="268"/>
                    <a:pt x="334" y="368"/>
                  </a:cubicBezTo>
                  <a:cubicBezTo>
                    <a:pt x="434" y="468"/>
                    <a:pt x="568" y="601"/>
                    <a:pt x="701" y="635"/>
                  </a:cubicBezTo>
                  <a:cubicBezTo>
                    <a:pt x="734" y="635"/>
                    <a:pt x="801" y="601"/>
                    <a:pt x="734" y="535"/>
                  </a:cubicBezTo>
                  <a:cubicBezTo>
                    <a:pt x="668" y="468"/>
                    <a:pt x="501" y="435"/>
                    <a:pt x="401" y="334"/>
                  </a:cubicBezTo>
                  <a:cubicBezTo>
                    <a:pt x="301" y="268"/>
                    <a:pt x="167" y="134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0"/>
            <p:cNvSpPr/>
            <p:nvPr/>
          </p:nvSpPr>
          <p:spPr>
            <a:xfrm>
              <a:off x="4983950" y="5044625"/>
              <a:ext cx="36600" cy="30500"/>
            </a:xfrm>
            <a:custGeom>
              <a:avLst/>
              <a:gdLst/>
              <a:ahLst/>
              <a:cxnLst/>
              <a:rect l="l" t="t" r="r" b="b"/>
              <a:pathLst>
                <a:path w="1464" h="1220" extrusionOk="0">
                  <a:moveTo>
                    <a:pt x="162" y="176"/>
                  </a:moveTo>
                  <a:cubicBezTo>
                    <a:pt x="188" y="176"/>
                    <a:pt x="228" y="228"/>
                    <a:pt x="268" y="267"/>
                  </a:cubicBezTo>
                  <a:cubicBezTo>
                    <a:pt x="375" y="397"/>
                    <a:pt x="427" y="568"/>
                    <a:pt x="451" y="745"/>
                  </a:cubicBezTo>
                  <a:lnTo>
                    <a:pt x="451" y="745"/>
                  </a:lnTo>
                  <a:cubicBezTo>
                    <a:pt x="364" y="623"/>
                    <a:pt x="330" y="528"/>
                    <a:pt x="268" y="434"/>
                  </a:cubicBezTo>
                  <a:cubicBezTo>
                    <a:pt x="268" y="367"/>
                    <a:pt x="134" y="301"/>
                    <a:pt x="134" y="267"/>
                  </a:cubicBezTo>
                  <a:cubicBezTo>
                    <a:pt x="134" y="200"/>
                    <a:pt x="145" y="176"/>
                    <a:pt x="162" y="176"/>
                  </a:cubicBezTo>
                  <a:close/>
                  <a:moveTo>
                    <a:pt x="1258" y="739"/>
                  </a:moveTo>
                  <a:cubicBezTo>
                    <a:pt x="1274" y="739"/>
                    <a:pt x="1237" y="778"/>
                    <a:pt x="1168" y="801"/>
                  </a:cubicBezTo>
                  <a:cubicBezTo>
                    <a:pt x="1135" y="834"/>
                    <a:pt x="1101" y="935"/>
                    <a:pt x="1035" y="968"/>
                  </a:cubicBezTo>
                  <a:cubicBezTo>
                    <a:pt x="968" y="1016"/>
                    <a:pt x="906" y="1036"/>
                    <a:pt x="849" y="1036"/>
                  </a:cubicBezTo>
                  <a:cubicBezTo>
                    <a:pt x="844" y="1036"/>
                    <a:pt x="839" y="1036"/>
                    <a:pt x="834" y="1036"/>
                  </a:cubicBezTo>
                  <a:lnTo>
                    <a:pt x="834" y="1036"/>
                  </a:lnTo>
                  <a:cubicBezTo>
                    <a:pt x="834" y="1035"/>
                    <a:pt x="834" y="1035"/>
                    <a:pt x="835" y="1035"/>
                  </a:cubicBezTo>
                  <a:cubicBezTo>
                    <a:pt x="968" y="968"/>
                    <a:pt x="1101" y="801"/>
                    <a:pt x="1202" y="768"/>
                  </a:cubicBezTo>
                  <a:cubicBezTo>
                    <a:pt x="1233" y="747"/>
                    <a:pt x="1251" y="739"/>
                    <a:pt x="1258" y="739"/>
                  </a:cubicBezTo>
                  <a:close/>
                  <a:moveTo>
                    <a:pt x="167" y="1"/>
                  </a:moveTo>
                  <a:cubicBezTo>
                    <a:pt x="1" y="1"/>
                    <a:pt x="1" y="134"/>
                    <a:pt x="34" y="267"/>
                  </a:cubicBezTo>
                  <a:cubicBezTo>
                    <a:pt x="101" y="367"/>
                    <a:pt x="201" y="501"/>
                    <a:pt x="301" y="634"/>
                  </a:cubicBezTo>
                  <a:cubicBezTo>
                    <a:pt x="355" y="743"/>
                    <a:pt x="410" y="808"/>
                    <a:pt x="464" y="901"/>
                  </a:cubicBezTo>
                  <a:lnTo>
                    <a:pt x="464" y="901"/>
                  </a:lnTo>
                  <a:cubicBezTo>
                    <a:pt x="467" y="946"/>
                    <a:pt x="468" y="991"/>
                    <a:pt x="468" y="1035"/>
                  </a:cubicBezTo>
                  <a:lnTo>
                    <a:pt x="575" y="1035"/>
                  </a:lnTo>
                  <a:cubicBezTo>
                    <a:pt x="582" y="1041"/>
                    <a:pt x="590" y="1046"/>
                    <a:pt x="597" y="1052"/>
                  </a:cubicBezTo>
                  <a:lnTo>
                    <a:pt x="597" y="1052"/>
                  </a:lnTo>
                  <a:cubicBezTo>
                    <a:pt x="576" y="1069"/>
                    <a:pt x="555" y="1086"/>
                    <a:pt x="534" y="1101"/>
                  </a:cubicBezTo>
                  <a:cubicBezTo>
                    <a:pt x="508" y="1128"/>
                    <a:pt x="524" y="1220"/>
                    <a:pt x="583" y="1220"/>
                  </a:cubicBezTo>
                  <a:cubicBezTo>
                    <a:pt x="598" y="1220"/>
                    <a:pt x="615" y="1214"/>
                    <a:pt x="634" y="1201"/>
                  </a:cubicBezTo>
                  <a:cubicBezTo>
                    <a:pt x="667" y="1185"/>
                    <a:pt x="707" y="1161"/>
                    <a:pt x="744" y="1133"/>
                  </a:cubicBezTo>
                  <a:lnTo>
                    <a:pt x="744" y="1133"/>
                  </a:lnTo>
                  <a:cubicBezTo>
                    <a:pt x="785" y="1148"/>
                    <a:pt x="829" y="1156"/>
                    <a:pt x="875" y="1156"/>
                  </a:cubicBezTo>
                  <a:cubicBezTo>
                    <a:pt x="915" y="1156"/>
                    <a:pt x="957" y="1149"/>
                    <a:pt x="1001" y="1135"/>
                  </a:cubicBezTo>
                  <a:cubicBezTo>
                    <a:pt x="1168" y="1101"/>
                    <a:pt x="1368" y="868"/>
                    <a:pt x="1435" y="701"/>
                  </a:cubicBezTo>
                  <a:cubicBezTo>
                    <a:pt x="1464" y="614"/>
                    <a:pt x="1393" y="528"/>
                    <a:pt x="1308" y="528"/>
                  </a:cubicBezTo>
                  <a:cubicBezTo>
                    <a:pt x="1295" y="528"/>
                    <a:pt x="1282" y="530"/>
                    <a:pt x="1268" y="534"/>
                  </a:cubicBezTo>
                  <a:cubicBezTo>
                    <a:pt x="1135" y="601"/>
                    <a:pt x="1001" y="701"/>
                    <a:pt x="935" y="801"/>
                  </a:cubicBezTo>
                  <a:cubicBezTo>
                    <a:pt x="851" y="843"/>
                    <a:pt x="767" y="911"/>
                    <a:pt x="684" y="981"/>
                  </a:cubicBezTo>
                  <a:lnTo>
                    <a:pt x="684" y="981"/>
                  </a:lnTo>
                  <a:cubicBezTo>
                    <a:pt x="660" y="965"/>
                    <a:pt x="638" y="947"/>
                    <a:pt x="615" y="927"/>
                  </a:cubicBezTo>
                  <a:lnTo>
                    <a:pt x="615" y="927"/>
                  </a:lnTo>
                  <a:cubicBezTo>
                    <a:pt x="631" y="763"/>
                    <a:pt x="617" y="598"/>
                    <a:pt x="534" y="434"/>
                  </a:cubicBezTo>
                  <a:cubicBezTo>
                    <a:pt x="501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0"/>
            <p:cNvSpPr/>
            <p:nvPr/>
          </p:nvSpPr>
          <p:spPr>
            <a:xfrm>
              <a:off x="4920850" y="5029300"/>
              <a:ext cx="24775" cy="39900"/>
            </a:xfrm>
            <a:custGeom>
              <a:avLst/>
              <a:gdLst/>
              <a:ahLst/>
              <a:cxnLst/>
              <a:rect l="l" t="t" r="r" b="b"/>
              <a:pathLst>
                <a:path w="991" h="1596" extrusionOk="0">
                  <a:moveTo>
                    <a:pt x="922" y="0"/>
                  </a:moveTo>
                  <a:cubicBezTo>
                    <a:pt x="910" y="0"/>
                    <a:pt x="899" y="4"/>
                    <a:pt x="890" y="13"/>
                  </a:cubicBezTo>
                  <a:cubicBezTo>
                    <a:pt x="723" y="280"/>
                    <a:pt x="590" y="513"/>
                    <a:pt x="423" y="780"/>
                  </a:cubicBezTo>
                  <a:cubicBezTo>
                    <a:pt x="323" y="1081"/>
                    <a:pt x="156" y="1281"/>
                    <a:pt x="23" y="1581"/>
                  </a:cubicBezTo>
                  <a:cubicBezTo>
                    <a:pt x="390" y="1147"/>
                    <a:pt x="757" y="614"/>
                    <a:pt x="990" y="80"/>
                  </a:cubicBezTo>
                  <a:cubicBezTo>
                    <a:pt x="990" y="31"/>
                    <a:pt x="954" y="0"/>
                    <a:pt x="922" y="0"/>
                  </a:cubicBezTo>
                  <a:close/>
                  <a:moveTo>
                    <a:pt x="23" y="1581"/>
                  </a:moveTo>
                  <a:cubicBezTo>
                    <a:pt x="1" y="1581"/>
                    <a:pt x="8" y="1596"/>
                    <a:pt x="15" y="1596"/>
                  </a:cubicBezTo>
                  <a:cubicBezTo>
                    <a:pt x="19" y="1596"/>
                    <a:pt x="23" y="1592"/>
                    <a:pt x="23" y="158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0"/>
            <p:cNvSpPr/>
            <p:nvPr/>
          </p:nvSpPr>
          <p:spPr>
            <a:xfrm>
              <a:off x="4957625" y="4948600"/>
              <a:ext cx="59700" cy="51500"/>
            </a:xfrm>
            <a:custGeom>
              <a:avLst/>
              <a:gdLst/>
              <a:ahLst/>
              <a:cxnLst/>
              <a:rect l="l" t="t" r="r" b="b"/>
              <a:pathLst>
                <a:path w="2388" h="2060" extrusionOk="0">
                  <a:moveTo>
                    <a:pt x="9" y="0"/>
                  </a:moveTo>
                  <a:cubicBezTo>
                    <a:pt x="3" y="0"/>
                    <a:pt x="0" y="20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lnTo>
                    <a:pt x="20" y="39"/>
                  </a:lnTo>
                  <a:cubicBezTo>
                    <a:pt x="320" y="339"/>
                    <a:pt x="687" y="472"/>
                    <a:pt x="1054" y="606"/>
                  </a:cubicBezTo>
                  <a:cubicBezTo>
                    <a:pt x="1754" y="806"/>
                    <a:pt x="2221" y="1206"/>
                    <a:pt x="2221" y="2007"/>
                  </a:cubicBezTo>
                  <a:cubicBezTo>
                    <a:pt x="2221" y="2027"/>
                    <a:pt x="2258" y="2060"/>
                    <a:pt x="2287" y="2060"/>
                  </a:cubicBezTo>
                  <a:cubicBezTo>
                    <a:pt x="2306" y="2060"/>
                    <a:pt x="2321" y="2046"/>
                    <a:pt x="2321" y="2007"/>
                  </a:cubicBezTo>
                  <a:cubicBezTo>
                    <a:pt x="2388" y="1540"/>
                    <a:pt x="2188" y="1106"/>
                    <a:pt x="1788" y="806"/>
                  </a:cubicBezTo>
                  <a:cubicBezTo>
                    <a:pt x="1321" y="372"/>
                    <a:pt x="520" y="472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0"/>
            <p:cNvSpPr/>
            <p:nvPr/>
          </p:nvSpPr>
          <p:spPr>
            <a:xfrm>
              <a:off x="5005625" y="4920200"/>
              <a:ext cx="66750" cy="57725"/>
            </a:xfrm>
            <a:custGeom>
              <a:avLst/>
              <a:gdLst/>
              <a:ahLst/>
              <a:cxnLst/>
              <a:rect l="l" t="t" r="r" b="b"/>
              <a:pathLst>
                <a:path w="2670" h="2309" extrusionOk="0">
                  <a:moveTo>
                    <a:pt x="161" y="0"/>
                  </a:moveTo>
                  <a:cubicBezTo>
                    <a:pt x="131" y="0"/>
                    <a:pt x="100" y="2"/>
                    <a:pt x="68" y="7"/>
                  </a:cubicBezTo>
                  <a:cubicBezTo>
                    <a:pt x="1" y="7"/>
                    <a:pt x="1" y="107"/>
                    <a:pt x="68" y="107"/>
                  </a:cubicBezTo>
                  <a:cubicBezTo>
                    <a:pt x="768" y="141"/>
                    <a:pt x="802" y="1275"/>
                    <a:pt x="1302" y="1675"/>
                  </a:cubicBezTo>
                  <a:cubicBezTo>
                    <a:pt x="1669" y="2009"/>
                    <a:pt x="2169" y="2176"/>
                    <a:pt x="2670" y="2309"/>
                  </a:cubicBezTo>
                  <a:lnTo>
                    <a:pt x="2670" y="2276"/>
                  </a:lnTo>
                  <a:cubicBezTo>
                    <a:pt x="2336" y="2142"/>
                    <a:pt x="1969" y="2009"/>
                    <a:pt x="1669" y="1809"/>
                  </a:cubicBezTo>
                  <a:cubicBezTo>
                    <a:pt x="1235" y="1508"/>
                    <a:pt x="1068" y="1175"/>
                    <a:pt x="902" y="741"/>
                  </a:cubicBezTo>
                  <a:cubicBezTo>
                    <a:pt x="747" y="371"/>
                    <a:pt x="536" y="0"/>
                    <a:pt x="1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0"/>
            <p:cNvSpPr/>
            <p:nvPr/>
          </p:nvSpPr>
          <p:spPr>
            <a:xfrm>
              <a:off x="5017400" y="4855375"/>
              <a:ext cx="80000" cy="48225"/>
            </a:xfrm>
            <a:custGeom>
              <a:avLst/>
              <a:gdLst/>
              <a:ahLst/>
              <a:cxnLst/>
              <a:rect l="l" t="t" r="r" b="b"/>
              <a:pathLst>
                <a:path w="3200" h="1929" extrusionOk="0">
                  <a:moveTo>
                    <a:pt x="8" y="50"/>
                  </a:moveTo>
                  <a:cubicBezTo>
                    <a:pt x="1" y="50"/>
                    <a:pt x="8" y="65"/>
                    <a:pt x="30" y="65"/>
                  </a:cubicBezTo>
                  <a:cubicBezTo>
                    <a:pt x="19" y="54"/>
                    <a:pt x="12" y="50"/>
                    <a:pt x="8" y="50"/>
                  </a:cubicBezTo>
                  <a:close/>
                  <a:moveTo>
                    <a:pt x="328" y="1"/>
                  </a:moveTo>
                  <a:cubicBezTo>
                    <a:pt x="234" y="1"/>
                    <a:pt x="135" y="21"/>
                    <a:pt x="30" y="65"/>
                  </a:cubicBezTo>
                  <a:cubicBezTo>
                    <a:pt x="83" y="58"/>
                    <a:pt x="134" y="54"/>
                    <a:pt x="184" y="54"/>
                  </a:cubicBezTo>
                  <a:cubicBezTo>
                    <a:pt x="1028" y="54"/>
                    <a:pt x="1296" y="1092"/>
                    <a:pt x="1832" y="1533"/>
                  </a:cubicBezTo>
                  <a:cubicBezTo>
                    <a:pt x="2126" y="1774"/>
                    <a:pt x="2507" y="1929"/>
                    <a:pt x="2887" y="1929"/>
                  </a:cubicBezTo>
                  <a:cubicBezTo>
                    <a:pt x="2980" y="1929"/>
                    <a:pt x="3074" y="1920"/>
                    <a:pt x="3166" y="1900"/>
                  </a:cubicBezTo>
                  <a:cubicBezTo>
                    <a:pt x="3199" y="1900"/>
                    <a:pt x="3199" y="1833"/>
                    <a:pt x="3166" y="1833"/>
                  </a:cubicBezTo>
                  <a:cubicBezTo>
                    <a:pt x="2632" y="1833"/>
                    <a:pt x="2165" y="1700"/>
                    <a:pt x="1765" y="1333"/>
                  </a:cubicBezTo>
                  <a:cubicBezTo>
                    <a:pt x="1498" y="1066"/>
                    <a:pt x="1365" y="766"/>
                    <a:pt x="1131" y="499"/>
                  </a:cubicBezTo>
                  <a:cubicBezTo>
                    <a:pt x="924" y="240"/>
                    <a:pt x="656" y="1"/>
                    <a:pt x="3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0"/>
            <p:cNvSpPr/>
            <p:nvPr/>
          </p:nvSpPr>
          <p:spPr>
            <a:xfrm>
              <a:off x="5080700" y="4827225"/>
              <a:ext cx="67400" cy="63375"/>
            </a:xfrm>
            <a:custGeom>
              <a:avLst/>
              <a:gdLst/>
              <a:ahLst/>
              <a:cxnLst/>
              <a:rect l="l" t="t" r="r" b="b"/>
              <a:pathLst>
                <a:path w="2696" h="2535" extrusionOk="0">
                  <a:moveTo>
                    <a:pt x="357" y="1"/>
                  </a:moveTo>
                  <a:cubicBezTo>
                    <a:pt x="251" y="1"/>
                    <a:pt x="143" y="18"/>
                    <a:pt x="33" y="57"/>
                  </a:cubicBezTo>
                  <a:cubicBezTo>
                    <a:pt x="4" y="57"/>
                    <a:pt x="0" y="162"/>
                    <a:pt x="24" y="162"/>
                  </a:cubicBezTo>
                  <a:cubicBezTo>
                    <a:pt x="26" y="162"/>
                    <a:pt x="30" y="161"/>
                    <a:pt x="33" y="157"/>
                  </a:cubicBezTo>
                  <a:cubicBezTo>
                    <a:pt x="111" y="147"/>
                    <a:pt x="185" y="142"/>
                    <a:pt x="256" y="142"/>
                  </a:cubicBezTo>
                  <a:cubicBezTo>
                    <a:pt x="1607" y="142"/>
                    <a:pt x="1684" y="1891"/>
                    <a:pt x="2635" y="2525"/>
                  </a:cubicBezTo>
                  <a:cubicBezTo>
                    <a:pt x="2642" y="2532"/>
                    <a:pt x="2649" y="2535"/>
                    <a:pt x="2655" y="2535"/>
                  </a:cubicBezTo>
                  <a:cubicBezTo>
                    <a:pt x="2679" y="2535"/>
                    <a:pt x="2695" y="2492"/>
                    <a:pt x="2669" y="2492"/>
                  </a:cubicBezTo>
                  <a:cubicBezTo>
                    <a:pt x="2135" y="1958"/>
                    <a:pt x="1935" y="1225"/>
                    <a:pt x="1468" y="657"/>
                  </a:cubicBezTo>
                  <a:cubicBezTo>
                    <a:pt x="1199" y="307"/>
                    <a:pt x="799" y="1"/>
                    <a:pt x="3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0"/>
            <p:cNvSpPr/>
            <p:nvPr/>
          </p:nvSpPr>
          <p:spPr>
            <a:xfrm>
              <a:off x="5076525" y="4753575"/>
              <a:ext cx="80900" cy="57700"/>
            </a:xfrm>
            <a:custGeom>
              <a:avLst/>
              <a:gdLst/>
              <a:ahLst/>
              <a:cxnLst/>
              <a:rect l="l" t="t" r="r" b="b"/>
              <a:pathLst>
                <a:path w="3236" h="2308" extrusionOk="0">
                  <a:moveTo>
                    <a:pt x="67" y="1"/>
                  </a:moveTo>
                  <a:cubicBezTo>
                    <a:pt x="67" y="1"/>
                    <a:pt x="0" y="1"/>
                    <a:pt x="0" y="68"/>
                  </a:cubicBezTo>
                  <a:cubicBezTo>
                    <a:pt x="100" y="1635"/>
                    <a:pt x="2902" y="635"/>
                    <a:pt x="2769" y="2269"/>
                  </a:cubicBezTo>
                  <a:cubicBezTo>
                    <a:pt x="2769" y="2288"/>
                    <a:pt x="2791" y="2308"/>
                    <a:pt x="2810" y="2308"/>
                  </a:cubicBezTo>
                  <a:cubicBezTo>
                    <a:pt x="2824" y="2308"/>
                    <a:pt x="2836" y="2297"/>
                    <a:pt x="2836" y="2269"/>
                  </a:cubicBezTo>
                  <a:cubicBezTo>
                    <a:pt x="3236" y="635"/>
                    <a:pt x="234" y="1402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0"/>
            <p:cNvSpPr/>
            <p:nvPr/>
          </p:nvSpPr>
          <p:spPr>
            <a:xfrm>
              <a:off x="5137400" y="4729500"/>
              <a:ext cx="83425" cy="53125"/>
            </a:xfrm>
            <a:custGeom>
              <a:avLst/>
              <a:gdLst/>
              <a:ahLst/>
              <a:cxnLst/>
              <a:rect l="l" t="t" r="r" b="b"/>
              <a:pathLst>
                <a:path w="3337" h="2125" extrusionOk="0">
                  <a:moveTo>
                    <a:pt x="455" y="0"/>
                  </a:moveTo>
                  <a:cubicBezTo>
                    <a:pt x="319" y="0"/>
                    <a:pt x="178" y="30"/>
                    <a:pt x="34" y="97"/>
                  </a:cubicBezTo>
                  <a:cubicBezTo>
                    <a:pt x="0" y="130"/>
                    <a:pt x="34" y="197"/>
                    <a:pt x="67" y="197"/>
                  </a:cubicBezTo>
                  <a:cubicBezTo>
                    <a:pt x="190" y="161"/>
                    <a:pt x="303" y="145"/>
                    <a:pt x="409" y="145"/>
                  </a:cubicBezTo>
                  <a:cubicBezTo>
                    <a:pt x="1574" y="145"/>
                    <a:pt x="1819" y="2124"/>
                    <a:pt x="2973" y="2124"/>
                  </a:cubicBezTo>
                  <a:cubicBezTo>
                    <a:pt x="3085" y="2124"/>
                    <a:pt x="3205" y="2106"/>
                    <a:pt x="3336" y="2065"/>
                  </a:cubicBezTo>
                  <a:cubicBezTo>
                    <a:pt x="3336" y="2065"/>
                    <a:pt x="3336" y="1965"/>
                    <a:pt x="3303" y="1965"/>
                  </a:cubicBezTo>
                  <a:cubicBezTo>
                    <a:pt x="3204" y="1988"/>
                    <a:pt x="3111" y="1999"/>
                    <a:pt x="3025" y="1999"/>
                  </a:cubicBezTo>
                  <a:cubicBezTo>
                    <a:pt x="2119" y="1999"/>
                    <a:pt x="1841" y="814"/>
                    <a:pt x="1201" y="297"/>
                  </a:cubicBezTo>
                  <a:cubicBezTo>
                    <a:pt x="979" y="119"/>
                    <a:pt x="727" y="0"/>
                    <a:pt x="4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0"/>
            <p:cNvSpPr/>
            <p:nvPr/>
          </p:nvSpPr>
          <p:spPr>
            <a:xfrm>
              <a:off x="5092375" y="4671375"/>
              <a:ext cx="94725" cy="23575"/>
            </a:xfrm>
            <a:custGeom>
              <a:avLst/>
              <a:gdLst/>
              <a:ahLst/>
              <a:cxnLst/>
              <a:rect l="l" t="t" r="r" b="b"/>
              <a:pathLst>
                <a:path w="3789" h="943" extrusionOk="0">
                  <a:moveTo>
                    <a:pt x="15" y="0"/>
                  </a:moveTo>
                  <a:cubicBezTo>
                    <a:pt x="12" y="0"/>
                    <a:pt x="0" y="33"/>
                    <a:pt x="0" y="53"/>
                  </a:cubicBezTo>
                  <a:cubicBezTo>
                    <a:pt x="13" y="14"/>
                    <a:pt x="16" y="0"/>
                    <a:pt x="15" y="0"/>
                  </a:cubicBez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367" y="454"/>
                    <a:pt x="867" y="754"/>
                    <a:pt x="1434" y="820"/>
                  </a:cubicBezTo>
                  <a:cubicBezTo>
                    <a:pt x="1474" y="827"/>
                    <a:pt x="1517" y="830"/>
                    <a:pt x="1563" y="830"/>
                  </a:cubicBezTo>
                  <a:cubicBezTo>
                    <a:pt x="1957" y="830"/>
                    <a:pt x="2584" y="605"/>
                    <a:pt x="3062" y="605"/>
                  </a:cubicBezTo>
                  <a:cubicBezTo>
                    <a:pt x="3339" y="605"/>
                    <a:pt x="3567" y="681"/>
                    <a:pt x="3669" y="921"/>
                  </a:cubicBezTo>
                  <a:cubicBezTo>
                    <a:pt x="3683" y="934"/>
                    <a:pt x="3708" y="942"/>
                    <a:pt x="3731" y="942"/>
                  </a:cubicBezTo>
                  <a:cubicBezTo>
                    <a:pt x="3763" y="942"/>
                    <a:pt x="3789" y="926"/>
                    <a:pt x="3769" y="887"/>
                  </a:cubicBezTo>
                  <a:cubicBezTo>
                    <a:pt x="3688" y="563"/>
                    <a:pt x="3432" y="392"/>
                    <a:pt x="3143" y="392"/>
                  </a:cubicBezTo>
                  <a:cubicBezTo>
                    <a:pt x="3075" y="392"/>
                    <a:pt x="3005" y="401"/>
                    <a:pt x="2936" y="420"/>
                  </a:cubicBezTo>
                  <a:cubicBezTo>
                    <a:pt x="2469" y="487"/>
                    <a:pt x="2102" y="754"/>
                    <a:pt x="1601" y="754"/>
                  </a:cubicBezTo>
                  <a:cubicBezTo>
                    <a:pt x="967" y="754"/>
                    <a:pt x="434" y="454"/>
                    <a:pt x="0" y="5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0"/>
            <p:cNvSpPr/>
            <p:nvPr/>
          </p:nvSpPr>
          <p:spPr>
            <a:xfrm>
              <a:off x="5147400" y="4618525"/>
              <a:ext cx="79250" cy="22050"/>
            </a:xfrm>
            <a:custGeom>
              <a:avLst/>
              <a:gdLst/>
              <a:ahLst/>
              <a:cxnLst/>
              <a:rect l="l" t="t" r="r" b="b"/>
              <a:pathLst>
                <a:path w="3170" h="882" extrusionOk="0">
                  <a:moveTo>
                    <a:pt x="741" y="1"/>
                  </a:moveTo>
                  <a:cubicBezTo>
                    <a:pt x="311" y="1"/>
                    <a:pt x="1" y="181"/>
                    <a:pt x="1" y="700"/>
                  </a:cubicBezTo>
                  <a:cubicBezTo>
                    <a:pt x="1" y="750"/>
                    <a:pt x="34" y="775"/>
                    <a:pt x="67" y="775"/>
                  </a:cubicBezTo>
                  <a:cubicBezTo>
                    <a:pt x="101" y="775"/>
                    <a:pt x="134" y="750"/>
                    <a:pt x="134" y="700"/>
                  </a:cubicBezTo>
                  <a:cubicBezTo>
                    <a:pt x="212" y="284"/>
                    <a:pt x="593" y="131"/>
                    <a:pt x="963" y="131"/>
                  </a:cubicBezTo>
                  <a:cubicBezTo>
                    <a:pt x="1068" y="131"/>
                    <a:pt x="1172" y="144"/>
                    <a:pt x="1268" y="166"/>
                  </a:cubicBezTo>
                  <a:cubicBezTo>
                    <a:pt x="1468" y="199"/>
                    <a:pt x="1669" y="333"/>
                    <a:pt x="1835" y="366"/>
                  </a:cubicBezTo>
                  <a:cubicBezTo>
                    <a:pt x="2269" y="533"/>
                    <a:pt x="2669" y="733"/>
                    <a:pt x="3136" y="866"/>
                  </a:cubicBezTo>
                  <a:cubicBezTo>
                    <a:pt x="3147" y="877"/>
                    <a:pt x="3155" y="881"/>
                    <a:pt x="3160" y="881"/>
                  </a:cubicBezTo>
                  <a:cubicBezTo>
                    <a:pt x="3170" y="881"/>
                    <a:pt x="3170" y="866"/>
                    <a:pt x="3170" y="866"/>
                  </a:cubicBezTo>
                  <a:cubicBezTo>
                    <a:pt x="2798" y="648"/>
                    <a:pt x="1555" y="1"/>
                    <a:pt x="74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0"/>
            <p:cNvSpPr/>
            <p:nvPr/>
          </p:nvSpPr>
          <p:spPr>
            <a:xfrm>
              <a:off x="5082575" y="4577575"/>
              <a:ext cx="105250" cy="18675"/>
            </a:xfrm>
            <a:custGeom>
              <a:avLst/>
              <a:gdLst/>
              <a:ahLst/>
              <a:cxnLst/>
              <a:rect l="l" t="t" r="r" b="b"/>
              <a:pathLst>
                <a:path w="4210" h="747" extrusionOk="0">
                  <a:moveTo>
                    <a:pt x="3280" y="1"/>
                  </a:moveTo>
                  <a:cubicBezTo>
                    <a:pt x="2467" y="1"/>
                    <a:pt x="1639" y="590"/>
                    <a:pt x="815" y="590"/>
                  </a:cubicBezTo>
                  <a:cubicBezTo>
                    <a:pt x="551" y="590"/>
                    <a:pt x="287" y="529"/>
                    <a:pt x="25" y="369"/>
                  </a:cubicBezTo>
                  <a:cubicBezTo>
                    <a:pt x="25" y="361"/>
                    <a:pt x="23" y="356"/>
                    <a:pt x="20" y="356"/>
                  </a:cubicBezTo>
                  <a:cubicBezTo>
                    <a:pt x="12" y="356"/>
                    <a:pt x="1" y="387"/>
                    <a:pt x="25" y="436"/>
                  </a:cubicBezTo>
                  <a:cubicBezTo>
                    <a:pt x="314" y="664"/>
                    <a:pt x="613" y="747"/>
                    <a:pt x="918" y="747"/>
                  </a:cubicBezTo>
                  <a:cubicBezTo>
                    <a:pt x="1725" y="747"/>
                    <a:pt x="2576" y="170"/>
                    <a:pt x="3400" y="170"/>
                  </a:cubicBezTo>
                  <a:cubicBezTo>
                    <a:pt x="3635" y="170"/>
                    <a:pt x="3867" y="216"/>
                    <a:pt x="4095" y="336"/>
                  </a:cubicBezTo>
                  <a:cubicBezTo>
                    <a:pt x="4101" y="342"/>
                    <a:pt x="4110" y="345"/>
                    <a:pt x="4119" y="345"/>
                  </a:cubicBezTo>
                  <a:cubicBezTo>
                    <a:pt x="4159" y="345"/>
                    <a:pt x="4209" y="296"/>
                    <a:pt x="4128" y="269"/>
                  </a:cubicBezTo>
                  <a:cubicBezTo>
                    <a:pt x="3848" y="73"/>
                    <a:pt x="3565" y="1"/>
                    <a:pt x="32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0"/>
            <p:cNvSpPr/>
            <p:nvPr/>
          </p:nvSpPr>
          <p:spPr>
            <a:xfrm>
              <a:off x="5129375" y="4509025"/>
              <a:ext cx="104775" cy="27000"/>
            </a:xfrm>
            <a:custGeom>
              <a:avLst/>
              <a:gdLst/>
              <a:ahLst/>
              <a:cxnLst/>
              <a:rect l="l" t="t" r="r" b="b"/>
              <a:pathLst>
                <a:path w="4191" h="1080" extrusionOk="0">
                  <a:moveTo>
                    <a:pt x="1384" y="1"/>
                  </a:moveTo>
                  <a:cubicBezTo>
                    <a:pt x="790" y="1"/>
                    <a:pt x="280" y="259"/>
                    <a:pt x="21" y="1010"/>
                  </a:cubicBezTo>
                  <a:cubicBezTo>
                    <a:pt x="1" y="1051"/>
                    <a:pt x="44" y="1080"/>
                    <a:pt x="87" y="1080"/>
                  </a:cubicBezTo>
                  <a:cubicBezTo>
                    <a:pt x="115" y="1080"/>
                    <a:pt x="142" y="1069"/>
                    <a:pt x="155" y="1043"/>
                  </a:cubicBezTo>
                  <a:cubicBezTo>
                    <a:pt x="421" y="376"/>
                    <a:pt x="865" y="150"/>
                    <a:pt x="1375" y="150"/>
                  </a:cubicBezTo>
                  <a:cubicBezTo>
                    <a:pt x="2269" y="150"/>
                    <a:pt x="3369" y="843"/>
                    <a:pt x="4091" y="1077"/>
                  </a:cubicBezTo>
                  <a:cubicBezTo>
                    <a:pt x="4191" y="1077"/>
                    <a:pt x="4191" y="1043"/>
                    <a:pt x="4157" y="1010"/>
                  </a:cubicBezTo>
                  <a:cubicBezTo>
                    <a:pt x="3464" y="643"/>
                    <a:pt x="2320" y="1"/>
                    <a:pt x="13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0"/>
            <p:cNvSpPr/>
            <p:nvPr/>
          </p:nvSpPr>
          <p:spPr>
            <a:xfrm>
              <a:off x="5070675" y="4434725"/>
              <a:ext cx="112400" cy="41850"/>
            </a:xfrm>
            <a:custGeom>
              <a:avLst/>
              <a:gdLst/>
              <a:ahLst/>
              <a:cxnLst/>
              <a:rect l="l" t="t" r="r" b="b"/>
              <a:pathLst>
                <a:path w="4496" h="1674" extrusionOk="0">
                  <a:moveTo>
                    <a:pt x="3691" y="1"/>
                  </a:moveTo>
                  <a:cubicBezTo>
                    <a:pt x="3560" y="1"/>
                    <a:pt x="3428" y="27"/>
                    <a:pt x="3303" y="79"/>
                  </a:cubicBezTo>
                  <a:cubicBezTo>
                    <a:pt x="2970" y="213"/>
                    <a:pt x="2703" y="513"/>
                    <a:pt x="2403" y="746"/>
                  </a:cubicBezTo>
                  <a:cubicBezTo>
                    <a:pt x="1830" y="1292"/>
                    <a:pt x="1279" y="1592"/>
                    <a:pt x="550" y="1592"/>
                  </a:cubicBezTo>
                  <a:cubicBezTo>
                    <a:pt x="388" y="1592"/>
                    <a:pt x="216" y="1577"/>
                    <a:pt x="34" y="1547"/>
                  </a:cubicBezTo>
                  <a:cubicBezTo>
                    <a:pt x="1" y="1547"/>
                    <a:pt x="1" y="1580"/>
                    <a:pt x="34" y="1580"/>
                  </a:cubicBezTo>
                  <a:cubicBezTo>
                    <a:pt x="274" y="1640"/>
                    <a:pt x="521" y="1673"/>
                    <a:pt x="765" y="1673"/>
                  </a:cubicBezTo>
                  <a:cubicBezTo>
                    <a:pt x="1064" y="1673"/>
                    <a:pt x="1360" y="1624"/>
                    <a:pt x="1635" y="1514"/>
                  </a:cubicBezTo>
                  <a:cubicBezTo>
                    <a:pt x="2281" y="1229"/>
                    <a:pt x="3028" y="164"/>
                    <a:pt x="3750" y="164"/>
                  </a:cubicBezTo>
                  <a:cubicBezTo>
                    <a:pt x="3960" y="164"/>
                    <a:pt x="4168" y="254"/>
                    <a:pt x="4371" y="479"/>
                  </a:cubicBezTo>
                  <a:cubicBezTo>
                    <a:pt x="4379" y="488"/>
                    <a:pt x="4391" y="492"/>
                    <a:pt x="4405" y="492"/>
                  </a:cubicBezTo>
                  <a:cubicBezTo>
                    <a:pt x="4446" y="492"/>
                    <a:pt x="4496" y="454"/>
                    <a:pt x="4471" y="379"/>
                  </a:cubicBezTo>
                  <a:cubicBezTo>
                    <a:pt x="4264" y="127"/>
                    <a:pt x="3979" y="1"/>
                    <a:pt x="369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0"/>
            <p:cNvSpPr/>
            <p:nvPr/>
          </p:nvSpPr>
          <p:spPr>
            <a:xfrm>
              <a:off x="5265825" y="4474850"/>
              <a:ext cx="81750" cy="34425"/>
            </a:xfrm>
            <a:custGeom>
              <a:avLst/>
              <a:gdLst/>
              <a:ahLst/>
              <a:cxnLst/>
              <a:rect l="l" t="t" r="r" b="b"/>
              <a:pathLst>
                <a:path w="3270" h="1377" extrusionOk="0">
                  <a:moveTo>
                    <a:pt x="3194" y="0"/>
                  </a:moveTo>
                  <a:cubicBezTo>
                    <a:pt x="3169" y="0"/>
                    <a:pt x="3136" y="25"/>
                    <a:pt x="3103" y="75"/>
                  </a:cubicBezTo>
                  <a:cubicBezTo>
                    <a:pt x="3069" y="776"/>
                    <a:pt x="1735" y="609"/>
                    <a:pt x="1268" y="742"/>
                  </a:cubicBezTo>
                  <a:cubicBezTo>
                    <a:pt x="834" y="809"/>
                    <a:pt x="367" y="1043"/>
                    <a:pt x="0" y="1376"/>
                  </a:cubicBezTo>
                  <a:cubicBezTo>
                    <a:pt x="401" y="1109"/>
                    <a:pt x="834" y="943"/>
                    <a:pt x="1335" y="809"/>
                  </a:cubicBezTo>
                  <a:cubicBezTo>
                    <a:pt x="1735" y="742"/>
                    <a:pt x="2169" y="776"/>
                    <a:pt x="2569" y="742"/>
                  </a:cubicBezTo>
                  <a:cubicBezTo>
                    <a:pt x="2936" y="709"/>
                    <a:pt x="3269" y="476"/>
                    <a:pt x="3236" y="75"/>
                  </a:cubicBezTo>
                  <a:cubicBezTo>
                    <a:pt x="3236" y="25"/>
                    <a:pt x="3219" y="0"/>
                    <a:pt x="31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0"/>
            <p:cNvSpPr/>
            <p:nvPr/>
          </p:nvSpPr>
          <p:spPr>
            <a:xfrm>
              <a:off x="5330875" y="4498850"/>
              <a:ext cx="91750" cy="24825"/>
            </a:xfrm>
            <a:custGeom>
              <a:avLst/>
              <a:gdLst/>
              <a:ahLst/>
              <a:cxnLst/>
              <a:rect l="l" t="t" r="r" b="b"/>
              <a:pathLst>
                <a:path w="3670" h="993" extrusionOk="0">
                  <a:moveTo>
                    <a:pt x="3392" y="0"/>
                  </a:moveTo>
                  <a:cubicBezTo>
                    <a:pt x="2355" y="0"/>
                    <a:pt x="1556" y="830"/>
                    <a:pt x="523" y="830"/>
                  </a:cubicBezTo>
                  <a:cubicBezTo>
                    <a:pt x="387" y="830"/>
                    <a:pt x="246" y="816"/>
                    <a:pt x="100" y="783"/>
                  </a:cubicBezTo>
                  <a:cubicBezTo>
                    <a:pt x="67" y="783"/>
                    <a:pt x="0" y="817"/>
                    <a:pt x="67" y="850"/>
                  </a:cubicBezTo>
                  <a:cubicBezTo>
                    <a:pt x="282" y="951"/>
                    <a:pt x="496" y="993"/>
                    <a:pt x="709" y="993"/>
                  </a:cubicBezTo>
                  <a:cubicBezTo>
                    <a:pt x="1686" y="993"/>
                    <a:pt x="2644" y="116"/>
                    <a:pt x="3603" y="116"/>
                  </a:cubicBezTo>
                  <a:cubicBezTo>
                    <a:pt x="3670" y="116"/>
                    <a:pt x="3670" y="16"/>
                    <a:pt x="3636" y="16"/>
                  </a:cubicBezTo>
                  <a:cubicBezTo>
                    <a:pt x="3553" y="5"/>
                    <a:pt x="3472" y="0"/>
                    <a:pt x="33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0"/>
            <p:cNvSpPr/>
            <p:nvPr/>
          </p:nvSpPr>
          <p:spPr>
            <a:xfrm>
              <a:off x="5325300" y="4553425"/>
              <a:ext cx="105550" cy="30075"/>
            </a:xfrm>
            <a:custGeom>
              <a:avLst/>
              <a:gdLst/>
              <a:ahLst/>
              <a:cxnLst/>
              <a:rect l="l" t="t" r="r" b="b"/>
              <a:pathLst>
                <a:path w="4222" h="1203" extrusionOk="0">
                  <a:moveTo>
                    <a:pt x="16" y="872"/>
                  </a:moveTo>
                  <a:cubicBezTo>
                    <a:pt x="8" y="872"/>
                    <a:pt x="1" y="902"/>
                    <a:pt x="23" y="902"/>
                  </a:cubicBezTo>
                  <a:cubicBezTo>
                    <a:pt x="23" y="880"/>
                    <a:pt x="19" y="872"/>
                    <a:pt x="16" y="872"/>
                  </a:cubicBezTo>
                  <a:close/>
                  <a:moveTo>
                    <a:pt x="3523" y="1"/>
                  </a:moveTo>
                  <a:cubicBezTo>
                    <a:pt x="3344" y="1"/>
                    <a:pt x="3162" y="50"/>
                    <a:pt x="2992" y="135"/>
                  </a:cubicBezTo>
                  <a:cubicBezTo>
                    <a:pt x="2725" y="268"/>
                    <a:pt x="2558" y="435"/>
                    <a:pt x="2358" y="602"/>
                  </a:cubicBezTo>
                  <a:cubicBezTo>
                    <a:pt x="1902" y="933"/>
                    <a:pt x="1433" y="1123"/>
                    <a:pt x="942" y="1123"/>
                  </a:cubicBezTo>
                  <a:cubicBezTo>
                    <a:pt x="644" y="1123"/>
                    <a:pt x="338" y="1053"/>
                    <a:pt x="23" y="902"/>
                  </a:cubicBezTo>
                  <a:lnTo>
                    <a:pt x="23" y="902"/>
                  </a:lnTo>
                  <a:cubicBezTo>
                    <a:pt x="383" y="1082"/>
                    <a:pt x="763" y="1202"/>
                    <a:pt x="1147" y="1202"/>
                  </a:cubicBezTo>
                  <a:cubicBezTo>
                    <a:pt x="1261" y="1202"/>
                    <a:pt x="1376" y="1192"/>
                    <a:pt x="1491" y="1169"/>
                  </a:cubicBezTo>
                  <a:cubicBezTo>
                    <a:pt x="2142" y="1038"/>
                    <a:pt x="2833" y="156"/>
                    <a:pt x="3534" y="156"/>
                  </a:cubicBezTo>
                  <a:cubicBezTo>
                    <a:pt x="3731" y="156"/>
                    <a:pt x="3928" y="226"/>
                    <a:pt x="4126" y="401"/>
                  </a:cubicBezTo>
                  <a:cubicBezTo>
                    <a:pt x="4131" y="406"/>
                    <a:pt x="4136" y="408"/>
                    <a:pt x="4142" y="408"/>
                  </a:cubicBezTo>
                  <a:cubicBezTo>
                    <a:pt x="4176" y="408"/>
                    <a:pt x="4221" y="330"/>
                    <a:pt x="4193" y="301"/>
                  </a:cubicBezTo>
                  <a:cubicBezTo>
                    <a:pt x="4001" y="90"/>
                    <a:pt x="3765" y="1"/>
                    <a:pt x="352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0"/>
            <p:cNvSpPr/>
            <p:nvPr/>
          </p:nvSpPr>
          <p:spPr>
            <a:xfrm>
              <a:off x="5389650" y="4594300"/>
              <a:ext cx="118025" cy="27725"/>
            </a:xfrm>
            <a:custGeom>
              <a:avLst/>
              <a:gdLst/>
              <a:ahLst/>
              <a:cxnLst/>
              <a:rect l="l" t="t" r="r" b="b"/>
              <a:pathLst>
                <a:path w="4721" h="1109" extrusionOk="0">
                  <a:moveTo>
                    <a:pt x="3787" y="1"/>
                  </a:moveTo>
                  <a:cubicBezTo>
                    <a:pt x="3495" y="1"/>
                    <a:pt x="3203" y="34"/>
                    <a:pt x="2920" y="101"/>
                  </a:cubicBezTo>
                  <a:cubicBezTo>
                    <a:pt x="2385" y="181"/>
                    <a:pt x="1249" y="840"/>
                    <a:pt x="545" y="840"/>
                  </a:cubicBezTo>
                  <a:cubicBezTo>
                    <a:pt x="371" y="840"/>
                    <a:pt x="223" y="800"/>
                    <a:pt x="118" y="701"/>
                  </a:cubicBezTo>
                  <a:cubicBezTo>
                    <a:pt x="109" y="693"/>
                    <a:pt x="97" y="689"/>
                    <a:pt x="84" y="689"/>
                  </a:cubicBezTo>
                  <a:cubicBezTo>
                    <a:pt x="45" y="689"/>
                    <a:pt x="1" y="726"/>
                    <a:pt x="51" y="801"/>
                  </a:cubicBezTo>
                  <a:cubicBezTo>
                    <a:pt x="210" y="1020"/>
                    <a:pt x="417" y="1109"/>
                    <a:pt x="644" y="1109"/>
                  </a:cubicBezTo>
                  <a:cubicBezTo>
                    <a:pt x="796" y="1109"/>
                    <a:pt x="957" y="1069"/>
                    <a:pt x="1118" y="1001"/>
                  </a:cubicBezTo>
                  <a:cubicBezTo>
                    <a:pt x="1652" y="801"/>
                    <a:pt x="2086" y="468"/>
                    <a:pt x="2619" y="334"/>
                  </a:cubicBezTo>
                  <a:cubicBezTo>
                    <a:pt x="3093" y="192"/>
                    <a:pt x="3567" y="151"/>
                    <a:pt x="4053" y="151"/>
                  </a:cubicBezTo>
                  <a:cubicBezTo>
                    <a:pt x="4251" y="151"/>
                    <a:pt x="4451" y="158"/>
                    <a:pt x="4654" y="167"/>
                  </a:cubicBezTo>
                  <a:cubicBezTo>
                    <a:pt x="4721" y="167"/>
                    <a:pt x="4721" y="101"/>
                    <a:pt x="4654" y="101"/>
                  </a:cubicBezTo>
                  <a:cubicBezTo>
                    <a:pt x="4371" y="34"/>
                    <a:pt x="4079" y="1"/>
                    <a:pt x="37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0"/>
            <p:cNvSpPr/>
            <p:nvPr/>
          </p:nvSpPr>
          <p:spPr>
            <a:xfrm>
              <a:off x="5406250" y="4669125"/>
              <a:ext cx="66400" cy="14125"/>
            </a:xfrm>
            <a:custGeom>
              <a:avLst/>
              <a:gdLst/>
              <a:ahLst/>
              <a:cxnLst/>
              <a:rect l="l" t="t" r="r" b="b"/>
              <a:pathLst>
                <a:path w="2656" h="565" extrusionOk="0">
                  <a:moveTo>
                    <a:pt x="65" y="0"/>
                  </a:moveTo>
                  <a:cubicBezTo>
                    <a:pt x="33" y="0"/>
                    <a:pt x="1" y="43"/>
                    <a:pt x="54" y="43"/>
                  </a:cubicBezTo>
                  <a:cubicBezTo>
                    <a:pt x="624" y="354"/>
                    <a:pt x="1356" y="565"/>
                    <a:pt x="2045" y="565"/>
                  </a:cubicBezTo>
                  <a:cubicBezTo>
                    <a:pt x="2243" y="565"/>
                    <a:pt x="2437" y="547"/>
                    <a:pt x="2623" y="510"/>
                  </a:cubicBezTo>
                  <a:cubicBezTo>
                    <a:pt x="2656" y="510"/>
                    <a:pt x="2656" y="443"/>
                    <a:pt x="2623" y="443"/>
                  </a:cubicBezTo>
                  <a:cubicBezTo>
                    <a:pt x="1722" y="377"/>
                    <a:pt x="921" y="343"/>
                    <a:pt x="87" y="10"/>
                  </a:cubicBezTo>
                  <a:cubicBezTo>
                    <a:pt x="81" y="3"/>
                    <a:pt x="73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0"/>
            <p:cNvSpPr/>
            <p:nvPr/>
          </p:nvSpPr>
          <p:spPr>
            <a:xfrm>
              <a:off x="5420100" y="4743250"/>
              <a:ext cx="77575" cy="18275"/>
            </a:xfrm>
            <a:custGeom>
              <a:avLst/>
              <a:gdLst/>
              <a:ahLst/>
              <a:cxnLst/>
              <a:rect l="l" t="t" r="r" b="b"/>
              <a:pathLst>
                <a:path w="3103" h="731" extrusionOk="0">
                  <a:moveTo>
                    <a:pt x="889" y="0"/>
                  </a:moveTo>
                  <a:cubicBezTo>
                    <a:pt x="395" y="0"/>
                    <a:pt x="14" y="165"/>
                    <a:pt x="0" y="681"/>
                  </a:cubicBezTo>
                  <a:cubicBezTo>
                    <a:pt x="0" y="714"/>
                    <a:pt x="25" y="731"/>
                    <a:pt x="50" y="731"/>
                  </a:cubicBezTo>
                  <a:cubicBezTo>
                    <a:pt x="75" y="731"/>
                    <a:pt x="101" y="714"/>
                    <a:pt x="101" y="681"/>
                  </a:cubicBezTo>
                  <a:cubicBezTo>
                    <a:pt x="192" y="289"/>
                    <a:pt x="555" y="163"/>
                    <a:pt x="1002" y="163"/>
                  </a:cubicBezTo>
                  <a:cubicBezTo>
                    <a:pt x="1697" y="163"/>
                    <a:pt x="2597" y="466"/>
                    <a:pt x="3003" y="547"/>
                  </a:cubicBezTo>
                  <a:cubicBezTo>
                    <a:pt x="3069" y="547"/>
                    <a:pt x="3103" y="514"/>
                    <a:pt x="3036" y="481"/>
                  </a:cubicBezTo>
                  <a:cubicBezTo>
                    <a:pt x="2654" y="380"/>
                    <a:pt x="1640" y="0"/>
                    <a:pt x="8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0"/>
            <p:cNvSpPr/>
            <p:nvPr/>
          </p:nvSpPr>
          <p:spPr>
            <a:xfrm>
              <a:off x="5372000" y="4768725"/>
              <a:ext cx="73150" cy="44300"/>
            </a:xfrm>
            <a:custGeom>
              <a:avLst/>
              <a:gdLst/>
              <a:ahLst/>
              <a:cxnLst/>
              <a:rect l="l" t="t" r="r" b="b"/>
              <a:pathLst>
                <a:path w="2926" h="1772" extrusionOk="0">
                  <a:moveTo>
                    <a:pt x="79" y="0"/>
                  </a:moveTo>
                  <a:cubicBezTo>
                    <a:pt x="41" y="0"/>
                    <a:pt x="0" y="39"/>
                    <a:pt x="23" y="62"/>
                  </a:cubicBezTo>
                  <a:cubicBezTo>
                    <a:pt x="190" y="462"/>
                    <a:pt x="457" y="729"/>
                    <a:pt x="824" y="863"/>
                  </a:cubicBezTo>
                  <a:cubicBezTo>
                    <a:pt x="1357" y="1063"/>
                    <a:pt x="2758" y="696"/>
                    <a:pt x="2658" y="1697"/>
                  </a:cubicBezTo>
                  <a:cubicBezTo>
                    <a:pt x="2658" y="1747"/>
                    <a:pt x="2683" y="1772"/>
                    <a:pt x="2713" y="1772"/>
                  </a:cubicBezTo>
                  <a:cubicBezTo>
                    <a:pt x="2742" y="1772"/>
                    <a:pt x="2775" y="1747"/>
                    <a:pt x="2792" y="1697"/>
                  </a:cubicBezTo>
                  <a:cubicBezTo>
                    <a:pt x="2925" y="1330"/>
                    <a:pt x="2658" y="1029"/>
                    <a:pt x="2325" y="896"/>
                  </a:cubicBezTo>
                  <a:cubicBezTo>
                    <a:pt x="2145" y="836"/>
                    <a:pt x="1976" y="824"/>
                    <a:pt x="1806" y="824"/>
                  </a:cubicBezTo>
                  <a:cubicBezTo>
                    <a:pt x="1692" y="824"/>
                    <a:pt x="1578" y="829"/>
                    <a:pt x="1457" y="829"/>
                  </a:cubicBezTo>
                  <a:cubicBezTo>
                    <a:pt x="857" y="796"/>
                    <a:pt x="423" y="562"/>
                    <a:pt x="123" y="29"/>
                  </a:cubicBezTo>
                  <a:cubicBezTo>
                    <a:pt x="113" y="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0"/>
            <p:cNvSpPr/>
            <p:nvPr/>
          </p:nvSpPr>
          <p:spPr>
            <a:xfrm>
              <a:off x="5381200" y="4832675"/>
              <a:ext cx="81450" cy="41025"/>
            </a:xfrm>
            <a:custGeom>
              <a:avLst/>
              <a:gdLst/>
              <a:ahLst/>
              <a:cxnLst/>
              <a:rect l="l" t="t" r="r" b="b"/>
              <a:pathLst>
                <a:path w="3258" h="1641" extrusionOk="0">
                  <a:moveTo>
                    <a:pt x="702" y="1"/>
                  </a:moveTo>
                  <a:cubicBezTo>
                    <a:pt x="438" y="1"/>
                    <a:pt x="197" y="96"/>
                    <a:pt x="55" y="339"/>
                  </a:cubicBezTo>
                  <a:cubicBezTo>
                    <a:pt x="1" y="394"/>
                    <a:pt x="58" y="448"/>
                    <a:pt x="98" y="448"/>
                  </a:cubicBezTo>
                  <a:cubicBezTo>
                    <a:pt x="108" y="448"/>
                    <a:pt x="116" y="446"/>
                    <a:pt x="122" y="439"/>
                  </a:cubicBezTo>
                  <a:cubicBezTo>
                    <a:pt x="338" y="262"/>
                    <a:pt x="542" y="189"/>
                    <a:pt x="737" y="189"/>
                  </a:cubicBezTo>
                  <a:cubicBezTo>
                    <a:pt x="1571" y="189"/>
                    <a:pt x="2260" y="1505"/>
                    <a:pt x="3124" y="1640"/>
                  </a:cubicBezTo>
                  <a:cubicBezTo>
                    <a:pt x="3224" y="1607"/>
                    <a:pt x="3258" y="1507"/>
                    <a:pt x="3158" y="1507"/>
                  </a:cubicBezTo>
                  <a:cubicBezTo>
                    <a:pt x="2324" y="1273"/>
                    <a:pt x="1990" y="439"/>
                    <a:pt x="1223" y="106"/>
                  </a:cubicBezTo>
                  <a:cubicBezTo>
                    <a:pt x="1053" y="40"/>
                    <a:pt x="872" y="1"/>
                    <a:pt x="7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0"/>
            <p:cNvSpPr/>
            <p:nvPr/>
          </p:nvSpPr>
          <p:spPr>
            <a:xfrm>
              <a:off x="5351000" y="4882000"/>
              <a:ext cx="71625" cy="12675"/>
            </a:xfrm>
            <a:custGeom>
              <a:avLst/>
              <a:gdLst/>
              <a:ahLst/>
              <a:cxnLst/>
              <a:rect l="l" t="t" r="r" b="b"/>
              <a:pathLst>
                <a:path w="2865" h="507" extrusionOk="0">
                  <a:moveTo>
                    <a:pt x="2297" y="1"/>
                  </a:moveTo>
                  <a:cubicBezTo>
                    <a:pt x="1997" y="1"/>
                    <a:pt x="1664" y="168"/>
                    <a:pt x="1363" y="201"/>
                  </a:cubicBezTo>
                  <a:cubicBezTo>
                    <a:pt x="1261" y="216"/>
                    <a:pt x="1162" y="222"/>
                    <a:pt x="1065" y="222"/>
                  </a:cubicBezTo>
                  <a:cubicBezTo>
                    <a:pt x="719" y="222"/>
                    <a:pt x="401" y="138"/>
                    <a:pt x="63" y="34"/>
                  </a:cubicBezTo>
                  <a:cubicBezTo>
                    <a:pt x="58" y="29"/>
                    <a:pt x="53" y="27"/>
                    <a:pt x="48" y="27"/>
                  </a:cubicBezTo>
                  <a:cubicBezTo>
                    <a:pt x="21" y="27"/>
                    <a:pt x="1" y="101"/>
                    <a:pt x="29" y="101"/>
                  </a:cubicBezTo>
                  <a:cubicBezTo>
                    <a:pt x="363" y="268"/>
                    <a:pt x="696" y="334"/>
                    <a:pt x="1097" y="334"/>
                  </a:cubicBezTo>
                  <a:cubicBezTo>
                    <a:pt x="1293" y="334"/>
                    <a:pt x="1801" y="219"/>
                    <a:pt x="2206" y="219"/>
                  </a:cubicBezTo>
                  <a:cubicBezTo>
                    <a:pt x="2490" y="219"/>
                    <a:pt x="2723" y="276"/>
                    <a:pt x="2764" y="468"/>
                  </a:cubicBezTo>
                  <a:cubicBezTo>
                    <a:pt x="2764" y="496"/>
                    <a:pt x="2782" y="506"/>
                    <a:pt x="2803" y="506"/>
                  </a:cubicBezTo>
                  <a:cubicBezTo>
                    <a:pt x="2831" y="506"/>
                    <a:pt x="2865" y="487"/>
                    <a:pt x="2865" y="468"/>
                  </a:cubicBezTo>
                  <a:cubicBezTo>
                    <a:pt x="2865" y="134"/>
                    <a:pt x="2631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0"/>
            <p:cNvSpPr/>
            <p:nvPr/>
          </p:nvSpPr>
          <p:spPr>
            <a:xfrm>
              <a:off x="5361725" y="4932275"/>
              <a:ext cx="75750" cy="25050"/>
            </a:xfrm>
            <a:custGeom>
              <a:avLst/>
              <a:gdLst/>
              <a:ahLst/>
              <a:cxnLst/>
              <a:rect l="l" t="t" r="r" b="b"/>
              <a:pathLst>
                <a:path w="3030" h="1002" extrusionOk="0">
                  <a:moveTo>
                    <a:pt x="907" y="0"/>
                  </a:moveTo>
                  <a:cubicBezTo>
                    <a:pt x="622" y="0"/>
                    <a:pt x="337" y="50"/>
                    <a:pt x="67" y="158"/>
                  </a:cubicBezTo>
                  <a:cubicBezTo>
                    <a:pt x="0" y="191"/>
                    <a:pt x="34" y="292"/>
                    <a:pt x="101" y="292"/>
                  </a:cubicBezTo>
                  <a:cubicBezTo>
                    <a:pt x="373" y="241"/>
                    <a:pt x="636" y="213"/>
                    <a:pt x="891" y="213"/>
                  </a:cubicBezTo>
                  <a:cubicBezTo>
                    <a:pt x="1636" y="213"/>
                    <a:pt x="2306" y="445"/>
                    <a:pt x="2903" y="992"/>
                  </a:cubicBezTo>
                  <a:cubicBezTo>
                    <a:pt x="2909" y="998"/>
                    <a:pt x="2918" y="1001"/>
                    <a:pt x="2928" y="1001"/>
                  </a:cubicBezTo>
                  <a:cubicBezTo>
                    <a:pt x="2969" y="1001"/>
                    <a:pt x="3030" y="952"/>
                    <a:pt x="3003" y="925"/>
                  </a:cubicBezTo>
                  <a:cubicBezTo>
                    <a:pt x="2467" y="365"/>
                    <a:pt x="1682" y="0"/>
                    <a:pt x="90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0"/>
            <p:cNvSpPr/>
            <p:nvPr/>
          </p:nvSpPr>
          <p:spPr>
            <a:xfrm>
              <a:off x="5226125" y="4406625"/>
              <a:ext cx="133125" cy="44250"/>
            </a:xfrm>
            <a:custGeom>
              <a:avLst/>
              <a:gdLst/>
              <a:ahLst/>
              <a:cxnLst/>
              <a:rect l="l" t="t" r="r" b="b"/>
              <a:pathLst>
                <a:path w="5325" h="1770" extrusionOk="0">
                  <a:moveTo>
                    <a:pt x="4550" y="0"/>
                  </a:moveTo>
                  <a:cubicBezTo>
                    <a:pt x="3214" y="0"/>
                    <a:pt x="2189" y="1617"/>
                    <a:pt x="826" y="1617"/>
                  </a:cubicBezTo>
                  <a:cubicBezTo>
                    <a:pt x="601" y="1617"/>
                    <a:pt x="367" y="1573"/>
                    <a:pt x="121" y="1470"/>
                  </a:cubicBezTo>
                  <a:cubicBezTo>
                    <a:pt x="107" y="1465"/>
                    <a:pt x="95" y="1463"/>
                    <a:pt x="84" y="1463"/>
                  </a:cubicBezTo>
                  <a:cubicBezTo>
                    <a:pt x="14" y="1463"/>
                    <a:pt x="1" y="1546"/>
                    <a:pt x="87" y="1603"/>
                  </a:cubicBezTo>
                  <a:cubicBezTo>
                    <a:pt x="348" y="1720"/>
                    <a:pt x="596" y="1770"/>
                    <a:pt x="834" y="1770"/>
                  </a:cubicBezTo>
                  <a:cubicBezTo>
                    <a:pt x="2187" y="1770"/>
                    <a:pt x="3247" y="176"/>
                    <a:pt x="4667" y="176"/>
                  </a:cubicBezTo>
                  <a:cubicBezTo>
                    <a:pt x="4857" y="176"/>
                    <a:pt x="5053" y="204"/>
                    <a:pt x="5258" y="269"/>
                  </a:cubicBezTo>
                  <a:cubicBezTo>
                    <a:pt x="5291" y="269"/>
                    <a:pt x="5324" y="202"/>
                    <a:pt x="5291" y="169"/>
                  </a:cubicBezTo>
                  <a:cubicBezTo>
                    <a:pt x="5032" y="51"/>
                    <a:pt x="4786" y="0"/>
                    <a:pt x="45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0"/>
            <p:cNvSpPr/>
            <p:nvPr/>
          </p:nvSpPr>
          <p:spPr>
            <a:xfrm>
              <a:off x="5051500" y="4390450"/>
              <a:ext cx="120950" cy="27400"/>
            </a:xfrm>
            <a:custGeom>
              <a:avLst/>
              <a:gdLst/>
              <a:ahLst/>
              <a:cxnLst/>
              <a:rect l="l" t="t" r="r" b="b"/>
              <a:pathLst>
                <a:path w="4838" h="1096" extrusionOk="0">
                  <a:moveTo>
                    <a:pt x="1659" y="0"/>
                  </a:moveTo>
                  <a:cubicBezTo>
                    <a:pt x="1096" y="0"/>
                    <a:pt x="536" y="141"/>
                    <a:pt x="1" y="282"/>
                  </a:cubicBezTo>
                  <a:cubicBezTo>
                    <a:pt x="1" y="316"/>
                    <a:pt x="1" y="349"/>
                    <a:pt x="67" y="349"/>
                  </a:cubicBezTo>
                  <a:cubicBezTo>
                    <a:pt x="542" y="235"/>
                    <a:pt x="1017" y="132"/>
                    <a:pt x="1492" y="132"/>
                  </a:cubicBezTo>
                  <a:cubicBezTo>
                    <a:pt x="1851" y="132"/>
                    <a:pt x="2210" y="191"/>
                    <a:pt x="2569" y="349"/>
                  </a:cubicBezTo>
                  <a:cubicBezTo>
                    <a:pt x="3003" y="583"/>
                    <a:pt x="3403" y="983"/>
                    <a:pt x="3903" y="1083"/>
                  </a:cubicBezTo>
                  <a:cubicBezTo>
                    <a:pt x="3958" y="1091"/>
                    <a:pt x="4012" y="1095"/>
                    <a:pt x="4065" y="1095"/>
                  </a:cubicBezTo>
                  <a:cubicBezTo>
                    <a:pt x="4440" y="1095"/>
                    <a:pt x="4779" y="891"/>
                    <a:pt x="4837" y="483"/>
                  </a:cubicBezTo>
                  <a:cubicBezTo>
                    <a:pt x="4837" y="459"/>
                    <a:pt x="4804" y="435"/>
                    <a:pt x="4784" y="435"/>
                  </a:cubicBezTo>
                  <a:cubicBezTo>
                    <a:pt x="4776" y="435"/>
                    <a:pt x="4771" y="439"/>
                    <a:pt x="4771" y="449"/>
                  </a:cubicBezTo>
                  <a:cubicBezTo>
                    <a:pt x="4670" y="741"/>
                    <a:pt x="4463" y="848"/>
                    <a:pt x="4202" y="848"/>
                  </a:cubicBezTo>
                  <a:cubicBezTo>
                    <a:pt x="3507" y="848"/>
                    <a:pt x="2429" y="88"/>
                    <a:pt x="1969" y="16"/>
                  </a:cubicBezTo>
                  <a:cubicBezTo>
                    <a:pt x="1865" y="5"/>
                    <a:pt x="1762" y="0"/>
                    <a:pt x="1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0"/>
            <p:cNvSpPr/>
            <p:nvPr/>
          </p:nvSpPr>
          <p:spPr>
            <a:xfrm>
              <a:off x="5208275" y="4373825"/>
              <a:ext cx="100700" cy="31200"/>
            </a:xfrm>
            <a:custGeom>
              <a:avLst/>
              <a:gdLst/>
              <a:ahLst/>
              <a:cxnLst/>
              <a:rect l="l" t="t" r="r" b="b"/>
              <a:pathLst>
                <a:path w="4028" h="1248" extrusionOk="0">
                  <a:moveTo>
                    <a:pt x="3955" y="0"/>
                  </a:moveTo>
                  <a:cubicBezTo>
                    <a:pt x="3939" y="0"/>
                    <a:pt x="3921" y="4"/>
                    <a:pt x="3904" y="13"/>
                  </a:cubicBezTo>
                  <a:cubicBezTo>
                    <a:pt x="3660" y="419"/>
                    <a:pt x="3328" y="543"/>
                    <a:pt x="2957" y="543"/>
                  </a:cubicBezTo>
                  <a:cubicBezTo>
                    <a:pt x="2375" y="543"/>
                    <a:pt x="1696" y="239"/>
                    <a:pt x="1107" y="239"/>
                  </a:cubicBezTo>
                  <a:cubicBezTo>
                    <a:pt x="990" y="239"/>
                    <a:pt x="877" y="251"/>
                    <a:pt x="768" y="280"/>
                  </a:cubicBezTo>
                  <a:cubicBezTo>
                    <a:pt x="334" y="414"/>
                    <a:pt x="1" y="747"/>
                    <a:pt x="34" y="1248"/>
                  </a:cubicBezTo>
                  <a:cubicBezTo>
                    <a:pt x="67" y="1248"/>
                    <a:pt x="101" y="1248"/>
                    <a:pt x="101" y="1181"/>
                  </a:cubicBezTo>
                  <a:cubicBezTo>
                    <a:pt x="334" y="947"/>
                    <a:pt x="534" y="647"/>
                    <a:pt x="735" y="414"/>
                  </a:cubicBezTo>
                  <a:cubicBezTo>
                    <a:pt x="861" y="350"/>
                    <a:pt x="1015" y="327"/>
                    <a:pt x="1162" y="327"/>
                  </a:cubicBezTo>
                  <a:cubicBezTo>
                    <a:pt x="1246" y="327"/>
                    <a:pt x="1328" y="335"/>
                    <a:pt x="1402" y="347"/>
                  </a:cubicBezTo>
                  <a:cubicBezTo>
                    <a:pt x="1602" y="414"/>
                    <a:pt x="1769" y="447"/>
                    <a:pt x="2002" y="480"/>
                  </a:cubicBezTo>
                  <a:cubicBezTo>
                    <a:pt x="2320" y="567"/>
                    <a:pt x="2638" y="654"/>
                    <a:pt x="2977" y="654"/>
                  </a:cubicBezTo>
                  <a:cubicBezTo>
                    <a:pt x="3030" y="654"/>
                    <a:pt x="3083" y="652"/>
                    <a:pt x="3136" y="647"/>
                  </a:cubicBezTo>
                  <a:cubicBezTo>
                    <a:pt x="3537" y="614"/>
                    <a:pt x="3837" y="414"/>
                    <a:pt x="4004" y="80"/>
                  </a:cubicBezTo>
                  <a:cubicBezTo>
                    <a:pt x="4028" y="31"/>
                    <a:pt x="3999" y="0"/>
                    <a:pt x="39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0"/>
            <p:cNvSpPr/>
            <p:nvPr/>
          </p:nvSpPr>
          <p:spPr>
            <a:xfrm>
              <a:off x="4999800" y="3993875"/>
              <a:ext cx="141800" cy="138450"/>
            </a:xfrm>
            <a:custGeom>
              <a:avLst/>
              <a:gdLst/>
              <a:ahLst/>
              <a:cxnLst/>
              <a:rect l="l" t="t" r="r" b="b"/>
              <a:pathLst>
                <a:path w="5672" h="5538" extrusionOk="0">
                  <a:moveTo>
                    <a:pt x="5671" y="0"/>
                  </a:moveTo>
                  <a:lnTo>
                    <a:pt x="0" y="267"/>
                  </a:lnTo>
                  <a:lnTo>
                    <a:pt x="0" y="4837"/>
                  </a:lnTo>
                  <a:lnTo>
                    <a:pt x="4470" y="5538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0"/>
            <p:cNvSpPr/>
            <p:nvPr/>
          </p:nvSpPr>
          <p:spPr>
            <a:xfrm>
              <a:off x="5231625" y="3986375"/>
              <a:ext cx="140125" cy="180975"/>
            </a:xfrm>
            <a:custGeom>
              <a:avLst/>
              <a:gdLst/>
              <a:ahLst/>
              <a:cxnLst/>
              <a:rect l="l" t="t" r="r" b="b"/>
              <a:pathLst>
                <a:path w="5605" h="7239" extrusionOk="0">
                  <a:moveTo>
                    <a:pt x="1" y="0"/>
                  </a:moveTo>
                  <a:lnTo>
                    <a:pt x="3103" y="7239"/>
                  </a:lnTo>
                  <a:lnTo>
                    <a:pt x="5605" y="5337"/>
                  </a:lnTo>
                  <a:cubicBezTo>
                    <a:pt x="4571" y="3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0"/>
            <p:cNvSpPr/>
            <p:nvPr/>
          </p:nvSpPr>
          <p:spPr>
            <a:xfrm>
              <a:off x="5278325" y="4091025"/>
              <a:ext cx="42550" cy="89700"/>
            </a:xfrm>
            <a:custGeom>
              <a:avLst/>
              <a:gdLst/>
              <a:ahLst/>
              <a:cxnLst/>
              <a:rect l="l" t="t" r="r" b="b"/>
              <a:pathLst>
                <a:path w="1702" h="3588" extrusionOk="0">
                  <a:moveTo>
                    <a:pt x="47" y="1"/>
                  </a:moveTo>
                  <a:cubicBezTo>
                    <a:pt x="42" y="1"/>
                    <a:pt x="34" y="17"/>
                    <a:pt x="34" y="51"/>
                  </a:cubicBezTo>
                  <a:cubicBezTo>
                    <a:pt x="51" y="17"/>
                    <a:pt x="51" y="1"/>
                    <a:pt x="47" y="1"/>
                  </a:cubicBezTo>
                  <a:close/>
                  <a:moveTo>
                    <a:pt x="34" y="51"/>
                  </a:moveTo>
                  <a:lnTo>
                    <a:pt x="34" y="51"/>
                  </a:lnTo>
                  <a:cubicBezTo>
                    <a:pt x="1" y="418"/>
                    <a:pt x="201" y="718"/>
                    <a:pt x="468" y="918"/>
                  </a:cubicBezTo>
                  <a:cubicBezTo>
                    <a:pt x="935" y="1285"/>
                    <a:pt x="1402" y="1585"/>
                    <a:pt x="1402" y="2219"/>
                  </a:cubicBezTo>
                  <a:cubicBezTo>
                    <a:pt x="1402" y="2652"/>
                    <a:pt x="1268" y="3086"/>
                    <a:pt x="1168" y="3486"/>
                  </a:cubicBezTo>
                  <a:cubicBezTo>
                    <a:pt x="1125" y="3551"/>
                    <a:pt x="1166" y="3588"/>
                    <a:pt x="1209" y="3588"/>
                  </a:cubicBezTo>
                  <a:cubicBezTo>
                    <a:pt x="1232" y="3588"/>
                    <a:pt x="1256" y="3577"/>
                    <a:pt x="1268" y="3553"/>
                  </a:cubicBezTo>
                  <a:cubicBezTo>
                    <a:pt x="1502" y="2953"/>
                    <a:pt x="1702" y="2319"/>
                    <a:pt x="1435" y="1718"/>
                  </a:cubicBezTo>
                  <a:cubicBezTo>
                    <a:pt x="1202" y="1051"/>
                    <a:pt x="34" y="784"/>
                    <a:pt x="34" y="5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0"/>
            <p:cNvSpPr/>
            <p:nvPr/>
          </p:nvSpPr>
          <p:spPr>
            <a:xfrm>
              <a:off x="5135725" y="4165350"/>
              <a:ext cx="88000" cy="31850"/>
            </a:xfrm>
            <a:custGeom>
              <a:avLst/>
              <a:gdLst/>
              <a:ahLst/>
              <a:cxnLst/>
              <a:rect l="l" t="t" r="r" b="b"/>
              <a:pathLst>
                <a:path w="3520" h="1274" extrusionOk="0">
                  <a:moveTo>
                    <a:pt x="9" y="697"/>
                  </a:moveTo>
                  <a:cubicBezTo>
                    <a:pt x="1" y="697"/>
                    <a:pt x="1" y="714"/>
                    <a:pt x="34" y="747"/>
                  </a:cubicBezTo>
                  <a:cubicBezTo>
                    <a:pt x="34" y="714"/>
                    <a:pt x="17" y="697"/>
                    <a:pt x="9" y="697"/>
                  </a:cubicBezTo>
                  <a:close/>
                  <a:moveTo>
                    <a:pt x="3409" y="1"/>
                  </a:moveTo>
                  <a:cubicBezTo>
                    <a:pt x="3393" y="1"/>
                    <a:pt x="3378" y="5"/>
                    <a:pt x="3370" y="13"/>
                  </a:cubicBezTo>
                  <a:cubicBezTo>
                    <a:pt x="2893" y="780"/>
                    <a:pt x="2171" y="1148"/>
                    <a:pt x="1412" y="1148"/>
                  </a:cubicBezTo>
                  <a:cubicBezTo>
                    <a:pt x="951" y="1148"/>
                    <a:pt x="476" y="1012"/>
                    <a:pt x="34" y="747"/>
                  </a:cubicBezTo>
                  <a:lnTo>
                    <a:pt x="34" y="747"/>
                  </a:lnTo>
                  <a:cubicBezTo>
                    <a:pt x="459" y="1107"/>
                    <a:pt x="958" y="1274"/>
                    <a:pt x="1452" y="1274"/>
                  </a:cubicBezTo>
                  <a:cubicBezTo>
                    <a:pt x="2241" y="1274"/>
                    <a:pt x="3019" y="851"/>
                    <a:pt x="3470" y="113"/>
                  </a:cubicBezTo>
                  <a:cubicBezTo>
                    <a:pt x="3520" y="38"/>
                    <a:pt x="3457" y="1"/>
                    <a:pt x="34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0"/>
            <p:cNvSpPr/>
            <p:nvPr/>
          </p:nvSpPr>
          <p:spPr>
            <a:xfrm>
              <a:off x="4997300" y="3997075"/>
              <a:ext cx="12525" cy="122250"/>
            </a:xfrm>
            <a:custGeom>
              <a:avLst/>
              <a:gdLst/>
              <a:ahLst/>
              <a:cxnLst/>
              <a:rect l="l" t="t" r="r" b="b"/>
              <a:pathLst>
                <a:path w="501" h="4890" extrusionOk="0">
                  <a:moveTo>
                    <a:pt x="239" y="1"/>
                  </a:moveTo>
                  <a:cubicBezTo>
                    <a:pt x="218" y="1"/>
                    <a:pt x="201" y="11"/>
                    <a:pt x="201" y="39"/>
                  </a:cubicBezTo>
                  <a:cubicBezTo>
                    <a:pt x="0" y="1640"/>
                    <a:pt x="100" y="3308"/>
                    <a:pt x="434" y="4876"/>
                  </a:cubicBezTo>
                  <a:cubicBezTo>
                    <a:pt x="434" y="4886"/>
                    <a:pt x="440" y="4890"/>
                    <a:pt x="448" y="4890"/>
                  </a:cubicBezTo>
                  <a:cubicBezTo>
                    <a:pt x="467" y="4890"/>
                    <a:pt x="501" y="4866"/>
                    <a:pt x="501" y="4843"/>
                  </a:cubicBezTo>
                  <a:cubicBezTo>
                    <a:pt x="301" y="3208"/>
                    <a:pt x="267" y="1674"/>
                    <a:pt x="301" y="39"/>
                  </a:cubicBezTo>
                  <a:cubicBezTo>
                    <a:pt x="301" y="20"/>
                    <a:pt x="267" y="1"/>
                    <a:pt x="2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0"/>
            <p:cNvSpPr/>
            <p:nvPr/>
          </p:nvSpPr>
          <p:spPr>
            <a:xfrm>
              <a:off x="5314200" y="4114575"/>
              <a:ext cx="62400" cy="45275"/>
            </a:xfrm>
            <a:custGeom>
              <a:avLst/>
              <a:gdLst/>
              <a:ahLst/>
              <a:cxnLst/>
              <a:rect l="l" t="t" r="r" b="b"/>
              <a:pathLst>
                <a:path w="2496" h="1811" extrusionOk="0">
                  <a:moveTo>
                    <a:pt x="2423" y="0"/>
                  </a:moveTo>
                  <a:cubicBezTo>
                    <a:pt x="2415" y="0"/>
                    <a:pt x="2408" y="3"/>
                    <a:pt x="2402" y="9"/>
                  </a:cubicBezTo>
                  <a:cubicBezTo>
                    <a:pt x="1968" y="343"/>
                    <a:pt x="1501" y="676"/>
                    <a:pt x="1101" y="1010"/>
                  </a:cubicBezTo>
                  <a:cubicBezTo>
                    <a:pt x="734" y="1277"/>
                    <a:pt x="334" y="1477"/>
                    <a:pt x="0" y="1811"/>
                  </a:cubicBezTo>
                  <a:cubicBezTo>
                    <a:pt x="901" y="1444"/>
                    <a:pt x="1735" y="676"/>
                    <a:pt x="2469" y="109"/>
                  </a:cubicBezTo>
                  <a:cubicBezTo>
                    <a:pt x="2496" y="55"/>
                    <a:pt x="2456" y="0"/>
                    <a:pt x="24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0"/>
            <p:cNvSpPr/>
            <p:nvPr/>
          </p:nvSpPr>
          <p:spPr>
            <a:xfrm>
              <a:off x="5130825" y="3983425"/>
              <a:ext cx="115850" cy="68425"/>
            </a:xfrm>
            <a:custGeom>
              <a:avLst/>
              <a:gdLst/>
              <a:ahLst/>
              <a:cxnLst/>
              <a:rect l="l" t="t" r="r" b="b"/>
              <a:pathLst>
                <a:path w="4634" h="2737" extrusionOk="0">
                  <a:moveTo>
                    <a:pt x="4394" y="1"/>
                  </a:moveTo>
                  <a:cubicBezTo>
                    <a:pt x="4357" y="1"/>
                    <a:pt x="4312" y="43"/>
                    <a:pt x="4333" y="85"/>
                  </a:cubicBezTo>
                  <a:cubicBezTo>
                    <a:pt x="4566" y="1352"/>
                    <a:pt x="3766" y="2553"/>
                    <a:pt x="2432" y="2620"/>
                  </a:cubicBezTo>
                  <a:cubicBezTo>
                    <a:pt x="2372" y="2625"/>
                    <a:pt x="2313" y="2627"/>
                    <a:pt x="2254" y="2627"/>
                  </a:cubicBezTo>
                  <a:cubicBezTo>
                    <a:pt x="1015" y="2627"/>
                    <a:pt x="160" y="1628"/>
                    <a:pt x="97" y="385"/>
                  </a:cubicBezTo>
                  <a:cubicBezTo>
                    <a:pt x="97" y="368"/>
                    <a:pt x="88" y="360"/>
                    <a:pt x="80" y="360"/>
                  </a:cubicBezTo>
                  <a:cubicBezTo>
                    <a:pt x="72" y="360"/>
                    <a:pt x="63" y="368"/>
                    <a:pt x="63" y="385"/>
                  </a:cubicBezTo>
                  <a:cubicBezTo>
                    <a:pt x="1" y="1663"/>
                    <a:pt x="1016" y="2736"/>
                    <a:pt x="2291" y="2736"/>
                  </a:cubicBezTo>
                  <a:cubicBezTo>
                    <a:pt x="2381" y="2736"/>
                    <a:pt x="2473" y="2731"/>
                    <a:pt x="2565" y="2720"/>
                  </a:cubicBezTo>
                  <a:cubicBezTo>
                    <a:pt x="3899" y="2553"/>
                    <a:pt x="4633" y="1286"/>
                    <a:pt x="4433" y="52"/>
                  </a:cubicBezTo>
                  <a:cubicBezTo>
                    <a:pt x="4433" y="15"/>
                    <a:pt x="4415" y="1"/>
                    <a:pt x="43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0"/>
            <p:cNvSpPr/>
            <p:nvPr/>
          </p:nvSpPr>
          <p:spPr>
            <a:xfrm>
              <a:off x="5118225" y="3725250"/>
              <a:ext cx="126775" cy="67275"/>
            </a:xfrm>
            <a:custGeom>
              <a:avLst/>
              <a:gdLst/>
              <a:ahLst/>
              <a:cxnLst/>
              <a:rect l="l" t="t" r="r" b="b"/>
              <a:pathLst>
                <a:path w="5071" h="2691" extrusionOk="0">
                  <a:moveTo>
                    <a:pt x="100" y="1205"/>
                  </a:moveTo>
                  <a:lnTo>
                    <a:pt x="52" y="1350"/>
                  </a:lnTo>
                  <a:lnTo>
                    <a:pt x="52" y="1350"/>
                  </a:lnTo>
                  <a:cubicBezTo>
                    <a:pt x="68" y="1313"/>
                    <a:pt x="85" y="1278"/>
                    <a:pt x="104" y="1244"/>
                  </a:cubicBezTo>
                  <a:lnTo>
                    <a:pt x="104" y="1244"/>
                  </a:lnTo>
                  <a:cubicBezTo>
                    <a:pt x="103" y="1231"/>
                    <a:pt x="101" y="1218"/>
                    <a:pt x="100" y="1205"/>
                  </a:cubicBezTo>
                  <a:close/>
                  <a:moveTo>
                    <a:pt x="52" y="1350"/>
                  </a:moveTo>
                  <a:cubicBezTo>
                    <a:pt x="31" y="1399"/>
                    <a:pt x="14" y="1451"/>
                    <a:pt x="0" y="1506"/>
                  </a:cubicBezTo>
                  <a:lnTo>
                    <a:pt x="52" y="1350"/>
                  </a:lnTo>
                  <a:close/>
                  <a:moveTo>
                    <a:pt x="2511" y="0"/>
                  </a:moveTo>
                  <a:cubicBezTo>
                    <a:pt x="2192" y="0"/>
                    <a:pt x="1879" y="35"/>
                    <a:pt x="1601" y="105"/>
                  </a:cubicBezTo>
                  <a:cubicBezTo>
                    <a:pt x="1268" y="205"/>
                    <a:pt x="1001" y="438"/>
                    <a:pt x="667" y="672"/>
                  </a:cubicBezTo>
                  <a:cubicBezTo>
                    <a:pt x="465" y="824"/>
                    <a:pt x="243" y="995"/>
                    <a:pt x="104" y="1244"/>
                  </a:cubicBezTo>
                  <a:lnTo>
                    <a:pt x="104" y="1244"/>
                  </a:lnTo>
                  <a:cubicBezTo>
                    <a:pt x="141" y="1600"/>
                    <a:pt x="242" y="1985"/>
                    <a:pt x="467" y="2339"/>
                  </a:cubicBezTo>
                  <a:cubicBezTo>
                    <a:pt x="642" y="2558"/>
                    <a:pt x="888" y="2690"/>
                    <a:pt x="1131" y="2690"/>
                  </a:cubicBezTo>
                  <a:cubicBezTo>
                    <a:pt x="1259" y="2690"/>
                    <a:pt x="1386" y="2654"/>
                    <a:pt x="1501" y="2573"/>
                  </a:cubicBezTo>
                  <a:cubicBezTo>
                    <a:pt x="1835" y="2373"/>
                    <a:pt x="1835" y="1872"/>
                    <a:pt x="1835" y="1506"/>
                  </a:cubicBezTo>
                  <a:cubicBezTo>
                    <a:pt x="1935" y="1772"/>
                    <a:pt x="2068" y="2073"/>
                    <a:pt x="2268" y="2273"/>
                  </a:cubicBezTo>
                  <a:cubicBezTo>
                    <a:pt x="2385" y="2389"/>
                    <a:pt x="2580" y="2460"/>
                    <a:pt x="2762" y="2460"/>
                  </a:cubicBezTo>
                  <a:cubicBezTo>
                    <a:pt x="2894" y="2460"/>
                    <a:pt x="3019" y="2423"/>
                    <a:pt x="3102" y="2339"/>
                  </a:cubicBezTo>
                  <a:cubicBezTo>
                    <a:pt x="3303" y="2106"/>
                    <a:pt x="3236" y="1772"/>
                    <a:pt x="3169" y="1506"/>
                  </a:cubicBezTo>
                  <a:lnTo>
                    <a:pt x="3169" y="1506"/>
                  </a:lnTo>
                  <a:cubicBezTo>
                    <a:pt x="3303" y="1772"/>
                    <a:pt x="3403" y="2039"/>
                    <a:pt x="3603" y="2239"/>
                  </a:cubicBezTo>
                  <a:cubicBezTo>
                    <a:pt x="3772" y="2409"/>
                    <a:pt x="4014" y="2555"/>
                    <a:pt x="4266" y="2555"/>
                  </a:cubicBezTo>
                  <a:cubicBezTo>
                    <a:pt x="4312" y="2555"/>
                    <a:pt x="4357" y="2550"/>
                    <a:pt x="4403" y="2540"/>
                  </a:cubicBezTo>
                  <a:cubicBezTo>
                    <a:pt x="4737" y="2440"/>
                    <a:pt x="4937" y="2106"/>
                    <a:pt x="4970" y="1772"/>
                  </a:cubicBezTo>
                  <a:cubicBezTo>
                    <a:pt x="5070" y="1072"/>
                    <a:pt x="4470" y="405"/>
                    <a:pt x="3803" y="205"/>
                  </a:cubicBezTo>
                  <a:cubicBezTo>
                    <a:pt x="3414" y="68"/>
                    <a:pt x="2956" y="0"/>
                    <a:pt x="2511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5" name="Google Shape;2835;p20"/>
          <p:cNvGrpSpPr/>
          <p:nvPr/>
        </p:nvGrpSpPr>
        <p:grpSpPr>
          <a:xfrm flipH="1">
            <a:off x="3594700" y="-240775"/>
            <a:ext cx="880675" cy="1381250"/>
            <a:chOff x="4678725" y="213425"/>
            <a:chExt cx="880675" cy="1381250"/>
          </a:xfrm>
        </p:grpSpPr>
        <p:sp>
          <p:nvSpPr>
            <p:cNvPr id="2836" name="Google Shape;2836;p20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0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0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0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0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0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0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0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0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0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0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0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0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0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0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0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0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0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0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0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0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0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0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0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0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0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0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0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0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0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0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0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0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0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0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0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0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0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0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0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0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0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0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0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0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0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0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0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0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0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0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0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0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0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0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0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0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0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0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0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0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0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0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0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0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0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0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0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0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0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0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0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0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0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0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0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0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0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0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0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0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0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0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0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0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0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0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0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0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0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0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0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0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0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0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0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0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0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4" name="Google Shape;2934;p20"/>
          <p:cNvGrpSpPr/>
          <p:nvPr/>
        </p:nvGrpSpPr>
        <p:grpSpPr>
          <a:xfrm rot="-841674" flipH="1">
            <a:off x="3371494" y="4352483"/>
            <a:ext cx="880695" cy="1381282"/>
            <a:chOff x="4678725" y="213425"/>
            <a:chExt cx="880675" cy="1381250"/>
          </a:xfrm>
        </p:grpSpPr>
        <p:sp>
          <p:nvSpPr>
            <p:cNvPr id="2935" name="Google Shape;2935;p20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0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0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0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0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0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0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0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0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0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0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0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0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0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0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0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0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0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0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0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0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0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0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0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0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0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0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0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0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0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0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0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0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0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0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0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0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0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0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0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20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20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0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0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0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0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0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0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0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0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0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0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0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0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0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0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0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0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0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0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0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0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0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0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0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0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0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0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0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0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0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0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0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0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0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0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0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0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0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0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0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0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0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0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0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0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0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0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0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0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0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0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0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0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0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0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0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0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3" name="Google Shape;3033;p20"/>
          <p:cNvGrpSpPr/>
          <p:nvPr/>
        </p:nvGrpSpPr>
        <p:grpSpPr>
          <a:xfrm flipH="1">
            <a:off x="5051263" y="-598287"/>
            <a:ext cx="626300" cy="1655050"/>
            <a:chOff x="7905200" y="2089425"/>
            <a:chExt cx="626300" cy="1655050"/>
          </a:xfrm>
        </p:grpSpPr>
        <p:sp>
          <p:nvSpPr>
            <p:cNvPr id="3034" name="Google Shape;3034;p20"/>
            <p:cNvSpPr/>
            <p:nvPr/>
          </p:nvSpPr>
          <p:spPr>
            <a:xfrm>
              <a:off x="8131200" y="2242775"/>
              <a:ext cx="264375" cy="359050"/>
            </a:xfrm>
            <a:custGeom>
              <a:avLst/>
              <a:gdLst/>
              <a:ahLst/>
              <a:cxnLst/>
              <a:rect l="l" t="t" r="r" b="b"/>
              <a:pathLst>
                <a:path w="10575" h="14362" extrusionOk="0">
                  <a:moveTo>
                    <a:pt x="6171" y="0"/>
                  </a:moveTo>
                  <a:cubicBezTo>
                    <a:pt x="5653" y="0"/>
                    <a:pt x="5132" y="179"/>
                    <a:pt x="4704" y="495"/>
                  </a:cubicBezTo>
                  <a:cubicBezTo>
                    <a:pt x="4099" y="909"/>
                    <a:pt x="3706" y="1566"/>
                    <a:pt x="3411" y="2235"/>
                  </a:cubicBezTo>
                  <a:lnTo>
                    <a:pt x="3411" y="2235"/>
                  </a:lnTo>
                  <a:cubicBezTo>
                    <a:pt x="3164" y="2106"/>
                    <a:pt x="2891" y="2047"/>
                    <a:pt x="2614" y="2047"/>
                  </a:cubicBezTo>
                  <a:cubicBezTo>
                    <a:pt x="1851" y="2047"/>
                    <a:pt x="1050" y="2493"/>
                    <a:pt x="634" y="3163"/>
                  </a:cubicBezTo>
                  <a:cubicBezTo>
                    <a:pt x="1" y="4131"/>
                    <a:pt x="34" y="5432"/>
                    <a:pt x="367" y="6499"/>
                  </a:cubicBezTo>
                  <a:cubicBezTo>
                    <a:pt x="534" y="7099"/>
                    <a:pt x="834" y="7666"/>
                    <a:pt x="868" y="8300"/>
                  </a:cubicBezTo>
                  <a:cubicBezTo>
                    <a:pt x="968" y="9134"/>
                    <a:pt x="668" y="9935"/>
                    <a:pt x="534" y="10702"/>
                  </a:cubicBezTo>
                  <a:cubicBezTo>
                    <a:pt x="401" y="11536"/>
                    <a:pt x="501" y="12470"/>
                    <a:pt x="1135" y="12970"/>
                  </a:cubicBezTo>
                  <a:cubicBezTo>
                    <a:pt x="1447" y="13199"/>
                    <a:pt x="1824" y="13285"/>
                    <a:pt x="2209" y="13285"/>
                  </a:cubicBezTo>
                  <a:cubicBezTo>
                    <a:pt x="2441" y="13285"/>
                    <a:pt x="2677" y="13254"/>
                    <a:pt x="2903" y="13204"/>
                  </a:cubicBezTo>
                  <a:cubicBezTo>
                    <a:pt x="3837" y="13004"/>
                    <a:pt x="4704" y="12537"/>
                    <a:pt x="5338" y="11869"/>
                  </a:cubicBezTo>
                  <a:lnTo>
                    <a:pt x="5338" y="11869"/>
                  </a:lnTo>
                  <a:cubicBezTo>
                    <a:pt x="5304" y="12336"/>
                    <a:pt x="5204" y="12803"/>
                    <a:pt x="5338" y="13270"/>
                  </a:cubicBezTo>
                  <a:cubicBezTo>
                    <a:pt x="5471" y="13704"/>
                    <a:pt x="5738" y="14138"/>
                    <a:pt x="6172" y="14305"/>
                  </a:cubicBezTo>
                  <a:cubicBezTo>
                    <a:pt x="6283" y="14344"/>
                    <a:pt x="6396" y="14361"/>
                    <a:pt x="6511" y="14361"/>
                  </a:cubicBezTo>
                  <a:cubicBezTo>
                    <a:pt x="6982" y="14361"/>
                    <a:pt x="7470" y="14066"/>
                    <a:pt x="7873" y="13771"/>
                  </a:cubicBezTo>
                  <a:cubicBezTo>
                    <a:pt x="8573" y="13204"/>
                    <a:pt x="9207" y="12537"/>
                    <a:pt x="9707" y="11803"/>
                  </a:cubicBezTo>
                  <a:cubicBezTo>
                    <a:pt x="10208" y="11102"/>
                    <a:pt x="10575" y="10102"/>
                    <a:pt x="10074" y="9368"/>
                  </a:cubicBezTo>
                  <a:cubicBezTo>
                    <a:pt x="9707" y="8801"/>
                    <a:pt x="8773" y="8467"/>
                    <a:pt x="8773" y="7767"/>
                  </a:cubicBezTo>
                  <a:cubicBezTo>
                    <a:pt x="8840" y="6966"/>
                    <a:pt x="10074" y="6532"/>
                    <a:pt x="10041" y="5765"/>
                  </a:cubicBezTo>
                  <a:cubicBezTo>
                    <a:pt x="10008" y="5231"/>
                    <a:pt x="9507" y="4965"/>
                    <a:pt x="9040" y="4798"/>
                  </a:cubicBezTo>
                  <a:cubicBezTo>
                    <a:pt x="8573" y="4631"/>
                    <a:pt x="8040" y="4464"/>
                    <a:pt x="7839" y="4031"/>
                  </a:cubicBezTo>
                  <a:cubicBezTo>
                    <a:pt x="7473" y="3363"/>
                    <a:pt x="8040" y="2630"/>
                    <a:pt x="8140" y="1862"/>
                  </a:cubicBezTo>
                  <a:cubicBezTo>
                    <a:pt x="8206" y="1128"/>
                    <a:pt x="7639" y="361"/>
                    <a:pt x="6905" y="128"/>
                  </a:cubicBezTo>
                  <a:cubicBezTo>
                    <a:pt x="6668" y="41"/>
                    <a:pt x="6420" y="0"/>
                    <a:pt x="61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0"/>
            <p:cNvSpPr/>
            <p:nvPr/>
          </p:nvSpPr>
          <p:spPr>
            <a:xfrm>
              <a:off x="7905200" y="2211775"/>
              <a:ext cx="260225" cy="443675"/>
            </a:xfrm>
            <a:custGeom>
              <a:avLst/>
              <a:gdLst/>
              <a:ahLst/>
              <a:cxnLst/>
              <a:rect l="l" t="t" r="r" b="b"/>
              <a:pathLst>
                <a:path w="10409" h="17747" extrusionOk="0">
                  <a:moveTo>
                    <a:pt x="3103" y="0"/>
                  </a:moveTo>
                  <a:cubicBezTo>
                    <a:pt x="3103" y="33"/>
                    <a:pt x="1" y="8873"/>
                    <a:pt x="1569" y="10408"/>
                  </a:cubicBezTo>
                  <a:cubicBezTo>
                    <a:pt x="5338" y="14110"/>
                    <a:pt x="8607" y="17746"/>
                    <a:pt x="8607" y="17746"/>
                  </a:cubicBezTo>
                  <a:lnTo>
                    <a:pt x="10408" y="13677"/>
                  </a:lnTo>
                  <a:lnTo>
                    <a:pt x="4938" y="8039"/>
                  </a:lnTo>
                  <a:lnTo>
                    <a:pt x="4671" y="934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0"/>
            <p:cNvSpPr/>
            <p:nvPr/>
          </p:nvSpPr>
          <p:spPr>
            <a:xfrm>
              <a:off x="8288825" y="2157550"/>
              <a:ext cx="242675" cy="466200"/>
            </a:xfrm>
            <a:custGeom>
              <a:avLst/>
              <a:gdLst/>
              <a:ahLst/>
              <a:cxnLst/>
              <a:rect l="l" t="t" r="r" b="b"/>
              <a:pathLst>
                <a:path w="9707" h="18648" extrusionOk="0">
                  <a:moveTo>
                    <a:pt x="1434" y="1"/>
                  </a:moveTo>
                  <a:lnTo>
                    <a:pt x="0" y="1068"/>
                  </a:lnTo>
                  <a:cubicBezTo>
                    <a:pt x="33" y="1235"/>
                    <a:pt x="5204" y="8574"/>
                    <a:pt x="5204" y="8574"/>
                  </a:cubicBezTo>
                  <a:cubicBezTo>
                    <a:pt x="4904" y="9708"/>
                    <a:pt x="1067" y="15445"/>
                    <a:pt x="1067" y="15445"/>
                  </a:cubicBezTo>
                  <a:lnTo>
                    <a:pt x="3269" y="18648"/>
                  </a:lnTo>
                  <a:cubicBezTo>
                    <a:pt x="3269" y="18648"/>
                    <a:pt x="9707" y="10375"/>
                    <a:pt x="9240" y="8574"/>
                  </a:cubicBezTo>
                  <a:cubicBezTo>
                    <a:pt x="8840" y="6739"/>
                    <a:pt x="1434" y="1"/>
                    <a:pt x="143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0"/>
            <p:cNvSpPr/>
            <p:nvPr/>
          </p:nvSpPr>
          <p:spPr>
            <a:xfrm>
              <a:off x="8115350" y="2516975"/>
              <a:ext cx="261050" cy="336100"/>
            </a:xfrm>
            <a:custGeom>
              <a:avLst/>
              <a:gdLst/>
              <a:ahLst/>
              <a:cxnLst/>
              <a:rect l="l" t="t" r="r" b="b"/>
              <a:pathLst>
                <a:path w="10442" h="13444" extrusionOk="0">
                  <a:moveTo>
                    <a:pt x="5004" y="1"/>
                  </a:moveTo>
                  <a:cubicBezTo>
                    <a:pt x="5004" y="1"/>
                    <a:pt x="168" y="134"/>
                    <a:pt x="101" y="5705"/>
                  </a:cubicBezTo>
                  <a:cubicBezTo>
                    <a:pt x="1" y="11309"/>
                    <a:pt x="1669" y="13444"/>
                    <a:pt x="1669" y="13444"/>
                  </a:cubicBezTo>
                  <a:lnTo>
                    <a:pt x="8273" y="13444"/>
                  </a:lnTo>
                  <a:lnTo>
                    <a:pt x="10442" y="5338"/>
                  </a:lnTo>
                  <a:cubicBezTo>
                    <a:pt x="10442" y="2436"/>
                    <a:pt x="8173" y="34"/>
                    <a:pt x="5305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0"/>
            <p:cNvSpPr/>
            <p:nvPr/>
          </p:nvSpPr>
          <p:spPr>
            <a:xfrm>
              <a:off x="8111175" y="3638625"/>
              <a:ext cx="148475" cy="105100"/>
            </a:xfrm>
            <a:custGeom>
              <a:avLst/>
              <a:gdLst/>
              <a:ahLst/>
              <a:cxnLst/>
              <a:rect l="l" t="t" r="r" b="b"/>
              <a:pathLst>
                <a:path w="5939" h="4204" extrusionOk="0">
                  <a:moveTo>
                    <a:pt x="3170" y="0"/>
                  </a:moveTo>
                  <a:lnTo>
                    <a:pt x="1" y="667"/>
                  </a:lnTo>
                  <a:lnTo>
                    <a:pt x="268" y="4203"/>
                  </a:lnTo>
                  <a:lnTo>
                    <a:pt x="5939" y="3970"/>
                  </a:lnTo>
                  <a:lnTo>
                    <a:pt x="3036" y="2202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0"/>
            <p:cNvSpPr/>
            <p:nvPr/>
          </p:nvSpPr>
          <p:spPr>
            <a:xfrm>
              <a:off x="8276300" y="3608600"/>
              <a:ext cx="130125" cy="123450"/>
            </a:xfrm>
            <a:custGeom>
              <a:avLst/>
              <a:gdLst/>
              <a:ahLst/>
              <a:cxnLst/>
              <a:rect l="l" t="t" r="r" b="b"/>
              <a:pathLst>
                <a:path w="5205" h="4938" extrusionOk="0">
                  <a:moveTo>
                    <a:pt x="835" y="0"/>
                  </a:moveTo>
                  <a:lnTo>
                    <a:pt x="1" y="3236"/>
                  </a:lnTo>
                  <a:lnTo>
                    <a:pt x="5204" y="4937"/>
                  </a:lnTo>
                  <a:lnTo>
                    <a:pt x="5204" y="4937"/>
                  </a:lnTo>
                  <a:lnTo>
                    <a:pt x="3103" y="2369"/>
                  </a:lnTo>
                  <a:lnTo>
                    <a:pt x="3570" y="6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0"/>
            <p:cNvSpPr/>
            <p:nvPr/>
          </p:nvSpPr>
          <p:spPr>
            <a:xfrm>
              <a:off x="8047800" y="2853050"/>
              <a:ext cx="432850" cy="860650"/>
            </a:xfrm>
            <a:custGeom>
              <a:avLst/>
              <a:gdLst/>
              <a:ahLst/>
              <a:cxnLst/>
              <a:rect l="l" t="t" r="r" b="b"/>
              <a:pathLst>
                <a:path w="17314" h="34426" extrusionOk="0">
                  <a:moveTo>
                    <a:pt x="4337" y="1"/>
                  </a:moveTo>
                  <a:cubicBezTo>
                    <a:pt x="4170" y="1"/>
                    <a:pt x="1" y="3403"/>
                    <a:pt x="334" y="5938"/>
                  </a:cubicBezTo>
                  <a:cubicBezTo>
                    <a:pt x="635" y="8474"/>
                    <a:pt x="2669" y="34425"/>
                    <a:pt x="2669" y="34425"/>
                  </a:cubicBezTo>
                  <a:lnTo>
                    <a:pt x="5571" y="33625"/>
                  </a:lnTo>
                  <a:cubicBezTo>
                    <a:pt x="5571" y="33625"/>
                    <a:pt x="5805" y="8240"/>
                    <a:pt x="6806" y="7973"/>
                  </a:cubicBezTo>
                  <a:cubicBezTo>
                    <a:pt x="6846" y="7963"/>
                    <a:pt x="6887" y="7957"/>
                    <a:pt x="6929" y="7957"/>
                  </a:cubicBezTo>
                  <a:cubicBezTo>
                    <a:pt x="8490" y="7957"/>
                    <a:pt x="11815" y="14941"/>
                    <a:pt x="12009" y="17246"/>
                  </a:cubicBezTo>
                  <a:cubicBezTo>
                    <a:pt x="12176" y="19248"/>
                    <a:pt x="9307" y="31590"/>
                    <a:pt x="9875" y="31790"/>
                  </a:cubicBezTo>
                  <a:lnTo>
                    <a:pt x="12376" y="32090"/>
                  </a:lnTo>
                  <a:cubicBezTo>
                    <a:pt x="12376" y="32090"/>
                    <a:pt x="17313" y="17747"/>
                    <a:pt x="16513" y="15779"/>
                  </a:cubicBezTo>
                  <a:cubicBezTo>
                    <a:pt x="15712" y="13811"/>
                    <a:pt x="10909" y="1535"/>
                    <a:pt x="10909" y="1535"/>
                  </a:cubicBezTo>
                  <a:lnTo>
                    <a:pt x="4337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0"/>
            <p:cNvSpPr/>
            <p:nvPr/>
          </p:nvSpPr>
          <p:spPr>
            <a:xfrm>
              <a:off x="8165400" y="2301000"/>
              <a:ext cx="157625" cy="188675"/>
            </a:xfrm>
            <a:custGeom>
              <a:avLst/>
              <a:gdLst/>
              <a:ahLst/>
              <a:cxnLst/>
              <a:rect l="l" t="t" r="r" b="b"/>
              <a:pathLst>
                <a:path w="6305" h="7547" extrusionOk="0">
                  <a:moveTo>
                    <a:pt x="3036" y="0"/>
                  </a:moveTo>
                  <a:cubicBezTo>
                    <a:pt x="1368" y="0"/>
                    <a:pt x="0" y="1335"/>
                    <a:pt x="0" y="3002"/>
                  </a:cubicBezTo>
                  <a:cubicBezTo>
                    <a:pt x="0" y="5134"/>
                    <a:pt x="282" y="7547"/>
                    <a:pt x="2479" y="7547"/>
                  </a:cubicBezTo>
                  <a:cubicBezTo>
                    <a:pt x="2551" y="7547"/>
                    <a:pt x="2626" y="7544"/>
                    <a:pt x="2702" y="7539"/>
                  </a:cubicBezTo>
                  <a:cubicBezTo>
                    <a:pt x="6171" y="7306"/>
                    <a:pt x="6305" y="5504"/>
                    <a:pt x="6271" y="4303"/>
                  </a:cubicBezTo>
                  <a:cubicBezTo>
                    <a:pt x="6205" y="3103"/>
                    <a:pt x="5771" y="34"/>
                    <a:pt x="3136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0"/>
            <p:cNvSpPr/>
            <p:nvPr/>
          </p:nvSpPr>
          <p:spPr>
            <a:xfrm>
              <a:off x="8194575" y="2471950"/>
              <a:ext cx="95100" cy="128875"/>
            </a:xfrm>
            <a:custGeom>
              <a:avLst/>
              <a:gdLst/>
              <a:ahLst/>
              <a:cxnLst/>
              <a:rect l="l" t="t" r="r" b="b"/>
              <a:pathLst>
                <a:path w="3804" h="5155" extrusionOk="0">
                  <a:moveTo>
                    <a:pt x="3503" y="1"/>
                  </a:moveTo>
                  <a:lnTo>
                    <a:pt x="1" y="267"/>
                  </a:lnTo>
                  <a:lnTo>
                    <a:pt x="334" y="3603"/>
                  </a:lnTo>
                  <a:cubicBezTo>
                    <a:pt x="426" y="4518"/>
                    <a:pt x="1187" y="5155"/>
                    <a:pt x="2056" y="5155"/>
                  </a:cubicBezTo>
                  <a:cubicBezTo>
                    <a:pt x="2137" y="5155"/>
                    <a:pt x="2220" y="5149"/>
                    <a:pt x="2302" y="5138"/>
                  </a:cubicBezTo>
                  <a:cubicBezTo>
                    <a:pt x="3170" y="5004"/>
                    <a:pt x="3803" y="4204"/>
                    <a:pt x="3703" y="3336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0"/>
            <p:cNvSpPr/>
            <p:nvPr/>
          </p:nvSpPr>
          <p:spPr>
            <a:xfrm>
              <a:off x="8140800" y="2392725"/>
              <a:ext cx="39625" cy="53825"/>
            </a:xfrm>
            <a:custGeom>
              <a:avLst/>
              <a:gdLst/>
              <a:ahLst/>
              <a:cxnLst/>
              <a:rect l="l" t="t" r="r" b="b"/>
              <a:pathLst>
                <a:path w="1585" h="2153" extrusionOk="0">
                  <a:moveTo>
                    <a:pt x="851" y="1"/>
                  </a:moveTo>
                  <a:cubicBezTo>
                    <a:pt x="450" y="1"/>
                    <a:pt x="150" y="368"/>
                    <a:pt x="117" y="768"/>
                  </a:cubicBezTo>
                  <a:cubicBezTo>
                    <a:pt x="1" y="1435"/>
                    <a:pt x="490" y="2153"/>
                    <a:pt x="1191" y="2153"/>
                  </a:cubicBezTo>
                  <a:cubicBezTo>
                    <a:pt x="1295" y="2153"/>
                    <a:pt x="1405" y="2137"/>
                    <a:pt x="1518" y="2102"/>
                  </a:cubicBezTo>
                  <a:lnTo>
                    <a:pt x="1518" y="501"/>
                  </a:lnTo>
                  <a:cubicBezTo>
                    <a:pt x="1585" y="201"/>
                    <a:pt x="1084" y="1"/>
                    <a:pt x="85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0"/>
            <p:cNvSpPr/>
            <p:nvPr/>
          </p:nvSpPr>
          <p:spPr>
            <a:xfrm>
              <a:off x="8231275" y="2354850"/>
              <a:ext cx="46725" cy="66400"/>
            </a:xfrm>
            <a:custGeom>
              <a:avLst/>
              <a:gdLst/>
              <a:ahLst/>
              <a:cxnLst/>
              <a:rect l="l" t="t" r="r" b="b"/>
              <a:pathLst>
                <a:path w="1869" h="2656" extrusionOk="0">
                  <a:moveTo>
                    <a:pt x="77" y="1"/>
                  </a:moveTo>
                  <a:cubicBezTo>
                    <a:pt x="34" y="1"/>
                    <a:pt x="0" y="24"/>
                    <a:pt x="0" y="48"/>
                  </a:cubicBezTo>
                  <a:cubicBezTo>
                    <a:pt x="167" y="682"/>
                    <a:pt x="234" y="1315"/>
                    <a:pt x="634" y="1849"/>
                  </a:cubicBezTo>
                  <a:cubicBezTo>
                    <a:pt x="651" y="1866"/>
                    <a:pt x="668" y="1874"/>
                    <a:pt x="684" y="1874"/>
                  </a:cubicBezTo>
                  <a:cubicBezTo>
                    <a:pt x="701" y="1874"/>
                    <a:pt x="718" y="1866"/>
                    <a:pt x="734" y="1849"/>
                  </a:cubicBezTo>
                  <a:cubicBezTo>
                    <a:pt x="848" y="1702"/>
                    <a:pt x="1011" y="1611"/>
                    <a:pt x="1146" y="1611"/>
                  </a:cubicBezTo>
                  <a:cubicBezTo>
                    <a:pt x="1288" y="1611"/>
                    <a:pt x="1401" y="1711"/>
                    <a:pt x="1401" y="1949"/>
                  </a:cubicBezTo>
                  <a:cubicBezTo>
                    <a:pt x="1401" y="2183"/>
                    <a:pt x="1201" y="2383"/>
                    <a:pt x="1034" y="2516"/>
                  </a:cubicBezTo>
                  <a:cubicBezTo>
                    <a:pt x="1005" y="2546"/>
                    <a:pt x="1028" y="2655"/>
                    <a:pt x="1104" y="2655"/>
                  </a:cubicBezTo>
                  <a:cubicBezTo>
                    <a:pt x="1113" y="2655"/>
                    <a:pt x="1124" y="2653"/>
                    <a:pt x="1135" y="2650"/>
                  </a:cubicBezTo>
                  <a:cubicBezTo>
                    <a:pt x="1468" y="2450"/>
                    <a:pt x="1868" y="1649"/>
                    <a:pt x="1235" y="1449"/>
                  </a:cubicBezTo>
                  <a:cubicBezTo>
                    <a:pt x="1212" y="1427"/>
                    <a:pt x="1186" y="1419"/>
                    <a:pt x="1159" y="1419"/>
                  </a:cubicBezTo>
                  <a:cubicBezTo>
                    <a:pt x="1105" y="1419"/>
                    <a:pt x="1046" y="1449"/>
                    <a:pt x="1001" y="1449"/>
                  </a:cubicBezTo>
                  <a:cubicBezTo>
                    <a:pt x="901" y="1482"/>
                    <a:pt x="801" y="1649"/>
                    <a:pt x="734" y="1649"/>
                  </a:cubicBezTo>
                  <a:cubicBezTo>
                    <a:pt x="501" y="1649"/>
                    <a:pt x="201" y="215"/>
                    <a:pt x="134" y="15"/>
                  </a:cubicBezTo>
                  <a:cubicBezTo>
                    <a:pt x="114" y="5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0"/>
            <p:cNvSpPr/>
            <p:nvPr/>
          </p:nvSpPr>
          <p:spPr>
            <a:xfrm>
              <a:off x="8200100" y="2380075"/>
              <a:ext cx="6925" cy="5775"/>
            </a:xfrm>
            <a:custGeom>
              <a:avLst/>
              <a:gdLst/>
              <a:ahLst/>
              <a:cxnLst/>
              <a:rect l="l" t="t" r="r" b="b"/>
              <a:pathLst>
                <a:path w="277" h="231" extrusionOk="0">
                  <a:moveTo>
                    <a:pt x="177" y="1"/>
                  </a:moveTo>
                  <a:cubicBezTo>
                    <a:pt x="168" y="1"/>
                    <a:pt x="157" y="3"/>
                    <a:pt x="147" y="6"/>
                  </a:cubicBezTo>
                  <a:cubicBezTo>
                    <a:pt x="113" y="6"/>
                    <a:pt x="80" y="6"/>
                    <a:pt x="47" y="106"/>
                  </a:cubicBezTo>
                  <a:cubicBezTo>
                    <a:pt x="1" y="152"/>
                    <a:pt x="97" y="230"/>
                    <a:pt x="173" y="230"/>
                  </a:cubicBezTo>
                  <a:cubicBezTo>
                    <a:pt x="207" y="230"/>
                    <a:pt x="236" y="214"/>
                    <a:pt x="247" y="173"/>
                  </a:cubicBezTo>
                  <a:cubicBezTo>
                    <a:pt x="276" y="114"/>
                    <a:pt x="253" y="1"/>
                    <a:pt x="1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0"/>
            <p:cNvSpPr/>
            <p:nvPr/>
          </p:nvSpPr>
          <p:spPr>
            <a:xfrm>
              <a:off x="8274025" y="2369750"/>
              <a:ext cx="7300" cy="5550"/>
            </a:xfrm>
            <a:custGeom>
              <a:avLst/>
              <a:gdLst/>
              <a:ahLst/>
              <a:cxnLst/>
              <a:rect l="l" t="t" r="r" b="b"/>
              <a:pathLst>
                <a:path w="292" h="222" extrusionOk="0">
                  <a:moveTo>
                    <a:pt x="101" y="0"/>
                  </a:moveTo>
                  <a:cubicBezTo>
                    <a:pt x="0" y="0"/>
                    <a:pt x="12" y="221"/>
                    <a:pt x="136" y="221"/>
                  </a:cubicBezTo>
                  <a:cubicBezTo>
                    <a:pt x="143" y="221"/>
                    <a:pt x="150" y="221"/>
                    <a:pt x="158" y="219"/>
                  </a:cubicBezTo>
                  <a:cubicBezTo>
                    <a:pt x="292" y="186"/>
                    <a:pt x="292" y="52"/>
                    <a:pt x="192" y="19"/>
                  </a:cubicBezTo>
                  <a:lnTo>
                    <a:pt x="158" y="19"/>
                  </a:lnTo>
                  <a:cubicBezTo>
                    <a:pt x="137" y="6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0"/>
            <p:cNvSpPr/>
            <p:nvPr/>
          </p:nvSpPr>
          <p:spPr>
            <a:xfrm>
              <a:off x="8211250" y="2417750"/>
              <a:ext cx="52125" cy="19725"/>
            </a:xfrm>
            <a:custGeom>
              <a:avLst/>
              <a:gdLst/>
              <a:ahLst/>
              <a:cxnLst/>
              <a:rect l="l" t="t" r="r" b="b"/>
              <a:pathLst>
                <a:path w="2085" h="789" extrusionOk="0">
                  <a:moveTo>
                    <a:pt x="34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301" y="467"/>
                    <a:pt x="635" y="701"/>
                    <a:pt x="1102" y="768"/>
                  </a:cubicBezTo>
                  <a:cubicBezTo>
                    <a:pt x="1175" y="778"/>
                    <a:pt x="1286" y="789"/>
                    <a:pt x="1406" y="789"/>
                  </a:cubicBezTo>
                  <a:cubicBezTo>
                    <a:pt x="1665" y="789"/>
                    <a:pt x="1967" y="739"/>
                    <a:pt x="2036" y="534"/>
                  </a:cubicBezTo>
                  <a:cubicBezTo>
                    <a:pt x="2084" y="485"/>
                    <a:pt x="2044" y="454"/>
                    <a:pt x="2006" y="454"/>
                  </a:cubicBezTo>
                  <a:cubicBezTo>
                    <a:pt x="1992" y="454"/>
                    <a:pt x="1978" y="458"/>
                    <a:pt x="1969" y="467"/>
                  </a:cubicBezTo>
                  <a:cubicBezTo>
                    <a:pt x="1844" y="592"/>
                    <a:pt x="1642" y="626"/>
                    <a:pt x="1443" y="626"/>
                  </a:cubicBezTo>
                  <a:cubicBezTo>
                    <a:pt x="1322" y="626"/>
                    <a:pt x="1202" y="613"/>
                    <a:pt x="1102" y="601"/>
                  </a:cubicBezTo>
                  <a:cubicBezTo>
                    <a:pt x="668" y="534"/>
                    <a:pt x="334" y="3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0"/>
            <p:cNvSpPr/>
            <p:nvPr/>
          </p:nvSpPr>
          <p:spPr>
            <a:xfrm>
              <a:off x="8206250" y="2415075"/>
              <a:ext cx="13375" cy="15000"/>
            </a:xfrm>
            <a:custGeom>
              <a:avLst/>
              <a:gdLst/>
              <a:ahLst/>
              <a:cxnLst/>
              <a:rect l="l" t="t" r="r" b="b"/>
              <a:pathLst>
                <a:path w="535" h="600" extrusionOk="0">
                  <a:moveTo>
                    <a:pt x="445" y="1"/>
                  </a:moveTo>
                  <a:cubicBezTo>
                    <a:pt x="324" y="1"/>
                    <a:pt x="192" y="83"/>
                    <a:pt x="134" y="141"/>
                  </a:cubicBezTo>
                  <a:cubicBezTo>
                    <a:pt x="34" y="274"/>
                    <a:pt x="1" y="441"/>
                    <a:pt x="1" y="574"/>
                  </a:cubicBezTo>
                  <a:cubicBezTo>
                    <a:pt x="1" y="591"/>
                    <a:pt x="17" y="599"/>
                    <a:pt x="34" y="599"/>
                  </a:cubicBezTo>
                  <a:cubicBezTo>
                    <a:pt x="51" y="599"/>
                    <a:pt x="67" y="591"/>
                    <a:pt x="67" y="574"/>
                  </a:cubicBezTo>
                  <a:cubicBezTo>
                    <a:pt x="67" y="441"/>
                    <a:pt x="134" y="307"/>
                    <a:pt x="201" y="241"/>
                  </a:cubicBezTo>
                  <a:cubicBezTo>
                    <a:pt x="301" y="141"/>
                    <a:pt x="368" y="107"/>
                    <a:pt x="501" y="107"/>
                  </a:cubicBezTo>
                  <a:cubicBezTo>
                    <a:pt x="534" y="107"/>
                    <a:pt x="534" y="7"/>
                    <a:pt x="501" y="7"/>
                  </a:cubicBezTo>
                  <a:cubicBezTo>
                    <a:pt x="483" y="3"/>
                    <a:pt x="464" y="1"/>
                    <a:pt x="4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0"/>
            <p:cNvSpPr/>
            <p:nvPr/>
          </p:nvSpPr>
          <p:spPr>
            <a:xfrm>
              <a:off x="8191250" y="2480300"/>
              <a:ext cx="79250" cy="14700"/>
            </a:xfrm>
            <a:custGeom>
              <a:avLst/>
              <a:gdLst/>
              <a:ahLst/>
              <a:cxnLst/>
              <a:rect l="l" t="t" r="r" b="b"/>
              <a:pathLst>
                <a:path w="3170" h="588" extrusionOk="0">
                  <a:moveTo>
                    <a:pt x="134" y="0"/>
                  </a:moveTo>
                  <a:cubicBezTo>
                    <a:pt x="67" y="0"/>
                    <a:pt x="0" y="100"/>
                    <a:pt x="67" y="100"/>
                  </a:cubicBezTo>
                  <a:cubicBezTo>
                    <a:pt x="416" y="463"/>
                    <a:pt x="819" y="587"/>
                    <a:pt x="1242" y="587"/>
                  </a:cubicBezTo>
                  <a:cubicBezTo>
                    <a:pt x="1869" y="587"/>
                    <a:pt x="2538" y="313"/>
                    <a:pt x="3136" y="134"/>
                  </a:cubicBezTo>
                  <a:cubicBezTo>
                    <a:pt x="3169" y="134"/>
                    <a:pt x="3169" y="33"/>
                    <a:pt x="3136" y="33"/>
                  </a:cubicBezTo>
                  <a:cubicBezTo>
                    <a:pt x="2669" y="100"/>
                    <a:pt x="2269" y="367"/>
                    <a:pt x="1768" y="434"/>
                  </a:cubicBezTo>
                  <a:cubicBezTo>
                    <a:pt x="1690" y="444"/>
                    <a:pt x="1610" y="448"/>
                    <a:pt x="1527" y="448"/>
                  </a:cubicBezTo>
                  <a:cubicBezTo>
                    <a:pt x="1045" y="448"/>
                    <a:pt x="504" y="285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0"/>
            <p:cNvSpPr/>
            <p:nvPr/>
          </p:nvSpPr>
          <p:spPr>
            <a:xfrm>
              <a:off x="8217925" y="2295750"/>
              <a:ext cx="100925" cy="57800"/>
            </a:xfrm>
            <a:custGeom>
              <a:avLst/>
              <a:gdLst/>
              <a:ahLst/>
              <a:cxnLst/>
              <a:rect l="l" t="t" r="r" b="b"/>
              <a:pathLst>
                <a:path w="4037" h="2312" extrusionOk="0">
                  <a:moveTo>
                    <a:pt x="1291" y="1"/>
                  </a:moveTo>
                  <a:cubicBezTo>
                    <a:pt x="828" y="1"/>
                    <a:pt x="357" y="72"/>
                    <a:pt x="1" y="144"/>
                  </a:cubicBezTo>
                  <a:cubicBezTo>
                    <a:pt x="201" y="310"/>
                    <a:pt x="401" y="611"/>
                    <a:pt x="668" y="811"/>
                  </a:cubicBezTo>
                  <a:cubicBezTo>
                    <a:pt x="1101" y="1178"/>
                    <a:pt x="1702" y="1278"/>
                    <a:pt x="2202" y="1545"/>
                  </a:cubicBezTo>
                  <a:cubicBezTo>
                    <a:pt x="2736" y="1811"/>
                    <a:pt x="3336" y="2045"/>
                    <a:pt x="3870" y="2312"/>
                  </a:cubicBezTo>
                  <a:cubicBezTo>
                    <a:pt x="4037" y="1545"/>
                    <a:pt x="3036" y="511"/>
                    <a:pt x="2402" y="210"/>
                  </a:cubicBezTo>
                  <a:cubicBezTo>
                    <a:pt x="2092" y="55"/>
                    <a:pt x="1695" y="1"/>
                    <a:pt x="1291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0"/>
            <p:cNvSpPr/>
            <p:nvPr/>
          </p:nvSpPr>
          <p:spPr>
            <a:xfrm>
              <a:off x="8056150" y="2632400"/>
              <a:ext cx="316075" cy="1072125"/>
            </a:xfrm>
            <a:custGeom>
              <a:avLst/>
              <a:gdLst/>
              <a:ahLst/>
              <a:cxnLst/>
              <a:rect l="l" t="t" r="r" b="b"/>
              <a:pathLst>
                <a:path w="12643" h="42885" extrusionOk="0">
                  <a:moveTo>
                    <a:pt x="10386" y="1"/>
                  </a:moveTo>
                  <a:cubicBezTo>
                    <a:pt x="8652" y="1"/>
                    <a:pt x="7039" y="2189"/>
                    <a:pt x="7039" y="2189"/>
                  </a:cubicBezTo>
                  <a:cubicBezTo>
                    <a:pt x="6469" y="462"/>
                    <a:pt x="5234" y="33"/>
                    <a:pt x="4146" y="33"/>
                  </a:cubicBezTo>
                  <a:cubicBezTo>
                    <a:pt x="3068" y="33"/>
                    <a:pt x="2135" y="454"/>
                    <a:pt x="2135" y="454"/>
                  </a:cubicBezTo>
                  <a:cubicBezTo>
                    <a:pt x="2302" y="7392"/>
                    <a:pt x="4037" y="8827"/>
                    <a:pt x="4037" y="8860"/>
                  </a:cubicBezTo>
                  <a:cubicBezTo>
                    <a:pt x="3036" y="9260"/>
                    <a:pt x="2235" y="9928"/>
                    <a:pt x="1668" y="10695"/>
                  </a:cubicBezTo>
                  <a:cubicBezTo>
                    <a:pt x="534" y="12129"/>
                    <a:pt x="0" y="14031"/>
                    <a:pt x="167" y="15865"/>
                  </a:cubicBezTo>
                  <a:lnTo>
                    <a:pt x="2369" y="42885"/>
                  </a:lnTo>
                  <a:lnTo>
                    <a:pt x="8840" y="38748"/>
                  </a:lnTo>
                  <a:lnTo>
                    <a:pt x="12009" y="12930"/>
                  </a:lnTo>
                  <a:lnTo>
                    <a:pt x="10641" y="8860"/>
                  </a:lnTo>
                  <a:lnTo>
                    <a:pt x="12643" y="1688"/>
                  </a:lnTo>
                  <a:cubicBezTo>
                    <a:pt x="11954" y="435"/>
                    <a:pt x="11158" y="1"/>
                    <a:pt x="10386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0"/>
            <p:cNvSpPr/>
            <p:nvPr/>
          </p:nvSpPr>
          <p:spPr>
            <a:xfrm>
              <a:off x="8236275" y="2777175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267" y="234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0"/>
            <p:cNvSpPr/>
            <p:nvPr/>
          </p:nvSpPr>
          <p:spPr>
            <a:xfrm>
              <a:off x="8282150" y="272630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267" y="201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0"/>
            <p:cNvSpPr/>
            <p:nvPr/>
          </p:nvSpPr>
          <p:spPr>
            <a:xfrm>
              <a:off x="8169575" y="274960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36" y="1"/>
                  </a:moveTo>
                  <a:cubicBezTo>
                    <a:pt x="0" y="1"/>
                    <a:pt x="11" y="369"/>
                    <a:pt x="267" y="369"/>
                  </a:cubicBezTo>
                  <a:cubicBezTo>
                    <a:pt x="500" y="369"/>
                    <a:pt x="500" y="3"/>
                    <a:pt x="267" y="3"/>
                  </a:cubicBezTo>
                  <a:cubicBezTo>
                    <a:pt x="256" y="1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0"/>
            <p:cNvSpPr/>
            <p:nvPr/>
          </p:nvSpPr>
          <p:spPr>
            <a:xfrm>
              <a:off x="8173775" y="2691000"/>
              <a:ext cx="8325" cy="5300"/>
            </a:xfrm>
            <a:custGeom>
              <a:avLst/>
              <a:gdLst/>
              <a:ahLst/>
              <a:cxnLst/>
              <a:rect l="l" t="t" r="r" b="b"/>
              <a:pathLst>
                <a:path w="333" h="212" extrusionOk="0">
                  <a:moveTo>
                    <a:pt x="116" y="1"/>
                  </a:moveTo>
                  <a:cubicBezTo>
                    <a:pt x="1" y="1"/>
                    <a:pt x="17" y="212"/>
                    <a:pt x="166" y="212"/>
                  </a:cubicBezTo>
                  <a:cubicBezTo>
                    <a:pt x="332" y="212"/>
                    <a:pt x="332" y="12"/>
                    <a:pt x="166" y="12"/>
                  </a:cubicBezTo>
                  <a:cubicBezTo>
                    <a:pt x="147" y="4"/>
                    <a:pt x="131" y="1"/>
                    <a:pt x="11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0"/>
            <p:cNvSpPr/>
            <p:nvPr/>
          </p:nvSpPr>
          <p:spPr>
            <a:xfrm>
              <a:off x="8223775" y="27062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300" y="1"/>
                  </a:moveTo>
                  <a:cubicBezTo>
                    <a:pt x="0" y="1"/>
                    <a:pt x="0" y="435"/>
                    <a:pt x="300" y="435"/>
                  </a:cubicBezTo>
                  <a:cubicBezTo>
                    <a:pt x="534" y="435"/>
                    <a:pt x="534" y="1"/>
                    <a:pt x="3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0"/>
            <p:cNvSpPr/>
            <p:nvPr/>
          </p:nvSpPr>
          <p:spPr>
            <a:xfrm>
              <a:off x="8213750" y="2745475"/>
              <a:ext cx="12550" cy="9200"/>
            </a:xfrm>
            <a:custGeom>
              <a:avLst/>
              <a:gdLst/>
              <a:ahLst/>
              <a:cxnLst/>
              <a:rect l="l" t="t" r="r" b="b"/>
              <a:pathLst>
                <a:path w="502" h="368" extrusionOk="0">
                  <a:moveTo>
                    <a:pt x="234" y="1"/>
                  </a:moveTo>
                  <a:cubicBezTo>
                    <a:pt x="1" y="34"/>
                    <a:pt x="1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0"/>
            <p:cNvSpPr/>
            <p:nvPr/>
          </p:nvSpPr>
          <p:spPr>
            <a:xfrm>
              <a:off x="8197925" y="280385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34" y="1"/>
                  </a:moveTo>
                  <a:cubicBezTo>
                    <a:pt x="0" y="34"/>
                    <a:pt x="0" y="201"/>
                    <a:pt x="134" y="201"/>
                  </a:cubicBezTo>
                  <a:cubicBezTo>
                    <a:pt x="234" y="201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0"/>
            <p:cNvSpPr/>
            <p:nvPr/>
          </p:nvSpPr>
          <p:spPr>
            <a:xfrm>
              <a:off x="8138050" y="2719175"/>
              <a:ext cx="8025" cy="6900"/>
            </a:xfrm>
            <a:custGeom>
              <a:avLst/>
              <a:gdLst/>
              <a:ahLst/>
              <a:cxnLst/>
              <a:rect l="l" t="t" r="r" b="b"/>
              <a:pathLst>
                <a:path w="321" h="276" extrusionOk="0">
                  <a:moveTo>
                    <a:pt x="209" y="0"/>
                  </a:moveTo>
                  <a:cubicBezTo>
                    <a:pt x="118" y="0"/>
                    <a:pt x="1" y="80"/>
                    <a:pt x="60" y="219"/>
                  </a:cubicBezTo>
                  <a:cubicBezTo>
                    <a:pt x="85" y="256"/>
                    <a:pt x="124" y="275"/>
                    <a:pt x="163" y="275"/>
                  </a:cubicBezTo>
                  <a:cubicBezTo>
                    <a:pt x="228" y="275"/>
                    <a:pt x="294" y="223"/>
                    <a:pt x="294" y="119"/>
                  </a:cubicBezTo>
                  <a:cubicBezTo>
                    <a:pt x="321" y="37"/>
                    <a:pt x="271" y="0"/>
                    <a:pt x="20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0"/>
            <p:cNvSpPr/>
            <p:nvPr/>
          </p:nvSpPr>
          <p:spPr>
            <a:xfrm>
              <a:off x="8181225" y="2717125"/>
              <a:ext cx="8375" cy="5875"/>
            </a:xfrm>
            <a:custGeom>
              <a:avLst/>
              <a:gdLst/>
              <a:ahLst/>
              <a:cxnLst/>
              <a:rect l="l" t="t" r="r" b="b"/>
              <a:pathLst>
                <a:path w="335" h="235" extrusionOk="0">
                  <a:moveTo>
                    <a:pt x="168" y="1"/>
                  </a:moveTo>
                  <a:cubicBezTo>
                    <a:pt x="1" y="1"/>
                    <a:pt x="1" y="234"/>
                    <a:pt x="168" y="234"/>
                  </a:cubicBezTo>
                  <a:cubicBezTo>
                    <a:pt x="335" y="234"/>
                    <a:pt x="335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0"/>
            <p:cNvSpPr/>
            <p:nvPr/>
          </p:nvSpPr>
          <p:spPr>
            <a:xfrm>
              <a:off x="8198750" y="2667875"/>
              <a:ext cx="10875" cy="7575"/>
            </a:xfrm>
            <a:custGeom>
              <a:avLst/>
              <a:gdLst/>
              <a:ahLst/>
              <a:cxnLst/>
              <a:rect l="l" t="t" r="r" b="b"/>
              <a:pathLst>
                <a:path w="435" h="303" extrusionOk="0">
                  <a:moveTo>
                    <a:pt x="173" y="0"/>
                  </a:moveTo>
                  <a:cubicBezTo>
                    <a:pt x="1" y="0"/>
                    <a:pt x="10" y="303"/>
                    <a:pt x="201" y="303"/>
                  </a:cubicBezTo>
                  <a:cubicBezTo>
                    <a:pt x="434" y="303"/>
                    <a:pt x="434" y="3"/>
                    <a:pt x="201" y="3"/>
                  </a:cubicBezTo>
                  <a:cubicBezTo>
                    <a:pt x="191" y="1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0"/>
            <p:cNvSpPr/>
            <p:nvPr/>
          </p:nvSpPr>
          <p:spPr>
            <a:xfrm>
              <a:off x="8132025" y="2681275"/>
              <a:ext cx="7550" cy="6700"/>
            </a:xfrm>
            <a:custGeom>
              <a:avLst/>
              <a:gdLst/>
              <a:ahLst/>
              <a:cxnLst/>
              <a:rect l="l" t="t" r="r" b="b"/>
              <a:pathLst>
                <a:path w="302" h="268" extrusionOk="0">
                  <a:moveTo>
                    <a:pt x="134" y="0"/>
                  </a:moveTo>
                  <a:cubicBezTo>
                    <a:pt x="1" y="0"/>
                    <a:pt x="1" y="267"/>
                    <a:pt x="134" y="267"/>
                  </a:cubicBezTo>
                  <a:cubicBezTo>
                    <a:pt x="301" y="267"/>
                    <a:pt x="301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0"/>
            <p:cNvSpPr/>
            <p:nvPr/>
          </p:nvSpPr>
          <p:spPr>
            <a:xfrm>
              <a:off x="8159550" y="2651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67" y="0"/>
                  </a:moveTo>
                  <a:cubicBezTo>
                    <a:pt x="1" y="0"/>
                    <a:pt x="1" y="201"/>
                    <a:pt x="167" y="201"/>
                  </a:cubicBezTo>
                  <a:cubicBezTo>
                    <a:pt x="268" y="201"/>
                    <a:pt x="268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0"/>
            <p:cNvSpPr/>
            <p:nvPr/>
          </p:nvSpPr>
          <p:spPr>
            <a:xfrm>
              <a:off x="8134575" y="2650425"/>
              <a:ext cx="9150" cy="6100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99" y="0"/>
                  </a:moveTo>
                  <a:cubicBezTo>
                    <a:pt x="19" y="0"/>
                    <a:pt x="1" y="243"/>
                    <a:pt x="121" y="243"/>
                  </a:cubicBezTo>
                  <a:cubicBezTo>
                    <a:pt x="134" y="243"/>
                    <a:pt x="149" y="240"/>
                    <a:pt x="166" y="234"/>
                  </a:cubicBezTo>
                  <a:lnTo>
                    <a:pt x="199" y="234"/>
                  </a:lnTo>
                  <a:cubicBezTo>
                    <a:pt x="366" y="200"/>
                    <a:pt x="366" y="0"/>
                    <a:pt x="19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0"/>
            <p:cNvSpPr/>
            <p:nvPr/>
          </p:nvSpPr>
          <p:spPr>
            <a:xfrm>
              <a:off x="8139550" y="2769625"/>
              <a:ext cx="10025" cy="9250"/>
            </a:xfrm>
            <a:custGeom>
              <a:avLst/>
              <a:gdLst/>
              <a:ahLst/>
              <a:cxnLst/>
              <a:rect l="l" t="t" r="r" b="b"/>
              <a:pathLst>
                <a:path w="401" h="370" extrusionOk="0">
                  <a:moveTo>
                    <a:pt x="177" y="0"/>
                  </a:moveTo>
                  <a:cubicBezTo>
                    <a:pt x="0" y="0"/>
                    <a:pt x="8" y="369"/>
                    <a:pt x="200" y="369"/>
                  </a:cubicBezTo>
                  <a:cubicBezTo>
                    <a:pt x="400" y="369"/>
                    <a:pt x="400" y="2"/>
                    <a:pt x="200" y="2"/>
                  </a:cubicBezTo>
                  <a:cubicBezTo>
                    <a:pt x="192" y="1"/>
                    <a:pt x="185" y="0"/>
                    <a:pt x="17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0"/>
            <p:cNvSpPr/>
            <p:nvPr/>
          </p:nvSpPr>
          <p:spPr>
            <a:xfrm>
              <a:off x="8160400" y="281802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0" y="1"/>
                    <a:pt x="0" y="334"/>
                    <a:pt x="234" y="334"/>
                  </a:cubicBezTo>
                  <a:cubicBezTo>
                    <a:pt x="467" y="334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0"/>
            <p:cNvSpPr/>
            <p:nvPr/>
          </p:nvSpPr>
          <p:spPr>
            <a:xfrm>
              <a:off x="8186250" y="2772175"/>
              <a:ext cx="8350" cy="6700"/>
            </a:xfrm>
            <a:custGeom>
              <a:avLst/>
              <a:gdLst/>
              <a:ahLst/>
              <a:cxnLst/>
              <a:rect l="l" t="t" r="r" b="b"/>
              <a:pathLst>
                <a:path w="334" h="268" extrusionOk="0">
                  <a:moveTo>
                    <a:pt x="167" y="0"/>
                  </a:moveTo>
                  <a:cubicBezTo>
                    <a:pt x="0" y="0"/>
                    <a:pt x="0" y="267"/>
                    <a:pt x="167" y="267"/>
                  </a:cubicBezTo>
                  <a:cubicBezTo>
                    <a:pt x="334" y="267"/>
                    <a:pt x="334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0"/>
            <p:cNvSpPr/>
            <p:nvPr/>
          </p:nvSpPr>
          <p:spPr>
            <a:xfrm>
              <a:off x="8212100" y="2834700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0"/>
            <p:cNvSpPr/>
            <p:nvPr/>
          </p:nvSpPr>
          <p:spPr>
            <a:xfrm>
              <a:off x="8251275" y="2818875"/>
              <a:ext cx="13375" cy="10850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268" y="0"/>
                  </a:moveTo>
                  <a:cubicBezTo>
                    <a:pt x="1" y="0"/>
                    <a:pt x="1" y="434"/>
                    <a:pt x="268" y="434"/>
                  </a:cubicBezTo>
                  <a:cubicBezTo>
                    <a:pt x="535" y="434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0"/>
            <p:cNvSpPr/>
            <p:nvPr/>
          </p:nvSpPr>
          <p:spPr>
            <a:xfrm>
              <a:off x="8227100" y="2803850"/>
              <a:ext cx="12525" cy="10050"/>
            </a:xfrm>
            <a:custGeom>
              <a:avLst/>
              <a:gdLst/>
              <a:ahLst/>
              <a:cxnLst/>
              <a:rect l="l" t="t" r="r" b="b"/>
              <a:pathLst>
                <a:path w="501" h="402" extrusionOk="0">
                  <a:moveTo>
                    <a:pt x="234" y="1"/>
                  </a:moveTo>
                  <a:cubicBezTo>
                    <a:pt x="1" y="1"/>
                    <a:pt x="1" y="401"/>
                    <a:pt x="234" y="401"/>
                  </a:cubicBezTo>
                  <a:cubicBezTo>
                    <a:pt x="501" y="401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0"/>
            <p:cNvSpPr/>
            <p:nvPr/>
          </p:nvSpPr>
          <p:spPr>
            <a:xfrm>
              <a:off x="8282975" y="2774675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0"/>
            <p:cNvSpPr/>
            <p:nvPr/>
          </p:nvSpPr>
          <p:spPr>
            <a:xfrm>
              <a:off x="8252950" y="2737975"/>
              <a:ext cx="15050" cy="10875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4"/>
                    <a:pt x="301" y="434"/>
                  </a:cubicBezTo>
                  <a:cubicBezTo>
                    <a:pt x="601" y="434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0"/>
            <p:cNvSpPr/>
            <p:nvPr/>
          </p:nvSpPr>
          <p:spPr>
            <a:xfrm>
              <a:off x="8278800" y="268127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34" y="334"/>
                    <a:pt x="434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0"/>
            <p:cNvSpPr/>
            <p:nvPr/>
          </p:nvSpPr>
          <p:spPr>
            <a:xfrm>
              <a:off x="8259625" y="2678775"/>
              <a:ext cx="10025" cy="6675"/>
            </a:xfrm>
            <a:custGeom>
              <a:avLst/>
              <a:gdLst/>
              <a:ahLst/>
              <a:cxnLst/>
              <a:rect l="l" t="t" r="r" b="b"/>
              <a:pathLst>
                <a:path w="401" h="267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0"/>
            <p:cNvSpPr/>
            <p:nvPr/>
          </p:nvSpPr>
          <p:spPr>
            <a:xfrm>
              <a:off x="8301325" y="2649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1"/>
                  </a:moveTo>
                  <a:cubicBezTo>
                    <a:pt x="0" y="1"/>
                    <a:pt x="0" y="268"/>
                    <a:pt x="201" y="268"/>
                  </a:cubicBezTo>
                  <a:cubicBezTo>
                    <a:pt x="401" y="268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0"/>
            <p:cNvSpPr/>
            <p:nvPr/>
          </p:nvSpPr>
          <p:spPr>
            <a:xfrm>
              <a:off x="8343025" y="2675425"/>
              <a:ext cx="7525" cy="752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0" y="34"/>
                    <a:pt x="0" y="301"/>
                    <a:pt x="167" y="301"/>
                  </a:cubicBezTo>
                  <a:cubicBezTo>
                    <a:pt x="300" y="301"/>
                    <a:pt x="3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0"/>
            <p:cNvSpPr/>
            <p:nvPr/>
          </p:nvSpPr>
          <p:spPr>
            <a:xfrm>
              <a:off x="8326350" y="2733375"/>
              <a:ext cx="12000" cy="9800"/>
            </a:xfrm>
            <a:custGeom>
              <a:avLst/>
              <a:gdLst/>
              <a:ahLst/>
              <a:cxnLst/>
              <a:rect l="l" t="t" r="r" b="b"/>
              <a:pathLst>
                <a:path w="480" h="392" extrusionOk="0">
                  <a:moveTo>
                    <a:pt x="162" y="0"/>
                  </a:moveTo>
                  <a:cubicBezTo>
                    <a:pt x="125" y="0"/>
                    <a:pt x="91" y="14"/>
                    <a:pt x="67" y="51"/>
                  </a:cubicBezTo>
                  <a:cubicBezTo>
                    <a:pt x="0" y="151"/>
                    <a:pt x="0" y="318"/>
                    <a:pt x="100" y="351"/>
                  </a:cubicBezTo>
                  <a:cubicBezTo>
                    <a:pt x="136" y="380"/>
                    <a:pt x="174" y="391"/>
                    <a:pt x="212" y="391"/>
                  </a:cubicBezTo>
                  <a:cubicBezTo>
                    <a:pt x="351" y="391"/>
                    <a:pt x="479" y="230"/>
                    <a:pt x="400" y="151"/>
                  </a:cubicBezTo>
                  <a:cubicBezTo>
                    <a:pt x="400" y="151"/>
                    <a:pt x="400" y="84"/>
                    <a:pt x="367" y="84"/>
                  </a:cubicBezTo>
                  <a:cubicBezTo>
                    <a:pt x="304" y="42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0"/>
            <p:cNvSpPr/>
            <p:nvPr/>
          </p:nvSpPr>
          <p:spPr>
            <a:xfrm>
              <a:off x="8305500" y="271295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0"/>
            <p:cNvSpPr/>
            <p:nvPr/>
          </p:nvSpPr>
          <p:spPr>
            <a:xfrm>
              <a:off x="8340525" y="27096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67" y="0"/>
                  </a:moveTo>
                  <a:cubicBezTo>
                    <a:pt x="0" y="0"/>
                    <a:pt x="0" y="334"/>
                    <a:pt x="267" y="334"/>
                  </a:cubicBezTo>
                  <a:cubicBezTo>
                    <a:pt x="467" y="334"/>
                    <a:pt x="4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0"/>
            <p:cNvSpPr/>
            <p:nvPr/>
          </p:nvSpPr>
          <p:spPr>
            <a:xfrm>
              <a:off x="8308000" y="268292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0" y="1"/>
                    <a:pt x="0" y="368"/>
                    <a:pt x="267" y="368"/>
                  </a:cubicBezTo>
                  <a:cubicBezTo>
                    <a:pt x="501" y="368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0"/>
            <p:cNvSpPr/>
            <p:nvPr/>
          </p:nvSpPr>
          <p:spPr>
            <a:xfrm>
              <a:off x="8334675" y="2647900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34" y="1"/>
                  </a:moveTo>
                  <a:cubicBezTo>
                    <a:pt x="1" y="1"/>
                    <a:pt x="1" y="435"/>
                    <a:pt x="234" y="435"/>
                  </a:cubicBezTo>
                  <a:cubicBezTo>
                    <a:pt x="501" y="435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0"/>
            <p:cNvSpPr/>
            <p:nvPr/>
          </p:nvSpPr>
          <p:spPr>
            <a:xfrm>
              <a:off x="8318400" y="2763825"/>
              <a:ext cx="11250" cy="10900"/>
            </a:xfrm>
            <a:custGeom>
              <a:avLst/>
              <a:gdLst/>
              <a:ahLst/>
              <a:cxnLst/>
              <a:rect l="l" t="t" r="r" b="b"/>
              <a:pathLst>
                <a:path w="450" h="436" extrusionOk="0">
                  <a:moveTo>
                    <a:pt x="231" y="1"/>
                  </a:moveTo>
                  <a:cubicBezTo>
                    <a:pt x="135" y="1"/>
                    <a:pt x="35" y="67"/>
                    <a:pt x="18" y="201"/>
                  </a:cubicBezTo>
                  <a:cubicBezTo>
                    <a:pt x="0" y="360"/>
                    <a:pt x="133" y="435"/>
                    <a:pt x="252" y="435"/>
                  </a:cubicBezTo>
                  <a:cubicBezTo>
                    <a:pt x="356" y="435"/>
                    <a:pt x="449" y="377"/>
                    <a:pt x="418" y="267"/>
                  </a:cubicBezTo>
                  <a:lnTo>
                    <a:pt x="418" y="201"/>
                  </a:lnTo>
                  <a:cubicBezTo>
                    <a:pt x="418" y="67"/>
                    <a:pt x="326" y="1"/>
                    <a:pt x="23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0"/>
            <p:cNvSpPr/>
            <p:nvPr/>
          </p:nvSpPr>
          <p:spPr>
            <a:xfrm>
              <a:off x="8303825" y="28180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"/>
                    <a:pt x="0" y="1"/>
                    <a:pt x="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0"/>
            <p:cNvSpPr/>
            <p:nvPr/>
          </p:nvSpPr>
          <p:spPr>
            <a:xfrm>
              <a:off x="8280475" y="2860575"/>
              <a:ext cx="18375" cy="15025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67" y="0"/>
                  </a:moveTo>
                  <a:cubicBezTo>
                    <a:pt x="0" y="0"/>
                    <a:pt x="0" y="600"/>
                    <a:pt x="367" y="600"/>
                  </a:cubicBezTo>
                  <a:cubicBezTo>
                    <a:pt x="734" y="600"/>
                    <a:pt x="734" y="0"/>
                    <a:pt x="3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0"/>
            <p:cNvSpPr/>
            <p:nvPr/>
          </p:nvSpPr>
          <p:spPr>
            <a:xfrm>
              <a:off x="8282150" y="2825550"/>
              <a:ext cx="12525" cy="9175"/>
            </a:xfrm>
            <a:custGeom>
              <a:avLst/>
              <a:gdLst/>
              <a:ahLst/>
              <a:cxnLst/>
              <a:rect l="l" t="t" r="r" b="b"/>
              <a:pathLst>
                <a:path w="501" h="367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1" y="367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0"/>
            <p:cNvSpPr/>
            <p:nvPr/>
          </p:nvSpPr>
          <p:spPr>
            <a:xfrm>
              <a:off x="8242950" y="2881400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201" y="1"/>
                  </a:moveTo>
                  <a:cubicBezTo>
                    <a:pt x="0" y="1"/>
                    <a:pt x="0" y="335"/>
                    <a:pt x="201" y="335"/>
                  </a:cubicBezTo>
                  <a:cubicBezTo>
                    <a:pt x="401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0"/>
            <p:cNvSpPr/>
            <p:nvPr/>
          </p:nvSpPr>
          <p:spPr>
            <a:xfrm>
              <a:off x="8192900" y="2905600"/>
              <a:ext cx="13375" cy="10025"/>
            </a:xfrm>
            <a:custGeom>
              <a:avLst/>
              <a:gdLst/>
              <a:ahLst/>
              <a:cxnLst/>
              <a:rect l="l" t="t" r="r" b="b"/>
              <a:pathLst>
                <a:path w="535" h="401" extrusionOk="0">
                  <a:moveTo>
                    <a:pt x="234" y="0"/>
                  </a:moveTo>
                  <a:cubicBezTo>
                    <a:pt x="1" y="0"/>
                    <a:pt x="1" y="401"/>
                    <a:pt x="234" y="401"/>
                  </a:cubicBezTo>
                  <a:cubicBezTo>
                    <a:pt x="535" y="401"/>
                    <a:pt x="535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0"/>
            <p:cNvSpPr/>
            <p:nvPr/>
          </p:nvSpPr>
          <p:spPr>
            <a:xfrm>
              <a:off x="8177075" y="287557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501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0"/>
            <p:cNvSpPr/>
            <p:nvPr/>
          </p:nvSpPr>
          <p:spPr>
            <a:xfrm>
              <a:off x="8172075" y="2849725"/>
              <a:ext cx="4175" cy="2525"/>
            </a:xfrm>
            <a:custGeom>
              <a:avLst/>
              <a:gdLst/>
              <a:ahLst/>
              <a:cxnLst/>
              <a:rect l="l" t="t" r="r" b="b"/>
              <a:pathLst>
                <a:path w="167" h="101" extrusionOk="0">
                  <a:moveTo>
                    <a:pt x="67" y="0"/>
                  </a:moveTo>
                  <a:cubicBezTo>
                    <a:pt x="0" y="0"/>
                    <a:pt x="0" y="100"/>
                    <a:pt x="67" y="100"/>
                  </a:cubicBezTo>
                  <a:cubicBezTo>
                    <a:pt x="167" y="100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0"/>
            <p:cNvSpPr/>
            <p:nvPr/>
          </p:nvSpPr>
          <p:spPr>
            <a:xfrm>
              <a:off x="8207925" y="2870575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67" y="0"/>
                  </a:moveTo>
                  <a:cubicBezTo>
                    <a:pt x="0" y="0"/>
                    <a:pt x="0" y="401"/>
                    <a:pt x="267" y="401"/>
                  </a:cubicBezTo>
                  <a:cubicBezTo>
                    <a:pt x="501" y="401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0"/>
            <p:cNvSpPr/>
            <p:nvPr/>
          </p:nvSpPr>
          <p:spPr>
            <a:xfrm>
              <a:off x="8253800" y="2843050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67" y="1"/>
                  </a:moveTo>
                  <a:cubicBezTo>
                    <a:pt x="0" y="1"/>
                    <a:pt x="0" y="301"/>
                    <a:pt x="167" y="301"/>
                  </a:cubicBezTo>
                  <a:cubicBezTo>
                    <a:pt x="400" y="301"/>
                    <a:pt x="4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0"/>
            <p:cNvSpPr/>
            <p:nvPr/>
          </p:nvSpPr>
          <p:spPr>
            <a:xfrm>
              <a:off x="8282975" y="2893075"/>
              <a:ext cx="16700" cy="12550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0"/>
            <p:cNvSpPr/>
            <p:nvPr/>
          </p:nvSpPr>
          <p:spPr>
            <a:xfrm>
              <a:off x="8314675" y="287635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07" y="1"/>
                  </a:moveTo>
                  <a:cubicBezTo>
                    <a:pt x="1" y="1"/>
                    <a:pt x="9" y="370"/>
                    <a:pt x="234" y="370"/>
                  </a:cubicBezTo>
                  <a:cubicBezTo>
                    <a:pt x="500" y="370"/>
                    <a:pt x="500" y="3"/>
                    <a:pt x="234" y="3"/>
                  </a:cubicBezTo>
                  <a:cubicBezTo>
                    <a:pt x="224" y="1"/>
                    <a:pt x="215" y="1"/>
                    <a:pt x="20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0"/>
            <p:cNvSpPr/>
            <p:nvPr/>
          </p:nvSpPr>
          <p:spPr>
            <a:xfrm>
              <a:off x="8244625" y="29081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0" y="367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0"/>
            <p:cNvSpPr/>
            <p:nvPr/>
          </p:nvSpPr>
          <p:spPr>
            <a:xfrm>
              <a:off x="8142875" y="2870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0"/>
            <p:cNvSpPr/>
            <p:nvPr/>
          </p:nvSpPr>
          <p:spPr>
            <a:xfrm>
              <a:off x="8310500" y="2792175"/>
              <a:ext cx="14200" cy="11700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1"/>
                  </a:moveTo>
                  <a:cubicBezTo>
                    <a:pt x="0" y="1"/>
                    <a:pt x="0" y="468"/>
                    <a:pt x="301" y="468"/>
                  </a:cubicBezTo>
                  <a:cubicBezTo>
                    <a:pt x="567" y="468"/>
                    <a:pt x="567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0"/>
            <p:cNvSpPr/>
            <p:nvPr/>
          </p:nvSpPr>
          <p:spPr>
            <a:xfrm>
              <a:off x="8115350" y="3736050"/>
              <a:ext cx="140925" cy="8425"/>
            </a:xfrm>
            <a:custGeom>
              <a:avLst/>
              <a:gdLst/>
              <a:ahLst/>
              <a:cxnLst/>
              <a:rect l="l" t="t" r="r" b="b"/>
              <a:pathLst>
                <a:path w="5637" h="337" extrusionOk="0">
                  <a:moveTo>
                    <a:pt x="5568" y="1"/>
                  </a:moveTo>
                  <a:cubicBezTo>
                    <a:pt x="5559" y="1"/>
                    <a:pt x="5549" y="2"/>
                    <a:pt x="5538" y="6"/>
                  </a:cubicBezTo>
                  <a:cubicBezTo>
                    <a:pt x="3703" y="140"/>
                    <a:pt x="1869" y="140"/>
                    <a:pt x="34" y="240"/>
                  </a:cubicBezTo>
                  <a:cubicBezTo>
                    <a:pt x="1" y="273"/>
                    <a:pt x="1" y="306"/>
                    <a:pt x="34" y="306"/>
                  </a:cubicBezTo>
                  <a:cubicBezTo>
                    <a:pt x="425" y="328"/>
                    <a:pt x="819" y="337"/>
                    <a:pt x="1214" y="337"/>
                  </a:cubicBezTo>
                  <a:cubicBezTo>
                    <a:pt x="2673" y="337"/>
                    <a:pt x="4147" y="211"/>
                    <a:pt x="5538" y="106"/>
                  </a:cubicBezTo>
                  <a:cubicBezTo>
                    <a:pt x="5627" y="106"/>
                    <a:pt x="5637" y="1"/>
                    <a:pt x="55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0"/>
            <p:cNvSpPr/>
            <p:nvPr/>
          </p:nvSpPr>
          <p:spPr>
            <a:xfrm>
              <a:off x="8198750" y="3705750"/>
              <a:ext cx="12525" cy="37500"/>
            </a:xfrm>
            <a:custGeom>
              <a:avLst/>
              <a:gdLst/>
              <a:ahLst/>
              <a:cxnLst/>
              <a:rect l="l" t="t" r="r" b="b"/>
              <a:pathLst>
                <a:path w="501" h="1500" extrusionOk="0">
                  <a:moveTo>
                    <a:pt x="459" y="1"/>
                  </a:moveTo>
                  <a:cubicBezTo>
                    <a:pt x="434" y="1"/>
                    <a:pt x="401" y="17"/>
                    <a:pt x="367" y="51"/>
                  </a:cubicBezTo>
                  <a:cubicBezTo>
                    <a:pt x="201" y="518"/>
                    <a:pt x="134" y="1018"/>
                    <a:pt x="0" y="1485"/>
                  </a:cubicBezTo>
                  <a:cubicBezTo>
                    <a:pt x="0" y="1485"/>
                    <a:pt x="45" y="1500"/>
                    <a:pt x="75" y="1500"/>
                  </a:cubicBezTo>
                  <a:cubicBezTo>
                    <a:pt x="89" y="1500"/>
                    <a:pt x="101" y="1496"/>
                    <a:pt x="101" y="1485"/>
                  </a:cubicBezTo>
                  <a:cubicBezTo>
                    <a:pt x="234" y="1051"/>
                    <a:pt x="501" y="518"/>
                    <a:pt x="501" y="51"/>
                  </a:cubicBezTo>
                  <a:cubicBezTo>
                    <a:pt x="501" y="17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0"/>
            <p:cNvSpPr/>
            <p:nvPr/>
          </p:nvSpPr>
          <p:spPr>
            <a:xfrm>
              <a:off x="8276350" y="3689250"/>
              <a:ext cx="129850" cy="45400"/>
            </a:xfrm>
            <a:custGeom>
              <a:avLst/>
              <a:gdLst/>
              <a:ahLst/>
              <a:cxnLst/>
              <a:rect l="l" t="t" r="r" b="b"/>
              <a:pathLst>
                <a:path w="5194" h="1816" extrusionOk="0">
                  <a:moveTo>
                    <a:pt x="16" y="1"/>
                  </a:moveTo>
                  <a:cubicBezTo>
                    <a:pt x="0" y="1"/>
                    <a:pt x="5" y="43"/>
                    <a:pt x="32" y="43"/>
                  </a:cubicBezTo>
                  <a:cubicBezTo>
                    <a:pt x="1733" y="611"/>
                    <a:pt x="3401" y="1144"/>
                    <a:pt x="5069" y="1811"/>
                  </a:cubicBezTo>
                  <a:cubicBezTo>
                    <a:pt x="5078" y="1814"/>
                    <a:pt x="5087" y="1816"/>
                    <a:pt x="5095" y="1816"/>
                  </a:cubicBezTo>
                  <a:cubicBezTo>
                    <a:pt x="5174" y="1816"/>
                    <a:pt x="5193" y="1678"/>
                    <a:pt x="5102" y="1678"/>
                  </a:cubicBezTo>
                  <a:cubicBezTo>
                    <a:pt x="3434" y="1044"/>
                    <a:pt x="1767" y="477"/>
                    <a:pt x="32" y="10"/>
                  </a:cubicBezTo>
                  <a:cubicBezTo>
                    <a:pt x="25" y="3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0"/>
            <p:cNvSpPr/>
            <p:nvPr/>
          </p:nvSpPr>
          <p:spPr>
            <a:xfrm>
              <a:off x="8343175" y="3684325"/>
              <a:ext cx="28825" cy="26250"/>
            </a:xfrm>
            <a:custGeom>
              <a:avLst/>
              <a:gdLst/>
              <a:ahLst/>
              <a:cxnLst/>
              <a:rect l="l" t="t" r="r" b="b"/>
              <a:pathLst>
                <a:path w="1153" h="1050" extrusionOk="0">
                  <a:moveTo>
                    <a:pt x="1055" y="0"/>
                  </a:moveTo>
                  <a:cubicBezTo>
                    <a:pt x="1047" y="0"/>
                    <a:pt x="1037" y="2"/>
                    <a:pt x="1028" y="7"/>
                  </a:cubicBezTo>
                  <a:cubicBezTo>
                    <a:pt x="862" y="140"/>
                    <a:pt x="695" y="307"/>
                    <a:pt x="528" y="407"/>
                  </a:cubicBezTo>
                  <a:cubicBezTo>
                    <a:pt x="361" y="574"/>
                    <a:pt x="161" y="741"/>
                    <a:pt x="28" y="908"/>
                  </a:cubicBezTo>
                  <a:cubicBezTo>
                    <a:pt x="0" y="990"/>
                    <a:pt x="18" y="1050"/>
                    <a:pt x="44" y="1050"/>
                  </a:cubicBezTo>
                  <a:cubicBezTo>
                    <a:pt x="49" y="1050"/>
                    <a:pt x="55" y="1047"/>
                    <a:pt x="61" y="1041"/>
                  </a:cubicBezTo>
                  <a:cubicBezTo>
                    <a:pt x="228" y="908"/>
                    <a:pt x="395" y="741"/>
                    <a:pt x="561" y="641"/>
                  </a:cubicBezTo>
                  <a:cubicBezTo>
                    <a:pt x="728" y="474"/>
                    <a:pt x="928" y="341"/>
                    <a:pt x="1095" y="140"/>
                  </a:cubicBezTo>
                  <a:cubicBezTo>
                    <a:pt x="1153" y="83"/>
                    <a:pt x="1111" y="0"/>
                    <a:pt x="10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0"/>
            <p:cNvSpPr/>
            <p:nvPr/>
          </p:nvSpPr>
          <p:spPr>
            <a:xfrm>
              <a:off x="8191250" y="2089425"/>
              <a:ext cx="140950" cy="104650"/>
            </a:xfrm>
            <a:custGeom>
              <a:avLst/>
              <a:gdLst/>
              <a:ahLst/>
              <a:cxnLst/>
              <a:rect l="l" t="t" r="r" b="b"/>
              <a:pathLst>
                <a:path w="5638" h="4186" extrusionOk="0">
                  <a:moveTo>
                    <a:pt x="1142" y="1"/>
                  </a:moveTo>
                  <a:cubicBezTo>
                    <a:pt x="944" y="1"/>
                    <a:pt x="850" y="48"/>
                    <a:pt x="901" y="124"/>
                  </a:cubicBezTo>
                  <a:cubicBezTo>
                    <a:pt x="1001" y="324"/>
                    <a:pt x="2802" y="658"/>
                    <a:pt x="2569" y="958"/>
                  </a:cubicBezTo>
                  <a:cubicBezTo>
                    <a:pt x="2538" y="996"/>
                    <a:pt x="2484" y="1012"/>
                    <a:pt x="2412" y="1012"/>
                  </a:cubicBezTo>
                  <a:cubicBezTo>
                    <a:pt x="1978" y="1012"/>
                    <a:pt x="885" y="418"/>
                    <a:pt x="324" y="418"/>
                  </a:cubicBezTo>
                  <a:cubicBezTo>
                    <a:pt x="163" y="418"/>
                    <a:pt x="46" y="466"/>
                    <a:pt x="0" y="591"/>
                  </a:cubicBezTo>
                  <a:cubicBezTo>
                    <a:pt x="0" y="591"/>
                    <a:pt x="467" y="791"/>
                    <a:pt x="968" y="991"/>
                  </a:cubicBezTo>
                  <a:cubicBezTo>
                    <a:pt x="1468" y="1158"/>
                    <a:pt x="2269" y="1458"/>
                    <a:pt x="2068" y="1692"/>
                  </a:cubicBezTo>
                  <a:cubicBezTo>
                    <a:pt x="2046" y="1714"/>
                    <a:pt x="2011" y="1725"/>
                    <a:pt x="1966" y="1725"/>
                  </a:cubicBezTo>
                  <a:cubicBezTo>
                    <a:pt x="1601" y="1725"/>
                    <a:pt x="586" y="1049"/>
                    <a:pt x="305" y="1049"/>
                  </a:cubicBezTo>
                  <a:cubicBezTo>
                    <a:pt x="266" y="1049"/>
                    <a:pt x="241" y="1062"/>
                    <a:pt x="234" y="1091"/>
                  </a:cubicBezTo>
                  <a:cubicBezTo>
                    <a:pt x="134" y="1325"/>
                    <a:pt x="1301" y="2092"/>
                    <a:pt x="2135" y="2492"/>
                  </a:cubicBezTo>
                  <a:cubicBezTo>
                    <a:pt x="2813" y="2845"/>
                    <a:pt x="2786" y="3021"/>
                    <a:pt x="2591" y="3021"/>
                  </a:cubicBezTo>
                  <a:cubicBezTo>
                    <a:pt x="2546" y="3021"/>
                    <a:pt x="2492" y="3012"/>
                    <a:pt x="2435" y="2993"/>
                  </a:cubicBezTo>
                  <a:cubicBezTo>
                    <a:pt x="2202" y="2935"/>
                    <a:pt x="1614" y="2495"/>
                    <a:pt x="1401" y="2495"/>
                  </a:cubicBezTo>
                  <a:cubicBezTo>
                    <a:pt x="1370" y="2495"/>
                    <a:pt x="1347" y="2505"/>
                    <a:pt x="1335" y="2526"/>
                  </a:cubicBezTo>
                  <a:cubicBezTo>
                    <a:pt x="1268" y="2759"/>
                    <a:pt x="2269" y="3593"/>
                    <a:pt x="2836" y="3827"/>
                  </a:cubicBezTo>
                  <a:cubicBezTo>
                    <a:pt x="3436" y="4027"/>
                    <a:pt x="4503" y="3960"/>
                    <a:pt x="4770" y="4160"/>
                  </a:cubicBezTo>
                  <a:cubicBezTo>
                    <a:pt x="4785" y="4178"/>
                    <a:pt x="4803" y="4186"/>
                    <a:pt x="4823" y="4186"/>
                  </a:cubicBezTo>
                  <a:cubicBezTo>
                    <a:pt x="5067" y="4186"/>
                    <a:pt x="5638" y="2959"/>
                    <a:pt x="5638" y="2959"/>
                  </a:cubicBezTo>
                  <a:cubicBezTo>
                    <a:pt x="5638" y="2959"/>
                    <a:pt x="3903" y="991"/>
                    <a:pt x="2769" y="458"/>
                  </a:cubicBezTo>
                  <a:cubicBezTo>
                    <a:pt x="2066" y="127"/>
                    <a:pt x="1465" y="1"/>
                    <a:pt x="1142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0"/>
            <p:cNvSpPr/>
            <p:nvPr/>
          </p:nvSpPr>
          <p:spPr>
            <a:xfrm>
              <a:off x="7981925" y="2094875"/>
              <a:ext cx="79250" cy="148875"/>
            </a:xfrm>
            <a:custGeom>
              <a:avLst/>
              <a:gdLst/>
              <a:ahLst/>
              <a:cxnLst/>
              <a:rect l="l" t="t" r="r" b="b"/>
              <a:pathLst>
                <a:path w="3170" h="5955" extrusionOk="0">
                  <a:moveTo>
                    <a:pt x="2578" y="1"/>
                  </a:moveTo>
                  <a:cubicBezTo>
                    <a:pt x="2044" y="1"/>
                    <a:pt x="1404" y="1944"/>
                    <a:pt x="1058" y="1944"/>
                  </a:cubicBezTo>
                  <a:cubicBezTo>
                    <a:pt x="1050" y="1944"/>
                    <a:pt x="1042" y="1943"/>
                    <a:pt x="1035" y="1941"/>
                  </a:cubicBezTo>
                  <a:cubicBezTo>
                    <a:pt x="668" y="1874"/>
                    <a:pt x="1802" y="406"/>
                    <a:pt x="1769" y="206"/>
                  </a:cubicBezTo>
                  <a:cubicBezTo>
                    <a:pt x="1759" y="179"/>
                    <a:pt x="1739" y="165"/>
                    <a:pt x="1709" y="165"/>
                  </a:cubicBezTo>
                  <a:cubicBezTo>
                    <a:pt x="1521" y="165"/>
                    <a:pt x="966" y="701"/>
                    <a:pt x="534" y="1707"/>
                  </a:cubicBezTo>
                  <a:cubicBezTo>
                    <a:pt x="34" y="2875"/>
                    <a:pt x="1" y="5510"/>
                    <a:pt x="1" y="5510"/>
                  </a:cubicBezTo>
                  <a:cubicBezTo>
                    <a:pt x="1" y="5510"/>
                    <a:pt x="979" y="5955"/>
                    <a:pt x="1338" y="5955"/>
                  </a:cubicBezTo>
                  <a:cubicBezTo>
                    <a:pt x="1419" y="5955"/>
                    <a:pt x="1468" y="5932"/>
                    <a:pt x="1468" y="5877"/>
                  </a:cubicBezTo>
                  <a:cubicBezTo>
                    <a:pt x="1502" y="5577"/>
                    <a:pt x="2369" y="4910"/>
                    <a:pt x="2669" y="4376"/>
                  </a:cubicBezTo>
                  <a:cubicBezTo>
                    <a:pt x="2969" y="3842"/>
                    <a:pt x="3170" y="2508"/>
                    <a:pt x="2969" y="2408"/>
                  </a:cubicBezTo>
                  <a:cubicBezTo>
                    <a:pt x="2961" y="2405"/>
                    <a:pt x="2952" y="2404"/>
                    <a:pt x="2944" y="2404"/>
                  </a:cubicBezTo>
                  <a:cubicBezTo>
                    <a:pt x="2721" y="2404"/>
                    <a:pt x="2531" y="3217"/>
                    <a:pt x="2402" y="3442"/>
                  </a:cubicBezTo>
                  <a:cubicBezTo>
                    <a:pt x="2366" y="3527"/>
                    <a:pt x="2303" y="3585"/>
                    <a:pt x="2254" y="3585"/>
                  </a:cubicBezTo>
                  <a:cubicBezTo>
                    <a:pt x="2168" y="3585"/>
                    <a:pt x="2123" y="3406"/>
                    <a:pt x="2336" y="2875"/>
                  </a:cubicBezTo>
                  <a:cubicBezTo>
                    <a:pt x="2703" y="2008"/>
                    <a:pt x="3136" y="673"/>
                    <a:pt x="2869" y="540"/>
                  </a:cubicBezTo>
                  <a:cubicBezTo>
                    <a:pt x="2861" y="535"/>
                    <a:pt x="2853" y="533"/>
                    <a:pt x="2844" y="533"/>
                  </a:cubicBezTo>
                  <a:cubicBezTo>
                    <a:pt x="2606" y="533"/>
                    <a:pt x="2167" y="2208"/>
                    <a:pt x="1877" y="2208"/>
                  </a:cubicBezTo>
                  <a:cubicBezTo>
                    <a:pt x="1874" y="2208"/>
                    <a:pt x="1871" y="2208"/>
                    <a:pt x="1869" y="2208"/>
                  </a:cubicBezTo>
                  <a:cubicBezTo>
                    <a:pt x="1568" y="2208"/>
                    <a:pt x="2002" y="1440"/>
                    <a:pt x="2236" y="1007"/>
                  </a:cubicBezTo>
                  <a:cubicBezTo>
                    <a:pt x="2502" y="540"/>
                    <a:pt x="2703" y="39"/>
                    <a:pt x="2703" y="39"/>
                  </a:cubicBezTo>
                  <a:cubicBezTo>
                    <a:pt x="2662" y="13"/>
                    <a:pt x="2620" y="1"/>
                    <a:pt x="257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3" name="Google Shape;3103;p20"/>
          <p:cNvGrpSpPr/>
          <p:nvPr/>
        </p:nvGrpSpPr>
        <p:grpSpPr>
          <a:xfrm flipH="1">
            <a:off x="5013396" y="4362025"/>
            <a:ext cx="627975" cy="1457875"/>
            <a:chOff x="6277375" y="207700"/>
            <a:chExt cx="627975" cy="1457875"/>
          </a:xfrm>
        </p:grpSpPr>
        <p:sp>
          <p:nvSpPr>
            <p:cNvPr id="3104" name="Google Shape;3104;p20"/>
            <p:cNvSpPr/>
            <p:nvPr/>
          </p:nvSpPr>
          <p:spPr>
            <a:xfrm>
              <a:off x="6338250" y="361025"/>
              <a:ext cx="39225" cy="48950"/>
            </a:xfrm>
            <a:custGeom>
              <a:avLst/>
              <a:gdLst/>
              <a:ahLst/>
              <a:cxnLst/>
              <a:rect l="l" t="t" r="r" b="b"/>
              <a:pathLst>
                <a:path w="1569" h="1958" extrusionOk="0">
                  <a:moveTo>
                    <a:pt x="679" y="0"/>
                  </a:moveTo>
                  <a:cubicBezTo>
                    <a:pt x="623" y="0"/>
                    <a:pt x="573" y="4"/>
                    <a:pt x="534" y="10"/>
                  </a:cubicBezTo>
                  <a:cubicBezTo>
                    <a:pt x="167" y="77"/>
                    <a:pt x="1" y="511"/>
                    <a:pt x="34" y="878"/>
                  </a:cubicBezTo>
                  <a:cubicBezTo>
                    <a:pt x="111" y="1467"/>
                    <a:pt x="561" y="1957"/>
                    <a:pt x="1083" y="1957"/>
                  </a:cubicBezTo>
                  <a:cubicBezTo>
                    <a:pt x="1241" y="1957"/>
                    <a:pt x="1406" y="1912"/>
                    <a:pt x="1568" y="1812"/>
                  </a:cubicBezTo>
                  <a:lnTo>
                    <a:pt x="1235" y="311"/>
                  </a:lnTo>
                  <a:cubicBezTo>
                    <a:pt x="1235" y="69"/>
                    <a:pt x="910" y="0"/>
                    <a:pt x="679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0"/>
            <p:cNvSpPr/>
            <p:nvPr/>
          </p:nvSpPr>
          <p:spPr>
            <a:xfrm>
              <a:off x="6383600" y="339600"/>
              <a:ext cx="8050" cy="5600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88" y="0"/>
                  </a:moveTo>
                  <a:cubicBezTo>
                    <a:pt x="55" y="0"/>
                    <a:pt x="21" y="34"/>
                    <a:pt x="21" y="67"/>
                  </a:cubicBezTo>
                  <a:cubicBezTo>
                    <a:pt x="0" y="171"/>
                    <a:pt x="84" y="223"/>
                    <a:pt x="157" y="223"/>
                  </a:cubicBezTo>
                  <a:cubicBezTo>
                    <a:pt x="202" y="223"/>
                    <a:pt x="242" y="204"/>
                    <a:pt x="255" y="167"/>
                  </a:cubicBezTo>
                  <a:cubicBezTo>
                    <a:pt x="322" y="34"/>
                    <a:pt x="221" y="0"/>
                    <a:pt x="1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0"/>
            <p:cNvSpPr/>
            <p:nvPr/>
          </p:nvSpPr>
          <p:spPr>
            <a:xfrm>
              <a:off x="6397500" y="369575"/>
              <a:ext cx="10000" cy="15900"/>
            </a:xfrm>
            <a:custGeom>
              <a:avLst/>
              <a:gdLst/>
              <a:ahLst/>
              <a:cxnLst/>
              <a:rect l="l" t="t" r="r" b="b"/>
              <a:pathLst>
                <a:path w="400" h="636" extrusionOk="0">
                  <a:moveTo>
                    <a:pt x="328" y="0"/>
                  </a:moveTo>
                  <a:cubicBezTo>
                    <a:pt x="30" y="0"/>
                    <a:pt x="0" y="379"/>
                    <a:pt x="32" y="636"/>
                  </a:cubicBezTo>
                  <a:cubicBezTo>
                    <a:pt x="99" y="636"/>
                    <a:pt x="166" y="636"/>
                    <a:pt x="132" y="536"/>
                  </a:cubicBezTo>
                  <a:cubicBezTo>
                    <a:pt x="132" y="469"/>
                    <a:pt x="132" y="336"/>
                    <a:pt x="166" y="236"/>
                  </a:cubicBezTo>
                  <a:cubicBezTo>
                    <a:pt x="199" y="135"/>
                    <a:pt x="299" y="135"/>
                    <a:pt x="366" y="69"/>
                  </a:cubicBezTo>
                  <a:cubicBezTo>
                    <a:pt x="399" y="69"/>
                    <a:pt x="399" y="2"/>
                    <a:pt x="366" y="2"/>
                  </a:cubicBezTo>
                  <a:cubicBezTo>
                    <a:pt x="353" y="1"/>
                    <a:pt x="340" y="0"/>
                    <a:pt x="3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0"/>
            <p:cNvSpPr/>
            <p:nvPr/>
          </p:nvSpPr>
          <p:spPr>
            <a:xfrm>
              <a:off x="6360325" y="557775"/>
              <a:ext cx="33000" cy="44125"/>
            </a:xfrm>
            <a:custGeom>
              <a:avLst/>
              <a:gdLst/>
              <a:ahLst/>
              <a:cxnLst/>
              <a:rect l="l" t="t" r="r" b="b"/>
              <a:pathLst>
                <a:path w="1320" h="1765" extrusionOk="0">
                  <a:moveTo>
                    <a:pt x="1042" y="0"/>
                  </a:moveTo>
                  <a:cubicBezTo>
                    <a:pt x="867" y="0"/>
                    <a:pt x="711" y="75"/>
                    <a:pt x="619" y="213"/>
                  </a:cubicBezTo>
                  <a:cubicBezTo>
                    <a:pt x="519" y="346"/>
                    <a:pt x="485" y="546"/>
                    <a:pt x="452" y="713"/>
                  </a:cubicBezTo>
                  <a:lnTo>
                    <a:pt x="452" y="947"/>
                  </a:lnTo>
                  <a:cubicBezTo>
                    <a:pt x="452" y="1013"/>
                    <a:pt x="485" y="1114"/>
                    <a:pt x="485" y="1214"/>
                  </a:cubicBezTo>
                  <a:cubicBezTo>
                    <a:pt x="519" y="1380"/>
                    <a:pt x="419" y="1480"/>
                    <a:pt x="152" y="1480"/>
                  </a:cubicBezTo>
                  <a:cubicBezTo>
                    <a:pt x="138" y="1467"/>
                    <a:pt x="113" y="1459"/>
                    <a:pt x="88" y="1459"/>
                  </a:cubicBezTo>
                  <a:cubicBezTo>
                    <a:pt x="53" y="1459"/>
                    <a:pt x="18" y="1475"/>
                    <a:pt x="18" y="1514"/>
                  </a:cubicBezTo>
                  <a:cubicBezTo>
                    <a:pt x="1" y="1691"/>
                    <a:pt x="124" y="1765"/>
                    <a:pt x="269" y="1765"/>
                  </a:cubicBezTo>
                  <a:cubicBezTo>
                    <a:pt x="397" y="1765"/>
                    <a:pt x="541" y="1708"/>
                    <a:pt x="619" y="1614"/>
                  </a:cubicBezTo>
                  <a:cubicBezTo>
                    <a:pt x="752" y="1447"/>
                    <a:pt x="685" y="1280"/>
                    <a:pt x="685" y="1114"/>
                  </a:cubicBezTo>
                  <a:cubicBezTo>
                    <a:pt x="655" y="718"/>
                    <a:pt x="652" y="129"/>
                    <a:pt x="1132" y="129"/>
                  </a:cubicBezTo>
                  <a:cubicBezTo>
                    <a:pt x="1179" y="129"/>
                    <a:pt x="1230" y="134"/>
                    <a:pt x="1286" y="146"/>
                  </a:cubicBezTo>
                  <a:cubicBezTo>
                    <a:pt x="1286" y="146"/>
                    <a:pt x="1319" y="113"/>
                    <a:pt x="1286" y="46"/>
                  </a:cubicBezTo>
                  <a:cubicBezTo>
                    <a:pt x="1203" y="15"/>
                    <a:pt x="1121" y="0"/>
                    <a:pt x="1042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0"/>
            <p:cNvSpPr/>
            <p:nvPr/>
          </p:nvSpPr>
          <p:spPr>
            <a:xfrm>
              <a:off x="6365775" y="622350"/>
              <a:ext cx="46725" cy="42200"/>
            </a:xfrm>
            <a:custGeom>
              <a:avLst/>
              <a:gdLst/>
              <a:ahLst/>
              <a:cxnLst/>
              <a:rect l="l" t="t" r="r" b="b"/>
              <a:pathLst>
                <a:path w="1869" h="1688" extrusionOk="0">
                  <a:moveTo>
                    <a:pt x="1441" y="0"/>
                  </a:moveTo>
                  <a:cubicBezTo>
                    <a:pt x="1139" y="0"/>
                    <a:pt x="831" y="93"/>
                    <a:pt x="734" y="432"/>
                  </a:cubicBezTo>
                  <a:cubicBezTo>
                    <a:pt x="701" y="599"/>
                    <a:pt x="734" y="799"/>
                    <a:pt x="801" y="966"/>
                  </a:cubicBezTo>
                  <a:cubicBezTo>
                    <a:pt x="834" y="1199"/>
                    <a:pt x="901" y="1433"/>
                    <a:pt x="601" y="1499"/>
                  </a:cubicBezTo>
                  <a:cubicBezTo>
                    <a:pt x="549" y="1520"/>
                    <a:pt x="497" y="1528"/>
                    <a:pt x="447" y="1528"/>
                  </a:cubicBezTo>
                  <a:cubicBezTo>
                    <a:pt x="334" y="1528"/>
                    <a:pt x="226" y="1489"/>
                    <a:pt x="134" y="1466"/>
                  </a:cubicBezTo>
                  <a:cubicBezTo>
                    <a:pt x="67" y="1466"/>
                    <a:pt x="0" y="1599"/>
                    <a:pt x="101" y="1633"/>
                  </a:cubicBezTo>
                  <a:cubicBezTo>
                    <a:pt x="209" y="1665"/>
                    <a:pt x="335" y="1687"/>
                    <a:pt x="459" y="1687"/>
                  </a:cubicBezTo>
                  <a:cubicBezTo>
                    <a:pt x="717" y="1687"/>
                    <a:pt x="967" y="1592"/>
                    <a:pt x="1035" y="1299"/>
                  </a:cubicBezTo>
                  <a:cubicBezTo>
                    <a:pt x="1068" y="1132"/>
                    <a:pt x="968" y="932"/>
                    <a:pt x="934" y="765"/>
                  </a:cubicBezTo>
                  <a:cubicBezTo>
                    <a:pt x="813" y="251"/>
                    <a:pt x="1214" y="94"/>
                    <a:pt x="1663" y="94"/>
                  </a:cubicBezTo>
                  <a:cubicBezTo>
                    <a:pt x="1709" y="94"/>
                    <a:pt x="1755" y="95"/>
                    <a:pt x="1802" y="98"/>
                  </a:cubicBezTo>
                  <a:cubicBezTo>
                    <a:pt x="1868" y="98"/>
                    <a:pt x="1868" y="32"/>
                    <a:pt x="1768" y="32"/>
                  </a:cubicBezTo>
                  <a:cubicBezTo>
                    <a:pt x="1668" y="13"/>
                    <a:pt x="1555" y="0"/>
                    <a:pt x="144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0"/>
            <p:cNvSpPr/>
            <p:nvPr/>
          </p:nvSpPr>
          <p:spPr>
            <a:xfrm>
              <a:off x="6348250" y="696225"/>
              <a:ext cx="45525" cy="29525"/>
            </a:xfrm>
            <a:custGeom>
              <a:avLst/>
              <a:gdLst/>
              <a:ahLst/>
              <a:cxnLst/>
              <a:rect l="l" t="t" r="r" b="b"/>
              <a:pathLst>
                <a:path w="1821" h="1181" extrusionOk="0">
                  <a:moveTo>
                    <a:pt x="687" y="1"/>
                  </a:moveTo>
                  <a:cubicBezTo>
                    <a:pt x="400" y="1"/>
                    <a:pt x="148" y="214"/>
                    <a:pt x="1" y="479"/>
                  </a:cubicBezTo>
                  <a:cubicBezTo>
                    <a:pt x="1" y="508"/>
                    <a:pt x="50" y="586"/>
                    <a:pt x="85" y="586"/>
                  </a:cubicBezTo>
                  <a:cubicBezTo>
                    <a:pt x="91" y="586"/>
                    <a:pt x="96" y="584"/>
                    <a:pt x="101" y="579"/>
                  </a:cubicBezTo>
                  <a:cubicBezTo>
                    <a:pt x="234" y="446"/>
                    <a:pt x="335" y="279"/>
                    <a:pt x="568" y="246"/>
                  </a:cubicBezTo>
                  <a:cubicBezTo>
                    <a:pt x="605" y="232"/>
                    <a:pt x="638" y="226"/>
                    <a:pt x="670" y="226"/>
                  </a:cubicBezTo>
                  <a:cubicBezTo>
                    <a:pt x="871" y="226"/>
                    <a:pt x="982" y="473"/>
                    <a:pt x="1068" y="646"/>
                  </a:cubicBezTo>
                  <a:cubicBezTo>
                    <a:pt x="1102" y="813"/>
                    <a:pt x="1135" y="1013"/>
                    <a:pt x="1269" y="1113"/>
                  </a:cubicBezTo>
                  <a:cubicBezTo>
                    <a:pt x="1326" y="1159"/>
                    <a:pt x="1399" y="1181"/>
                    <a:pt x="1473" y="1181"/>
                  </a:cubicBezTo>
                  <a:cubicBezTo>
                    <a:pt x="1614" y="1181"/>
                    <a:pt x="1758" y="1099"/>
                    <a:pt x="1802" y="946"/>
                  </a:cubicBezTo>
                  <a:cubicBezTo>
                    <a:pt x="1821" y="871"/>
                    <a:pt x="1777" y="828"/>
                    <a:pt x="1728" y="828"/>
                  </a:cubicBezTo>
                  <a:cubicBezTo>
                    <a:pt x="1690" y="828"/>
                    <a:pt x="1650" y="854"/>
                    <a:pt x="1635" y="913"/>
                  </a:cubicBezTo>
                  <a:cubicBezTo>
                    <a:pt x="1605" y="917"/>
                    <a:pt x="1577" y="919"/>
                    <a:pt x="1550" y="919"/>
                  </a:cubicBezTo>
                  <a:cubicBezTo>
                    <a:pt x="1370" y="919"/>
                    <a:pt x="1269" y="824"/>
                    <a:pt x="1269" y="679"/>
                  </a:cubicBezTo>
                  <a:cubicBezTo>
                    <a:pt x="1269" y="612"/>
                    <a:pt x="1235" y="579"/>
                    <a:pt x="1235" y="479"/>
                  </a:cubicBezTo>
                  <a:cubicBezTo>
                    <a:pt x="1235" y="412"/>
                    <a:pt x="1168" y="346"/>
                    <a:pt x="1135" y="279"/>
                  </a:cubicBezTo>
                  <a:cubicBezTo>
                    <a:pt x="1068" y="145"/>
                    <a:pt x="968" y="79"/>
                    <a:pt x="802" y="12"/>
                  </a:cubicBezTo>
                  <a:cubicBezTo>
                    <a:pt x="763" y="4"/>
                    <a:pt x="724" y="1"/>
                    <a:pt x="68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0"/>
            <p:cNvSpPr/>
            <p:nvPr/>
          </p:nvSpPr>
          <p:spPr>
            <a:xfrm>
              <a:off x="6354925" y="744875"/>
              <a:ext cx="25050" cy="50075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401" y="1"/>
                  </a:moveTo>
                  <a:cubicBezTo>
                    <a:pt x="134" y="101"/>
                    <a:pt x="1" y="434"/>
                    <a:pt x="34" y="801"/>
                  </a:cubicBezTo>
                  <a:cubicBezTo>
                    <a:pt x="68" y="968"/>
                    <a:pt x="168" y="1068"/>
                    <a:pt x="301" y="1168"/>
                  </a:cubicBezTo>
                  <a:cubicBezTo>
                    <a:pt x="334" y="1202"/>
                    <a:pt x="401" y="1235"/>
                    <a:pt x="468" y="1302"/>
                  </a:cubicBezTo>
                  <a:cubicBezTo>
                    <a:pt x="635" y="1368"/>
                    <a:pt x="635" y="1502"/>
                    <a:pt x="535" y="1735"/>
                  </a:cubicBezTo>
                  <a:cubicBezTo>
                    <a:pt x="501" y="1735"/>
                    <a:pt x="401" y="1769"/>
                    <a:pt x="368" y="1769"/>
                  </a:cubicBezTo>
                  <a:cubicBezTo>
                    <a:pt x="301" y="1835"/>
                    <a:pt x="301" y="2002"/>
                    <a:pt x="401" y="2002"/>
                  </a:cubicBezTo>
                  <a:cubicBezTo>
                    <a:pt x="668" y="2002"/>
                    <a:pt x="1002" y="1835"/>
                    <a:pt x="901" y="1535"/>
                  </a:cubicBezTo>
                  <a:cubicBezTo>
                    <a:pt x="868" y="1368"/>
                    <a:pt x="735" y="1302"/>
                    <a:pt x="635" y="1202"/>
                  </a:cubicBezTo>
                  <a:cubicBezTo>
                    <a:pt x="201" y="901"/>
                    <a:pt x="134" y="534"/>
                    <a:pt x="501" y="168"/>
                  </a:cubicBezTo>
                  <a:cubicBezTo>
                    <a:pt x="535" y="6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0"/>
            <p:cNvSpPr/>
            <p:nvPr/>
          </p:nvSpPr>
          <p:spPr>
            <a:xfrm>
              <a:off x="6379675" y="811125"/>
              <a:ext cx="41425" cy="28025"/>
            </a:xfrm>
            <a:custGeom>
              <a:avLst/>
              <a:gdLst/>
              <a:ahLst/>
              <a:cxnLst/>
              <a:rect l="l" t="t" r="r" b="b"/>
              <a:pathLst>
                <a:path w="1657" h="1121" extrusionOk="0">
                  <a:moveTo>
                    <a:pt x="490" y="1"/>
                  </a:moveTo>
                  <a:cubicBezTo>
                    <a:pt x="296" y="1"/>
                    <a:pt x="143" y="132"/>
                    <a:pt x="45" y="353"/>
                  </a:cubicBezTo>
                  <a:cubicBezTo>
                    <a:pt x="0" y="353"/>
                    <a:pt x="15" y="368"/>
                    <a:pt x="40" y="368"/>
                  </a:cubicBezTo>
                  <a:cubicBezTo>
                    <a:pt x="52" y="368"/>
                    <a:pt x="67" y="364"/>
                    <a:pt x="78" y="353"/>
                  </a:cubicBezTo>
                  <a:cubicBezTo>
                    <a:pt x="145" y="253"/>
                    <a:pt x="312" y="86"/>
                    <a:pt x="412" y="86"/>
                  </a:cubicBezTo>
                  <a:cubicBezTo>
                    <a:pt x="579" y="86"/>
                    <a:pt x="712" y="219"/>
                    <a:pt x="745" y="386"/>
                  </a:cubicBezTo>
                  <a:cubicBezTo>
                    <a:pt x="812" y="486"/>
                    <a:pt x="812" y="586"/>
                    <a:pt x="845" y="720"/>
                  </a:cubicBezTo>
                  <a:cubicBezTo>
                    <a:pt x="879" y="887"/>
                    <a:pt x="979" y="1020"/>
                    <a:pt x="1146" y="1087"/>
                  </a:cubicBezTo>
                  <a:cubicBezTo>
                    <a:pt x="1192" y="1110"/>
                    <a:pt x="1244" y="1120"/>
                    <a:pt x="1298" y="1120"/>
                  </a:cubicBezTo>
                  <a:cubicBezTo>
                    <a:pt x="1476" y="1120"/>
                    <a:pt x="1656" y="1000"/>
                    <a:pt x="1579" y="820"/>
                  </a:cubicBezTo>
                  <a:cubicBezTo>
                    <a:pt x="1579" y="783"/>
                    <a:pt x="1559" y="757"/>
                    <a:pt x="1536" y="757"/>
                  </a:cubicBezTo>
                  <a:cubicBezTo>
                    <a:pt x="1516" y="757"/>
                    <a:pt x="1494" y="775"/>
                    <a:pt x="1479" y="820"/>
                  </a:cubicBezTo>
                  <a:cubicBezTo>
                    <a:pt x="1433" y="912"/>
                    <a:pt x="1371" y="949"/>
                    <a:pt x="1308" y="949"/>
                  </a:cubicBezTo>
                  <a:cubicBezTo>
                    <a:pt x="1189" y="949"/>
                    <a:pt x="1067" y="818"/>
                    <a:pt x="1046" y="686"/>
                  </a:cubicBezTo>
                  <a:cubicBezTo>
                    <a:pt x="1012" y="586"/>
                    <a:pt x="1012" y="486"/>
                    <a:pt x="979" y="386"/>
                  </a:cubicBezTo>
                  <a:cubicBezTo>
                    <a:pt x="912" y="253"/>
                    <a:pt x="845" y="153"/>
                    <a:pt x="712" y="53"/>
                  </a:cubicBezTo>
                  <a:cubicBezTo>
                    <a:pt x="633" y="18"/>
                    <a:pt x="559" y="1"/>
                    <a:pt x="490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0"/>
            <p:cNvSpPr/>
            <p:nvPr/>
          </p:nvSpPr>
          <p:spPr>
            <a:xfrm>
              <a:off x="6365400" y="850150"/>
              <a:ext cx="34600" cy="54675"/>
            </a:xfrm>
            <a:custGeom>
              <a:avLst/>
              <a:gdLst/>
              <a:ahLst/>
              <a:cxnLst/>
              <a:rect l="l" t="t" r="r" b="b"/>
              <a:pathLst>
                <a:path w="1384" h="2187" extrusionOk="0">
                  <a:moveTo>
                    <a:pt x="1088" y="0"/>
                  </a:moveTo>
                  <a:cubicBezTo>
                    <a:pt x="774" y="0"/>
                    <a:pt x="454" y="190"/>
                    <a:pt x="316" y="493"/>
                  </a:cubicBezTo>
                  <a:cubicBezTo>
                    <a:pt x="282" y="660"/>
                    <a:pt x="249" y="827"/>
                    <a:pt x="282" y="993"/>
                  </a:cubicBezTo>
                  <a:cubicBezTo>
                    <a:pt x="316" y="1127"/>
                    <a:pt x="382" y="1194"/>
                    <a:pt x="449" y="1294"/>
                  </a:cubicBezTo>
                  <a:cubicBezTo>
                    <a:pt x="482" y="1327"/>
                    <a:pt x="482" y="1360"/>
                    <a:pt x="549" y="1360"/>
                  </a:cubicBezTo>
                  <a:cubicBezTo>
                    <a:pt x="783" y="1594"/>
                    <a:pt x="649" y="1794"/>
                    <a:pt x="149" y="1927"/>
                  </a:cubicBezTo>
                  <a:cubicBezTo>
                    <a:pt x="136" y="1915"/>
                    <a:pt x="123" y="1910"/>
                    <a:pt x="109" y="1910"/>
                  </a:cubicBezTo>
                  <a:cubicBezTo>
                    <a:pt x="52" y="1910"/>
                    <a:pt x="1" y="2013"/>
                    <a:pt x="82" y="2094"/>
                  </a:cubicBezTo>
                  <a:cubicBezTo>
                    <a:pt x="175" y="2156"/>
                    <a:pt x="287" y="2186"/>
                    <a:pt x="398" y="2186"/>
                  </a:cubicBezTo>
                  <a:cubicBezTo>
                    <a:pt x="644" y="2186"/>
                    <a:pt x="883" y="2037"/>
                    <a:pt x="883" y="1761"/>
                  </a:cubicBezTo>
                  <a:cubicBezTo>
                    <a:pt x="883" y="1494"/>
                    <a:pt x="716" y="1360"/>
                    <a:pt x="583" y="1194"/>
                  </a:cubicBezTo>
                  <a:cubicBezTo>
                    <a:pt x="237" y="690"/>
                    <a:pt x="573" y="187"/>
                    <a:pt x="1143" y="187"/>
                  </a:cubicBezTo>
                  <a:cubicBezTo>
                    <a:pt x="1178" y="187"/>
                    <a:pt x="1213" y="189"/>
                    <a:pt x="1250" y="193"/>
                  </a:cubicBezTo>
                  <a:cubicBezTo>
                    <a:pt x="1383" y="160"/>
                    <a:pt x="1383" y="93"/>
                    <a:pt x="1283" y="26"/>
                  </a:cubicBezTo>
                  <a:cubicBezTo>
                    <a:pt x="1219" y="9"/>
                    <a:pt x="1154" y="0"/>
                    <a:pt x="108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0"/>
            <p:cNvSpPr/>
            <p:nvPr/>
          </p:nvSpPr>
          <p:spPr>
            <a:xfrm>
              <a:off x="6295725" y="207700"/>
              <a:ext cx="217675" cy="182700"/>
            </a:xfrm>
            <a:custGeom>
              <a:avLst/>
              <a:gdLst/>
              <a:ahLst/>
              <a:cxnLst/>
              <a:rect l="l" t="t" r="r" b="b"/>
              <a:pathLst>
                <a:path w="8707" h="7308" extrusionOk="0">
                  <a:moveTo>
                    <a:pt x="4879" y="0"/>
                  </a:moveTo>
                  <a:cubicBezTo>
                    <a:pt x="4843" y="0"/>
                    <a:pt x="4807" y="2"/>
                    <a:pt x="4771" y="6"/>
                  </a:cubicBezTo>
                  <a:cubicBezTo>
                    <a:pt x="4170" y="106"/>
                    <a:pt x="3603" y="606"/>
                    <a:pt x="3336" y="1173"/>
                  </a:cubicBezTo>
                  <a:cubicBezTo>
                    <a:pt x="3109" y="1022"/>
                    <a:pt x="2833" y="946"/>
                    <a:pt x="2559" y="946"/>
                  </a:cubicBezTo>
                  <a:cubicBezTo>
                    <a:pt x="2231" y="946"/>
                    <a:pt x="1905" y="1055"/>
                    <a:pt x="1668" y="1273"/>
                  </a:cubicBezTo>
                  <a:cubicBezTo>
                    <a:pt x="1201" y="1640"/>
                    <a:pt x="1035" y="2341"/>
                    <a:pt x="1335" y="2874"/>
                  </a:cubicBezTo>
                  <a:cubicBezTo>
                    <a:pt x="701" y="2941"/>
                    <a:pt x="167" y="3475"/>
                    <a:pt x="67" y="4109"/>
                  </a:cubicBezTo>
                  <a:cubicBezTo>
                    <a:pt x="0" y="4709"/>
                    <a:pt x="367" y="5343"/>
                    <a:pt x="934" y="5610"/>
                  </a:cubicBezTo>
                  <a:cubicBezTo>
                    <a:pt x="568" y="5843"/>
                    <a:pt x="434" y="6377"/>
                    <a:pt x="701" y="6711"/>
                  </a:cubicBezTo>
                  <a:cubicBezTo>
                    <a:pt x="860" y="6937"/>
                    <a:pt x="1141" y="7071"/>
                    <a:pt x="1431" y="7071"/>
                  </a:cubicBezTo>
                  <a:cubicBezTo>
                    <a:pt x="1568" y="7071"/>
                    <a:pt x="1707" y="7042"/>
                    <a:pt x="1835" y="6977"/>
                  </a:cubicBezTo>
                  <a:lnTo>
                    <a:pt x="1835" y="6877"/>
                  </a:lnTo>
                  <a:cubicBezTo>
                    <a:pt x="2533" y="7166"/>
                    <a:pt x="3291" y="7307"/>
                    <a:pt x="4054" y="7307"/>
                  </a:cubicBezTo>
                  <a:cubicBezTo>
                    <a:pt x="5406" y="7307"/>
                    <a:pt x="6773" y="6863"/>
                    <a:pt x="7839" y="6010"/>
                  </a:cubicBezTo>
                  <a:cubicBezTo>
                    <a:pt x="8173" y="5710"/>
                    <a:pt x="8507" y="5376"/>
                    <a:pt x="8607" y="4943"/>
                  </a:cubicBezTo>
                  <a:cubicBezTo>
                    <a:pt x="8707" y="4476"/>
                    <a:pt x="8507" y="3942"/>
                    <a:pt x="8073" y="3808"/>
                  </a:cubicBezTo>
                  <a:cubicBezTo>
                    <a:pt x="8440" y="3642"/>
                    <a:pt x="8673" y="3141"/>
                    <a:pt x="8507" y="2774"/>
                  </a:cubicBezTo>
                  <a:cubicBezTo>
                    <a:pt x="8401" y="2430"/>
                    <a:pt x="8064" y="2233"/>
                    <a:pt x="7746" y="2233"/>
                  </a:cubicBezTo>
                  <a:cubicBezTo>
                    <a:pt x="7663" y="2233"/>
                    <a:pt x="7582" y="2246"/>
                    <a:pt x="7506" y="2274"/>
                  </a:cubicBezTo>
                  <a:cubicBezTo>
                    <a:pt x="7839" y="1874"/>
                    <a:pt x="7773" y="1207"/>
                    <a:pt x="7372" y="873"/>
                  </a:cubicBezTo>
                  <a:cubicBezTo>
                    <a:pt x="7205" y="770"/>
                    <a:pt x="7004" y="717"/>
                    <a:pt x="6804" y="717"/>
                  </a:cubicBezTo>
                  <a:cubicBezTo>
                    <a:pt x="6484" y="717"/>
                    <a:pt x="6169" y="853"/>
                    <a:pt x="6005" y="1140"/>
                  </a:cubicBezTo>
                  <a:cubicBezTo>
                    <a:pt x="6163" y="540"/>
                    <a:pt x="5514" y="0"/>
                    <a:pt x="4879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0"/>
            <p:cNvSpPr/>
            <p:nvPr/>
          </p:nvSpPr>
          <p:spPr>
            <a:xfrm>
              <a:off x="6277375" y="486375"/>
              <a:ext cx="148475" cy="178425"/>
            </a:xfrm>
            <a:custGeom>
              <a:avLst/>
              <a:gdLst/>
              <a:ahLst/>
              <a:cxnLst/>
              <a:rect l="l" t="t" r="r" b="b"/>
              <a:pathLst>
                <a:path w="5939" h="7137" extrusionOk="0">
                  <a:moveTo>
                    <a:pt x="5938" y="0"/>
                  </a:moveTo>
                  <a:cubicBezTo>
                    <a:pt x="4470" y="400"/>
                    <a:pt x="3103" y="1134"/>
                    <a:pt x="1935" y="2035"/>
                  </a:cubicBezTo>
                  <a:cubicBezTo>
                    <a:pt x="1302" y="2535"/>
                    <a:pt x="768" y="3069"/>
                    <a:pt x="434" y="3803"/>
                  </a:cubicBezTo>
                  <a:cubicBezTo>
                    <a:pt x="101" y="4503"/>
                    <a:pt x="1" y="5337"/>
                    <a:pt x="401" y="6038"/>
                  </a:cubicBezTo>
                  <a:cubicBezTo>
                    <a:pt x="787" y="6762"/>
                    <a:pt x="1610" y="7137"/>
                    <a:pt x="2428" y="7137"/>
                  </a:cubicBezTo>
                  <a:cubicBezTo>
                    <a:pt x="2740" y="7137"/>
                    <a:pt x="3051" y="7082"/>
                    <a:pt x="3336" y="6972"/>
                  </a:cubicBezTo>
                  <a:cubicBezTo>
                    <a:pt x="4404" y="6538"/>
                    <a:pt x="5104" y="5504"/>
                    <a:pt x="5438" y="4403"/>
                  </a:cubicBezTo>
                  <a:cubicBezTo>
                    <a:pt x="5771" y="3336"/>
                    <a:pt x="5738" y="2168"/>
                    <a:pt x="5671" y="1034"/>
                  </a:cubicBezTo>
                  <a:lnTo>
                    <a:pt x="5938" y="0"/>
                  </a:lnTo>
                  <a:close/>
                </a:path>
              </a:pathLst>
            </a:custGeom>
            <a:solidFill>
              <a:srgbClr val="D15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0"/>
            <p:cNvSpPr/>
            <p:nvPr/>
          </p:nvSpPr>
          <p:spPr>
            <a:xfrm>
              <a:off x="6406625" y="995500"/>
              <a:ext cx="74250" cy="141350"/>
            </a:xfrm>
            <a:custGeom>
              <a:avLst/>
              <a:gdLst/>
              <a:ahLst/>
              <a:cxnLst/>
              <a:rect l="l" t="t" r="r" b="b"/>
              <a:pathLst>
                <a:path w="2970" h="5654" extrusionOk="0">
                  <a:moveTo>
                    <a:pt x="1453" y="0"/>
                  </a:moveTo>
                  <a:cubicBezTo>
                    <a:pt x="1088" y="0"/>
                    <a:pt x="1" y="483"/>
                    <a:pt x="1" y="483"/>
                  </a:cubicBezTo>
                  <a:cubicBezTo>
                    <a:pt x="1" y="483"/>
                    <a:pt x="68" y="2818"/>
                    <a:pt x="435" y="3952"/>
                  </a:cubicBezTo>
                  <a:cubicBezTo>
                    <a:pt x="775" y="4889"/>
                    <a:pt x="1260" y="5439"/>
                    <a:pt x="1418" y="5439"/>
                  </a:cubicBezTo>
                  <a:cubicBezTo>
                    <a:pt x="1446" y="5439"/>
                    <a:pt x="1464" y="5422"/>
                    <a:pt x="1469" y="5387"/>
                  </a:cubicBezTo>
                  <a:cubicBezTo>
                    <a:pt x="1502" y="5187"/>
                    <a:pt x="501" y="3752"/>
                    <a:pt x="902" y="3719"/>
                  </a:cubicBezTo>
                  <a:cubicBezTo>
                    <a:pt x="904" y="3719"/>
                    <a:pt x="907" y="3719"/>
                    <a:pt x="910" y="3719"/>
                  </a:cubicBezTo>
                  <a:cubicBezTo>
                    <a:pt x="1251" y="3719"/>
                    <a:pt x="1734" y="5654"/>
                    <a:pt x="2226" y="5654"/>
                  </a:cubicBezTo>
                  <a:cubicBezTo>
                    <a:pt x="2263" y="5654"/>
                    <a:pt x="2299" y="5643"/>
                    <a:pt x="2336" y="5620"/>
                  </a:cubicBezTo>
                  <a:cubicBezTo>
                    <a:pt x="2336" y="5620"/>
                    <a:pt x="2169" y="5153"/>
                    <a:pt x="1969" y="4686"/>
                  </a:cubicBezTo>
                  <a:cubicBezTo>
                    <a:pt x="1769" y="4219"/>
                    <a:pt x="1402" y="3519"/>
                    <a:pt x="1669" y="3519"/>
                  </a:cubicBezTo>
                  <a:cubicBezTo>
                    <a:pt x="1958" y="3519"/>
                    <a:pt x="2278" y="5160"/>
                    <a:pt x="2540" y="5160"/>
                  </a:cubicBezTo>
                  <a:cubicBezTo>
                    <a:pt x="2550" y="5160"/>
                    <a:pt x="2560" y="5158"/>
                    <a:pt x="2569" y="5153"/>
                  </a:cubicBezTo>
                  <a:cubicBezTo>
                    <a:pt x="2803" y="5020"/>
                    <a:pt x="2469" y="3786"/>
                    <a:pt x="2169" y="2952"/>
                  </a:cubicBezTo>
                  <a:cubicBezTo>
                    <a:pt x="2000" y="2423"/>
                    <a:pt x="2045" y="2256"/>
                    <a:pt x="2135" y="2256"/>
                  </a:cubicBezTo>
                  <a:cubicBezTo>
                    <a:pt x="2187" y="2256"/>
                    <a:pt x="2254" y="2311"/>
                    <a:pt x="2303" y="2385"/>
                  </a:cubicBezTo>
                  <a:cubicBezTo>
                    <a:pt x="2429" y="2637"/>
                    <a:pt x="2554" y="3394"/>
                    <a:pt x="2737" y="3394"/>
                  </a:cubicBezTo>
                  <a:cubicBezTo>
                    <a:pt x="2747" y="3394"/>
                    <a:pt x="2758" y="3391"/>
                    <a:pt x="2770" y="3385"/>
                  </a:cubicBezTo>
                  <a:cubicBezTo>
                    <a:pt x="2970" y="3319"/>
                    <a:pt x="2836" y="2051"/>
                    <a:pt x="2603" y="1551"/>
                  </a:cubicBezTo>
                  <a:cubicBezTo>
                    <a:pt x="2336" y="1017"/>
                    <a:pt x="1569" y="383"/>
                    <a:pt x="1569" y="50"/>
                  </a:cubicBezTo>
                  <a:cubicBezTo>
                    <a:pt x="1559" y="15"/>
                    <a:pt x="1517" y="0"/>
                    <a:pt x="1453" y="0"/>
                  </a:cubicBez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0"/>
            <p:cNvSpPr/>
            <p:nvPr/>
          </p:nvSpPr>
          <p:spPr>
            <a:xfrm>
              <a:off x="6663475" y="286850"/>
              <a:ext cx="86775" cy="135575"/>
            </a:xfrm>
            <a:custGeom>
              <a:avLst/>
              <a:gdLst/>
              <a:ahLst/>
              <a:cxnLst/>
              <a:rect l="l" t="t" r="r" b="b"/>
              <a:pathLst>
                <a:path w="3471" h="5423" extrusionOk="0">
                  <a:moveTo>
                    <a:pt x="465" y="0"/>
                  </a:moveTo>
                  <a:cubicBezTo>
                    <a:pt x="420" y="0"/>
                    <a:pt x="376" y="13"/>
                    <a:pt x="335" y="42"/>
                  </a:cubicBezTo>
                  <a:lnTo>
                    <a:pt x="835" y="876"/>
                  </a:lnTo>
                  <a:cubicBezTo>
                    <a:pt x="1135" y="1310"/>
                    <a:pt x="1569" y="1977"/>
                    <a:pt x="1302" y="2010"/>
                  </a:cubicBezTo>
                  <a:cubicBezTo>
                    <a:pt x="1299" y="2010"/>
                    <a:pt x="1296" y="2011"/>
                    <a:pt x="1293" y="2011"/>
                  </a:cubicBezTo>
                  <a:cubicBezTo>
                    <a:pt x="1002" y="2011"/>
                    <a:pt x="445" y="501"/>
                    <a:pt x="226" y="501"/>
                  </a:cubicBezTo>
                  <a:cubicBezTo>
                    <a:pt x="217" y="501"/>
                    <a:pt x="209" y="504"/>
                    <a:pt x="201" y="509"/>
                  </a:cubicBezTo>
                  <a:cubicBezTo>
                    <a:pt x="1" y="676"/>
                    <a:pt x="501" y="1877"/>
                    <a:pt x="902" y="2644"/>
                  </a:cubicBezTo>
                  <a:cubicBezTo>
                    <a:pt x="1186" y="3126"/>
                    <a:pt x="1155" y="3291"/>
                    <a:pt x="1052" y="3291"/>
                  </a:cubicBezTo>
                  <a:cubicBezTo>
                    <a:pt x="998" y="3291"/>
                    <a:pt x="925" y="3246"/>
                    <a:pt x="868" y="3178"/>
                  </a:cubicBezTo>
                  <a:cubicBezTo>
                    <a:pt x="708" y="2985"/>
                    <a:pt x="486" y="2206"/>
                    <a:pt x="321" y="2206"/>
                  </a:cubicBezTo>
                  <a:cubicBezTo>
                    <a:pt x="314" y="2206"/>
                    <a:pt x="308" y="2208"/>
                    <a:pt x="301" y="2210"/>
                  </a:cubicBezTo>
                  <a:cubicBezTo>
                    <a:pt x="134" y="2310"/>
                    <a:pt x="401" y="3511"/>
                    <a:pt x="701" y="4012"/>
                  </a:cubicBezTo>
                  <a:cubicBezTo>
                    <a:pt x="1035" y="4512"/>
                    <a:pt x="1902" y="5012"/>
                    <a:pt x="1969" y="5346"/>
                  </a:cubicBezTo>
                  <a:cubicBezTo>
                    <a:pt x="1980" y="5400"/>
                    <a:pt x="2026" y="5422"/>
                    <a:pt x="2096" y="5422"/>
                  </a:cubicBezTo>
                  <a:cubicBezTo>
                    <a:pt x="2461" y="5422"/>
                    <a:pt x="3470" y="4812"/>
                    <a:pt x="3470" y="4812"/>
                  </a:cubicBezTo>
                  <a:cubicBezTo>
                    <a:pt x="3470" y="4812"/>
                    <a:pt x="3070" y="2477"/>
                    <a:pt x="2536" y="1443"/>
                  </a:cubicBezTo>
                  <a:cubicBezTo>
                    <a:pt x="2059" y="544"/>
                    <a:pt x="1510" y="95"/>
                    <a:pt x="1349" y="95"/>
                  </a:cubicBezTo>
                  <a:cubicBezTo>
                    <a:pt x="1319" y="95"/>
                    <a:pt x="1302" y="110"/>
                    <a:pt x="1302" y="142"/>
                  </a:cubicBezTo>
                  <a:cubicBezTo>
                    <a:pt x="1302" y="342"/>
                    <a:pt x="2469" y="1610"/>
                    <a:pt x="2069" y="1710"/>
                  </a:cubicBezTo>
                  <a:cubicBezTo>
                    <a:pt x="2058" y="1714"/>
                    <a:pt x="2047" y="1716"/>
                    <a:pt x="2035" y="1716"/>
                  </a:cubicBezTo>
                  <a:cubicBezTo>
                    <a:pt x="1683" y="1716"/>
                    <a:pt x="979" y="0"/>
                    <a:pt x="46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0"/>
            <p:cNvSpPr/>
            <p:nvPr/>
          </p:nvSpPr>
          <p:spPr>
            <a:xfrm>
              <a:off x="6685175" y="362100"/>
              <a:ext cx="48100" cy="21100"/>
            </a:xfrm>
            <a:custGeom>
              <a:avLst/>
              <a:gdLst/>
              <a:ahLst/>
              <a:cxnLst/>
              <a:rect l="l" t="t" r="r" b="b"/>
              <a:pathLst>
                <a:path w="1924" h="844" extrusionOk="0">
                  <a:moveTo>
                    <a:pt x="100" y="1"/>
                  </a:moveTo>
                  <a:lnTo>
                    <a:pt x="0" y="101"/>
                  </a:lnTo>
                  <a:cubicBezTo>
                    <a:pt x="100" y="301"/>
                    <a:pt x="200" y="468"/>
                    <a:pt x="367" y="601"/>
                  </a:cubicBezTo>
                  <a:cubicBezTo>
                    <a:pt x="401" y="618"/>
                    <a:pt x="426" y="626"/>
                    <a:pt x="446" y="626"/>
                  </a:cubicBezTo>
                  <a:cubicBezTo>
                    <a:pt x="467" y="626"/>
                    <a:pt x="484" y="618"/>
                    <a:pt x="501" y="601"/>
                  </a:cubicBezTo>
                  <a:cubicBezTo>
                    <a:pt x="622" y="414"/>
                    <a:pt x="765" y="343"/>
                    <a:pt x="914" y="343"/>
                  </a:cubicBezTo>
                  <a:cubicBezTo>
                    <a:pt x="1217" y="343"/>
                    <a:pt x="1545" y="634"/>
                    <a:pt x="1768" y="835"/>
                  </a:cubicBezTo>
                  <a:cubicBezTo>
                    <a:pt x="1780" y="841"/>
                    <a:pt x="1793" y="843"/>
                    <a:pt x="1806" y="843"/>
                  </a:cubicBezTo>
                  <a:cubicBezTo>
                    <a:pt x="1865" y="843"/>
                    <a:pt x="1923" y="784"/>
                    <a:pt x="1868" y="701"/>
                  </a:cubicBezTo>
                  <a:cubicBezTo>
                    <a:pt x="1635" y="468"/>
                    <a:pt x="1301" y="201"/>
                    <a:pt x="968" y="168"/>
                  </a:cubicBezTo>
                  <a:cubicBezTo>
                    <a:pt x="834" y="168"/>
                    <a:pt x="667" y="168"/>
                    <a:pt x="601" y="268"/>
                  </a:cubicBezTo>
                  <a:lnTo>
                    <a:pt x="467" y="368"/>
                  </a:lnTo>
                  <a:cubicBezTo>
                    <a:pt x="454" y="374"/>
                    <a:pt x="440" y="377"/>
                    <a:pt x="426" y="377"/>
                  </a:cubicBezTo>
                  <a:cubicBezTo>
                    <a:pt x="296" y="377"/>
                    <a:pt x="130" y="12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0"/>
            <p:cNvSpPr/>
            <p:nvPr/>
          </p:nvSpPr>
          <p:spPr>
            <a:xfrm>
              <a:off x="6349925" y="468875"/>
              <a:ext cx="346950" cy="458650"/>
            </a:xfrm>
            <a:custGeom>
              <a:avLst/>
              <a:gdLst/>
              <a:ahLst/>
              <a:cxnLst/>
              <a:rect l="l" t="t" r="r" b="b"/>
              <a:pathLst>
                <a:path w="13878" h="18346" extrusionOk="0">
                  <a:moveTo>
                    <a:pt x="6389" y="0"/>
                  </a:moveTo>
                  <a:cubicBezTo>
                    <a:pt x="6065" y="0"/>
                    <a:pt x="5736" y="33"/>
                    <a:pt x="5405" y="100"/>
                  </a:cubicBezTo>
                  <a:cubicBezTo>
                    <a:pt x="5338" y="100"/>
                    <a:pt x="5238" y="100"/>
                    <a:pt x="5171" y="166"/>
                  </a:cubicBezTo>
                  <a:cubicBezTo>
                    <a:pt x="5171" y="166"/>
                    <a:pt x="1" y="1501"/>
                    <a:pt x="1101" y="6571"/>
                  </a:cubicBezTo>
                  <a:cubicBezTo>
                    <a:pt x="2236" y="11641"/>
                    <a:pt x="3570" y="18346"/>
                    <a:pt x="3570" y="18346"/>
                  </a:cubicBezTo>
                  <a:lnTo>
                    <a:pt x="13877" y="15210"/>
                  </a:lnTo>
                  <a:lnTo>
                    <a:pt x="11209" y="3869"/>
                  </a:lnTo>
                  <a:cubicBezTo>
                    <a:pt x="10655" y="1565"/>
                    <a:pt x="8647" y="0"/>
                    <a:pt x="638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0"/>
            <p:cNvSpPr/>
            <p:nvPr/>
          </p:nvSpPr>
          <p:spPr>
            <a:xfrm>
              <a:off x="6298225" y="498050"/>
              <a:ext cx="169325" cy="535150"/>
            </a:xfrm>
            <a:custGeom>
              <a:avLst/>
              <a:gdLst/>
              <a:ahLst/>
              <a:cxnLst/>
              <a:rect l="l" t="t" r="r" b="b"/>
              <a:pathLst>
                <a:path w="6773" h="21406" extrusionOk="0">
                  <a:moveTo>
                    <a:pt x="5171" y="0"/>
                  </a:moveTo>
                  <a:lnTo>
                    <a:pt x="5171" y="0"/>
                  </a:lnTo>
                  <a:cubicBezTo>
                    <a:pt x="5171" y="0"/>
                    <a:pt x="1" y="2235"/>
                    <a:pt x="1768" y="11508"/>
                  </a:cubicBezTo>
                  <a:cubicBezTo>
                    <a:pt x="3503" y="20748"/>
                    <a:pt x="3636" y="21382"/>
                    <a:pt x="3636" y="21382"/>
                  </a:cubicBezTo>
                  <a:cubicBezTo>
                    <a:pt x="3636" y="21382"/>
                    <a:pt x="3832" y="21406"/>
                    <a:pt x="4138" y="21406"/>
                  </a:cubicBezTo>
                  <a:cubicBezTo>
                    <a:pt x="4793" y="21406"/>
                    <a:pt x="5953" y="21297"/>
                    <a:pt x="6772" y="20615"/>
                  </a:cubicBezTo>
                  <a:lnTo>
                    <a:pt x="3303" y="5904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0"/>
            <p:cNvSpPr/>
            <p:nvPr/>
          </p:nvSpPr>
          <p:spPr>
            <a:xfrm>
              <a:off x="6506700" y="382125"/>
              <a:ext cx="362800" cy="201950"/>
            </a:xfrm>
            <a:custGeom>
              <a:avLst/>
              <a:gdLst/>
              <a:ahLst/>
              <a:cxnLst/>
              <a:rect l="l" t="t" r="r" b="b"/>
              <a:pathLst>
                <a:path w="14512" h="8078" extrusionOk="0">
                  <a:moveTo>
                    <a:pt x="10108" y="0"/>
                  </a:moveTo>
                  <a:lnTo>
                    <a:pt x="7139" y="1401"/>
                  </a:lnTo>
                  <a:lnTo>
                    <a:pt x="8941" y="4203"/>
                  </a:lnTo>
                  <a:lnTo>
                    <a:pt x="1" y="3470"/>
                  </a:lnTo>
                  <a:lnTo>
                    <a:pt x="1" y="3470"/>
                  </a:lnTo>
                  <a:lnTo>
                    <a:pt x="4671" y="7873"/>
                  </a:lnTo>
                  <a:cubicBezTo>
                    <a:pt x="4671" y="7873"/>
                    <a:pt x="5897" y="8077"/>
                    <a:pt x="7431" y="8077"/>
                  </a:cubicBezTo>
                  <a:cubicBezTo>
                    <a:pt x="8995" y="8077"/>
                    <a:pt x="10880" y="7864"/>
                    <a:pt x="12109" y="7005"/>
                  </a:cubicBezTo>
                  <a:cubicBezTo>
                    <a:pt x="14511" y="5304"/>
                    <a:pt x="10108" y="0"/>
                    <a:pt x="10108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0"/>
            <p:cNvSpPr/>
            <p:nvPr/>
          </p:nvSpPr>
          <p:spPr>
            <a:xfrm>
              <a:off x="6439150" y="848300"/>
              <a:ext cx="384475" cy="761400"/>
            </a:xfrm>
            <a:custGeom>
              <a:avLst/>
              <a:gdLst/>
              <a:ahLst/>
              <a:cxnLst/>
              <a:rect l="l" t="t" r="r" b="b"/>
              <a:pathLst>
                <a:path w="15379" h="30456" extrusionOk="0">
                  <a:moveTo>
                    <a:pt x="10342" y="0"/>
                  </a:moveTo>
                  <a:lnTo>
                    <a:pt x="1" y="3102"/>
                  </a:lnTo>
                  <a:lnTo>
                    <a:pt x="8340" y="30455"/>
                  </a:lnTo>
                  <a:lnTo>
                    <a:pt x="10842" y="29888"/>
                  </a:lnTo>
                  <a:cubicBezTo>
                    <a:pt x="10842" y="29888"/>
                    <a:pt x="5805" y="5804"/>
                    <a:pt x="5872" y="5404"/>
                  </a:cubicBezTo>
                  <a:cubicBezTo>
                    <a:pt x="5919" y="5262"/>
                    <a:pt x="5989" y="5224"/>
                    <a:pt x="6049" y="5224"/>
                  </a:cubicBezTo>
                  <a:cubicBezTo>
                    <a:pt x="6117" y="5224"/>
                    <a:pt x="6172" y="5271"/>
                    <a:pt x="6172" y="5271"/>
                  </a:cubicBezTo>
                  <a:lnTo>
                    <a:pt x="12443" y="29388"/>
                  </a:lnTo>
                  <a:lnTo>
                    <a:pt x="15379" y="28721"/>
                  </a:lnTo>
                  <a:cubicBezTo>
                    <a:pt x="15379" y="28721"/>
                    <a:pt x="12476" y="4870"/>
                    <a:pt x="10342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0"/>
            <p:cNvSpPr/>
            <p:nvPr/>
          </p:nvSpPr>
          <p:spPr>
            <a:xfrm>
              <a:off x="6342425" y="257150"/>
              <a:ext cx="170975" cy="178900"/>
            </a:xfrm>
            <a:custGeom>
              <a:avLst/>
              <a:gdLst/>
              <a:ahLst/>
              <a:cxnLst/>
              <a:rect l="l" t="t" r="r" b="b"/>
              <a:pathLst>
                <a:path w="6839" h="7156" extrusionOk="0">
                  <a:moveTo>
                    <a:pt x="3074" y="1"/>
                  </a:moveTo>
                  <a:cubicBezTo>
                    <a:pt x="2892" y="1"/>
                    <a:pt x="2702" y="20"/>
                    <a:pt x="2502" y="63"/>
                  </a:cubicBezTo>
                  <a:cubicBezTo>
                    <a:pt x="2502" y="129"/>
                    <a:pt x="2469" y="129"/>
                    <a:pt x="2469" y="129"/>
                  </a:cubicBezTo>
                  <a:cubicBezTo>
                    <a:pt x="968" y="463"/>
                    <a:pt x="0" y="1997"/>
                    <a:pt x="334" y="3498"/>
                  </a:cubicBezTo>
                  <a:cubicBezTo>
                    <a:pt x="743" y="5250"/>
                    <a:pt x="1433" y="7156"/>
                    <a:pt x="3008" y="7156"/>
                  </a:cubicBezTo>
                  <a:cubicBezTo>
                    <a:pt x="3233" y="7156"/>
                    <a:pt x="3475" y="7117"/>
                    <a:pt x="3736" y="7034"/>
                  </a:cubicBezTo>
                  <a:cubicBezTo>
                    <a:pt x="6839" y="6067"/>
                    <a:pt x="6572" y="4399"/>
                    <a:pt x="6238" y="3332"/>
                  </a:cubicBezTo>
                  <a:cubicBezTo>
                    <a:pt x="5994" y="2323"/>
                    <a:pt x="5050" y="1"/>
                    <a:pt x="307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0"/>
            <p:cNvSpPr/>
            <p:nvPr/>
          </p:nvSpPr>
          <p:spPr>
            <a:xfrm>
              <a:off x="6399975" y="407150"/>
              <a:ext cx="106750" cy="124675"/>
            </a:xfrm>
            <a:custGeom>
              <a:avLst/>
              <a:gdLst/>
              <a:ahLst/>
              <a:cxnLst/>
              <a:rect l="l" t="t" r="r" b="b"/>
              <a:pathLst>
                <a:path w="4270" h="4987" extrusionOk="0">
                  <a:moveTo>
                    <a:pt x="3169" y="0"/>
                  </a:moveTo>
                  <a:lnTo>
                    <a:pt x="0" y="967"/>
                  </a:lnTo>
                  <a:lnTo>
                    <a:pt x="1001" y="3903"/>
                  </a:lnTo>
                  <a:cubicBezTo>
                    <a:pt x="1205" y="4591"/>
                    <a:pt x="1817" y="4987"/>
                    <a:pt x="2482" y="4987"/>
                  </a:cubicBezTo>
                  <a:cubicBezTo>
                    <a:pt x="2687" y="4987"/>
                    <a:pt x="2898" y="4949"/>
                    <a:pt x="3102" y="4870"/>
                  </a:cubicBezTo>
                  <a:cubicBezTo>
                    <a:pt x="3870" y="4537"/>
                    <a:pt x="4270" y="3703"/>
                    <a:pt x="4036" y="2936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0"/>
            <p:cNvSpPr/>
            <p:nvPr/>
          </p:nvSpPr>
          <p:spPr>
            <a:xfrm>
              <a:off x="6405800" y="310400"/>
              <a:ext cx="49225" cy="54900"/>
            </a:xfrm>
            <a:custGeom>
              <a:avLst/>
              <a:gdLst/>
              <a:ahLst/>
              <a:cxnLst/>
              <a:rect l="l" t="t" r="r" b="b"/>
              <a:pathLst>
                <a:path w="1969" h="2196" extrusionOk="0">
                  <a:moveTo>
                    <a:pt x="101" y="1"/>
                  </a:moveTo>
                  <a:cubicBezTo>
                    <a:pt x="101" y="34"/>
                    <a:pt x="1" y="34"/>
                    <a:pt x="34" y="67"/>
                  </a:cubicBezTo>
                  <a:cubicBezTo>
                    <a:pt x="301" y="568"/>
                    <a:pt x="534" y="1168"/>
                    <a:pt x="968" y="1568"/>
                  </a:cubicBezTo>
                  <a:cubicBezTo>
                    <a:pt x="978" y="1578"/>
                    <a:pt x="988" y="1582"/>
                    <a:pt x="998" y="1582"/>
                  </a:cubicBezTo>
                  <a:cubicBezTo>
                    <a:pt x="1024" y="1582"/>
                    <a:pt x="1054" y="1559"/>
                    <a:pt x="1101" y="1535"/>
                  </a:cubicBezTo>
                  <a:cubicBezTo>
                    <a:pt x="1164" y="1367"/>
                    <a:pt x="1307" y="1212"/>
                    <a:pt x="1445" y="1212"/>
                  </a:cubicBezTo>
                  <a:cubicBezTo>
                    <a:pt x="1527" y="1212"/>
                    <a:pt x="1607" y="1266"/>
                    <a:pt x="1668" y="1402"/>
                  </a:cubicBezTo>
                  <a:cubicBezTo>
                    <a:pt x="1802" y="1669"/>
                    <a:pt x="1635" y="1902"/>
                    <a:pt x="1468" y="2069"/>
                  </a:cubicBezTo>
                  <a:cubicBezTo>
                    <a:pt x="1444" y="2141"/>
                    <a:pt x="1472" y="2196"/>
                    <a:pt x="1502" y="2196"/>
                  </a:cubicBezTo>
                  <a:cubicBezTo>
                    <a:pt x="1514" y="2196"/>
                    <a:pt x="1526" y="2188"/>
                    <a:pt x="1535" y="2169"/>
                  </a:cubicBezTo>
                  <a:cubicBezTo>
                    <a:pt x="1802" y="1902"/>
                    <a:pt x="1969" y="1402"/>
                    <a:pt x="1635" y="1101"/>
                  </a:cubicBezTo>
                  <a:cubicBezTo>
                    <a:pt x="1551" y="1042"/>
                    <a:pt x="1471" y="1018"/>
                    <a:pt x="1397" y="1018"/>
                  </a:cubicBezTo>
                  <a:cubicBezTo>
                    <a:pt x="1210" y="1018"/>
                    <a:pt x="1061" y="1175"/>
                    <a:pt x="975" y="1344"/>
                  </a:cubicBezTo>
                  <a:lnTo>
                    <a:pt x="975" y="1344"/>
                  </a:lnTo>
                  <a:cubicBezTo>
                    <a:pt x="607" y="981"/>
                    <a:pt x="354" y="476"/>
                    <a:pt x="1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0"/>
            <p:cNvSpPr/>
            <p:nvPr/>
          </p:nvSpPr>
          <p:spPr>
            <a:xfrm>
              <a:off x="6448200" y="314575"/>
              <a:ext cx="8500" cy="5825"/>
            </a:xfrm>
            <a:custGeom>
              <a:avLst/>
              <a:gdLst/>
              <a:ahLst/>
              <a:cxnLst/>
              <a:rect l="l" t="t" r="r" b="b"/>
              <a:pathLst>
                <a:path w="340" h="233" extrusionOk="0">
                  <a:moveTo>
                    <a:pt x="139" y="0"/>
                  </a:moveTo>
                  <a:cubicBezTo>
                    <a:pt x="0" y="0"/>
                    <a:pt x="0" y="232"/>
                    <a:pt x="139" y="232"/>
                  </a:cubicBezTo>
                  <a:cubicBezTo>
                    <a:pt x="167" y="232"/>
                    <a:pt x="200" y="223"/>
                    <a:pt x="239" y="201"/>
                  </a:cubicBezTo>
                  <a:cubicBezTo>
                    <a:pt x="339" y="101"/>
                    <a:pt x="306" y="0"/>
                    <a:pt x="1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0"/>
            <p:cNvSpPr/>
            <p:nvPr/>
          </p:nvSpPr>
          <p:spPr>
            <a:xfrm>
              <a:off x="6401625" y="371275"/>
              <a:ext cx="50075" cy="12950"/>
            </a:xfrm>
            <a:custGeom>
              <a:avLst/>
              <a:gdLst/>
              <a:ahLst/>
              <a:cxnLst/>
              <a:rect l="l" t="t" r="r" b="b"/>
              <a:pathLst>
                <a:path w="2003" h="518" extrusionOk="0">
                  <a:moveTo>
                    <a:pt x="68" y="1"/>
                  </a:moveTo>
                  <a:cubicBezTo>
                    <a:pt x="34" y="67"/>
                    <a:pt x="1" y="101"/>
                    <a:pt x="34" y="134"/>
                  </a:cubicBezTo>
                  <a:cubicBezTo>
                    <a:pt x="311" y="384"/>
                    <a:pt x="635" y="518"/>
                    <a:pt x="966" y="518"/>
                  </a:cubicBezTo>
                  <a:cubicBezTo>
                    <a:pt x="1033" y="518"/>
                    <a:pt x="1101" y="512"/>
                    <a:pt x="1168" y="501"/>
                  </a:cubicBezTo>
                  <a:cubicBezTo>
                    <a:pt x="1435" y="468"/>
                    <a:pt x="1936" y="434"/>
                    <a:pt x="2002" y="101"/>
                  </a:cubicBezTo>
                  <a:cubicBezTo>
                    <a:pt x="2002" y="43"/>
                    <a:pt x="1980" y="7"/>
                    <a:pt x="1948" y="7"/>
                  </a:cubicBezTo>
                  <a:cubicBezTo>
                    <a:pt x="1925" y="7"/>
                    <a:pt x="1897" y="26"/>
                    <a:pt x="1869" y="67"/>
                  </a:cubicBezTo>
                  <a:cubicBezTo>
                    <a:pt x="1702" y="301"/>
                    <a:pt x="1302" y="334"/>
                    <a:pt x="1035" y="334"/>
                  </a:cubicBezTo>
                  <a:cubicBezTo>
                    <a:pt x="668" y="334"/>
                    <a:pt x="368" y="2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0"/>
            <p:cNvSpPr/>
            <p:nvPr/>
          </p:nvSpPr>
          <p:spPr>
            <a:xfrm>
              <a:off x="6397575" y="417975"/>
              <a:ext cx="71625" cy="24600"/>
            </a:xfrm>
            <a:custGeom>
              <a:avLst/>
              <a:gdLst/>
              <a:ahLst/>
              <a:cxnLst/>
              <a:rect l="l" t="t" r="r" b="b"/>
              <a:pathLst>
                <a:path w="2865" h="984" extrusionOk="0">
                  <a:moveTo>
                    <a:pt x="2798" y="1"/>
                  </a:moveTo>
                  <a:cubicBezTo>
                    <a:pt x="2431" y="134"/>
                    <a:pt x="2164" y="401"/>
                    <a:pt x="1831" y="601"/>
                  </a:cubicBezTo>
                  <a:cubicBezTo>
                    <a:pt x="1556" y="729"/>
                    <a:pt x="1221" y="807"/>
                    <a:pt x="886" y="807"/>
                  </a:cubicBezTo>
                  <a:cubicBezTo>
                    <a:pt x="611" y="807"/>
                    <a:pt x="337" y="755"/>
                    <a:pt x="96" y="635"/>
                  </a:cubicBezTo>
                  <a:cubicBezTo>
                    <a:pt x="87" y="630"/>
                    <a:pt x="78" y="628"/>
                    <a:pt x="70" y="628"/>
                  </a:cubicBezTo>
                  <a:cubicBezTo>
                    <a:pt x="21" y="628"/>
                    <a:pt x="1" y="706"/>
                    <a:pt x="29" y="735"/>
                  </a:cubicBezTo>
                  <a:cubicBezTo>
                    <a:pt x="296" y="912"/>
                    <a:pt x="560" y="984"/>
                    <a:pt x="820" y="984"/>
                  </a:cubicBezTo>
                  <a:cubicBezTo>
                    <a:pt x="1536" y="984"/>
                    <a:pt x="2220" y="443"/>
                    <a:pt x="2831" y="101"/>
                  </a:cubicBezTo>
                  <a:cubicBezTo>
                    <a:pt x="2865" y="67"/>
                    <a:pt x="2831" y="1"/>
                    <a:pt x="279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0"/>
            <p:cNvSpPr/>
            <p:nvPr/>
          </p:nvSpPr>
          <p:spPr>
            <a:xfrm>
              <a:off x="6697050" y="395300"/>
              <a:ext cx="72150" cy="44125"/>
            </a:xfrm>
            <a:custGeom>
              <a:avLst/>
              <a:gdLst/>
              <a:ahLst/>
              <a:cxnLst/>
              <a:rect l="l" t="t" r="r" b="b"/>
              <a:pathLst>
                <a:path w="2886" h="1765" extrusionOk="0">
                  <a:moveTo>
                    <a:pt x="2766" y="0"/>
                  </a:moveTo>
                  <a:cubicBezTo>
                    <a:pt x="2754" y="0"/>
                    <a:pt x="2741" y="3"/>
                    <a:pt x="2728" y="7"/>
                  </a:cubicBezTo>
                  <a:cubicBezTo>
                    <a:pt x="1827" y="541"/>
                    <a:pt x="893" y="1141"/>
                    <a:pt x="26" y="1708"/>
                  </a:cubicBezTo>
                  <a:cubicBezTo>
                    <a:pt x="1" y="1708"/>
                    <a:pt x="13" y="1765"/>
                    <a:pt x="35" y="1765"/>
                  </a:cubicBezTo>
                  <a:cubicBezTo>
                    <a:pt x="42" y="1765"/>
                    <a:pt x="51" y="1758"/>
                    <a:pt x="59" y="1742"/>
                  </a:cubicBezTo>
                  <a:lnTo>
                    <a:pt x="2828" y="141"/>
                  </a:lnTo>
                  <a:cubicBezTo>
                    <a:pt x="2885" y="83"/>
                    <a:pt x="2843" y="0"/>
                    <a:pt x="27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0"/>
            <p:cNvSpPr/>
            <p:nvPr/>
          </p:nvSpPr>
          <p:spPr>
            <a:xfrm>
              <a:off x="6383275" y="998400"/>
              <a:ext cx="84275" cy="23375"/>
            </a:xfrm>
            <a:custGeom>
              <a:avLst/>
              <a:gdLst/>
              <a:ahLst/>
              <a:cxnLst/>
              <a:rect l="l" t="t" r="r" b="b"/>
              <a:pathLst>
                <a:path w="3371" h="935" extrusionOk="0">
                  <a:moveTo>
                    <a:pt x="3237" y="0"/>
                  </a:moveTo>
                  <a:cubicBezTo>
                    <a:pt x="2236" y="434"/>
                    <a:pt x="1202" y="701"/>
                    <a:pt x="101" y="868"/>
                  </a:cubicBezTo>
                  <a:cubicBezTo>
                    <a:pt x="34" y="868"/>
                    <a:pt x="1" y="934"/>
                    <a:pt x="68" y="934"/>
                  </a:cubicBezTo>
                  <a:cubicBezTo>
                    <a:pt x="1202" y="868"/>
                    <a:pt x="2269" y="567"/>
                    <a:pt x="3270" y="100"/>
                  </a:cubicBezTo>
                  <a:cubicBezTo>
                    <a:pt x="3370" y="67"/>
                    <a:pt x="3270" y="0"/>
                    <a:pt x="323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0"/>
            <p:cNvSpPr/>
            <p:nvPr/>
          </p:nvSpPr>
          <p:spPr>
            <a:xfrm>
              <a:off x="6733525" y="1512100"/>
              <a:ext cx="171825" cy="111775"/>
            </a:xfrm>
            <a:custGeom>
              <a:avLst/>
              <a:gdLst/>
              <a:ahLst/>
              <a:cxnLst/>
              <a:rect l="l" t="t" r="r" b="b"/>
              <a:pathLst>
                <a:path w="6873" h="4471" extrusionOk="0">
                  <a:moveTo>
                    <a:pt x="3570" y="0"/>
                  </a:moveTo>
                  <a:lnTo>
                    <a:pt x="1" y="1235"/>
                  </a:lnTo>
                  <a:lnTo>
                    <a:pt x="168" y="1201"/>
                  </a:lnTo>
                  <a:lnTo>
                    <a:pt x="902" y="4470"/>
                  </a:lnTo>
                  <a:lnTo>
                    <a:pt x="6873" y="3336"/>
                  </a:lnTo>
                  <a:lnTo>
                    <a:pt x="3837" y="2169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0"/>
            <p:cNvSpPr/>
            <p:nvPr/>
          </p:nvSpPr>
          <p:spPr>
            <a:xfrm>
              <a:off x="6585925" y="1551300"/>
              <a:ext cx="136800" cy="114275"/>
            </a:xfrm>
            <a:custGeom>
              <a:avLst/>
              <a:gdLst/>
              <a:ahLst/>
              <a:cxnLst/>
              <a:rect l="l" t="t" r="r" b="b"/>
              <a:pathLst>
                <a:path w="5472" h="4571" extrusionOk="0">
                  <a:moveTo>
                    <a:pt x="4838" y="0"/>
                  </a:moveTo>
                  <a:lnTo>
                    <a:pt x="1735" y="567"/>
                  </a:lnTo>
                  <a:lnTo>
                    <a:pt x="2136" y="2335"/>
                  </a:lnTo>
                  <a:lnTo>
                    <a:pt x="1" y="4570"/>
                  </a:lnTo>
                  <a:lnTo>
                    <a:pt x="5471" y="326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0"/>
            <p:cNvSpPr/>
            <p:nvPr/>
          </p:nvSpPr>
          <p:spPr>
            <a:xfrm>
              <a:off x="6477525" y="528900"/>
              <a:ext cx="23375" cy="90950"/>
            </a:xfrm>
            <a:custGeom>
              <a:avLst/>
              <a:gdLst/>
              <a:ahLst/>
              <a:cxnLst/>
              <a:rect l="l" t="t" r="r" b="b"/>
              <a:pathLst>
                <a:path w="935" h="3638" extrusionOk="0">
                  <a:moveTo>
                    <a:pt x="67" y="0"/>
                  </a:moveTo>
                  <a:cubicBezTo>
                    <a:pt x="67" y="0"/>
                    <a:pt x="0" y="0"/>
                    <a:pt x="0" y="34"/>
                  </a:cubicBezTo>
                  <a:cubicBezTo>
                    <a:pt x="234" y="1268"/>
                    <a:pt x="501" y="2435"/>
                    <a:pt x="801" y="3603"/>
                  </a:cubicBezTo>
                  <a:cubicBezTo>
                    <a:pt x="801" y="3626"/>
                    <a:pt x="818" y="3638"/>
                    <a:pt x="839" y="3638"/>
                  </a:cubicBezTo>
                  <a:cubicBezTo>
                    <a:pt x="879" y="3638"/>
                    <a:pt x="934" y="3601"/>
                    <a:pt x="934" y="3536"/>
                  </a:cubicBezTo>
                  <a:cubicBezTo>
                    <a:pt x="667" y="2369"/>
                    <a:pt x="401" y="1168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0"/>
            <p:cNvSpPr/>
            <p:nvPr/>
          </p:nvSpPr>
          <p:spPr>
            <a:xfrm>
              <a:off x="6492525" y="547625"/>
              <a:ext cx="3375" cy="4025"/>
            </a:xfrm>
            <a:custGeom>
              <a:avLst/>
              <a:gdLst/>
              <a:ahLst/>
              <a:cxnLst/>
              <a:rect l="l" t="t" r="r" b="b"/>
              <a:pathLst>
                <a:path w="135" h="161" extrusionOk="0">
                  <a:moveTo>
                    <a:pt x="93" y="1"/>
                  </a:moveTo>
                  <a:cubicBezTo>
                    <a:pt x="54" y="1"/>
                    <a:pt x="1" y="43"/>
                    <a:pt x="1" y="85"/>
                  </a:cubicBezTo>
                  <a:cubicBezTo>
                    <a:pt x="17" y="135"/>
                    <a:pt x="51" y="160"/>
                    <a:pt x="80" y="160"/>
                  </a:cubicBezTo>
                  <a:cubicBezTo>
                    <a:pt x="109" y="160"/>
                    <a:pt x="134" y="135"/>
                    <a:pt x="134" y="85"/>
                  </a:cubicBezTo>
                  <a:lnTo>
                    <a:pt x="134" y="52"/>
                  </a:lnTo>
                  <a:cubicBezTo>
                    <a:pt x="134" y="15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0"/>
            <p:cNvSpPr/>
            <p:nvPr/>
          </p:nvSpPr>
          <p:spPr>
            <a:xfrm>
              <a:off x="6496700" y="5664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4"/>
                    <a:pt x="67" y="134"/>
                  </a:cubicBezTo>
                  <a:cubicBezTo>
                    <a:pt x="167" y="134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0"/>
            <p:cNvSpPr/>
            <p:nvPr/>
          </p:nvSpPr>
          <p:spPr>
            <a:xfrm>
              <a:off x="6414975" y="514725"/>
              <a:ext cx="65900" cy="31850"/>
            </a:xfrm>
            <a:custGeom>
              <a:avLst/>
              <a:gdLst/>
              <a:ahLst/>
              <a:cxnLst/>
              <a:rect l="l" t="t" r="r" b="b"/>
              <a:pathLst>
                <a:path w="2636" h="1274" extrusionOk="0">
                  <a:moveTo>
                    <a:pt x="101" y="0"/>
                  </a:moveTo>
                  <a:cubicBezTo>
                    <a:pt x="67" y="0"/>
                    <a:pt x="1" y="0"/>
                    <a:pt x="67" y="34"/>
                  </a:cubicBezTo>
                  <a:cubicBezTo>
                    <a:pt x="149" y="987"/>
                    <a:pt x="1143" y="1273"/>
                    <a:pt x="2014" y="1273"/>
                  </a:cubicBezTo>
                  <a:cubicBezTo>
                    <a:pt x="2209" y="1273"/>
                    <a:pt x="2398" y="1259"/>
                    <a:pt x="2569" y="1234"/>
                  </a:cubicBezTo>
                  <a:cubicBezTo>
                    <a:pt x="2636" y="1234"/>
                    <a:pt x="2636" y="1101"/>
                    <a:pt x="2569" y="1101"/>
                  </a:cubicBezTo>
                  <a:cubicBezTo>
                    <a:pt x="2407" y="1112"/>
                    <a:pt x="2243" y="1119"/>
                    <a:pt x="2079" y="1119"/>
                  </a:cubicBezTo>
                  <a:cubicBezTo>
                    <a:pt x="1231" y="1119"/>
                    <a:pt x="408" y="92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0"/>
            <p:cNvSpPr/>
            <p:nvPr/>
          </p:nvSpPr>
          <p:spPr>
            <a:xfrm>
              <a:off x="6493450" y="476025"/>
              <a:ext cx="41625" cy="63725"/>
            </a:xfrm>
            <a:custGeom>
              <a:avLst/>
              <a:gdLst/>
              <a:ahLst/>
              <a:cxnLst/>
              <a:rect l="l" t="t" r="r" b="b"/>
              <a:pathLst>
                <a:path w="1665" h="2549" extrusionOk="0">
                  <a:moveTo>
                    <a:pt x="8" y="2519"/>
                  </a:moveTo>
                  <a:cubicBezTo>
                    <a:pt x="1" y="2519"/>
                    <a:pt x="8" y="2549"/>
                    <a:pt x="30" y="2549"/>
                  </a:cubicBezTo>
                  <a:cubicBezTo>
                    <a:pt x="19" y="2527"/>
                    <a:pt x="12" y="2519"/>
                    <a:pt x="8" y="2519"/>
                  </a:cubicBezTo>
                  <a:close/>
                  <a:moveTo>
                    <a:pt x="1336" y="1"/>
                  </a:moveTo>
                  <a:cubicBezTo>
                    <a:pt x="1318" y="1"/>
                    <a:pt x="1298" y="25"/>
                    <a:pt x="1298" y="80"/>
                  </a:cubicBezTo>
                  <a:cubicBezTo>
                    <a:pt x="1465" y="1115"/>
                    <a:pt x="998" y="1982"/>
                    <a:pt x="30" y="2549"/>
                  </a:cubicBezTo>
                  <a:cubicBezTo>
                    <a:pt x="1098" y="2249"/>
                    <a:pt x="1665" y="1081"/>
                    <a:pt x="1365" y="47"/>
                  </a:cubicBezTo>
                  <a:cubicBezTo>
                    <a:pt x="1365" y="17"/>
                    <a:pt x="1351" y="1"/>
                    <a:pt x="13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0"/>
            <p:cNvSpPr/>
            <p:nvPr/>
          </p:nvSpPr>
          <p:spPr>
            <a:xfrm>
              <a:off x="6308225" y="496200"/>
              <a:ext cx="117275" cy="70250"/>
            </a:xfrm>
            <a:custGeom>
              <a:avLst/>
              <a:gdLst/>
              <a:ahLst/>
              <a:cxnLst/>
              <a:rect l="l" t="t" r="r" b="b"/>
              <a:pathLst>
                <a:path w="4691" h="2810" extrusionOk="0">
                  <a:moveTo>
                    <a:pt x="4588" y="1"/>
                  </a:moveTo>
                  <a:cubicBezTo>
                    <a:pt x="4581" y="1"/>
                    <a:pt x="4575" y="3"/>
                    <a:pt x="4571" y="7"/>
                  </a:cubicBezTo>
                  <a:cubicBezTo>
                    <a:pt x="2936" y="674"/>
                    <a:pt x="1235" y="1575"/>
                    <a:pt x="1" y="2809"/>
                  </a:cubicBezTo>
                  <a:cubicBezTo>
                    <a:pt x="1535" y="1842"/>
                    <a:pt x="2936" y="841"/>
                    <a:pt x="4604" y="107"/>
                  </a:cubicBezTo>
                  <a:cubicBezTo>
                    <a:pt x="4690" y="79"/>
                    <a:pt x="4628" y="1"/>
                    <a:pt x="45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0"/>
            <p:cNvSpPr/>
            <p:nvPr/>
          </p:nvSpPr>
          <p:spPr>
            <a:xfrm>
              <a:off x="6404125" y="669400"/>
              <a:ext cx="35900" cy="255350"/>
            </a:xfrm>
            <a:custGeom>
              <a:avLst/>
              <a:gdLst/>
              <a:ahLst/>
              <a:cxnLst/>
              <a:rect l="l" t="t" r="r" b="b"/>
              <a:pathLst>
                <a:path w="1436" h="10214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cubicBezTo>
                    <a:pt x="101" y="3487"/>
                    <a:pt x="535" y="6856"/>
                    <a:pt x="1335" y="10192"/>
                  </a:cubicBezTo>
                  <a:cubicBezTo>
                    <a:pt x="1349" y="10205"/>
                    <a:pt x="1369" y="10213"/>
                    <a:pt x="1387" y="10213"/>
                  </a:cubicBezTo>
                  <a:cubicBezTo>
                    <a:pt x="1412" y="10213"/>
                    <a:pt x="1435" y="10197"/>
                    <a:pt x="1435" y="10158"/>
                  </a:cubicBezTo>
                  <a:cubicBezTo>
                    <a:pt x="701" y="6822"/>
                    <a:pt x="234" y="3487"/>
                    <a:pt x="101" y="51"/>
                  </a:cubicBez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0"/>
            <p:cNvSpPr/>
            <p:nvPr/>
          </p:nvSpPr>
          <p:spPr>
            <a:xfrm>
              <a:off x="6579250" y="879150"/>
              <a:ext cx="35050" cy="104600"/>
            </a:xfrm>
            <a:custGeom>
              <a:avLst/>
              <a:gdLst/>
              <a:ahLst/>
              <a:cxnLst/>
              <a:rect l="l" t="t" r="r" b="b"/>
              <a:pathLst>
                <a:path w="1402" h="4184" extrusionOk="0">
                  <a:moveTo>
                    <a:pt x="118" y="0"/>
                  </a:moveTo>
                  <a:cubicBezTo>
                    <a:pt x="76" y="0"/>
                    <a:pt x="34" y="34"/>
                    <a:pt x="34" y="100"/>
                  </a:cubicBezTo>
                  <a:cubicBezTo>
                    <a:pt x="1" y="1368"/>
                    <a:pt x="1235" y="3002"/>
                    <a:pt x="34" y="4103"/>
                  </a:cubicBezTo>
                  <a:cubicBezTo>
                    <a:pt x="34" y="4152"/>
                    <a:pt x="34" y="4183"/>
                    <a:pt x="47" y="4183"/>
                  </a:cubicBezTo>
                  <a:cubicBezTo>
                    <a:pt x="52" y="4183"/>
                    <a:pt x="59" y="4179"/>
                    <a:pt x="68" y="4170"/>
                  </a:cubicBezTo>
                  <a:cubicBezTo>
                    <a:pt x="1402" y="3269"/>
                    <a:pt x="201" y="1335"/>
                    <a:pt x="201" y="100"/>
                  </a:cubicBezTo>
                  <a:cubicBezTo>
                    <a:pt x="201" y="34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0"/>
            <p:cNvSpPr/>
            <p:nvPr/>
          </p:nvSpPr>
          <p:spPr>
            <a:xfrm>
              <a:off x="6458375" y="778525"/>
              <a:ext cx="65025" cy="83350"/>
            </a:xfrm>
            <a:custGeom>
              <a:avLst/>
              <a:gdLst/>
              <a:ahLst/>
              <a:cxnLst/>
              <a:rect l="l" t="t" r="r" b="b"/>
              <a:pathLst>
                <a:path w="2601" h="3334" extrusionOk="0">
                  <a:moveTo>
                    <a:pt x="1972" y="1"/>
                  </a:moveTo>
                  <a:cubicBezTo>
                    <a:pt x="1941" y="1"/>
                    <a:pt x="1914" y="17"/>
                    <a:pt x="1934" y="56"/>
                  </a:cubicBezTo>
                  <a:cubicBezTo>
                    <a:pt x="2501" y="1557"/>
                    <a:pt x="1567" y="3025"/>
                    <a:pt x="32" y="3258"/>
                  </a:cubicBezTo>
                  <a:cubicBezTo>
                    <a:pt x="5" y="3285"/>
                    <a:pt x="0" y="3334"/>
                    <a:pt x="17" y="3334"/>
                  </a:cubicBezTo>
                  <a:cubicBezTo>
                    <a:pt x="21" y="3334"/>
                    <a:pt x="26" y="3331"/>
                    <a:pt x="32" y="3325"/>
                  </a:cubicBezTo>
                  <a:cubicBezTo>
                    <a:pt x="1667" y="3158"/>
                    <a:pt x="2601" y="1557"/>
                    <a:pt x="2034" y="22"/>
                  </a:cubicBezTo>
                  <a:cubicBezTo>
                    <a:pt x="2020" y="9"/>
                    <a:pt x="1995" y="1"/>
                    <a:pt x="19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0"/>
            <p:cNvSpPr/>
            <p:nvPr/>
          </p:nvSpPr>
          <p:spPr>
            <a:xfrm>
              <a:off x="6590600" y="748700"/>
              <a:ext cx="84300" cy="51450"/>
            </a:xfrm>
            <a:custGeom>
              <a:avLst/>
              <a:gdLst/>
              <a:ahLst/>
              <a:cxnLst/>
              <a:rect l="l" t="t" r="r" b="b"/>
              <a:pathLst>
                <a:path w="3372" h="2058" extrusionOk="0">
                  <a:moveTo>
                    <a:pt x="73" y="1"/>
                  </a:moveTo>
                  <a:cubicBezTo>
                    <a:pt x="36" y="1"/>
                    <a:pt x="0" y="24"/>
                    <a:pt x="47" y="48"/>
                  </a:cubicBezTo>
                  <a:cubicBezTo>
                    <a:pt x="205" y="1261"/>
                    <a:pt x="1219" y="2057"/>
                    <a:pt x="2361" y="2057"/>
                  </a:cubicBezTo>
                  <a:cubicBezTo>
                    <a:pt x="2664" y="2057"/>
                    <a:pt x="2976" y="2001"/>
                    <a:pt x="3283" y="1883"/>
                  </a:cubicBezTo>
                  <a:cubicBezTo>
                    <a:pt x="3372" y="1853"/>
                    <a:pt x="3329" y="1744"/>
                    <a:pt x="3271" y="1744"/>
                  </a:cubicBezTo>
                  <a:cubicBezTo>
                    <a:pt x="3264" y="1744"/>
                    <a:pt x="3257" y="1745"/>
                    <a:pt x="3250" y="1749"/>
                  </a:cubicBezTo>
                  <a:cubicBezTo>
                    <a:pt x="2941" y="1871"/>
                    <a:pt x="2636" y="1928"/>
                    <a:pt x="2343" y="1928"/>
                  </a:cubicBezTo>
                  <a:cubicBezTo>
                    <a:pt x="1275" y="1928"/>
                    <a:pt x="376" y="1167"/>
                    <a:pt x="114" y="15"/>
                  </a:cubicBezTo>
                  <a:cubicBezTo>
                    <a:pt x="104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0"/>
            <p:cNvSpPr/>
            <p:nvPr/>
          </p:nvSpPr>
          <p:spPr>
            <a:xfrm>
              <a:off x="6458350" y="927525"/>
              <a:ext cx="189000" cy="632200"/>
            </a:xfrm>
            <a:custGeom>
              <a:avLst/>
              <a:gdLst/>
              <a:ahLst/>
              <a:cxnLst/>
              <a:rect l="l" t="t" r="r" b="b"/>
              <a:pathLst>
                <a:path w="7560" h="25288" extrusionOk="0">
                  <a:moveTo>
                    <a:pt x="67" y="0"/>
                  </a:moveTo>
                  <a:cubicBezTo>
                    <a:pt x="33" y="0"/>
                    <a:pt x="0" y="0"/>
                    <a:pt x="0" y="33"/>
                  </a:cubicBezTo>
                  <a:cubicBezTo>
                    <a:pt x="2769" y="8373"/>
                    <a:pt x="5271" y="16712"/>
                    <a:pt x="7439" y="25251"/>
                  </a:cubicBezTo>
                  <a:cubicBezTo>
                    <a:pt x="7439" y="25277"/>
                    <a:pt x="7458" y="25288"/>
                    <a:pt x="7480" y="25288"/>
                  </a:cubicBezTo>
                  <a:cubicBezTo>
                    <a:pt x="7516" y="25288"/>
                    <a:pt x="7559" y="25259"/>
                    <a:pt x="7539" y="25218"/>
                  </a:cubicBezTo>
                  <a:cubicBezTo>
                    <a:pt x="5571" y="16712"/>
                    <a:pt x="3069" y="8206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0"/>
            <p:cNvSpPr/>
            <p:nvPr/>
          </p:nvSpPr>
          <p:spPr>
            <a:xfrm>
              <a:off x="6591775" y="968475"/>
              <a:ext cx="164300" cy="568700"/>
            </a:xfrm>
            <a:custGeom>
              <a:avLst/>
              <a:gdLst/>
              <a:ahLst/>
              <a:cxnLst/>
              <a:rect l="l" t="t" r="r" b="b"/>
              <a:pathLst>
                <a:path w="6572" h="22748" extrusionOk="0">
                  <a:moveTo>
                    <a:pt x="25" y="0"/>
                  </a:moveTo>
                  <a:cubicBezTo>
                    <a:pt x="15" y="0"/>
                    <a:pt x="0" y="30"/>
                    <a:pt x="0" y="30"/>
                  </a:cubicBezTo>
                  <a:cubicBezTo>
                    <a:pt x="2335" y="7535"/>
                    <a:pt x="4437" y="15074"/>
                    <a:pt x="6438" y="22713"/>
                  </a:cubicBezTo>
                  <a:cubicBezTo>
                    <a:pt x="6438" y="22736"/>
                    <a:pt x="6455" y="22747"/>
                    <a:pt x="6477" y="22747"/>
                  </a:cubicBezTo>
                  <a:cubicBezTo>
                    <a:pt x="6516" y="22747"/>
                    <a:pt x="6572" y="22711"/>
                    <a:pt x="6572" y="22646"/>
                  </a:cubicBezTo>
                  <a:cubicBezTo>
                    <a:pt x="4537" y="15074"/>
                    <a:pt x="2669" y="7435"/>
                    <a:pt x="34" y="30"/>
                  </a:cubicBezTo>
                  <a:cubicBezTo>
                    <a:pt x="34" y="8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0"/>
            <p:cNvSpPr/>
            <p:nvPr/>
          </p:nvSpPr>
          <p:spPr>
            <a:xfrm>
              <a:off x="6801075" y="1564900"/>
              <a:ext cx="29025" cy="19275"/>
            </a:xfrm>
            <a:custGeom>
              <a:avLst/>
              <a:gdLst/>
              <a:ahLst/>
              <a:cxnLst/>
              <a:rect l="l" t="t" r="r" b="b"/>
              <a:pathLst>
                <a:path w="1161" h="771" extrusionOk="0">
                  <a:moveTo>
                    <a:pt x="1112" y="0"/>
                  </a:moveTo>
                  <a:cubicBezTo>
                    <a:pt x="1100" y="0"/>
                    <a:pt x="1085" y="7"/>
                    <a:pt x="1068" y="23"/>
                  </a:cubicBezTo>
                  <a:cubicBezTo>
                    <a:pt x="668" y="190"/>
                    <a:pt x="301" y="424"/>
                    <a:pt x="1" y="724"/>
                  </a:cubicBezTo>
                  <a:cubicBezTo>
                    <a:pt x="1" y="747"/>
                    <a:pt x="18" y="771"/>
                    <a:pt x="39" y="771"/>
                  </a:cubicBezTo>
                  <a:cubicBezTo>
                    <a:pt x="48" y="771"/>
                    <a:pt x="58" y="767"/>
                    <a:pt x="68" y="757"/>
                  </a:cubicBezTo>
                  <a:cubicBezTo>
                    <a:pt x="401" y="457"/>
                    <a:pt x="801" y="290"/>
                    <a:pt x="1135" y="57"/>
                  </a:cubicBezTo>
                  <a:cubicBezTo>
                    <a:pt x="1160" y="57"/>
                    <a:pt x="1148" y="0"/>
                    <a:pt x="111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0"/>
            <p:cNvSpPr/>
            <p:nvPr/>
          </p:nvSpPr>
          <p:spPr>
            <a:xfrm>
              <a:off x="6815750" y="1566300"/>
              <a:ext cx="22875" cy="19075"/>
            </a:xfrm>
            <a:custGeom>
              <a:avLst/>
              <a:gdLst/>
              <a:ahLst/>
              <a:cxnLst/>
              <a:rect l="l" t="t" r="r" b="b"/>
              <a:pathLst>
                <a:path w="915" h="763" extrusionOk="0">
                  <a:moveTo>
                    <a:pt x="815" y="1"/>
                  </a:moveTo>
                  <a:cubicBezTo>
                    <a:pt x="548" y="134"/>
                    <a:pt x="248" y="401"/>
                    <a:pt x="48" y="668"/>
                  </a:cubicBezTo>
                  <a:cubicBezTo>
                    <a:pt x="1" y="715"/>
                    <a:pt x="20" y="762"/>
                    <a:pt x="36" y="762"/>
                  </a:cubicBezTo>
                  <a:cubicBezTo>
                    <a:pt x="42" y="762"/>
                    <a:pt x="48" y="754"/>
                    <a:pt x="48" y="734"/>
                  </a:cubicBezTo>
                  <a:cubicBezTo>
                    <a:pt x="148" y="601"/>
                    <a:pt x="281" y="501"/>
                    <a:pt x="448" y="368"/>
                  </a:cubicBezTo>
                  <a:cubicBezTo>
                    <a:pt x="581" y="301"/>
                    <a:pt x="748" y="201"/>
                    <a:pt x="882" y="67"/>
                  </a:cubicBezTo>
                  <a:cubicBezTo>
                    <a:pt x="915" y="34"/>
                    <a:pt x="882" y="1"/>
                    <a:pt x="81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0"/>
            <p:cNvSpPr/>
            <p:nvPr/>
          </p:nvSpPr>
          <p:spPr>
            <a:xfrm>
              <a:off x="6798575" y="1535025"/>
              <a:ext cx="40050" cy="30975"/>
            </a:xfrm>
            <a:custGeom>
              <a:avLst/>
              <a:gdLst/>
              <a:ahLst/>
              <a:cxnLst/>
              <a:rect l="l" t="t" r="r" b="b"/>
              <a:pathLst>
                <a:path w="1602" h="1239" extrusionOk="0">
                  <a:moveTo>
                    <a:pt x="1378" y="186"/>
                  </a:moveTo>
                  <a:cubicBezTo>
                    <a:pt x="1552" y="505"/>
                    <a:pt x="1439" y="912"/>
                    <a:pt x="1158" y="1088"/>
                  </a:cubicBezTo>
                  <a:lnTo>
                    <a:pt x="1158" y="1088"/>
                  </a:lnTo>
                  <a:cubicBezTo>
                    <a:pt x="1114" y="770"/>
                    <a:pt x="1173" y="455"/>
                    <a:pt x="1378" y="186"/>
                  </a:cubicBezTo>
                  <a:close/>
                  <a:moveTo>
                    <a:pt x="434" y="618"/>
                  </a:moveTo>
                  <a:cubicBezTo>
                    <a:pt x="501" y="618"/>
                    <a:pt x="635" y="718"/>
                    <a:pt x="668" y="751"/>
                  </a:cubicBezTo>
                  <a:cubicBezTo>
                    <a:pt x="795" y="910"/>
                    <a:pt x="892" y="1069"/>
                    <a:pt x="1074" y="1112"/>
                  </a:cubicBezTo>
                  <a:lnTo>
                    <a:pt x="1074" y="1112"/>
                  </a:lnTo>
                  <a:cubicBezTo>
                    <a:pt x="1075" y="1118"/>
                    <a:pt x="1076" y="1124"/>
                    <a:pt x="1078" y="1130"/>
                  </a:cubicBezTo>
                  <a:lnTo>
                    <a:pt x="1078" y="1130"/>
                  </a:lnTo>
                  <a:cubicBezTo>
                    <a:pt x="1008" y="1159"/>
                    <a:pt x="931" y="1176"/>
                    <a:pt x="848" y="1176"/>
                  </a:cubicBezTo>
                  <a:cubicBezTo>
                    <a:pt x="791" y="1176"/>
                    <a:pt x="731" y="1168"/>
                    <a:pt x="668" y="1152"/>
                  </a:cubicBezTo>
                  <a:cubicBezTo>
                    <a:pt x="568" y="1118"/>
                    <a:pt x="468" y="1085"/>
                    <a:pt x="401" y="985"/>
                  </a:cubicBezTo>
                  <a:cubicBezTo>
                    <a:pt x="301" y="918"/>
                    <a:pt x="234" y="651"/>
                    <a:pt x="434" y="618"/>
                  </a:cubicBezTo>
                  <a:close/>
                  <a:moveTo>
                    <a:pt x="1410" y="1"/>
                  </a:moveTo>
                  <a:cubicBezTo>
                    <a:pt x="1393" y="1"/>
                    <a:pt x="1368" y="17"/>
                    <a:pt x="1335" y="51"/>
                  </a:cubicBezTo>
                  <a:cubicBezTo>
                    <a:pt x="1121" y="318"/>
                    <a:pt x="1015" y="628"/>
                    <a:pt x="1049" y="964"/>
                  </a:cubicBezTo>
                  <a:lnTo>
                    <a:pt x="1049" y="964"/>
                  </a:lnTo>
                  <a:cubicBezTo>
                    <a:pt x="845" y="853"/>
                    <a:pt x="656" y="424"/>
                    <a:pt x="420" y="424"/>
                  </a:cubicBezTo>
                  <a:cubicBezTo>
                    <a:pt x="371" y="424"/>
                    <a:pt x="321" y="442"/>
                    <a:pt x="268" y="484"/>
                  </a:cubicBezTo>
                  <a:cubicBezTo>
                    <a:pt x="1" y="718"/>
                    <a:pt x="334" y="1085"/>
                    <a:pt x="568" y="1152"/>
                  </a:cubicBezTo>
                  <a:cubicBezTo>
                    <a:pt x="667" y="1201"/>
                    <a:pt x="776" y="1228"/>
                    <a:pt x="885" y="1228"/>
                  </a:cubicBezTo>
                  <a:cubicBezTo>
                    <a:pt x="955" y="1228"/>
                    <a:pt x="1026" y="1217"/>
                    <a:pt x="1094" y="1194"/>
                  </a:cubicBezTo>
                  <a:lnTo>
                    <a:pt x="1094" y="1194"/>
                  </a:lnTo>
                  <a:cubicBezTo>
                    <a:pt x="1097" y="1202"/>
                    <a:pt x="1099" y="1210"/>
                    <a:pt x="1102" y="1218"/>
                  </a:cubicBezTo>
                  <a:cubicBezTo>
                    <a:pt x="1114" y="1230"/>
                    <a:pt x="1135" y="1238"/>
                    <a:pt x="1154" y="1238"/>
                  </a:cubicBezTo>
                  <a:cubicBezTo>
                    <a:pt x="1184" y="1238"/>
                    <a:pt x="1208" y="1217"/>
                    <a:pt x="1174" y="1161"/>
                  </a:cubicBezTo>
                  <a:lnTo>
                    <a:pt x="1174" y="1161"/>
                  </a:lnTo>
                  <a:cubicBezTo>
                    <a:pt x="1256" y="1121"/>
                    <a:pt x="1333" y="1063"/>
                    <a:pt x="1402" y="985"/>
                  </a:cubicBezTo>
                  <a:cubicBezTo>
                    <a:pt x="1602" y="718"/>
                    <a:pt x="1602" y="318"/>
                    <a:pt x="1435" y="51"/>
                  </a:cubicBezTo>
                  <a:cubicBezTo>
                    <a:pt x="1435" y="17"/>
                    <a:pt x="1427" y="1"/>
                    <a:pt x="14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0"/>
            <p:cNvSpPr/>
            <p:nvPr/>
          </p:nvSpPr>
          <p:spPr>
            <a:xfrm>
              <a:off x="6744375" y="1538450"/>
              <a:ext cx="28375" cy="78450"/>
            </a:xfrm>
            <a:custGeom>
              <a:avLst/>
              <a:gdLst/>
              <a:ahLst/>
              <a:cxnLst/>
              <a:rect l="l" t="t" r="r" b="b"/>
              <a:pathLst>
                <a:path w="1135" h="3138" extrusionOk="0">
                  <a:moveTo>
                    <a:pt x="83" y="1"/>
                  </a:moveTo>
                  <a:cubicBezTo>
                    <a:pt x="54" y="1"/>
                    <a:pt x="1" y="32"/>
                    <a:pt x="1" y="81"/>
                  </a:cubicBezTo>
                  <a:cubicBezTo>
                    <a:pt x="334" y="1081"/>
                    <a:pt x="634" y="2115"/>
                    <a:pt x="1068" y="3116"/>
                  </a:cubicBezTo>
                  <a:cubicBezTo>
                    <a:pt x="1068" y="3130"/>
                    <a:pt x="1079" y="3138"/>
                    <a:pt x="1093" y="3138"/>
                  </a:cubicBezTo>
                  <a:cubicBezTo>
                    <a:pt x="1112" y="3138"/>
                    <a:pt x="1135" y="3122"/>
                    <a:pt x="1135" y="3083"/>
                  </a:cubicBezTo>
                  <a:cubicBezTo>
                    <a:pt x="835" y="2015"/>
                    <a:pt x="468" y="1015"/>
                    <a:pt x="101" y="14"/>
                  </a:cubicBezTo>
                  <a:cubicBezTo>
                    <a:pt x="101" y="5"/>
                    <a:pt x="93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0"/>
            <p:cNvSpPr/>
            <p:nvPr/>
          </p:nvSpPr>
          <p:spPr>
            <a:xfrm>
              <a:off x="6751050" y="1585850"/>
              <a:ext cx="145925" cy="38025"/>
            </a:xfrm>
            <a:custGeom>
              <a:avLst/>
              <a:gdLst/>
              <a:ahLst/>
              <a:cxnLst/>
              <a:rect l="l" t="t" r="r" b="b"/>
              <a:pathLst>
                <a:path w="5837" h="1521" extrusionOk="0">
                  <a:moveTo>
                    <a:pt x="5786" y="1"/>
                  </a:moveTo>
                  <a:cubicBezTo>
                    <a:pt x="5774" y="1"/>
                    <a:pt x="5758" y="6"/>
                    <a:pt x="5738" y="19"/>
                  </a:cubicBezTo>
                  <a:cubicBezTo>
                    <a:pt x="3837" y="520"/>
                    <a:pt x="1902" y="920"/>
                    <a:pt x="0" y="1454"/>
                  </a:cubicBezTo>
                  <a:cubicBezTo>
                    <a:pt x="0" y="1454"/>
                    <a:pt x="0" y="1520"/>
                    <a:pt x="34" y="1520"/>
                  </a:cubicBezTo>
                  <a:cubicBezTo>
                    <a:pt x="1969" y="1087"/>
                    <a:pt x="3870" y="586"/>
                    <a:pt x="5805" y="86"/>
                  </a:cubicBezTo>
                  <a:cubicBezTo>
                    <a:pt x="5831" y="86"/>
                    <a:pt x="5837" y="1"/>
                    <a:pt x="57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0"/>
            <p:cNvSpPr/>
            <p:nvPr/>
          </p:nvSpPr>
          <p:spPr>
            <a:xfrm>
              <a:off x="6691850" y="1555875"/>
              <a:ext cx="25875" cy="75300"/>
            </a:xfrm>
            <a:custGeom>
              <a:avLst/>
              <a:gdLst/>
              <a:ahLst/>
              <a:cxnLst/>
              <a:rect l="l" t="t" r="r" b="b"/>
              <a:pathLst>
                <a:path w="1035" h="3012" extrusionOk="0">
                  <a:moveTo>
                    <a:pt x="21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267" y="1051"/>
                    <a:pt x="567" y="2052"/>
                    <a:pt x="934" y="2986"/>
                  </a:cubicBezTo>
                  <a:cubicBezTo>
                    <a:pt x="934" y="3003"/>
                    <a:pt x="959" y="3011"/>
                    <a:pt x="984" y="3011"/>
                  </a:cubicBezTo>
                  <a:cubicBezTo>
                    <a:pt x="1009" y="3011"/>
                    <a:pt x="1034" y="3003"/>
                    <a:pt x="1034" y="2986"/>
                  </a:cubicBezTo>
                  <a:cubicBezTo>
                    <a:pt x="734" y="1985"/>
                    <a:pt x="400" y="985"/>
                    <a:pt x="67" y="51"/>
                  </a:cubicBezTo>
                  <a:cubicBezTo>
                    <a:pt x="50" y="17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0"/>
            <p:cNvSpPr/>
            <p:nvPr/>
          </p:nvSpPr>
          <p:spPr>
            <a:xfrm>
              <a:off x="6584275" y="1624525"/>
              <a:ext cx="135725" cy="41050"/>
            </a:xfrm>
            <a:custGeom>
              <a:avLst/>
              <a:gdLst/>
              <a:ahLst/>
              <a:cxnLst/>
              <a:rect l="l" t="t" r="r" b="b"/>
              <a:pathLst>
                <a:path w="5429" h="1642" extrusionOk="0">
                  <a:moveTo>
                    <a:pt x="5362" y="0"/>
                  </a:moveTo>
                  <a:cubicBezTo>
                    <a:pt x="5355" y="0"/>
                    <a:pt x="5346" y="2"/>
                    <a:pt x="5337" y="7"/>
                  </a:cubicBezTo>
                  <a:cubicBezTo>
                    <a:pt x="3569" y="540"/>
                    <a:pt x="1835" y="1041"/>
                    <a:pt x="33" y="1541"/>
                  </a:cubicBezTo>
                  <a:cubicBezTo>
                    <a:pt x="0" y="1541"/>
                    <a:pt x="33" y="1641"/>
                    <a:pt x="67" y="1641"/>
                  </a:cubicBezTo>
                  <a:cubicBezTo>
                    <a:pt x="1868" y="1241"/>
                    <a:pt x="3636" y="707"/>
                    <a:pt x="5371" y="140"/>
                  </a:cubicBezTo>
                  <a:cubicBezTo>
                    <a:pt x="5428" y="82"/>
                    <a:pt x="5411" y="0"/>
                    <a:pt x="53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0"/>
            <p:cNvSpPr/>
            <p:nvPr/>
          </p:nvSpPr>
          <p:spPr>
            <a:xfrm>
              <a:off x="6633475" y="1616350"/>
              <a:ext cx="17525" cy="9175"/>
            </a:xfrm>
            <a:custGeom>
              <a:avLst/>
              <a:gdLst/>
              <a:ahLst/>
              <a:cxnLst/>
              <a:rect l="l" t="t" r="r" b="b"/>
              <a:pathLst>
                <a:path w="701" h="367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33"/>
                    <a:pt x="434" y="234"/>
                    <a:pt x="667" y="367"/>
                  </a:cubicBezTo>
                  <a:cubicBezTo>
                    <a:pt x="667" y="367"/>
                    <a:pt x="701" y="367"/>
                    <a:pt x="667" y="334"/>
                  </a:cubicBezTo>
                  <a:cubicBezTo>
                    <a:pt x="500" y="200"/>
                    <a:pt x="234" y="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0"/>
            <p:cNvSpPr/>
            <p:nvPr/>
          </p:nvSpPr>
          <p:spPr>
            <a:xfrm>
              <a:off x="6639300" y="1610500"/>
              <a:ext cx="17550" cy="7525"/>
            </a:xfrm>
            <a:custGeom>
              <a:avLst/>
              <a:gdLst/>
              <a:ahLst/>
              <a:cxnLst/>
              <a:rect l="l" t="t" r="r" b="b"/>
              <a:pathLst>
                <a:path w="702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134"/>
                    <a:pt x="434" y="267"/>
                    <a:pt x="634" y="301"/>
                  </a:cubicBezTo>
                  <a:cubicBezTo>
                    <a:pt x="668" y="301"/>
                    <a:pt x="701" y="267"/>
                    <a:pt x="668" y="234"/>
                  </a:cubicBezTo>
                  <a:cubicBezTo>
                    <a:pt x="468" y="134"/>
                    <a:pt x="267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0"/>
            <p:cNvSpPr/>
            <p:nvPr/>
          </p:nvSpPr>
          <p:spPr>
            <a:xfrm>
              <a:off x="6638475" y="1604675"/>
              <a:ext cx="22525" cy="3350"/>
            </a:xfrm>
            <a:custGeom>
              <a:avLst/>
              <a:gdLst/>
              <a:ahLst/>
              <a:cxnLst/>
              <a:rect l="l" t="t" r="r" b="b"/>
              <a:pathLst>
                <a:path w="901" h="134" extrusionOk="0">
                  <a:moveTo>
                    <a:pt x="0" y="0"/>
                  </a:moveTo>
                  <a:cubicBezTo>
                    <a:pt x="0" y="0"/>
                    <a:pt x="0" y="33"/>
                    <a:pt x="34" y="33"/>
                  </a:cubicBezTo>
                  <a:cubicBezTo>
                    <a:pt x="334" y="67"/>
                    <a:pt x="634" y="133"/>
                    <a:pt x="868" y="133"/>
                  </a:cubicBezTo>
                  <a:cubicBezTo>
                    <a:pt x="901" y="133"/>
                    <a:pt x="901" y="67"/>
                    <a:pt x="868" y="67"/>
                  </a:cubicBezTo>
                  <a:cubicBezTo>
                    <a:pt x="634" y="0"/>
                    <a:pt x="300" y="33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0"/>
            <p:cNvSpPr/>
            <p:nvPr/>
          </p:nvSpPr>
          <p:spPr>
            <a:xfrm>
              <a:off x="6614275" y="1579025"/>
              <a:ext cx="32150" cy="26825"/>
            </a:xfrm>
            <a:custGeom>
              <a:avLst/>
              <a:gdLst/>
              <a:ahLst/>
              <a:cxnLst/>
              <a:rect l="l" t="t" r="r" b="b"/>
              <a:pathLst>
                <a:path w="1286" h="1073" extrusionOk="0">
                  <a:moveTo>
                    <a:pt x="1064" y="163"/>
                  </a:moveTo>
                  <a:cubicBezTo>
                    <a:pt x="1128" y="367"/>
                    <a:pt x="1058" y="606"/>
                    <a:pt x="905" y="742"/>
                  </a:cubicBezTo>
                  <a:lnTo>
                    <a:pt x="905" y="742"/>
                  </a:lnTo>
                  <a:cubicBezTo>
                    <a:pt x="863" y="543"/>
                    <a:pt x="904" y="341"/>
                    <a:pt x="1064" y="163"/>
                  </a:cubicBezTo>
                  <a:close/>
                  <a:moveTo>
                    <a:pt x="158" y="542"/>
                  </a:moveTo>
                  <a:lnTo>
                    <a:pt x="158" y="542"/>
                  </a:lnTo>
                  <a:cubicBezTo>
                    <a:pt x="362" y="611"/>
                    <a:pt x="564" y="699"/>
                    <a:pt x="756" y="828"/>
                  </a:cubicBezTo>
                  <a:lnTo>
                    <a:pt x="756" y="828"/>
                  </a:lnTo>
                  <a:cubicBezTo>
                    <a:pt x="721" y="835"/>
                    <a:pt x="686" y="839"/>
                    <a:pt x="651" y="839"/>
                  </a:cubicBezTo>
                  <a:cubicBezTo>
                    <a:pt x="446" y="839"/>
                    <a:pt x="256" y="722"/>
                    <a:pt x="158" y="542"/>
                  </a:cubicBezTo>
                  <a:close/>
                  <a:moveTo>
                    <a:pt x="1148" y="0"/>
                  </a:moveTo>
                  <a:cubicBezTo>
                    <a:pt x="1135" y="0"/>
                    <a:pt x="1118" y="9"/>
                    <a:pt x="1102" y="25"/>
                  </a:cubicBezTo>
                  <a:cubicBezTo>
                    <a:pt x="906" y="156"/>
                    <a:pt x="781" y="428"/>
                    <a:pt x="792" y="684"/>
                  </a:cubicBezTo>
                  <a:lnTo>
                    <a:pt x="792" y="684"/>
                  </a:lnTo>
                  <a:cubicBezTo>
                    <a:pt x="576" y="537"/>
                    <a:pt x="330" y="397"/>
                    <a:pt x="68" y="326"/>
                  </a:cubicBezTo>
                  <a:cubicBezTo>
                    <a:pt x="34" y="326"/>
                    <a:pt x="1" y="359"/>
                    <a:pt x="1" y="392"/>
                  </a:cubicBezTo>
                  <a:cubicBezTo>
                    <a:pt x="4" y="421"/>
                    <a:pt x="9" y="449"/>
                    <a:pt x="17" y="477"/>
                  </a:cubicBezTo>
                  <a:lnTo>
                    <a:pt x="17" y="477"/>
                  </a:lnTo>
                  <a:lnTo>
                    <a:pt x="1" y="492"/>
                  </a:lnTo>
                  <a:cubicBezTo>
                    <a:pt x="8" y="495"/>
                    <a:pt x="16" y="497"/>
                    <a:pt x="23" y="499"/>
                  </a:cubicBezTo>
                  <a:lnTo>
                    <a:pt x="23" y="499"/>
                  </a:lnTo>
                  <a:cubicBezTo>
                    <a:pt x="102" y="736"/>
                    <a:pt x="361" y="910"/>
                    <a:pt x="613" y="910"/>
                  </a:cubicBezTo>
                  <a:cubicBezTo>
                    <a:pt x="682" y="910"/>
                    <a:pt x="750" y="897"/>
                    <a:pt x="814" y="869"/>
                  </a:cubicBezTo>
                  <a:lnTo>
                    <a:pt x="814" y="869"/>
                  </a:lnTo>
                  <a:cubicBezTo>
                    <a:pt x="819" y="873"/>
                    <a:pt x="824" y="876"/>
                    <a:pt x="829" y="880"/>
                  </a:cubicBezTo>
                  <a:lnTo>
                    <a:pt x="829" y="880"/>
                  </a:lnTo>
                  <a:cubicBezTo>
                    <a:pt x="852" y="945"/>
                    <a:pt x="887" y="1006"/>
                    <a:pt x="935" y="1059"/>
                  </a:cubicBezTo>
                  <a:cubicBezTo>
                    <a:pt x="944" y="1068"/>
                    <a:pt x="955" y="1073"/>
                    <a:pt x="966" y="1073"/>
                  </a:cubicBezTo>
                  <a:cubicBezTo>
                    <a:pt x="997" y="1073"/>
                    <a:pt x="1026" y="1042"/>
                    <a:pt x="1002" y="993"/>
                  </a:cubicBezTo>
                  <a:cubicBezTo>
                    <a:pt x="998" y="987"/>
                    <a:pt x="995" y="981"/>
                    <a:pt x="992" y="975"/>
                  </a:cubicBezTo>
                  <a:lnTo>
                    <a:pt x="992" y="975"/>
                  </a:lnTo>
                  <a:cubicBezTo>
                    <a:pt x="1035" y="934"/>
                    <a:pt x="1035" y="859"/>
                    <a:pt x="1035" y="859"/>
                  </a:cubicBezTo>
                  <a:cubicBezTo>
                    <a:pt x="1008" y="839"/>
                    <a:pt x="980" y="818"/>
                    <a:pt x="951" y="797"/>
                  </a:cubicBezTo>
                  <a:lnTo>
                    <a:pt x="951" y="797"/>
                  </a:lnTo>
                  <a:cubicBezTo>
                    <a:pt x="1198" y="627"/>
                    <a:pt x="1285" y="288"/>
                    <a:pt x="1168" y="25"/>
                  </a:cubicBezTo>
                  <a:cubicBezTo>
                    <a:pt x="1168" y="9"/>
                    <a:pt x="1160" y="0"/>
                    <a:pt x="114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0"/>
            <p:cNvSpPr/>
            <p:nvPr/>
          </p:nvSpPr>
          <p:spPr>
            <a:xfrm>
              <a:off x="6543400" y="691500"/>
              <a:ext cx="33375" cy="52300"/>
            </a:xfrm>
            <a:custGeom>
              <a:avLst/>
              <a:gdLst/>
              <a:ahLst/>
              <a:cxnLst/>
              <a:rect l="l" t="t" r="r" b="b"/>
              <a:pathLst>
                <a:path w="1335" h="2092" extrusionOk="0">
                  <a:moveTo>
                    <a:pt x="701" y="1"/>
                  </a:moveTo>
                  <a:cubicBezTo>
                    <a:pt x="634" y="1"/>
                    <a:pt x="601" y="134"/>
                    <a:pt x="668" y="168"/>
                  </a:cubicBezTo>
                  <a:cubicBezTo>
                    <a:pt x="1035" y="301"/>
                    <a:pt x="1101" y="668"/>
                    <a:pt x="801" y="868"/>
                  </a:cubicBezTo>
                  <a:cubicBezTo>
                    <a:pt x="701" y="968"/>
                    <a:pt x="601" y="968"/>
                    <a:pt x="501" y="1002"/>
                  </a:cubicBezTo>
                  <a:cubicBezTo>
                    <a:pt x="334" y="1068"/>
                    <a:pt x="201" y="1168"/>
                    <a:pt x="134" y="1335"/>
                  </a:cubicBezTo>
                  <a:cubicBezTo>
                    <a:pt x="1" y="1569"/>
                    <a:pt x="34" y="1869"/>
                    <a:pt x="201" y="2069"/>
                  </a:cubicBezTo>
                  <a:cubicBezTo>
                    <a:pt x="233" y="2085"/>
                    <a:pt x="263" y="2091"/>
                    <a:pt x="289" y="2091"/>
                  </a:cubicBezTo>
                  <a:cubicBezTo>
                    <a:pt x="373" y="2091"/>
                    <a:pt x="418" y="2028"/>
                    <a:pt x="367" y="2002"/>
                  </a:cubicBezTo>
                  <a:cubicBezTo>
                    <a:pt x="134" y="1535"/>
                    <a:pt x="468" y="1302"/>
                    <a:pt x="834" y="1068"/>
                  </a:cubicBezTo>
                  <a:cubicBezTo>
                    <a:pt x="1001" y="1002"/>
                    <a:pt x="1135" y="935"/>
                    <a:pt x="1201" y="701"/>
                  </a:cubicBezTo>
                  <a:cubicBezTo>
                    <a:pt x="1335" y="368"/>
                    <a:pt x="1101" y="1"/>
                    <a:pt x="7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0"/>
            <p:cNvSpPr/>
            <p:nvPr/>
          </p:nvSpPr>
          <p:spPr>
            <a:xfrm>
              <a:off x="6593425" y="607900"/>
              <a:ext cx="32550" cy="46275"/>
            </a:xfrm>
            <a:custGeom>
              <a:avLst/>
              <a:gdLst/>
              <a:ahLst/>
              <a:cxnLst/>
              <a:rect l="l" t="t" r="r" b="b"/>
              <a:pathLst>
                <a:path w="1302" h="1851" extrusionOk="0">
                  <a:moveTo>
                    <a:pt x="467" y="1"/>
                  </a:moveTo>
                  <a:cubicBezTo>
                    <a:pt x="457" y="1"/>
                    <a:pt x="446" y="3"/>
                    <a:pt x="435" y="9"/>
                  </a:cubicBezTo>
                  <a:cubicBezTo>
                    <a:pt x="134" y="176"/>
                    <a:pt x="1" y="476"/>
                    <a:pt x="168" y="776"/>
                  </a:cubicBezTo>
                  <a:cubicBezTo>
                    <a:pt x="268" y="876"/>
                    <a:pt x="335" y="977"/>
                    <a:pt x="501" y="1043"/>
                  </a:cubicBezTo>
                  <a:cubicBezTo>
                    <a:pt x="635" y="1110"/>
                    <a:pt x="802" y="1110"/>
                    <a:pt x="868" y="1177"/>
                  </a:cubicBezTo>
                  <a:cubicBezTo>
                    <a:pt x="1269" y="1477"/>
                    <a:pt x="835" y="1610"/>
                    <a:pt x="668" y="1710"/>
                  </a:cubicBezTo>
                  <a:cubicBezTo>
                    <a:pt x="611" y="1768"/>
                    <a:pt x="628" y="1850"/>
                    <a:pt x="676" y="1850"/>
                  </a:cubicBezTo>
                  <a:cubicBezTo>
                    <a:pt x="684" y="1850"/>
                    <a:pt x="692" y="1848"/>
                    <a:pt x="701" y="1844"/>
                  </a:cubicBezTo>
                  <a:cubicBezTo>
                    <a:pt x="968" y="1810"/>
                    <a:pt x="1302" y="1544"/>
                    <a:pt x="1168" y="1243"/>
                  </a:cubicBezTo>
                  <a:cubicBezTo>
                    <a:pt x="1135" y="1143"/>
                    <a:pt x="968" y="1043"/>
                    <a:pt x="835" y="1010"/>
                  </a:cubicBezTo>
                  <a:cubicBezTo>
                    <a:pt x="701" y="977"/>
                    <a:pt x="535" y="977"/>
                    <a:pt x="435" y="876"/>
                  </a:cubicBezTo>
                  <a:cubicBezTo>
                    <a:pt x="134" y="676"/>
                    <a:pt x="168" y="309"/>
                    <a:pt x="468" y="143"/>
                  </a:cubicBezTo>
                  <a:cubicBezTo>
                    <a:pt x="523" y="60"/>
                    <a:pt x="510" y="1"/>
                    <a:pt x="4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0"/>
            <p:cNvSpPr/>
            <p:nvPr/>
          </p:nvSpPr>
          <p:spPr>
            <a:xfrm>
              <a:off x="6537575" y="600450"/>
              <a:ext cx="25025" cy="41300"/>
            </a:xfrm>
            <a:custGeom>
              <a:avLst/>
              <a:gdLst/>
              <a:ahLst/>
              <a:cxnLst/>
              <a:rect l="l" t="t" r="r" b="b"/>
              <a:pathLst>
                <a:path w="1001" h="1652" extrusionOk="0">
                  <a:moveTo>
                    <a:pt x="793" y="0"/>
                  </a:moveTo>
                  <a:cubicBezTo>
                    <a:pt x="785" y="0"/>
                    <a:pt x="777" y="2"/>
                    <a:pt x="767" y="7"/>
                  </a:cubicBezTo>
                  <a:cubicBezTo>
                    <a:pt x="534" y="107"/>
                    <a:pt x="400" y="341"/>
                    <a:pt x="500" y="607"/>
                  </a:cubicBezTo>
                  <a:cubicBezTo>
                    <a:pt x="534" y="774"/>
                    <a:pt x="734" y="841"/>
                    <a:pt x="834" y="1008"/>
                  </a:cubicBezTo>
                  <a:cubicBezTo>
                    <a:pt x="867" y="1174"/>
                    <a:pt x="767" y="1375"/>
                    <a:pt x="600" y="1475"/>
                  </a:cubicBezTo>
                  <a:cubicBezTo>
                    <a:pt x="579" y="1478"/>
                    <a:pt x="559" y="1480"/>
                    <a:pt x="539" y="1480"/>
                  </a:cubicBezTo>
                  <a:cubicBezTo>
                    <a:pt x="373" y="1480"/>
                    <a:pt x="256" y="1361"/>
                    <a:pt x="167" y="1241"/>
                  </a:cubicBezTo>
                  <a:cubicBezTo>
                    <a:pt x="141" y="1202"/>
                    <a:pt x="109" y="1183"/>
                    <a:pt x="80" y="1183"/>
                  </a:cubicBezTo>
                  <a:cubicBezTo>
                    <a:pt x="37" y="1183"/>
                    <a:pt x="0" y="1227"/>
                    <a:pt x="0" y="1308"/>
                  </a:cubicBezTo>
                  <a:cubicBezTo>
                    <a:pt x="40" y="1527"/>
                    <a:pt x="271" y="1651"/>
                    <a:pt x="493" y="1651"/>
                  </a:cubicBezTo>
                  <a:cubicBezTo>
                    <a:pt x="642" y="1651"/>
                    <a:pt x="787" y="1595"/>
                    <a:pt x="867" y="1475"/>
                  </a:cubicBezTo>
                  <a:cubicBezTo>
                    <a:pt x="1001" y="1308"/>
                    <a:pt x="1001" y="1108"/>
                    <a:pt x="901" y="941"/>
                  </a:cubicBezTo>
                  <a:cubicBezTo>
                    <a:pt x="867" y="841"/>
                    <a:pt x="767" y="808"/>
                    <a:pt x="734" y="741"/>
                  </a:cubicBezTo>
                  <a:cubicBezTo>
                    <a:pt x="567" y="507"/>
                    <a:pt x="534" y="240"/>
                    <a:pt x="767" y="107"/>
                  </a:cubicBezTo>
                  <a:cubicBezTo>
                    <a:pt x="853" y="78"/>
                    <a:pt x="841" y="0"/>
                    <a:pt x="79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0"/>
            <p:cNvSpPr/>
            <p:nvPr/>
          </p:nvSpPr>
          <p:spPr>
            <a:xfrm>
              <a:off x="6608450" y="690450"/>
              <a:ext cx="31025" cy="37000"/>
            </a:xfrm>
            <a:custGeom>
              <a:avLst/>
              <a:gdLst/>
              <a:ahLst/>
              <a:cxnLst/>
              <a:rect l="l" t="t" r="r" b="b"/>
              <a:pathLst>
                <a:path w="1241" h="1480" extrusionOk="0">
                  <a:moveTo>
                    <a:pt x="615" y="1"/>
                  </a:moveTo>
                  <a:cubicBezTo>
                    <a:pt x="601" y="1"/>
                    <a:pt x="585" y="4"/>
                    <a:pt x="567" y="10"/>
                  </a:cubicBezTo>
                  <a:cubicBezTo>
                    <a:pt x="334" y="143"/>
                    <a:pt x="0" y="376"/>
                    <a:pt x="201" y="677"/>
                  </a:cubicBezTo>
                  <a:cubicBezTo>
                    <a:pt x="267" y="810"/>
                    <a:pt x="401" y="843"/>
                    <a:pt x="534" y="843"/>
                  </a:cubicBezTo>
                  <a:cubicBezTo>
                    <a:pt x="601" y="843"/>
                    <a:pt x="701" y="843"/>
                    <a:pt x="768" y="877"/>
                  </a:cubicBezTo>
                  <a:cubicBezTo>
                    <a:pt x="901" y="910"/>
                    <a:pt x="901" y="910"/>
                    <a:pt x="934" y="1044"/>
                  </a:cubicBezTo>
                  <a:cubicBezTo>
                    <a:pt x="1034" y="1144"/>
                    <a:pt x="1001" y="1210"/>
                    <a:pt x="868" y="1210"/>
                  </a:cubicBezTo>
                  <a:cubicBezTo>
                    <a:pt x="813" y="1266"/>
                    <a:pt x="778" y="1290"/>
                    <a:pt x="746" y="1290"/>
                  </a:cubicBezTo>
                  <a:cubicBezTo>
                    <a:pt x="721" y="1290"/>
                    <a:pt x="698" y="1274"/>
                    <a:pt x="668" y="1244"/>
                  </a:cubicBezTo>
                  <a:cubicBezTo>
                    <a:pt x="654" y="1239"/>
                    <a:pt x="641" y="1237"/>
                    <a:pt x="629" y="1237"/>
                  </a:cubicBezTo>
                  <a:cubicBezTo>
                    <a:pt x="552" y="1237"/>
                    <a:pt x="510" y="1320"/>
                    <a:pt x="567" y="1377"/>
                  </a:cubicBezTo>
                  <a:cubicBezTo>
                    <a:pt x="639" y="1449"/>
                    <a:pt x="723" y="1480"/>
                    <a:pt x="806" y="1480"/>
                  </a:cubicBezTo>
                  <a:cubicBezTo>
                    <a:pt x="1029" y="1480"/>
                    <a:pt x="1241" y="1254"/>
                    <a:pt x="1168" y="1010"/>
                  </a:cubicBezTo>
                  <a:cubicBezTo>
                    <a:pt x="1068" y="843"/>
                    <a:pt x="934" y="810"/>
                    <a:pt x="768" y="743"/>
                  </a:cubicBezTo>
                  <a:cubicBezTo>
                    <a:pt x="701" y="743"/>
                    <a:pt x="567" y="743"/>
                    <a:pt x="501" y="710"/>
                  </a:cubicBezTo>
                  <a:cubicBezTo>
                    <a:pt x="334" y="610"/>
                    <a:pt x="334" y="443"/>
                    <a:pt x="434" y="276"/>
                  </a:cubicBezTo>
                  <a:cubicBezTo>
                    <a:pt x="534" y="210"/>
                    <a:pt x="601" y="176"/>
                    <a:pt x="701" y="143"/>
                  </a:cubicBezTo>
                  <a:cubicBezTo>
                    <a:pt x="701" y="61"/>
                    <a:pt x="678" y="1"/>
                    <a:pt x="61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0"/>
            <p:cNvSpPr/>
            <p:nvPr/>
          </p:nvSpPr>
          <p:spPr>
            <a:xfrm>
              <a:off x="6539225" y="783100"/>
              <a:ext cx="33625" cy="39725"/>
            </a:xfrm>
            <a:custGeom>
              <a:avLst/>
              <a:gdLst/>
              <a:ahLst/>
              <a:cxnLst/>
              <a:rect l="l" t="t" r="r" b="b"/>
              <a:pathLst>
                <a:path w="1345" h="1589" extrusionOk="0">
                  <a:moveTo>
                    <a:pt x="699" y="1"/>
                  </a:moveTo>
                  <a:cubicBezTo>
                    <a:pt x="690" y="1"/>
                    <a:pt x="679" y="2"/>
                    <a:pt x="668" y="6"/>
                  </a:cubicBezTo>
                  <a:cubicBezTo>
                    <a:pt x="368" y="173"/>
                    <a:pt x="1" y="473"/>
                    <a:pt x="201" y="840"/>
                  </a:cubicBezTo>
                  <a:cubicBezTo>
                    <a:pt x="268" y="974"/>
                    <a:pt x="368" y="1007"/>
                    <a:pt x="501" y="1040"/>
                  </a:cubicBezTo>
                  <a:cubicBezTo>
                    <a:pt x="516" y="1048"/>
                    <a:pt x="538" y="1050"/>
                    <a:pt x="564" y="1050"/>
                  </a:cubicBezTo>
                  <a:cubicBezTo>
                    <a:pt x="610" y="1050"/>
                    <a:pt x="668" y="1043"/>
                    <a:pt x="720" y="1043"/>
                  </a:cubicBezTo>
                  <a:cubicBezTo>
                    <a:pt x="767" y="1043"/>
                    <a:pt x="810" y="1049"/>
                    <a:pt x="835" y="1074"/>
                  </a:cubicBezTo>
                  <a:cubicBezTo>
                    <a:pt x="935" y="1074"/>
                    <a:pt x="968" y="1140"/>
                    <a:pt x="868" y="1274"/>
                  </a:cubicBezTo>
                  <a:cubicBezTo>
                    <a:pt x="935" y="1374"/>
                    <a:pt x="868" y="1441"/>
                    <a:pt x="801" y="1441"/>
                  </a:cubicBezTo>
                  <a:cubicBezTo>
                    <a:pt x="801" y="1441"/>
                    <a:pt x="601" y="1474"/>
                    <a:pt x="635" y="1474"/>
                  </a:cubicBezTo>
                  <a:cubicBezTo>
                    <a:pt x="534" y="1474"/>
                    <a:pt x="534" y="1574"/>
                    <a:pt x="635" y="1574"/>
                  </a:cubicBezTo>
                  <a:cubicBezTo>
                    <a:pt x="668" y="1584"/>
                    <a:pt x="707" y="1588"/>
                    <a:pt x="748" y="1588"/>
                  </a:cubicBezTo>
                  <a:cubicBezTo>
                    <a:pt x="997" y="1588"/>
                    <a:pt x="1345" y="1417"/>
                    <a:pt x="1202" y="1074"/>
                  </a:cubicBezTo>
                  <a:cubicBezTo>
                    <a:pt x="1135" y="974"/>
                    <a:pt x="1001" y="907"/>
                    <a:pt x="835" y="873"/>
                  </a:cubicBezTo>
                  <a:cubicBezTo>
                    <a:pt x="635" y="873"/>
                    <a:pt x="334" y="873"/>
                    <a:pt x="334" y="573"/>
                  </a:cubicBezTo>
                  <a:cubicBezTo>
                    <a:pt x="334" y="340"/>
                    <a:pt x="601" y="173"/>
                    <a:pt x="768" y="73"/>
                  </a:cubicBezTo>
                  <a:cubicBezTo>
                    <a:pt x="772" y="77"/>
                    <a:pt x="775" y="78"/>
                    <a:pt x="777" y="78"/>
                  </a:cubicBezTo>
                  <a:cubicBezTo>
                    <a:pt x="791" y="78"/>
                    <a:pt x="765" y="1"/>
                    <a:pt x="69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0"/>
            <p:cNvSpPr/>
            <p:nvPr/>
          </p:nvSpPr>
          <p:spPr>
            <a:xfrm>
              <a:off x="6471675" y="872325"/>
              <a:ext cx="48825" cy="31150"/>
            </a:xfrm>
            <a:custGeom>
              <a:avLst/>
              <a:gdLst/>
              <a:ahLst/>
              <a:cxnLst/>
              <a:rect l="l" t="t" r="r" b="b"/>
              <a:pathLst>
                <a:path w="1953" h="1246" extrusionOk="0">
                  <a:moveTo>
                    <a:pt x="1313" y="0"/>
                  </a:moveTo>
                  <a:cubicBezTo>
                    <a:pt x="1288" y="0"/>
                    <a:pt x="1262" y="2"/>
                    <a:pt x="1235" y="6"/>
                  </a:cubicBezTo>
                  <a:cubicBezTo>
                    <a:pt x="1168" y="6"/>
                    <a:pt x="1168" y="207"/>
                    <a:pt x="1235" y="207"/>
                  </a:cubicBezTo>
                  <a:cubicBezTo>
                    <a:pt x="1368" y="240"/>
                    <a:pt x="1469" y="240"/>
                    <a:pt x="1502" y="307"/>
                  </a:cubicBezTo>
                  <a:cubicBezTo>
                    <a:pt x="1569" y="340"/>
                    <a:pt x="1569" y="440"/>
                    <a:pt x="1535" y="507"/>
                  </a:cubicBezTo>
                  <a:cubicBezTo>
                    <a:pt x="1535" y="707"/>
                    <a:pt x="1402" y="740"/>
                    <a:pt x="1235" y="740"/>
                  </a:cubicBezTo>
                  <a:cubicBezTo>
                    <a:pt x="1135" y="707"/>
                    <a:pt x="1002" y="607"/>
                    <a:pt x="868" y="507"/>
                  </a:cubicBezTo>
                  <a:cubicBezTo>
                    <a:pt x="759" y="442"/>
                    <a:pt x="637" y="391"/>
                    <a:pt x="518" y="391"/>
                  </a:cubicBezTo>
                  <a:cubicBezTo>
                    <a:pt x="455" y="391"/>
                    <a:pt x="393" y="405"/>
                    <a:pt x="334" y="440"/>
                  </a:cubicBezTo>
                  <a:cubicBezTo>
                    <a:pt x="1" y="607"/>
                    <a:pt x="1" y="1074"/>
                    <a:pt x="334" y="1241"/>
                  </a:cubicBezTo>
                  <a:cubicBezTo>
                    <a:pt x="353" y="1244"/>
                    <a:pt x="369" y="1246"/>
                    <a:pt x="384" y="1246"/>
                  </a:cubicBezTo>
                  <a:cubicBezTo>
                    <a:pt x="507" y="1246"/>
                    <a:pt x="527" y="1137"/>
                    <a:pt x="468" y="1107"/>
                  </a:cubicBezTo>
                  <a:cubicBezTo>
                    <a:pt x="301" y="974"/>
                    <a:pt x="234" y="874"/>
                    <a:pt x="401" y="740"/>
                  </a:cubicBezTo>
                  <a:cubicBezTo>
                    <a:pt x="442" y="638"/>
                    <a:pt x="495" y="599"/>
                    <a:pt x="561" y="599"/>
                  </a:cubicBezTo>
                  <a:cubicBezTo>
                    <a:pt x="603" y="599"/>
                    <a:pt x="650" y="614"/>
                    <a:pt x="701" y="640"/>
                  </a:cubicBezTo>
                  <a:cubicBezTo>
                    <a:pt x="735" y="640"/>
                    <a:pt x="768" y="674"/>
                    <a:pt x="835" y="740"/>
                  </a:cubicBezTo>
                  <a:cubicBezTo>
                    <a:pt x="968" y="807"/>
                    <a:pt x="1035" y="907"/>
                    <a:pt x="1168" y="940"/>
                  </a:cubicBezTo>
                  <a:cubicBezTo>
                    <a:pt x="1223" y="968"/>
                    <a:pt x="1279" y="980"/>
                    <a:pt x="1332" y="980"/>
                  </a:cubicBezTo>
                  <a:cubicBezTo>
                    <a:pt x="1474" y="980"/>
                    <a:pt x="1605" y="895"/>
                    <a:pt x="1702" y="774"/>
                  </a:cubicBezTo>
                  <a:cubicBezTo>
                    <a:pt x="1953" y="461"/>
                    <a:pt x="1703" y="0"/>
                    <a:pt x="131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0"/>
            <p:cNvSpPr/>
            <p:nvPr/>
          </p:nvSpPr>
          <p:spPr>
            <a:xfrm>
              <a:off x="6604275" y="826475"/>
              <a:ext cx="51725" cy="29875"/>
            </a:xfrm>
            <a:custGeom>
              <a:avLst/>
              <a:gdLst/>
              <a:ahLst/>
              <a:cxnLst/>
              <a:rect l="l" t="t" r="r" b="b"/>
              <a:pathLst>
                <a:path w="2069" h="1195" extrusionOk="0">
                  <a:moveTo>
                    <a:pt x="1581" y="0"/>
                  </a:moveTo>
                  <a:cubicBezTo>
                    <a:pt x="1529" y="0"/>
                    <a:pt x="1509" y="110"/>
                    <a:pt x="1568" y="139"/>
                  </a:cubicBezTo>
                  <a:lnTo>
                    <a:pt x="1735" y="306"/>
                  </a:lnTo>
                  <a:cubicBezTo>
                    <a:pt x="1702" y="439"/>
                    <a:pt x="1602" y="606"/>
                    <a:pt x="1568" y="740"/>
                  </a:cubicBezTo>
                  <a:cubicBezTo>
                    <a:pt x="1559" y="744"/>
                    <a:pt x="1548" y="746"/>
                    <a:pt x="1535" y="746"/>
                  </a:cubicBezTo>
                  <a:cubicBezTo>
                    <a:pt x="1456" y="746"/>
                    <a:pt x="1321" y="668"/>
                    <a:pt x="1235" y="640"/>
                  </a:cubicBezTo>
                  <a:cubicBezTo>
                    <a:pt x="1168" y="606"/>
                    <a:pt x="1068" y="506"/>
                    <a:pt x="935" y="439"/>
                  </a:cubicBezTo>
                  <a:cubicBezTo>
                    <a:pt x="797" y="357"/>
                    <a:pt x="705" y="297"/>
                    <a:pt x="547" y="297"/>
                  </a:cubicBezTo>
                  <a:cubicBezTo>
                    <a:pt x="513" y="297"/>
                    <a:pt x="476" y="300"/>
                    <a:pt x="434" y="306"/>
                  </a:cubicBezTo>
                  <a:cubicBezTo>
                    <a:pt x="67" y="406"/>
                    <a:pt x="1" y="806"/>
                    <a:pt x="167" y="1107"/>
                  </a:cubicBezTo>
                  <a:cubicBezTo>
                    <a:pt x="214" y="1169"/>
                    <a:pt x="260" y="1195"/>
                    <a:pt x="294" y="1195"/>
                  </a:cubicBezTo>
                  <a:cubicBezTo>
                    <a:pt x="332" y="1195"/>
                    <a:pt x="352" y="1160"/>
                    <a:pt x="334" y="1107"/>
                  </a:cubicBezTo>
                  <a:cubicBezTo>
                    <a:pt x="334" y="973"/>
                    <a:pt x="334" y="873"/>
                    <a:pt x="267" y="673"/>
                  </a:cubicBezTo>
                  <a:cubicBezTo>
                    <a:pt x="368" y="573"/>
                    <a:pt x="434" y="506"/>
                    <a:pt x="568" y="506"/>
                  </a:cubicBezTo>
                  <a:cubicBezTo>
                    <a:pt x="701" y="506"/>
                    <a:pt x="768" y="573"/>
                    <a:pt x="868" y="606"/>
                  </a:cubicBezTo>
                  <a:cubicBezTo>
                    <a:pt x="1001" y="673"/>
                    <a:pt x="1068" y="773"/>
                    <a:pt x="1135" y="806"/>
                  </a:cubicBezTo>
                  <a:cubicBezTo>
                    <a:pt x="1232" y="865"/>
                    <a:pt x="1340" y="900"/>
                    <a:pt x="1453" y="900"/>
                  </a:cubicBezTo>
                  <a:cubicBezTo>
                    <a:pt x="1534" y="900"/>
                    <a:pt x="1618" y="882"/>
                    <a:pt x="1702" y="840"/>
                  </a:cubicBezTo>
                  <a:cubicBezTo>
                    <a:pt x="2069" y="640"/>
                    <a:pt x="1969" y="139"/>
                    <a:pt x="1602" y="6"/>
                  </a:cubicBezTo>
                  <a:cubicBezTo>
                    <a:pt x="1594" y="2"/>
                    <a:pt x="1588" y="0"/>
                    <a:pt x="15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0"/>
            <p:cNvSpPr/>
            <p:nvPr/>
          </p:nvSpPr>
          <p:spPr>
            <a:xfrm>
              <a:off x="6434700" y="773225"/>
              <a:ext cx="28675" cy="34350"/>
            </a:xfrm>
            <a:custGeom>
              <a:avLst/>
              <a:gdLst/>
              <a:ahLst/>
              <a:cxnLst/>
              <a:rect l="l" t="t" r="r" b="b"/>
              <a:pathLst>
                <a:path w="1147" h="1374" extrusionOk="0">
                  <a:moveTo>
                    <a:pt x="1013" y="1"/>
                  </a:moveTo>
                  <a:cubicBezTo>
                    <a:pt x="779" y="1"/>
                    <a:pt x="546" y="101"/>
                    <a:pt x="479" y="368"/>
                  </a:cubicBezTo>
                  <a:cubicBezTo>
                    <a:pt x="446" y="501"/>
                    <a:pt x="446" y="601"/>
                    <a:pt x="479" y="701"/>
                  </a:cubicBezTo>
                  <a:cubicBezTo>
                    <a:pt x="479" y="735"/>
                    <a:pt x="512" y="768"/>
                    <a:pt x="546" y="868"/>
                  </a:cubicBezTo>
                  <a:cubicBezTo>
                    <a:pt x="646" y="1002"/>
                    <a:pt x="579" y="1102"/>
                    <a:pt x="379" y="1202"/>
                  </a:cubicBezTo>
                  <a:cubicBezTo>
                    <a:pt x="312" y="1202"/>
                    <a:pt x="212" y="1168"/>
                    <a:pt x="146" y="1168"/>
                  </a:cubicBezTo>
                  <a:cubicBezTo>
                    <a:pt x="124" y="1158"/>
                    <a:pt x="105" y="1153"/>
                    <a:pt x="89" y="1153"/>
                  </a:cubicBezTo>
                  <a:cubicBezTo>
                    <a:pt x="6" y="1153"/>
                    <a:pt x="0" y="1279"/>
                    <a:pt x="112" y="1335"/>
                  </a:cubicBezTo>
                  <a:cubicBezTo>
                    <a:pt x="194" y="1358"/>
                    <a:pt x="287" y="1374"/>
                    <a:pt x="380" y="1374"/>
                  </a:cubicBezTo>
                  <a:cubicBezTo>
                    <a:pt x="554" y="1374"/>
                    <a:pt x="726" y="1321"/>
                    <a:pt x="813" y="1168"/>
                  </a:cubicBezTo>
                  <a:cubicBezTo>
                    <a:pt x="846" y="1035"/>
                    <a:pt x="813" y="902"/>
                    <a:pt x="779" y="835"/>
                  </a:cubicBezTo>
                  <a:lnTo>
                    <a:pt x="646" y="568"/>
                  </a:lnTo>
                  <a:cubicBezTo>
                    <a:pt x="579" y="334"/>
                    <a:pt x="779" y="101"/>
                    <a:pt x="1013" y="101"/>
                  </a:cubicBezTo>
                  <a:cubicBezTo>
                    <a:pt x="1113" y="101"/>
                    <a:pt x="1146" y="1"/>
                    <a:pt x="101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0"/>
            <p:cNvSpPr/>
            <p:nvPr/>
          </p:nvSpPr>
          <p:spPr>
            <a:xfrm>
              <a:off x="6435825" y="613025"/>
              <a:ext cx="39225" cy="60175"/>
            </a:xfrm>
            <a:custGeom>
              <a:avLst/>
              <a:gdLst/>
              <a:ahLst/>
              <a:cxnLst/>
              <a:rect l="l" t="t" r="r" b="b"/>
              <a:pathLst>
                <a:path w="1569" h="2407" extrusionOk="0">
                  <a:moveTo>
                    <a:pt x="872" y="1"/>
                  </a:moveTo>
                  <a:cubicBezTo>
                    <a:pt x="763" y="1"/>
                    <a:pt x="742" y="176"/>
                    <a:pt x="834" y="238"/>
                  </a:cubicBezTo>
                  <a:cubicBezTo>
                    <a:pt x="1268" y="338"/>
                    <a:pt x="1301" y="638"/>
                    <a:pt x="1001" y="1072"/>
                  </a:cubicBezTo>
                  <a:cubicBezTo>
                    <a:pt x="901" y="1105"/>
                    <a:pt x="768" y="1138"/>
                    <a:pt x="668" y="1138"/>
                  </a:cubicBezTo>
                  <a:cubicBezTo>
                    <a:pt x="601" y="1172"/>
                    <a:pt x="501" y="1172"/>
                    <a:pt x="434" y="1239"/>
                  </a:cubicBezTo>
                  <a:cubicBezTo>
                    <a:pt x="301" y="1305"/>
                    <a:pt x="167" y="1439"/>
                    <a:pt x="134" y="1605"/>
                  </a:cubicBezTo>
                  <a:cubicBezTo>
                    <a:pt x="0" y="1939"/>
                    <a:pt x="234" y="2273"/>
                    <a:pt x="568" y="2406"/>
                  </a:cubicBezTo>
                  <a:cubicBezTo>
                    <a:pt x="601" y="2406"/>
                    <a:pt x="634" y="2273"/>
                    <a:pt x="601" y="2239"/>
                  </a:cubicBezTo>
                  <a:cubicBezTo>
                    <a:pt x="401" y="2106"/>
                    <a:pt x="301" y="1939"/>
                    <a:pt x="301" y="1672"/>
                  </a:cubicBezTo>
                  <a:cubicBezTo>
                    <a:pt x="401" y="1439"/>
                    <a:pt x="601" y="1305"/>
                    <a:pt x="834" y="1305"/>
                  </a:cubicBezTo>
                  <a:cubicBezTo>
                    <a:pt x="901" y="1305"/>
                    <a:pt x="968" y="1305"/>
                    <a:pt x="1001" y="1272"/>
                  </a:cubicBezTo>
                  <a:cubicBezTo>
                    <a:pt x="1168" y="1172"/>
                    <a:pt x="1335" y="1072"/>
                    <a:pt x="1401" y="905"/>
                  </a:cubicBezTo>
                  <a:cubicBezTo>
                    <a:pt x="1568" y="505"/>
                    <a:pt x="1268" y="104"/>
                    <a:pt x="901" y="4"/>
                  </a:cubicBezTo>
                  <a:cubicBezTo>
                    <a:pt x="891" y="2"/>
                    <a:pt x="881" y="1"/>
                    <a:pt x="87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0"/>
            <p:cNvSpPr/>
            <p:nvPr/>
          </p:nvSpPr>
          <p:spPr>
            <a:xfrm>
              <a:off x="6450000" y="693450"/>
              <a:ext cx="55075" cy="36925"/>
            </a:xfrm>
            <a:custGeom>
              <a:avLst/>
              <a:gdLst/>
              <a:ahLst/>
              <a:cxnLst/>
              <a:rect l="l" t="t" r="r" b="b"/>
              <a:pathLst>
                <a:path w="2203" h="1477" extrusionOk="0">
                  <a:moveTo>
                    <a:pt x="1853" y="1"/>
                  </a:moveTo>
                  <a:cubicBezTo>
                    <a:pt x="1799" y="1"/>
                    <a:pt x="1758" y="72"/>
                    <a:pt x="1835" y="123"/>
                  </a:cubicBezTo>
                  <a:cubicBezTo>
                    <a:pt x="2069" y="423"/>
                    <a:pt x="1935" y="590"/>
                    <a:pt x="1535" y="657"/>
                  </a:cubicBezTo>
                  <a:lnTo>
                    <a:pt x="1268" y="557"/>
                  </a:lnTo>
                  <a:cubicBezTo>
                    <a:pt x="1201" y="490"/>
                    <a:pt x="1101" y="423"/>
                    <a:pt x="1001" y="390"/>
                  </a:cubicBezTo>
                  <a:cubicBezTo>
                    <a:pt x="918" y="340"/>
                    <a:pt x="834" y="315"/>
                    <a:pt x="743" y="315"/>
                  </a:cubicBezTo>
                  <a:cubicBezTo>
                    <a:pt x="651" y="315"/>
                    <a:pt x="551" y="340"/>
                    <a:pt x="434" y="390"/>
                  </a:cubicBezTo>
                  <a:cubicBezTo>
                    <a:pt x="34" y="590"/>
                    <a:pt x="1" y="1057"/>
                    <a:pt x="101" y="1424"/>
                  </a:cubicBezTo>
                  <a:cubicBezTo>
                    <a:pt x="127" y="1463"/>
                    <a:pt x="158" y="1477"/>
                    <a:pt x="184" y="1477"/>
                  </a:cubicBezTo>
                  <a:cubicBezTo>
                    <a:pt x="225" y="1477"/>
                    <a:pt x="254" y="1444"/>
                    <a:pt x="234" y="1424"/>
                  </a:cubicBezTo>
                  <a:cubicBezTo>
                    <a:pt x="201" y="1124"/>
                    <a:pt x="234" y="757"/>
                    <a:pt x="534" y="590"/>
                  </a:cubicBezTo>
                  <a:cubicBezTo>
                    <a:pt x="603" y="551"/>
                    <a:pt x="671" y="535"/>
                    <a:pt x="739" y="535"/>
                  </a:cubicBezTo>
                  <a:cubicBezTo>
                    <a:pt x="902" y="535"/>
                    <a:pt x="1060" y="629"/>
                    <a:pt x="1201" y="723"/>
                  </a:cubicBezTo>
                  <a:cubicBezTo>
                    <a:pt x="1323" y="821"/>
                    <a:pt x="1463" y="883"/>
                    <a:pt x="1608" y="883"/>
                  </a:cubicBezTo>
                  <a:cubicBezTo>
                    <a:pt x="1661" y="883"/>
                    <a:pt x="1715" y="875"/>
                    <a:pt x="1768" y="857"/>
                  </a:cubicBezTo>
                  <a:cubicBezTo>
                    <a:pt x="2169" y="723"/>
                    <a:pt x="2202" y="223"/>
                    <a:pt x="1902" y="23"/>
                  </a:cubicBezTo>
                  <a:cubicBezTo>
                    <a:pt x="1886" y="7"/>
                    <a:pt x="1869" y="1"/>
                    <a:pt x="185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0"/>
            <p:cNvSpPr/>
            <p:nvPr/>
          </p:nvSpPr>
          <p:spPr>
            <a:xfrm>
              <a:off x="6566750" y="520550"/>
              <a:ext cx="21700" cy="41150"/>
            </a:xfrm>
            <a:custGeom>
              <a:avLst/>
              <a:gdLst/>
              <a:ahLst/>
              <a:cxnLst/>
              <a:rect l="l" t="t" r="r" b="b"/>
              <a:pathLst>
                <a:path w="868" h="1646" extrusionOk="0">
                  <a:moveTo>
                    <a:pt x="401" y="1"/>
                  </a:moveTo>
                  <a:cubicBezTo>
                    <a:pt x="167" y="134"/>
                    <a:pt x="1" y="368"/>
                    <a:pt x="67" y="634"/>
                  </a:cubicBezTo>
                  <a:cubicBezTo>
                    <a:pt x="101" y="768"/>
                    <a:pt x="134" y="835"/>
                    <a:pt x="234" y="935"/>
                  </a:cubicBezTo>
                  <a:cubicBezTo>
                    <a:pt x="301" y="968"/>
                    <a:pt x="367" y="1001"/>
                    <a:pt x="434" y="1035"/>
                  </a:cubicBezTo>
                  <a:cubicBezTo>
                    <a:pt x="568" y="1101"/>
                    <a:pt x="601" y="1168"/>
                    <a:pt x="668" y="1302"/>
                  </a:cubicBezTo>
                  <a:cubicBezTo>
                    <a:pt x="599" y="1416"/>
                    <a:pt x="515" y="1467"/>
                    <a:pt x="426" y="1467"/>
                  </a:cubicBezTo>
                  <a:cubicBezTo>
                    <a:pt x="385" y="1467"/>
                    <a:pt x="343" y="1456"/>
                    <a:pt x="301" y="1435"/>
                  </a:cubicBezTo>
                  <a:cubicBezTo>
                    <a:pt x="293" y="1419"/>
                    <a:pt x="279" y="1413"/>
                    <a:pt x="264" y="1413"/>
                  </a:cubicBezTo>
                  <a:cubicBezTo>
                    <a:pt x="217" y="1413"/>
                    <a:pt x="158" y="1476"/>
                    <a:pt x="234" y="1502"/>
                  </a:cubicBezTo>
                  <a:cubicBezTo>
                    <a:pt x="296" y="1602"/>
                    <a:pt x="387" y="1645"/>
                    <a:pt x="479" y="1645"/>
                  </a:cubicBezTo>
                  <a:cubicBezTo>
                    <a:pt x="633" y="1645"/>
                    <a:pt x="793" y="1523"/>
                    <a:pt x="834" y="1335"/>
                  </a:cubicBezTo>
                  <a:cubicBezTo>
                    <a:pt x="868" y="1168"/>
                    <a:pt x="768" y="1035"/>
                    <a:pt x="701" y="968"/>
                  </a:cubicBezTo>
                  <a:cubicBezTo>
                    <a:pt x="601" y="868"/>
                    <a:pt x="501" y="835"/>
                    <a:pt x="401" y="801"/>
                  </a:cubicBezTo>
                  <a:cubicBezTo>
                    <a:pt x="101" y="601"/>
                    <a:pt x="167" y="201"/>
                    <a:pt x="434" y="34"/>
                  </a:cubicBezTo>
                  <a:cubicBezTo>
                    <a:pt x="459" y="51"/>
                    <a:pt x="476" y="57"/>
                    <a:pt x="485" y="57"/>
                  </a:cubicBezTo>
                  <a:cubicBezTo>
                    <a:pt x="513" y="57"/>
                    <a:pt x="476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0"/>
            <p:cNvSpPr/>
            <p:nvPr/>
          </p:nvSpPr>
          <p:spPr>
            <a:xfrm>
              <a:off x="6394125" y="570750"/>
              <a:ext cx="56725" cy="25300"/>
            </a:xfrm>
            <a:custGeom>
              <a:avLst/>
              <a:gdLst/>
              <a:ahLst/>
              <a:cxnLst/>
              <a:rect l="l" t="t" r="r" b="b"/>
              <a:pathLst>
                <a:path w="2269" h="1012" extrusionOk="0">
                  <a:moveTo>
                    <a:pt x="2009" y="1"/>
                  </a:moveTo>
                  <a:cubicBezTo>
                    <a:pt x="1957" y="1"/>
                    <a:pt x="1911" y="55"/>
                    <a:pt x="1935" y="128"/>
                  </a:cubicBezTo>
                  <a:cubicBezTo>
                    <a:pt x="1865" y="456"/>
                    <a:pt x="1761" y="603"/>
                    <a:pt x="1625" y="603"/>
                  </a:cubicBezTo>
                  <a:cubicBezTo>
                    <a:pt x="1567" y="603"/>
                    <a:pt x="1504" y="577"/>
                    <a:pt x="1435" y="528"/>
                  </a:cubicBezTo>
                  <a:cubicBezTo>
                    <a:pt x="1402" y="494"/>
                    <a:pt x="1302" y="461"/>
                    <a:pt x="1268" y="428"/>
                  </a:cubicBezTo>
                  <a:cubicBezTo>
                    <a:pt x="1168" y="361"/>
                    <a:pt x="1101" y="294"/>
                    <a:pt x="1001" y="261"/>
                  </a:cubicBezTo>
                  <a:cubicBezTo>
                    <a:pt x="879" y="212"/>
                    <a:pt x="793" y="181"/>
                    <a:pt x="690" y="181"/>
                  </a:cubicBezTo>
                  <a:cubicBezTo>
                    <a:pt x="652" y="181"/>
                    <a:pt x="612" y="185"/>
                    <a:pt x="568" y="194"/>
                  </a:cubicBezTo>
                  <a:cubicBezTo>
                    <a:pt x="234" y="294"/>
                    <a:pt x="1" y="628"/>
                    <a:pt x="101" y="961"/>
                  </a:cubicBezTo>
                  <a:cubicBezTo>
                    <a:pt x="117" y="995"/>
                    <a:pt x="151" y="1012"/>
                    <a:pt x="180" y="1012"/>
                  </a:cubicBezTo>
                  <a:cubicBezTo>
                    <a:pt x="209" y="1012"/>
                    <a:pt x="234" y="995"/>
                    <a:pt x="234" y="961"/>
                  </a:cubicBezTo>
                  <a:cubicBezTo>
                    <a:pt x="234" y="615"/>
                    <a:pt x="436" y="361"/>
                    <a:pt x="703" y="361"/>
                  </a:cubicBezTo>
                  <a:cubicBezTo>
                    <a:pt x="796" y="361"/>
                    <a:pt x="898" y="392"/>
                    <a:pt x="1001" y="461"/>
                  </a:cubicBezTo>
                  <a:cubicBezTo>
                    <a:pt x="1135" y="528"/>
                    <a:pt x="1235" y="628"/>
                    <a:pt x="1335" y="695"/>
                  </a:cubicBezTo>
                  <a:cubicBezTo>
                    <a:pt x="1460" y="770"/>
                    <a:pt x="1585" y="807"/>
                    <a:pt x="1710" y="807"/>
                  </a:cubicBezTo>
                  <a:cubicBezTo>
                    <a:pt x="1752" y="807"/>
                    <a:pt x="1794" y="803"/>
                    <a:pt x="1835" y="795"/>
                  </a:cubicBezTo>
                  <a:cubicBezTo>
                    <a:pt x="2169" y="661"/>
                    <a:pt x="2269" y="294"/>
                    <a:pt x="2069" y="27"/>
                  </a:cubicBezTo>
                  <a:cubicBezTo>
                    <a:pt x="2050" y="9"/>
                    <a:pt x="2029" y="1"/>
                    <a:pt x="200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0"/>
            <p:cNvSpPr/>
            <p:nvPr/>
          </p:nvSpPr>
          <p:spPr>
            <a:xfrm>
              <a:off x="6515050" y="513250"/>
              <a:ext cx="35050" cy="47525"/>
            </a:xfrm>
            <a:custGeom>
              <a:avLst/>
              <a:gdLst/>
              <a:ahLst/>
              <a:cxnLst/>
              <a:rect l="l" t="t" r="r" b="b"/>
              <a:pathLst>
                <a:path w="1402" h="1901" extrusionOk="0">
                  <a:moveTo>
                    <a:pt x="963" y="1"/>
                  </a:moveTo>
                  <a:cubicBezTo>
                    <a:pt x="906" y="1"/>
                    <a:pt x="861" y="45"/>
                    <a:pt x="901" y="126"/>
                  </a:cubicBezTo>
                  <a:cubicBezTo>
                    <a:pt x="1068" y="493"/>
                    <a:pt x="1235" y="993"/>
                    <a:pt x="668" y="1093"/>
                  </a:cubicBezTo>
                  <a:cubicBezTo>
                    <a:pt x="626" y="1102"/>
                    <a:pt x="588" y="1104"/>
                    <a:pt x="553" y="1104"/>
                  </a:cubicBezTo>
                  <a:cubicBezTo>
                    <a:pt x="518" y="1104"/>
                    <a:pt x="486" y="1102"/>
                    <a:pt x="455" y="1102"/>
                  </a:cubicBezTo>
                  <a:cubicBezTo>
                    <a:pt x="392" y="1102"/>
                    <a:pt x="334" y="1110"/>
                    <a:pt x="267" y="1160"/>
                  </a:cubicBezTo>
                  <a:cubicBezTo>
                    <a:pt x="0" y="1393"/>
                    <a:pt x="0" y="1660"/>
                    <a:pt x="267" y="1894"/>
                  </a:cubicBezTo>
                  <a:cubicBezTo>
                    <a:pt x="267" y="1898"/>
                    <a:pt x="269" y="1901"/>
                    <a:pt x="271" y="1901"/>
                  </a:cubicBezTo>
                  <a:cubicBezTo>
                    <a:pt x="284" y="1901"/>
                    <a:pt x="329" y="1822"/>
                    <a:pt x="301" y="1794"/>
                  </a:cubicBezTo>
                  <a:cubicBezTo>
                    <a:pt x="100" y="1494"/>
                    <a:pt x="267" y="1260"/>
                    <a:pt x="634" y="1227"/>
                  </a:cubicBezTo>
                  <a:lnTo>
                    <a:pt x="901" y="1227"/>
                  </a:lnTo>
                  <a:cubicBezTo>
                    <a:pt x="1001" y="1160"/>
                    <a:pt x="1101" y="1127"/>
                    <a:pt x="1168" y="1060"/>
                  </a:cubicBezTo>
                  <a:cubicBezTo>
                    <a:pt x="1401" y="760"/>
                    <a:pt x="1268" y="326"/>
                    <a:pt x="1068" y="59"/>
                  </a:cubicBezTo>
                  <a:cubicBezTo>
                    <a:pt x="1042" y="20"/>
                    <a:pt x="1000" y="1"/>
                    <a:pt x="96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0"/>
            <p:cNvSpPr/>
            <p:nvPr/>
          </p:nvSpPr>
          <p:spPr>
            <a:xfrm>
              <a:off x="6638475" y="505675"/>
              <a:ext cx="51725" cy="21700"/>
            </a:xfrm>
            <a:custGeom>
              <a:avLst/>
              <a:gdLst/>
              <a:ahLst/>
              <a:cxnLst/>
              <a:rect l="l" t="t" r="r" b="b"/>
              <a:pathLst>
                <a:path w="2069" h="868" extrusionOk="0">
                  <a:moveTo>
                    <a:pt x="1732" y="1"/>
                  </a:moveTo>
                  <a:cubicBezTo>
                    <a:pt x="1674" y="1"/>
                    <a:pt x="1621" y="48"/>
                    <a:pt x="1668" y="95"/>
                  </a:cubicBezTo>
                  <a:cubicBezTo>
                    <a:pt x="1829" y="363"/>
                    <a:pt x="1689" y="695"/>
                    <a:pt x="1437" y="695"/>
                  </a:cubicBezTo>
                  <a:cubicBezTo>
                    <a:pt x="1375" y="695"/>
                    <a:pt x="1307" y="675"/>
                    <a:pt x="1234" y="629"/>
                  </a:cubicBezTo>
                  <a:cubicBezTo>
                    <a:pt x="1168" y="596"/>
                    <a:pt x="1068" y="529"/>
                    <a:pt x="1001" y="429"/>
                  </a:cubicBezTo>
                  <a:cubicBezTo>
                    <a:pt x="868" y="362"/>
                    <a:pt x="734" y="229"/>
                    <a:pt x="567" y="195"/>
                  </a:cubicBezTo>
                  <a:cubicBezTo>
                    <a:pt x="538" y="190"/>
                    <a:pt x="510" y="187"/>
                    <a:pt x="484" y="187"/>
                  </a:cubicBezTo>
                  <a:cubicBezTo>
                    <a:pt x="205" y="187"/>
                    <a:pt x="61" y="489"/>
                    <a:pt x="0" y="762"/>
                  </a:cubicBezTo>
                  <a:cubicBezTo>
                    <a:pt x="0" y="785"/>
                    <a:pt x="32" y="824"/>
                    <a:pt x="52" y="824"/>
                  </a:cubicBezTo>
                  <a:cubicBezTo>
                    <a:pt x="61" y="824"/>
                    <a:pt x="67" y="817"/>
                    <a:pt x="67" y="796"/>
                  </a:cubicBezTo>
                  <a:cubicBezTo>
                    <a:pt x="200" y="596"/>
                    <a:pt x="300" y="396"/>
                    <a:pt x="534" y="396"/>
                  </a:cubicBezTo>
                  <a:cubicBezTo>
                    <a:pt x="734" y="396"/>
                    <a:pt x="834" y="529"/>
                    <a:pt x="1001" y="629"/>
                  </a:cubicBezTo>
                  <a:cubicBezTo>
                    <a:pt x="1150" y="748"/>
                    <a:pt x="1299" y="868"/>
                    <a:pt x="1472" y="868"/>
                  </a:cubicBezTo>
                  <a:cubicBezTo>
                    <a:pt x="1493" y="868"/>
                    <a:pt x="1514" y="866"/>
                    <a:pt x="1535" y="863"/>
                  </a:cubicBezTo>
                  <a:cubicBezTo>
                    <a:pt x="1968" y="762"/>
                    <a:pt x="2068" y="262"/>
                    <a:pt x="1802" y="29"/>
                  </a:cubicBezTo>
                  <a:cubicBezTo>
                    <a:pt x="1782" y="9"/>
                    <a:pt x="1757" y="1"/>
                    <a:pt x="173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0"/>
            <p:cNvSpPr/>
            <p:nvPr/>
          </p:nvSpPr>
          <p:spPr>
            <a:xfrm>
              <a:off x="6668500" y="551700"/>
              <a:ext cx="47550" cy="24950"/>
            </a:xfrm>
            <a:custGeom>
              <a:avLst/>
              <a:gdLst/>
              <a:ahLst/>
              <a:cxnLst/>
              <a:rect l="l" t="t" r="r" b="b"/>
              <a:pathLst>
                <a:path w="1902" h="998" extrusionOk="0">
                  <a:moveTo>
                    <a:pt x="1576" y="0"/>
                  </a:moveTo>
                  <a:cubicBezTo>
                    <a:pt x="1523" y="0"/>
                    <a:pt x="1509" y="71"/>
                    <a:pt x="1535" y="122"/>
                  </a:cubicBezTo>
                  <a:cubicBezTo>
                    <a:pt x="1701" y="289"/>
                    <a:pt x="1701" y="589"/>
                    <a:pt x="1401" y="689"/>
                  </a:cubicBezTo>
                  <a:cubicBezTo>
                    <a:pt x="1380" y="693"/>
                    <a:pt x="1360" y="695"/>
                    <a:pt x="1340" y="695"/>
                  </a:cubicBezTo>
                  <a:cubicBezTo>
                    <a:pt x="1172" y="695"/>
                    <a:pt x="1050" y="575"/>
                    <a:pt x="901" y="456"/>
                  </a:cubicBezTo>
                  <a:cubicBezTo>
                    <a:pt x="801" y="389"/>
                    <a:pt x="701" y="289"/>
                    <a:pt x="534" y="256"/>
                  </a:cubicBezTo>
                  <a:cubicBezTo>
                    <a:pt x="518" y="254"/>
                    <a:pt x="503" y="254"/>
                    <a:pt x="488" y="254"/>
                  </a:cubicBezTo>
                  <a:cubicBezTo>
                    <a:pt x="153" y="254"/>
                    <a:pt x="0" y="604"/>
                    <a:pt x="0" y="923"/>
                  </a:cubicBezTo>
                  <a:cubicBezTo>
                    <a:pt x="17" y="973"/>
                    <a:pt x="50" y="998"/>
                    <a:pt x="79" y="998"/>
                  </a:cubicBezTo>
                  <a:cubicBezTo>
                    <a:pt x="109" y="998"/>
                    <a:pt x="134" y="973"/>
                    <a:pt x="134" y="923"/>
                  </a:cubicBezTo>
                  <a:cubicBezTo>
                    <a:pt x="134" y="756"/>
                    <a:pt x="167" y="623"/>
                    <a:pt x="300" y="523"/>
                  </a:cubicBezTo>
                  <a:cubicBezTo>
                    <a:pt x="373" y="464"/>
                    <a:pt x="447" y="438"/>
                    <a:pt x="520" y="438"/>
                  </a:cubicBezTo>
                  <a:cubicBezTo>
                    <a:pt x="613" y="438"/>
                    <a:pt x="707" y="481"/>
                    <a:pt x="801" y="556"/>
                  </a:cubicBezTo>
                  <a:cubicBezTo>
                    <a:pt x="867" y="623"/>
                    <a:pt x="967" y="689"/>
                    <a:pt x="1034" y="723"/>
                  </a:cubicBezTo>
                  <a:cubicBezTo>
                    <a:pt x="1132" y="762"/>
                    <a:pt x="1230" y="778"/>
                    <a:pt x="1327" y="778"/>
                  </a:cubicBezTo>
                  <a:cubicBezTo>
                    <a:pt x="1396" y="778"/>
                    <a:pt x="1465" y="770"/>
                    <a:pt x="1535" y="756"/>
                  </a:cubicBezTo>
                  <a:cubicBezTo>
                    <a:pt x="1835" y="623"/>
                    <a:pt x="1901" y="122"/>
                    <a:pt x="1635" y="22"/>
                  </a:cubicBezTo>
                  <a:cubicBezTo>
                    <a:pt x="1611" y="7"/>
                    <a:pt x="1592" y="0"/>
                    <a:pt x="1576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0"/>
            <p:cNvSpPr/>
            <p:nvPr/>
          </p:nvSpPr>
          <p:spPr>
            <a:xfrm>
              <a:off x="6702200" y="509550"/>
              <a:ext cx="45375" cy="20425"/>
            </a:xfrm>
            <a:custGeom>
              <a:avLst/>
              <a:gdLst/>
              <a:ahLst/>
              <a:cxnLst/>
              <a:rect l="l" t="t" r="r" b="b"/>
              <a:pathLst>
                <a:path w="1815" h="817" extrusionOk="0">
                  <a:moveTo>
                    <a:pt x="1360" y="0"/>
                  </a:moveTo>
                  <a:cubicBezTo>
                    <a:pt x="1296" y="0"/>
                    <a:pt x="1227" y="13"/>
                    <a:pt x="1154" y="40"/>
                  </a:cubicBezTo>
                  <a:cubicBezTo>
                    <a:pt x="1020" y="74"/>
                    <a:pt x="954" y="140"/>
                    <a:pt x="854" y="241"/>
                  </a:cubicBezTo>
                  <a:cubicBezTo>
                    <a:pt x="820" y="274"/>
                    <a:pt x="820" y="307"/>
                    <a:pt x="787" y="374"/>
                  </a:cubicBezTo>
                  <a:cubicBezTo>
                    <a:pt x="718" y="478"/>
                    <a:pt x="585" y="537"/>
                    <a:pt x="456" y="537"/>
                  </a:cubicBezTo>
                  <a:cubicBezTo>
                    <a:pt x="335" y="537"/>
                    <a:pt x="217" y="486"/>
                    <a:pt x="153" y="374"/>
                  </a:cubicBezTo>
                  <a:cubicBezTo>
                    <a:pt x="139" y="332"/>
                    <a:pt x="108" y="314"/>
                    <a:pt x="78" y="314"/>
                  </a:cubicBezTo>
                  <a:cubicBezTo>
                    <a:pt x="37" y="314"/>
                    <a:pt x="0" y="349"/>
                    <a:pt x="20" y="407"/>
                  </a:cubicBezTo>
                  <a:cubicBezTo>
                    <a:pt x="20" y="643"/>
                    <a:pt x="204" y="816"/>
                    <a:pt x="428" y="816"/>
                  </a:cubicBezTo>
                  <a:cubicBezTo>
                    <a:pt x="490" y="816"/>
                    <a:pt x="555" y="803"/>
                    <a:pt x="620" y="774"/>
                  </a:cubicBezTo>
                  <a:cubicBezTo>
                    <a:pt x="754" y="741"/>
                    <a:pt x="820" y="607"/>
                    <a:pt x="920" y="474"/>
                  </a:cubicBezTo>
                  <a:cubicBezTo>
                    <a:pt x="1029" y="278"/>
                    <a:pt x="1180" y="125"/>
                    <a:pt x="1364" y="125"/>
                  </a:cubicBezTo>
                  <a:cubicBezTo>
                    <a:pt x="1463" y="125"/>
                    <a:pt x="1571" y="169"/>
                    <a:pt x="1688" y="274"/>
                  </a:cubicBezTo>
                  <a:cubicBezTo>
                    <a:pt x="1707" y="280"/>
                    <a:pt x="1723" y="283"/>
                    <a:pt x="1738" y="283"/>
                  </a:cubicBezTo>
                  <a:cubicBezTo>
                    <a:pt x="1798" y="283"/>
                    <a:pt x="1815" y="234"/>
                    <a:pt x="1788" y="207"/>
                  </a:cubicBezTo>
                  <a:cubicBezTo>
                    <a:pt x="1667" y="86"/>
                    <a:pt x="1528" y="0"/>
                    <a:pt x="1360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0"/>
            <p:cNvSpPr/>
            <p:nvPr/>
          </p:nvSpPr>
          <p:spPr>
            <a:xfrm>
              <a:off x="6763550" y="504575"/>
              <a:ext cx="37550" cy="46575"/>
            </a:xfrm>
            <a:custGeom>
              <a:avLst/>
              <a:gdLst/>
              <a:ahLst/>
              <a:cxnLst/>
              <a:rect l="l" t="t" r="r" b="b"/>
              <a:pathLst>
                <a:path w="1502" h="1863" extrusionOk="0">
                  <a:moveTo>
                    <a:pt x="1048" y="1"/>
                  </a:moveTo>
                  <a:cubicBezTo>
                    <a:pt x="995" y="1"/>
                    <a:pt x="972" y="113"/>
                    <a:pt x="1002" y="173"/>
                  </a:cubicBezTo>
                  <a:cubicBezTo>
                    <a:pt x="1168" y="273"/>
                    <a:pt x="1202" y="440"/>
                    <a:pt x="1135" y="640"/>
                  </a:cubicBezTo>
                  <a:cubicBezTo>
                    <a:pt x="1002" y="740"/>
                    <a:pt x="868" y="740"/>
                    <a:pt x="735" y="740"/>
                  </a:cubicBezTo>
                  <a:cubicBezTo>
                    <a:pt x="668" y="740"/>
                    <a:pt x="568" y="740"/>
                    <a:pt x="535" y="773"/>
                  </a:cubicBezTo>
                  <a:cubicBezTo>
                    <a:pt x="401" y="806"/>
                    <a:pt x="301" y="907"/>
                    <a:pt x="201" y="1007"/>
                  </a:cubicBezTo>
                  <a:cubicBezTo>
                    <a:pt x="1" y="1307"/>
                    <a:pt x="134" y="1640"/>
                    <a:pt x="368" y="1841"/>
                  </a:cubicBezTo>
                  <a:cubicBezTo>
                    <a:pt x="376" y="1857"/>
                    <a:pt x="386" y="1863"/>
                    <a:pt x="395" y="1863"/>
                  </a:cubicBezTo>
                  <a:cubicBezTo>
                    <a:pt x="425" y="1863"/>
                    <a:pt x="452" y="1799"/>
                    <a:pt x="401" y="1774"/>
                  </a:cubicBezTo>
                  <a:cubicBezTo>
                    <a:pt x="168" y="1507"/>
                    <a:pt x="168" y="1040"/>
                    <a:pt x="535" y="940"/>
                  </a:cubicBezTo>
                  <a:cubicBezTo>
                    <a:pt x="601" y="923"/>
                    <a:pt x="668" y="923"/>
                    <a:pt x="739" y="923"/>
                  </a:cubicBezTo>
                  <a:cubicBezTo>
                    <a:pt x="810" y="923"/>
                    <a:pt x="885" y="923"/>
                    <a:pt x="968" y="907"/>
                  </a:cubicBezTo>
                  <a:cubicBezTo>
                    <a:pt x="1135" y="840"/>
                    <a:pt x="1235" y="806"/>
                    <a:pt x="1335" y="673"/>
                  </a:cubicBezTo>
                  <a:cubicBezTo>
                    <a:pt x="1502" y="440"/>
                    <a:pt x="1368" y="106"/>
                    <a:pt x="1068" y="6"/>
                  </a:cubicBezTo>
                  <a:cubicBezTo>
                    <a:pt x="1061" y="2"/>
                    <a:pt x="1054" y="1"/>
                    <a:pt x="104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0"/>
            <p:cNvSpPr/>
            <p:nvPr/>
          </p:nvSpPr>
          <p:spPr>
            <a:xfrm>
              <a:off x="6762725" y="440500"/>
              <a:ext cx="38375" cy="38375"/>
            </a:xfrm>
            <a:custGeom>
              <a:avLst/>
              <a:gdLst/>
              <a:ahLst/>
              <a:cxnLst/>
              <a:rect l="l" t="t" r="r" b="b"/>
              <a:pathLst>
                <a:path w="1535" h="1535" extrusionOk="0">
                  <a:moveTo>
                    <a:pt x="367" y="0"/>
                  </a:moveTo>
                  <a:cubicBezTo>
                    <a:pt x="101" y="100"/>
                    <a:pt x="0" y="401"/>
                    <a:pt x="201" y="668"/>
                  </a:cubicBezTo>
                  <a:cubicBezTo>
                    <a:pt x="267" y="768"/>
                    <a:pt x="401" y="834"/>
                    <a:pt x="568" y="834"/>
                  </a:cubicBezTo>
                  <a:lnTo>
                    <a:pt x="901" y="834"/>
                  </a:lnTo>
                  <a:cubicBezTo>
                    <a:pt x="1068" y="834"/>
                    <a:pt x="1168" y="901"/>
                    <a:pt x="1201" y="1135"/>
                  </a:cubicBezTo>
                  <a:cubicBezTo>
                    <a:pt x="1168" y="1235"/>
                    <a:pt x="1035" y="1335"/>
                    <a:pt x="901" y="1368"/>
                  </a:cubicBezTo>
                  <a:cubicBezTo>
                    <a:pt x="834" y="1401"/>
                    <a:pt x="868" y="1535"/>
                    <a:pt x="934" y="1535"/>
                  </a:cubicBezTo>
                  <a:cubicBezTo>
                    <a:pt x="1235" y="1501"/>
                    <a:pt x="1535" y="1201"/>
                    <a:pt x="1335" y="901"/>
                  </a:cubicBezTo>
                  <a:cubicBezTo>
                    <a:pt x="1235" y="801"/>
                    <a:pt x="1101" y="734"/>
                    <a:pt x="1001" y="701"/>
                  </a:cubicBezTo>
                  <a:lnTo>
                    <a:pt x="701" y="701"/>
                  </a:lnTo>
                  <a:cubicBezTo>
                    <a:pt x="568" y="701"/>
                    <a:pt x="501" y="701"/>
                    <a:pt x="401" y="634"/>
                  </a:cubicBezTo>
                  <a:cubicBezTo>
                    <a:pt x="234" y="501"/>
                    <a:pt x="201" y="234"/>
                    <a:pt x="434" y="100"/>
                  </a:cubicBezTo>
                  <a:cubicBezTo>
                    <a:pt x="434" y="34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0"/>
            <p:cNvSpPr/>
            <p:nvPr/>
          </p:nvSpPr>
          <p:spPr>
            <a:xfrm>
              <a:off x="6729400" y="438775"/>
              <a:ext cx="26675" cy="41775"/>
            </a:xfrm>
            <a:custGeom>
              <a:avLst/>
              <a:gdLst/>
              <a:ahLst/>
              <a:cxnLst/>
              <a:rect l="l" t="t" r="r" b="b"/>
              <a:pathLst>
                <a:path w="1067" h="1671" extrusionOk="0">
                  <a:moveTo>
                    <a:pt x="491" y="0"/>
                  </a:moveTo>
                  <a:cubicBezTo>
                    <a:pt x="211" y="0"/>
                    <a:pt x="1" y="317"/>
                    <a:pt x="33" y="603"/>
                  </a:cubicBezTo>
                  <a:cubicBezTo>
                    <a:pt x="66" y="737"/>
                    <a:pt x="99" y="837"/>
                    <a:pt x="233" y="937"/>
                  </a:cubicBezTo>
                  <a:cubicBezTo>
                    <a:pt x="333" y="970"/>
                    <a:pt x="399" y="1003"/>
                    <a:pt x="533" y="1070"/>
                  </a:cubicBezTo>
                  <a:cubicBezTo>
                    <a:pt x="733" y="1103"/>
                    <a:pt x="766" y="1237"/>
                    <a:pt x="666" y="1470"/>
                  </a:cubicBezTo>
                  <a:cubicBezTo>
                    <a:pt x="600" y="1504"/>
                    <a:pt x="566" y="1504"/>
                    <a:pt x="533" y="1570"/>
                  </a:cubicBezTo>
                  <a:cubicBezTo>
                    <a:pt x="500" y="1604"/>
                    <a:pt x="533" y="1671"/>
                    <a:pt x="566" y="1671"/>
                  </a:cubicBezTo>
                  <a:cubicBezTo>
                    <a:pt x="833" y="1637"/>
                    <a:pt x="1067" y="1470"/>
                    <a:pt x="1000" y="1170"/>
                  </a:cubicBezTo>
                  <a:cubicBezTo>
                    <a:pt x="933" y="1070"/>
                    <a:pt x="833" y="970"/>
                    <a:pt x="733" y="937"/>
                  </a:cubicBezTo>
                  <a:cubicBezTo>
                    <a:pt x="666" y="903"/>
                    <a:pt x="600" y="903"/>
                    <a:pt x="533" y="837"/>
                  </a:cubicBezTo>
                  <a:cubicBezTo>
                    <a:pt x="166" y="636"/>
                    <a:pt x="233" y="336"/>
                    <a:pt x="566" y="169"/>
                  </a:cubicBezTo>
                  <a:cubicBezTo>
                    <a:pt x="666" y="136"/>
                    <a:pt x="666" y="3"/>
                    <a:pt x="533" y="3"/>
                  </a:cubicBezTo>
                  <a:cubicBezTo>
                    <a:pt x="519" y="1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0"/>
            <p:cNvSpPr/>
            <p:nvPr/>
          </p:nvSpPr>
          <p:spPr>
            <a:xfrm>
              <a:off x="6564850" y="483600"/>
              <a:ext cx="52800" cy="27800"/>
            </a:xfrm>
            <a:custGeom>
              <a:avLst/>
              <a:gdLst/>
              <a:ahLst/>
              <a:cxnLst/>
              <a:rect l="l" t="t" r="r" b="b"/>
              <a:pathLst>
                <a:path w="2112" h="1112" extrusionOk="0">
                  <a:moveTo>
                    <a:pt x="644" y="0"/>
                  </a:moveTo>
                  <a:cubicBezTo>
                    <a:pt x="427" y="0"/>
                    <a:pt x="218" y="89"/>
                    <a:pt x="77" y="278"/>
                  </a:cubicBezTo>
                  <a:cubicBezTo>
                    <a:pt x="1" y="303"/>
                    <a:pt x="40" y="367"/>
                    <a:pt x="78" y="367"/>
                  </a:cubicBezTo>
                  <a:cubicBezTo>
                    <a:pt x="90" y="367"/>
                    <a:pt x="102" y="361"/>
                    <a:pt x="110" y="345"/>
                  </a:cubicBezTo>
                  <a:cubicBezTo>
                    <a:pt x="229" y="245"/>
                    <a:pt x="396" y="181"/>
                    <a:pt x="568" y="181"/>
                  </a:cubicBezTo>
                  <a:cubicBezTo>
                    <a:pt x="684" y="181"/>
                    <a:pt x="803" y="210"/>
                    <a:pt x="910" y="278"/>
                  </a:cubicBezTo>
                  <a:cubicBezTo>
                    <a:pt x="1077" y="378"/>
                    <a:pt x="1144" y="611"/>
                    <a:pt x="1244" y="778"/>
                  </a:cubicBezTo>
                  <a:cubicBezTo>
                    <a:pt x="1311" y="945"/>
                    <a:pt x="1444" y="1112"/>
                    <a:pt x="1644" y="1112"/>
                  </a:cubicBezTo>
                  <a:cubicBezTo>
                    <a:pt x="2011" y="1112"/>
                    <a:pt x="2111" y="645"/>
                    <a:pt x="1945" y="378"/>
                  </a:cubicBezTo>
                  <a:cubicBezTo>
                    <a:pt x="1936" y="370"/>
                    <a:pt x="1924" y="365"/>
                    <a:pt x="1910" y="365"/>
                  </a:cubicBezTo>
                  <a:cubicBezTo>
                    <a:pt x="1867" y="365"/>
                    <a:pt x="1811" y="403"/>
                    <a:pt x="1811" y="478"/>
                  </a:cubicBezTo>
                  <a:cubicBezTo>
                    <a:pt x="1869" y="653"/>
                    <a:pt x="1800" y="751"/>
                    <a:pt x="1560" y="751"/>
                  </a:cubicBezTo>
                  <a:cubicBezTo>
                    <a:pt x="1525" y="751"/>
                    <a:pt x="1487" y="749"/>
                    <a:pt x="1444" y="745"/>
                  </a:cubicBezTo>
                  <a:cubicBezTo>
                    <a:pt x="1411" y="678"/>
                    <a:pt x="1411" y="611"/>
                    <a:pt x="1344" y="578"/>
                  </a:cubicBezTo>
                  <a:cubicBezTo>
                    <a:pt x="1311" y="478"/>
                    <a:pt x="1311" y="445"/>
                    <a:pt x="1277" y="345"/>
                  </a:cubicBezTo>
                  <a:cubicBezTo>
                    <a:pt x="1177" y="244"/>
                    <a:pt x="1077" y="111"/>
                    <a:pt x="910" y="44"/>
                  </a:cubicBezTo>
                  <a:cubicBezTo>
                    <a:pt x="823" y="15"/>
                    <a:pt x="733" y="0"/>
                    <a:pt x="64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0"/>
            <p:cNvSpPr/>
            <p:nvPr/>
          </p:nvSpPr>
          <p:spPr>
            <a:xfrm>
              <a:off x="6384950" y="908025"/>
              <a:ext cx="46725" cy="51200"/>
            </a:xfrm>
            <a:custGeom>
              <a:avLst/>
              <a:gdLst/>
              <a:ahLst/>
              <a:cxnLst/>
              <a:rect l="l" t="t" r="r" b="b"/>
              <a:pathLst>
                <a:path w="1869" h="2048" extrusionOk="0">
                  <a:moveTo>
                    <a:pt x="1367" y="0"/>
                  </a:moveTo>
                  <a:cubicBezTo>
                    <a:pt x="1308" y="0"/>
                    <a:pt x="1277" y="38"/>
                    <a:pt x="1302" y="113"/>
                  </a:cubicBezTo>
                  <a:cubicBezTo>
                    <a:pt x="1468" y="380"/>
                    <a:pt x="1802" y="813"/>
                    <a:pt x="1135" y="947"/>
                  </a:cubicBezTo>
                  <a:cubicBezTo>
                    <a:pt x="1110" y="952"/>
                    <a:pt x="1085" y="954"/>
                    <a:pt x="1060" y="954"/>
                  </a:cubicBezTo>
                  <a:cubicBezTo>
                    <a:pt x="961" y="954"/>
                    <a:pt x="863" y="923"/>
                    <a:pt x="765" y="923"/>
                  </a:cubicBezTo>
                  <a:cubicBezTo>
                    <a:pt x="722" y="923"/>
                    <a:pt x="678" y="929"/>
                    <a:pt x="634" y="947"/>
                  </a:cubicBezTo>
                  <a:cubicBezTo>
                    <a:pt x="501" y="980"/>
                    <a:pt x="368" y="1014"/>
                    <a:pt x="268" y="1147"/>
                  </a:cubicBezTo>
                  <a:cubicBezTo>
                    <a:pt x="1" y="1447"/>
                    <a:pt x="134" y="1847"/>
                    <a:pt x="434" y="2048"/>
                  </a:cubicBezTo>
                  <a:cubicBezTo>
                    <a:pt x="534" y="2048"/>
                    <a:pt x="634" y="1881"/>
                    <a:pt x="534" y="1847"/>
                  </a:cubicBezTo>
                  <a:cubicBezTo>
                    <a:pt x="301" y="1681"/>
                    <a:pt x="268" y="1447"/>
                    <a:pt x="434" y="1180"/>
                  </a:cubicBezTo>
                  <a:cubicBezTo>
                    <a:pt x="511" y="1078"/>
                    <a:pt x="626" y="1035"/>
                    <a:pt x="751" y="1035"/>
                  </a:cubicBezTo>
                  <a:cubicBezTo>
                    <a:pt x="789" y="1035"/>
                    <a:pt x="829" y="1039"/>
                    <a:pt x="868" y="1047"/>
                  </a:cubicBezTo>
                  <a:cubicBezTo>
                    <a:pt x="1001" y="1047"/>
                    <a:pt x="1135" y="1114"/>
                    <a:pt x="1268" y="1114"/>
                  </a:cubicBezTo>
                  <a:cubicBezTo>
                    <a:pt x="1368" y="1114"/>
                    <a:pt x="1502" y="1014"/>
                    <a:pt x="1635" y="947"/>
                  </a:cubicBezTo>
                  <a:cubicBezTo>
                    <a:pt x="1869" y="647"/>
                    <a:pt x="1669" y="213"/>
                    <a:pt x="1435" y="13"/>
                  </a:cubicBezTo>
                  <a:cubicBezTo>
                    <a:pt x="1410" y="4"/>
                    <a:pt x="1387" y="0"/>
                    <a:pt x="1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0"/>
            <p:cNvSpPr/>
            <p:nvPr/>
          </p:nvSpPr>
          <p:spPr>
            <a:xfrm>
              <a:off x="6389375" y="970975"/>
              <a:ext cx="53775" cy="30850"/>
            </a:xfrm>
            <a:custGeom>
              <a:avLst/>
              <a:gdLst/>
              <a:ahLst/>
              <a:cxnLst/>
              <a:rect l="l" t="t" r="r" b="b"/>
              <a:pathLst>
                <a:path w="2151" h="1234" extrusionOk="0">
                  <a:moveTo>
                    <a:pt x="1524" y="0"/>
                  </a:moveTo>
                  <a:cubicBezTo>
                    <a:pt x="1471" y="0"/>
                    <a:pt x="1415" y="9"/>
                    <a:pt x="1358" y="30"/>
                  </a:cubicBezTo>
                  <a:cubicBezTo>
                    <a:pt x="1191" y="63"/>
                    <a:pt x="1125" y="263"/>
                    <a:pt x="1025" y="364"/>
                  </a:cubicBezTo>
                  <a:cubicBezTo>
                    <a:pt x="991" y="497"/>
                    <a:pt x="991" y="630"/>
                    <a:pt x="958" y="764"/>
                  </a:cubicBezTo>
                  <a:cubicBezTo>
                    <a:pt x="898" y="905"/>
                    <a:pt x="777" y="997"/>
                    <a:pt x="632" y="997"/>
                  </a:cubicBezTo>
                  <a:cubicBezTo>
                    <a:pt x="536" y="997"/>
                    <a:pt x="430" y="957"/>
                    <a:pt x="324" y="864"/>
                  </a:cubicBezTo>
                  <a:cubicBezTo>
                    <a:pt x="257" y="831"/>
                    <a:pt x="191" y="697"/>
                    <a:pt x="157" y="664"/>
                  </a:cubicBezTo>
                  <a:cubicBezTo>
                    <a:pt x="138" y="634"/>
                    <a:pt x="115" y="622"/>
                    <a:pt x="94" y="622"/>
                  </a:cubicBezTo>
                  <a:cubicBezTo>
                    <a:pt x="43" y="622"/>
                    <a:pt x="0" y="693"/>
                    <a:pt x="24" y="764"/>
                  </a:cubicBezTo>
                  <a:cubicBezTo>
                    <a:pt x="146" y="1007"/>
                    <a:pt x="410" y="1233"/>
                    <a:pt x="674" y="1233"/>
                  </a:cubicBezTo>
                  <a:cubicBezTo>
                    <a:pt x="771" y="1233"/>
                    <a:pt x="868" y="1203"/>
                    <a:pt x="958" y="1131"/>
                  </a:cubicBezTo>
                  <a:cubicBezTo>
                    <a:pt x="1091" y="997"/>
                    <a:pt x="1125" y="831"/>
                    <a:pt x="1158" y="697"/>
                  </a:cubicBezTo>
                  <a:cubicBezTo>
                    <a:pt x="1191" y="597"/>
                    <a:pt x="1191" y="430"/>
                    <a:pt x="1291" y="297"/>
                  </a:cubicBezTo>
                  <a:cubicBezTo>
                    <a:pt x="1419" y="239"/>
                    <a:pt x="1527" y="209"/>
                    <a:pt x="1617" y="209"/>
                  </a:cubicBezTo>
                  <a:cubicBezTo>
                    <a:pt x="1786" y="209"/>
                    <a:pt x="1893" y="313"/>
                    <a:pt x="1959" y="530"/>
                  </a:cubicBezTo>
                  <a:cubicBezTo>
                    <a:pt x="1959" y="630"/>
                    <a:pt x="1992" y="697"/>
                    <a:pt x="1992" y="797"/>
                  </a:cubicBezTo>
                  <a:cubicBezTo>
                    <a:pt x="1974" y="869"/>
                    <a:pt x="1985" y="902"/>
                    <a:pt x="2009" y="902"/>
                  </a:cubicBezTo>
                  <a:cubicBezTo>
                    <a:pt x="2030" y="902"/>
                    <a:pt x="2061" y="877"/>
                    <a:pt x="2092" y="831"/>
                  </a:cubicBezTo>
                  <a:cubicBezTo>
                    <a:pt x="2150" y="479"/>
                    <a:pt x="1901" y="0"/>
                    <a:pt x="152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7" name="Google Shape;3177;p20"/>
          <p:cNvGrpSpPr/>
          <p:nvPr/>
        </p:nvGrpSpPr>
        <p:grpSpPr>
          <a:xfrm rot="-922061" flipH="1">
            <a:off x="6177751" y="-256994"/>
            <a:ext cx="804737" cy="1593001"/>
            <a:chOff x="5752000" y="1322550"/>
            <a:chExt cx="804775" cy="1593075"/>
          </a:xfrm>
        </p:grpSpPr>
        <p:sp>
          <p:nvSpPr>
            <p:cNvPr id="3178" name="Google Shape;3178;p20"/>
            <p:cNvSpPr/>
            <p:nvPr/>
          </p:nvSpPr>
          <p:spPr>
            <a:xfrm>
              <a:off x="5988000" y="1532950"/>
              <a:ext cx="184325" cy="180150"/>
            </a:xfrm>
            <a:custGeom>
              <a:avLst/>
              <a:gdLst/>
              <a:ahLst/>
              <a:cxnLst/>
              <a:rect l="l" t="t" r="r" b="b"/>
              <a:pathLst>
                <a:path w="7373" h="7206" extrusionOk="0">
                  <a:moveTo>
                    <a:pt x="4471" y="0"/>
                  </a:moveTo>
                  <a:cubicBezTo>
                    <a:pt x="4304" y="0"/>
                    <a:pt x="4070" y="67"/>
                    <a:pt x="3903" y="200"/>
                  </a:cubicBezTo>
                  <a:cubicBezTo>
                    <a:pt x="3603" y="467"/>
                    <a:pt x="3336" y="701"/>
                    <a:pt x="3136" y="1034"/>
                  </a:cubicBezTo>
                  <a:cubicBezTo>
                    <a:pt x="2836" y="1501"/>
                    <a:pt x="2569" y="2035"/>
                    <a:pt x="2102" y="2335"/>
                  </a:cubicBezTo>
                  <a:cubicBezTo>
                    <a:pt x="1835" y="2502"/>
                    <a:pt x="1502" y="2535"/>
                    <a:pt x="1202" y="2669"/>
                  </a:cubicBezTo>
                  <a:cubicBezTo>
                    <a:pt x="401" y="3002"/>
                    <a:pt x="1" y="3970"/>
                    <a:pt x="34" y="4837"/>
                  </a:cubicBezTo>
                  <a:cubicBezTo>
                    <a:pt x="101" y="5704"/>
                    <a:pt x="534" y="6505"/>
                    <a:pt x="1068" y="7205"/>
                  </a:cubicBezTo>
                  <a:lnTo>
                    <a:pt x="901" y="6872"/>
                  </a:lnTo>
                  <a:cubicBezTo>
                    <a:pt x="2136" y="6672"/>
                    <a:pt x="3336" y="6405"/>
                    <a:pt x="4471" y="5905"/>
                  </a:cubicBezTo>
                  <a:cubicBezTo>
                    <a:pt x="5571" y="5404"/>
                    <a:pt x="6639" y="4570"/>
                    <a:pt x="7139" y="3436"/>
                  </a:cubicBezTo>
                  <a:cubicBezTo>
                    <a:pt x="7239" y="3169"/>
                    <a:pt x="7373" y="2869"/>
                    <a:pt x="7339" y="2569"/>
                  </a:cubicBezTo>
                  <a:cubicBezTo>
                    <a:pt x="7339" y="2269"/>
                    <a:pt x="7172" y="2002"/>
                    <a:pt x="6906" y="1835"/>
                  </a:cubicBezTo>
                  <a:cubicBezTo>
                    <a:pt x="6819" y="1785"/>
                    <a:pt x="6713" y="1759"/>
                    <a:pt x="6607" y="1759"/>
                  </a:cubicBezTo>
                  <a:cubicBezTo>
                    <a:pt x="6427" y="1759"/>
                    <a:pt x="6243" y="1834"/>
                    <a:pt x="6138" y="2002"/>
                  </a:cubicBezTo>
                  <a:cubicBezTo>
                    <a:pt x="6072" y="1635"/>
                    <a:pt x="6539" y="1235"/>
                    <a:pt x="6372" y="868"/>
                  </a:cubicBezTo>
                  <a:cubicBezTo>
                    <a:pt x="6305" y="734"/>
                    <a:pt x="6172" y="684"/>
                    <a:pt x="6022" y="684"/>
                  </a:cubicBezTo>
                  <a:cubicBezTo>
                    <a:pt x="5872" y="684"/>
                    <a:pt x="5705" y="734"/>
                    <a:pt x="5571" y="801"/>
                  </a:cubicBezTo>
                  <a:cubicBezTo>
                    <a:pt x="5338" y="901"/>
                    <a:pt x="5138" y="1134"/>
                    <a:pt x="4837" y="1201"/>
                  </a:cubicBezTo>
                  <a:cubicBezTo>
                    <a:pt x="4904" y="1001"/>
                    <a:pt x="4971" y="734"/>
                    <a:pt x="4904" y="501"/>
                  </a:cubicBezTo>
                  <a:cubicBezTo>
                    <a:pt x="4871" y="301"/>
                    <a:pt x="4704" y="34"/>
                    <a:pt x="4471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0"/>
            <p:cNvSpPr/>
            <p:nvPr/>
          </p:nvSpPr>
          <p:spPr>
            <a:xfrm>
              <a:off x="5755350" y="1491925"/>
              <a:ext cx="66725" cy="129400"/>
            </a:xfrm>
            <a:custGeom>
              <a:avLst/>
              <a:gdLst/>
              <a:ahLst/>
              <a:cxnLst/>
              <a:rect l="l" t="t" r="r" b="b"/>
              <a:pathLst>
                <a:path w="2669" h="5176" extrusionOk="0">
                  <a:moveTo>
                    <a:pt x="1353" y="1"/>
                  </a:moveTo>
                  <a:cubicBezTo>
                    <a:pt x="871" y="1"/>
                    <a:pt x="923" y="1976"/>
                    <a:pt x="567" y="2008"/>
                  </a:cubicBezTo>
                  <a:cubicBezTo>
                    <a:pt x="564" y="2009"/>
                    <a:pt x="560" y="2009"/>
                    <a:pt x="557" y="2009"/>
                  </a:cubicBezTo>
                  <a:cubicBezTo>
                    <a:pt x="279" y="2009"/>
                    <a:pt x="799" y="605"/>
                    <a:pt x="701" y="440"/>
                  </a:cubicBezTo>
                  <a:cubicBezTo>
                    <a:pt x="693" y="422"/>
                    <a:pt x="681" y="413"/>
                    <a:pt x="666" y="413"/>
                  </a:cubicBezTo>
                  <a:cubicBezTo>
                    <a:pt x="542" y="413"/>
                    <a:pt x="193" y="996"/>
                    <a:pt x="133" y="1975"/>
                  </a:cubicBezTo>
                  <a:cubicBezTo>
                    <a:pt x="0" y="3042"/>
                    <a:pt x="534" y="5110"/>
                    <a:pt x="534" y="5110"/>
                  </a:cubicBezTo>
                  <a:cubicBezTo>
                    <a:pt x="534" y="5110"/>
                    <a:pt x="1024" y="5176"/>
                    <a:pt x="1438" y="5176"/>
                  </a:cubicBezTo>
                  <a:cubicBezTo>
                    <a:pt x="1748" y="5176"/>
                    <a:pt x="2016" y="5139"/>
                    <a:pt x="2001" y="5010"/>
                  </a:cubicBezTo>
                  <a:cubicBezTo>
                    <a:pt x="1968" y="4744"/>
                    <a:pt x="2502" y="4010"/>
                    <a:pt x="2569" y="3476"/>
                  </a:cubicBezTo>
                  <a:cubicBezTo>
                    <a:pt x="2669" y="2909"/>
                    <a:pt x="2468" y="1808"/>
                    <a:pt x="2302" y="1808"/>
                  </a:cubicBezTo>
                  <a:cubicBezTo>
                    <a:pt x="2068" y="1808"/>
                    <a:pt x="2168" y="2542"/>
                    <a:pt x="2135" y="2809"/>
                  </a:cubicBezTo>
                  <a:cubicBezTo>
                    <a:pt x="2107" y="2908"/>
                    <a:pt x="2055" y="2988"/>
                    <a:pt x="2007" y="2988"/>
                  </a:cubicBezTo>
                  <a:cubicBezTo>
                    <a:pt x="1941" y="2988"/>
                    <a:pt x="1882" y="2837"/>
                    <a:pt x="1901" y="2375"/>
                  </a:cubicBezTo>
                  <a:cubicBezTo>
                    <a:pt x="1968" y="1608"/>
                    <a:pt x="1968" y="374"/>
                    <a:pt x="1701" y="340"/>
                  </a:cubicBezTo>
                  <a:cubicBezTo>
                    <a:pt x="1699" y="340"/>
                    <a:pt x="1697" y="340"/>
                    <a:pt x="1694" y="340"/>
                  </a:cubicBezTo>
                  <a:cubicBezTo>
                    <a:pt x="1470" y="340"/>
                    <a:pt x="1565" y="1942"/>
                    <a:pt x="1334" y="1975"/>
                  </a:cubicBezTo>
                  <a:cubicBezTo>
                    <a:pt x="1322" y="1978"/>
                    <a:pt x="1311" y="1979"/>
                    <a:pt x="1301" y="1979"/>
                  </a:cubicBezTo>
                  <a:cubicBezTo>
                    <a:pt x="1079" y="1979"/>
                    <a:pt x="1205" y="1320"/>
                    <a:pt x="1301" y="874"/>
                  </a:cubicBezTo>
                  <a:cubicBezTo>
                    <a:pt x="1368" y="474"/>
                    <a:pt x="1401" y="7"/>
                    <a:pt x="1401" y="7"/>
                  </a:cubicBezTo>
                  <a:cubicBezTo>
                    <a:pt x="1385" y="3"/>
                    <a:pt x="1369" y="1"/>
                    <a:pt x="13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0"/>
            <p:cNvSpPr/>
            <p:nvPr/>
          </p:nvSpPr>
          <p:spPr>
            <a:xfrm>
              <a:off x="6104750" y="1322550"/>
              <a:ext cx="93425" cy="116825"/>
            </a:xfrm>
            <a:custGeom>
              <a:avLst/>
              <a:gdLst/>
              <a:ahLst/>
              <a:cxnLst/>
              <a:rect l="l" t="t" r="r" b="b"/>
              <a:pathLst>
                <a:path w="3737" h="4673" extrusionOk="0">
                  <a:moveTo>
                    <a:pt x="1073" y="0"/>
                  </a:moveTo>
                  <a:cubicBezTo>
                    <a:pt x="1020" y="0"/>
                    <a:pt x="994" y="26"/>
                    <a:pt x="1001" y="77"/>
                  </a:cubicBezTo>
                  <a:cubicBezTo>
                    <a:pt x="1035" y="277"/>
                    <a:pt x="2302" y="1144"/>
                    <a:pt x="2002" y="1311"/>
                  </a:cubicBezTo>
                  <a:cubicBezTo>
                    <a:pt x="1989" y="1319"/>
                    <a:pt x="1974" y="1322"/>
                    <a:pt x="1957" y="1322"/>
                  </a:cubicBezTo>
                  <a:cubicBezTo>
                    <a:pt x="1643" y="1322"/>
                    <a:pt x="769" y="66"/>
                    <a:pt x="324" y="66"/>
                  </a:cubicBezTo>
                  <a:cubicBezTo>
                    <a:pt x="263" y="66"/>
                    <a:pt x="210" y="90"/>
                    <a:pt x="167" y="144"/>
                  </a:cubicBezTo>
                  <a:cubicBezTo>
                    <a:pt x="167" y="144"/>
                    <a:pt x="468" y="477"/>
                    <a:pt x="801" y="811"/>
                  </a:cubicBezTo>
                  <a:cubicBezTo>
                    <a:pt x="1135" y="1144"/>
                    <a:pt x="1635" y="1645"/>
                    <a:pt x="1368" y="1745"/>
                  </a:cubicBezTo>
                  <a:cubicBezTo>
                    <a:pt x="1363" y="1746"/>
                    <a:pt x="1357" y="1747"/>
                    <a:pt x="1351" y="1747"/>
                  </a:cubicBezTo>
                  <a:cubicBezTo>
                    <a:pt x="1112" y="1747"/>
                    <a:pt x="419" y="597"/>
                    <a:pt x="202" y="597"/>
                  </a:cubicBezTo>
                  <a:cubicBezTo>
                    <a:pt x="189" y="597"/>
                    <a:pt x="177" y="601"/>
                    <a:pt x="167" y="611"/>
                  </a:cubicBezTo>
                  <a:cubicBezTo>
                    <a:pt x="1" y="778"/>
                    <a:pt x="668" y="1778"/>
                    <a:pt x="1168" y="2412"/>
                  </a:cubicBezTo>
                  <a:cubicBezTo>
                    <a:pt x="1519" y="2833"/>
                    <a:pt x="1493" y="2991"/>
                    <a:pt x="1388" y="2991"/>
                  </a:cubicBezTo>
                  <a:cubicBezTo>
                    <a:pt x="1344" y="2991"/>
                    <a:pt x="1285" y="2962"/>
                    <a:pt x="1235" y="2912"/>
                  </a:cubicBezTo>
                  <a:cubicBezTo>
                    <a:pt x="1076" y="2754"/>
                    <a:pt x="735" y="2141"/>
                    <a:pt x="559" y="2141"/>
                  </a:cubicBezTo>
                  <a:cubicBezTo>
                    <a:pt x="551" y="2141"/>
                    <a:pt x="542" y="2142"/>
                    <a:pt x="534" y="2145"/>
                  </a:cubicBezTo>
                  <a:cubicBezTo>
                    <a:pt x="401" y="2279"/>
                    <a:pt x="868" y="3279"/>
                    <a:pt x="1235" y="3680"/>
                  </a:cubicBezTo>
                  <a:cubicBezTo>
                    <a:pt x="1635" y="4080"/>
                    <a:pt x="2502" y="4347"/>
                    <a:pt x="2636" y="4647"/>
                  </a:cubicBezTo>
                  <a:cubicBezTo>
                    <a:pt x="2639" y="4665"/>
                    <a:pt x="2650" y="4673"/>
                    <a:pt x="2667" y="4673"/>
                  </a:cubicBezTo>
                  <a:cubicBezTo>
                    <a:pt x="2849" y="4673"/>
                    <a:pt x="3737" y="3813"/>
                    <a:pt x="3737" y="3813"/>
                  </a:cubicBezTo>
                  <a:cubicBezTo>
                    <a:pt x="3737" y="3813"/>
                    <a:pt x="3003" y="1812"/>
                    <a:pt x="2336" y="978"/>
                  </a:cubicBezTo>
                  <a:cubicBezTo>
                    <a:pt x="1788" y="326"/>
                    <a:pt x="1261" y="0"/>
                    <a:pt x="1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0"/>
            <p:cNvSpPr/>
            <p:nvPr/>
          </p:nvSpPr>
          <p:spPr>
            <a:xfrm>
              <a:off x="5752000" y="1595500"/>
              <a:ext cx="306075" cy="346100"/>
            </a:xfrm>
            <a:custGeom>
              <a:avLst/>
              <a:gdLst/>
              <a:ahLst/>
              <a:cxnLst/>
              <a:rect l="l" t="t" r="r" b="b"/>
              <a:pathLst>
                <a:path w="12243" h="13844" extrusionOk="0">
                  <a:moveTo>
                    <a:pt x="1" y="0"/>
                  </a:moveTo>
                  <a:cubicBezTo>
                    <a:pt x="1" y="33"/>
                    <a:pt x="501" y="9007"/>
                    <a:pt x="2502" y="9841"/>
                  </a:cubicBezTo>
                  <a:cubicBezTo>
                    <a:pt x="7306" y="11809"/>
                    <a:pt x="11676" y="13843"/>
                    <a:pt x="11676" y="13843"/>
                  </a:cubicBezTo>
                  <a:lnTo>
                    <a:pt x="12243" y="9674"/>
                  </a:lnTo>
                  <a:lnTo>
                    <a:pt x="4671" y="6471"/>
                  </a:lnTo>
                  <a:lnTo>
                    <a:pt x="2736" y="5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0"/>
            <p:cNvSpPr/>
            <p:nvPr/>
          </p:nvSpPr>
          <p:spPr>
            <a:xfrm>
              <a:off x="6156450" y="1404525"/>
              <a:ext cx="233525" cy="461175"/>
            </a:xfrm>
            <a:custGeom>
              <a:avLst/>
              <a:gdLst/>
              <a:ahLst/>
              <a:cxnLst/>
              <a:rect l="l" t="t" r="r" b="b"/>
              <a:pathLst>
                <a:path w="9341" h="18447" extrusionOk="0">
                  <a:moveTo>
                    <a:pt x="1469" y="0"/>
                  </a:moveTo>
                  <a:lnTo>
                    <a:pt x="1" y="1034"/>
                  </a:lnTo>
                  <a:cubicBezTo>
                    <a:pt x="68" y="1201"/>
                    <a:pt x="4938" y="8540"/>
                    <a:pt x="4938" y="8540"/>
                  </a:cubicBezTo>
                  <a:cubicBezTo>
                    <a:pt x="4604" y="9641"/>
                    <a:pt x="735" y="15211"/>
                    <a:pt x="735" y="15211"/>
                  </a:cubicBezTo>
                  <a:lnTo>
                    <a:pt x="2836" y="18447"/>
                  </a:lnTo>
                  <a:cubicBezTo>
                    <a:pt x="2836" y="18447"/>
                    <a:pt x="9341" y="10441"/>
                    <a:pt x="8941" y="8640"/>
                  </a:cubicBezTo>
                  <a:cubicBezTo>
                    <a:pt x="8574" y="6839"/>
                    <a:pt x="1469" y="0"/>
                    <a:pt x="146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0"/>
            <p:cNvSpPr/>
            <p:nvPr/>
          </p:nvSpPr>
          <p:spPr>
            <a:xfrm>
              <a:off x="5947975" y="2112525"/>
              <a:ext cx="532075" cy="746425"/>
            </a:xfrm>
            <a:custGeom>
              <a:avLst/>
              <a:gdLst/>
              <a:ahLst/>
              <a:cxnLst/>
              <a:rect l="l" t="t" r="r" b="b"/>
              <a:pathLst>
                <a:path w="21283" h="29857" extrusionOk="0">
                  <a:moveTo>
                    <a:pt x="14711" y="1"/>
                  </a:moveTo>
                  <a:lnTo>
                    <a:pt x="6839" y="1068"/>
                  </a:lnTo>
                  <a:cubicBezTo>
                    <a:pt x="7006" y="1502"/>
                    <a:pt x="5971" y="3503"/>
                    <a:pt x="6205" y="5705"/>
                  </a:cubicBezTo>
                  <a:cubicBezTo>
                    <a:pt x="6472" y="7906"/>
                    <a:pt x="7906" y="16045"/>
                    <a:pt x="7906" y="16045"/>
                  </a:cubicBezTo>
                  <a:lnTo>
                    <a:pt x="1" y="19681"/>
                  </a:lnTo>
                  <a:lnTo>
                    <a:pt x="1635" y="22750"/>
                  </a:lnTo>
                  <a:cubicBezTo>
                    <a:pt x="1635" y="22750"/>
                    <a:pt x="11509" y="19548"/>
                    <a:pt x="11676" y="17913"/>
                  </a:cubicBezTo>
                  <a:cubicBezTo>
                    <a:pt x="12001" y="14656"/>
                    <a:pt x="10832" y="5355"/>
                    <a:pt x="11585" y="5355"/>
                  </a:cubicBezTo>
                  <a:cubicBezTo>
                    <a:pt x="11603" y="5355"/>
                    <a:pt x="11622" y="5360"/>
                    <a:pt x="11642" y="5371"/>
                  </a:cubicBezTo>
                  <a:cubicBezTo>
                    <a:pt x="12506" y="5836"/>
                    <a:pt x="17307" y="29857"/>
                    <a:pt x="17741" y="29857"/>
                  </a:cubicBezTo>
                  <a:cubicBezTo>
                    <a:pt x="17743" y="29857"/>
                    <a:pt x="17745" y="29856"/>
                    <a:pt x="17747" y="29855"/>
                  </a:cubicBezTo>
                  <a:cubicBezTo>
                    <a:pt x="18113" y="29655"/>
                    <a:pt x="20849" y="28988"/>
                    <a:pt x="21082" y="28821"/>
                  </a:cubicBezTo>
                  <a:cubicBezTo>
                    <a:pt x="21282" y="28654"/>
                    <a:pt x="18013" y="13310"/>
                    <a:pt x="18013" y="13310"/>
                  </a:cubicBezTo>
                  <a:lnTo>
                    <a:pt x="1471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0"/>
            <p:cNvSpPr/>
            <p:nvPr/>
          </p:nvSpPr>
          <p:spPr>
            <a:xfrm>
              <a:off x="6072225" y="2112525"/>
              <a:ext cx="320250" cy="275225"/>
            </a:xfrm>
            <a:custGeom>
              <a:avLst/>
              <a:gdLst/>
              <a:ahLst/>
              <a:cxnLst/>
              <a:rect l="l" t="t" r="r" b="b"/>
              <a:pathLst>
                <a:path w="12810" h="11009" extrusionOk="0">
                  <a:moveTo>
                    <a:pt x="9708" y="1"/>
                  </a:moveTo>
                  <a:lnTo>
                    <a:pt x="1869" y="1068"/>
                  </a:lnTo>
                  <a:cubicBezTo>
                    <a:pt x="1869" y="1068"/>
                    <a:pt x="1" y="4704"/>
                    <a:pt x="1335" y="11008"/>
                  </a:cubicBezTo>
                  <a:lnTo>
                    <a:pt x="12810" y="9874"/>
                  </a:lnTo>
                  <a:lnTo>
                    <a:pt x="970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0"/>
            <p:cNvSpPr/>
            <p:nvPr/>
          </p:nvSpPr>
          <p:spPr>
            <a:xfrm>
              <a:off x="6115600" y="2129125"/>
              <a:ext cx="44725" cy="255625"/>
            </a:xfrm>
            <a:custGeom>
              <a:avLst/>
              <a:gdLst/>
              <a:ahLst/>
              <a:cxnLst/>
              <a:rect l="l" t="t" r="r" b="b"/>
              <a:pathLst>
                <a:path w="1789" h="10225" extrusionOk="0">
                  <a:moveTo>
                    <a:pt x="1717" y="1"/>
                  </a:moveTo>
                  <a:cubicBezTo>
                    <a:pt x="1691" y="1"/>
                    <a:pt x="1660" y="12"/>
                    <a:pt x="1635" y="37"/>
                  </a:cubicBezTo>
                  <a:cubicBezTo>
                    <a:pt x="401" y="3173"/>
                    <a:pt x="0" y="6909"/>
                    <a:pt x="1068" y="10211"/>
                  </a:cubicBezTo>
                  <a:cubicBezTo>
                    <a:pt x="1078" y="10221"/>
                    <a:pt x="1093" y="10225"/>
                    <a:pt x="1108" y="10225"/>
                  </a:cubicBezTo>
                  <a:cubicBezTo>
                    <a:pt x="1145" y="10225"/>
                    <a:pt x="1182" y="10201"/>
                    <a:pt x="1134" y="10178"/>
                  </a:cubicBezTo>
                  <a:cubicBezTo>
                    <a:pt x="434" y="6709"/>
                    <a:pt x="534" y="3406"/>
                    <a:pt x="1768" y="70"/>
                  </a:cubicBezTo>
                  <a:cubicBezTo>
                    <a:pt x="1789" y="29"/>
                    <a:pt x="1759" y="1"/>
                    <a:pt x="17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0"/>
            <p:cNvSpPr/>
            <p:nvPr/>
          </p:nvSpPr>
          <p:spPr>
            <a:xfrm>
              <a:off x="6135125" y="2135125"/>
              <a:ext cx="73050" cy="89350"/>
            </a:xfrm>
            <a:custGeom>
              <a:avLst/>
              <a:gdLst/>
              <a:ahLst/>
              <a:cxnLst/>
              <a:rect l="l" t="t" r="r" b="b"/>
              <a:pathLst>
                <a:path w="2922" h="3574" extrusionOk="0">
                  <a:moveTo>
                    <a:pt x="2646" y="1"/>
                  </a:moveTo>
                  <a:cubicBezTo>
                    <a:pt x="2619" y="1"/>
                    <a:pt x="2588" y="27"/>
                    <a:pt x="2588" y="64"/>
                  </a:cubicBezTo>
                  <a:cubicBezTo>
                    <a:pt x="2688" y="1765"/>
                    <a:pt x="1688" y="2999"/>
                    <a:pt x="87" y="3466"/>
                  </a:cubicBezTo>
                  <a:cubicBezTo>
                    <a:pt x="0" y="3495"/>
                    <a:pt x="13" y="3573"/>
                    <a:pt x="61" y="3573"/>
                  </a:cubicBezTo>
                  <a:cubicBezTo>
                    <a:pt x="69" y="3573"/>
                    <a:pt x="77" y="3571"/>
                    <a:pt x="87" y="3566"/>
                  </a:cubicBezTo>
                  <a:cubicBezTo>
                    <a:pt x="1788" y="3333"/>
                    <a:pt x="2922" y="1665"/>
                    <a:pt x="2688" y="64"/>
                  </a:cubicBezTo>
                  <a:cubicBezTo>
                    <a:pt x="2688" y="19"/>
                    <a:pt x="2668" y="1"/>
                    <a:pt x="26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0"/>
            <p:cNvSpPr/>
            <p:nvPr/>
          </p:nvSpPr>
          <p:spPr>
            <a:xfrm>
              <a:off x="6292400" y="2122950"/>
              <a:ext cx="50875" cy="74675"/>
            </a:xfrm>
            <a:custGeom>
              <a:avLst/>
              <a:gdLst/>
              <a:ahLst/>
              <a:cxnLst/>
              <a:rect l="l" t="t" r="r" b="b"/>
              <a:pathLst>
                <a:path w="2035" h="2987" extrusionOk="0">
                  <a:moveTo>
                    <a:pt x="17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0" y="1285"/>
                    <a:pt x="734" y="2552"/>
                    <a:pt x="1968" y="2986"/>
                  </a:cubicBezTo>
                  <a:cubicBezTo>
                    <a:pt x="2001" y="2986"/>
                    <a:pt x="2035" y="2953"/>
                    <a:pt x="2001" y="2919"/>
                  </a:cubicBezTo>
                  <a:cubicBezTo>
                    <a:pt x="867" y="2319"/>
                    <a:pt x="133" y="1318"/>
                    <a:pt x="33" y="51"/>
                  </a:cubicBezTo>
                  <a:cubicBezTo>
                    <a:pt x="33" y="17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0"/>
            <p:cNvSpPr/>
            <p:nvPr/>
          </p:nvSpPr>
          <p:spPr>
            <a:xfrm>
              <a:off x="6232350" y="2110525"/>
              <a:ext cx="36725" cy="123175"/>
            </a:xfrm>
            <a:custGeom>
              <a:avLst/>
              <a:gdLst/>
              <a:ahLst/>
              <a:cxnLst/>
              <a:rect l="l" t="t" r="r" b="b"/>
              <a:pathLst>
                <a:path w="1469" h="4927" extrusionOk="0">
                  <a:moveTo>
                    <a:pt x="77" y="1"/>
                  </a:moveTo>
                  <a:cubicBezTo>
                    <a:pt x="41" y="1"/>
                    <a:pt x="0" y="26"/>
                    <a:pt x="0" y="81"/>
                  </a:cubicBezTo>
                  <a:cubicBezTo>
                    <a:pt x="334" y="1248"/>
                    <a:pt x="1468" y="3817"/>
                    <a:pt x="401" y="4884"/>
                  </a:cubicBezTo>
                  <a:cubicBezTo>
                    <a:pt x="427" y="4884"/>
                    <a:pt x="454" y="4927"/>
                    <a:pt x="464" y="4927"/>
                  </a:cubicBezTo>
                  <a:cubicBezTo>
                    <a:pt x="466" y="4927"/>
                    <a:pt x="467" y="4924"/>
                    <a:pt x="467" y="4917"/>
                  </a:cubicBezTo>
                  <a:cubicBezTo>
                    <a:pt x="1068" y="4484"/>
                    <a:pt x="1068" y="3883"/>
                    <a:pt x="934" y="3250"/>
                  </a:cubicBezTo>
                  <a:cubicBezTo>
                    <a:pt x="768" y="2149"/>
                    <a:pt x="467" y="1081"/>
                    <a:pt x="134" y="47"/>
                  </a:cubicBezTo>
                  <a:cubicBezTo>
                    <a:pt x="134" y="17"/>
                    <a:pt x="107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0"/>
            <p:cNvSpPr/>
            <p:nvPr/>
          </p:nvSpPr>
          <p:spPr>
            <a:xfrm>
              <a:off x="5991350" y="1782575"/>
              <a:ext cx="347775" cy="364375"/>
            </a:xfrm>
            <a:custGeom>
              <a:avLst/>
              <a:gdLst/>
              <a:ahLst/>
              <a:cxnLst/>
              <a:rect l="l" t="t" r="r" b="b"/>
              <a:pathLst>
                <a:path w="13911" h="14575" extrusionOk="0">
                  <a:moveTo>
                    <a:pt x="6372" y="1"/>
                  </a:moveTo>
                  <a:cubicBezTo>
                    <a:pt x="5848" y="1"/>
                    <a:pt x="5307" y="65"/>
                    <a:pt x="4770" y="223"/>
                  </a:cubicBezTo>
                  <a:cubicBezTo>
                    <a:pt x="4703" y="223"/>
                    <a:pt x="4603" y="256"/>
                    <a:pt x="4537" y="323"/>
                  </a:cubicBezTo>
                  <a:cubicBezTo>
                    <a:pt x="4537" y="323"/>
                    <a:pt x="0" y="1991"/>
                    <a:pt x="1535" y="7228"/>
                  </a:cubicBezTo>
                  <a:cubicBezTo>
                    <a:pt x="2235" y="9663"/>
                    <a:pt x="2835" y="11431"/>
                    <a:pt x="3269" y="12732"/>
                  </a:cubicBezTo>
                  <a:cubicBezTo>
                    <a:pt x="3651" y="13847"/>
                    <a:pt x="4729" y="14575"/>
                    <a:pt x="5869" y="14575"/>
                  </a:cubicBezTo>
                  <a:cubicBezTo>
                    <a:pt x="6025" y="14575"/>
                    <a:pt x="6181" y="14561"/>
                    <a:pt x="6338" y="14533"/>
                  </a:cubicBezTo>
                  <a:lnTo>
                    <a:pt x="12843" y="13332"/>
                  </a:lnTo>
                  <a:cubicBezTo>
                    <a:pt x="13510" y="13199"/>
                    <a:pt x="13910" y="12498"/>
                    <a:pt x="13710" y="11831"/>
                  </a:cubicBezTo>
                  <a:lnTo>
                    <a:pt x="10408" y="1323"/>
                  </a:lnTo>
                  <a:cubicBezTo>
                    <a:pt x="10354" y="1082"/>
                    <a:pt x="8512" y="1"/>
                    <a:pt x="6372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0"/>
            <p:cNvSpPr/>
            <p:nvPr/>
          </p:nvSpPr>
          <p:spPr>
            <a:xfrm>
              <a:off x="5994675" y="1589300"/>
              <a:ext cx="189325" cy="188075"/>
            </a:xfrm>
            <a:custGeom>
              <a:avLst/>
              <a:gdLst/>
              <a:ahLst/>
              <a:cxnLst/>
              <a:rect l="l" t="t" r="r" b="b"/>
              <a:pathLst>
                <a:path w="7573" h="7523" extrusionOk="0">
                  <a:moveTo>
                    <a:pt x="3380" y="0"/>
                  </a:moveTo>
                  <a:cubicBezTo>
                    <a:pt x="3135" y="0"/>
                    <a:pt x="2875" y="36"/>
                    <a:pt x="2602" y="115"/>
                  </a:cubicBezTo>
                  <a:cubicBezTo>
                    <a:pt x="2536" y="148"/>
                    <a:pt x="2536" y="148"/>
                    <a:pt x="2469" y="148"/>
                  </a:cubicBezTo>
                  <a:cubicBezTo>
                    <a:pt x="901" y="615"/>
                    <a:pt x="1" y="2316"/>
                    <a:pt x="534" y="3884"/>
                  </a:cubicBezTo>
                  <a:cubicBezTo>
                    <a:pt x="1042" y="5632"/>
                    <a:pt x="1883" y="7523"/>
                    <a:pt x="3460" y="7523"/>
                  </a:cubicBezTo>
                  <a:cubicBezTo>
                    <a:pt x="3749" y="7523"/>
                    <a:pt x="4063" y="7459"/>
                    <a:pt x="4404" y="7320"/>
                  </a:cubicBezTo>
                  <a:cubicBezTo>
                    <a:pt x="7573" y="6086"/>
                    <a:pt x="7206" y="4384"/>
                    <a:pt x="6772" y="3250"/>
                  </a:cubicBezTo>
                  <a:cubicBezTo>
                    <a:pt x="6417" y="2243"/>
                    <a:pt x="5325" y="0"/>
                    <a:pt x="3380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0"/>
            <p:cNvSpPr/>
            <p:nvPr/>
          </p:nvSpPr>
          <p:spPr>
            <a:xfrm>
              <a:off x="6066400" y="1741425"/>
              <a:ext cx="117600" cy="134050"/>
            </a:xfrm>
            <a:custGeom>
              <a:avLst/>
              <a:gdLst/>
              <a:ahLst/>
              <a:cxnLst/>
              <a:rect l="l" t="t" r="r" b="b"/>
              <a:pathLst>
                <a:path w="4704" h="5362" extrusionOk="0">
                  <a:moveTo>
                    <a:pt x="3236" y="1"/>
                  </a:moveTo>
                  <a:lnTo>
                    <a:pt x="0" y="1302"/>
                  </a:lnTo>
                  <a:lnTo>
                    <a:pt x="1268" y="4337"/>
                  </a:lnTo>
                  <a:cubicBezTo>
                    <a:pt x="1556" y="4962"/>
                    <a:pt x="2174" y="5362"/>
                    <a:pt x="2821" y="5362"/>
                  </a:cubicBezTo>
                  <a:cubicBezTo>
                    <a:pt x="3072" y="5362"/>
                    <a:pt x="3327" y="5302"/>
                    <a:pt x="3569" y="5171"/>
                  </a:cubicBezTo>
                  <a:cubicBezTo>
                    <a:pt x="4370" y="4804"/>
                    <a:pt x="4704" y="3870"/>
                    <a:pt x="4403" y="3070"/>
                  </a:cubicBezTo>
                  <a:lnTo>
                    <a:pt x="3236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0"/>
            <p:cNvSpPr/>
            <p:nvPr/>
          </p:nvSpPr>
          <p:spPr>
            <a:xfrm>
              <a:off x="5994675" y="1702800"/>
              <a:ext cx="45050" cy="51125"/>
            </a:xfrm>
            <a:custGeom>
              <a:avLst/>
              <a:gdLst/>
              <a:ahLst/>
              <a:cxnLst/>
              <a:rect l="l" t="t" r="r" b="b"/>
              <a:pathLst>
                <a:path w="1802" h="2045" extrusionOk="0">
                  <a:moveTo>
                    <a:pt x="822" y="0"/>
                  </a:moveTo>
                  <a:cubicBezTo>
                    <a:pt x="726" y="0"/>
                    <a:pt x="636" y="15"/>
                    <a:pt x="568" y="45"/>
                  </a:cubicBezTo>
                  <a:cubicBezTo>
                    <a:pt x="134" y="178"/>
                    <a:pt x="1" y="578"/>
                    <a:pt x="101" y="1012"/>
                  </a:cubicBezTo>
                  <a:cubicBezTo>
                    <a:pt x="199" y="1555"/>
                    <a:pt x="701" y="2044"/>
                    <a:pt x="1239" y="2044"/>
                  </a:cubicBezTo>
                  <a:cubicBezTo>
                    <a:pt x="1427" y="2044"/>
                    <a:pt x="1620" y="1984"/>
                    <a:pt x="1802" y="1846"/>
                  </a:cubicBezTo>
                  <a:lnTo>
                    <a:pt x="1368" y="278"/>
                  </a:lnTo>
                  <a:cubicBezTo>
                    <a:pt x="1321" y="89"/>
                    <a:pt x="1056" y="0"/>
                    <a:pt x="822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0"/>
            <p:cNvSpPr/>
            <p:nvPr/>
          </p:nvSpPr>
          <p:spPr>
            <a:xfrm>
              <a:off x="6042575" y="1678575"/>
              <a:ext cx="6775" cy="6200"/>
            </a:xfrm>
            <a:custGeom>
              <a:avLst/>
              <a:gdLst/>
              <a:ahLst/>
              <a:cxnLst/>
              <a:rect l="l" t="t" r="r" b="b"/>
              <a:pathLst>
                <a:path w="271" h="248" extrusionOk="0">
                  <a:moveTo>
                    <a:pt x="156" y="1"/>
                  </a:moveTo>
                  <a:cubicBezTo>
                    <a:pt x="141" y="1"/>
                    <a:pt x="127" y="5"/>
                    <a:pt x="119" y="13"/>
                  </a:cubicBezTo>
                  <a:cubicBezTo>
                    <a:pt x="53" y="13"/>
                    <a:pt x="19" y="46"/>
                    <a:pt x="19" y="146"/>
                  </a:cubicBezTo>
                  <a:cubicBezTo>
                    <a:pt x="1" y="202"/>
                    <a:pt x="66" y="248"/>
                    <a:pt x="126" y="248"/>
                  </a:cubicBezTo>
                  <a:cubicBezTo>
                    <a:pt x="174" y="248"/>
                    <a:pt x="219" y="220"/>
                    <a:pt x="219" y="146"/>
                  </a:cubicBezTo>
                  <a:cubicBezTo>
                    <a:pt x="270" y="44"/>
                    <a:pt x="205" y="1"/>
                    <a:pt x="15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0"/>
            <p:cNvSpPr/>
            <p:nvPr/>
          </p:nvSpPr>
          <p:spPr>
            <a:xfrm>
              <a:off x="6107400" y="1647200"/>
              <a:ext cx="8225" cy="5800"/>
            </a:xfrm>
            <a:custGeom>
              <a:avLst/>
              <a:gdLst/>
              <a:ahLst/>
              <a:cxnLst/>
              <a:rect l="l" t="t" r="r" b="b"/>
              <a:pathLst>
                <a:path w="329" h="232" extrusionOk="0">
                  <a:moveTo>
                    <a:pt x="195" y="0"/>
                  </a:moveTo>
                  <a:cubicBezTo>
                    <a:pt x="0" y="0"/>
                    <a:pt x="61" y="232"/>
                    <a:pt x="183" y="232"/>
                  </a:cubicBezTo>
                  <a:cubicBezTo>
                    <a:pt x="207" y="232"/>
                    <a:pt x="234" y="223"/>
                    <a:pt x="262" y="200"/>
                  </a:cubicBezTo>
                  <a:cubicBezTo>
                    <a:pt x="328" y="134"/>
                    <a:pt x="295" y="0"/>
                    <a:pt x="2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0"/>
            <p:cNvSpPr/>
            <p:nvPr/>
          </p:nvSpPr>
          <p:spPr>
            <a:xfrm>
              <a:off x="6074725" y="1658875"/>
              <a:ext cx="31725" cy="38875"/>
            </a:xfrm>
            <a:custGeom>
              <a:avLst/>
              <a:gdLst/>
              <a:ahLst/>
              <a:cxnLst/>
              <a:rect l="l" t="t" r="r" b="b"/>
              <a:pathLst>
                <a:path w="1269" h="1555" extrusionOk="0">
                  <a:moveTo>
                    <a:pt x="34" y="0"/>
                  </a:moveTo>
                  <a:cubicBezTo>
                    <a:pt x="34" y="34"/>
                    <a:pt x="1" y="34"/>
                    <a:pt x="1" y="100"/>
                  </a:cubicBezTo>
                  <a:cubicBezTo>
                    <a:pt x="234" y="567"/>
                    <a:pt x="501" y="1034"/>
                    <a:pt x="835" y="1501"/>
                  </a:cubicBezTo>
                  <a:cubicBezTo>
                    <a:pt x="845" y="1511"/>
                    <a:pt x="854" y="1515"/>
                    <a:pt x="863" y="1515"/>
                  </a:cubicBezTo>
                  <a:cubicBezTo>
                    <a:pt x="885" y="1515"/>
                    <a:pt x="901" y="1492"/>
                    <a:pt x="901" y="1468"/>
                  </a:cubicBezTo>
                  <a:cubicBezTo>
                    <a:pt x="901" y="1368"/>
                    <a:pt x="935" y="1335"/>
                    <a:pt x="935" y="1268"/>
                  </a:cubicBezTo>
                  <a:cubicBezTo>
                    <a:pt x="935" y="1168"/>
                    <a:pt x="935" y="1034"/>
                    <a:pt x="1035" y="1034"/>
                  </a:cubicBezTo>
                  <a:cubicBezTo>
                    <a:pt x="1102" y="1101"/>
                    <a:pt x="1135" y="1435"/>
                    <a:pt x="1135" y="1501"/>
                  </a:cubicBezTo>
                  <a:cubicBezTo>
                    <a:pt x="1135" y="1541"/>
                    <a:pt x="1155" y="1554"/>
                    <a:pt x="1180" y="1554"/>
                  </a:cubicBezTo>
                  <a:cubicBezTo>
                    <a:pt x="1219" y="1554"/>
                    <a:pt x="1268" y="1522"/>
                    <a:pt x="1268" y="1501"/>
                  </a:cubicBezTo>
                  <a:cubicBezTo>
                    <a:pt x="1268" y="1368"/>
                    <a:pt x="1268" y="767"/>
                    <a:pt x="1035" y="767"/>
                  </a:cubicBezTo>
                  <a:cubicBezTo>
                    <a:pt x="905" y="767"/>
                    <a:pt x="856" y="1110"/>
                    <a:pt x="841" y="1294"/>
                  </a:cubicBezTo>
                  <a:lnTo>
                    <a:pt x="841" y="1294"/>
                  </a:lnTo>
                  <a:cubicBezTo>
                    <a:pt x="535" y="910"/>
                    <a:pt x="285" y="47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0"/>
            <p:cNvSpPr/>
            <p:nvPr/>
          </p:nvSpPr>
          <p:spPr>
            <a:xfrm>
              <a:off x="6083900" y="1682975"/>
              <a:ext cx="41725" cy="36075"/>
            </a:xfrm>
            <a:custGeom>
              <a:avLst/>
              <a:gdLst/>
              <a:ahLst/>
              <a:cxnLst/>
              <a:rect l="l" t="t" r="r" b="b"/>
              <a:pathLst>
                <a:path w="1669" h="1443" extrusionOk="0">
                  <a:moveTo>
                    <a:pt x="1396" y="1"/>
                  </a:moveTo>
                  <a:cubicBezTo>
                    <a:pt x="1361" y="1"/>
                    <a:pt x="1335" y="29"/>
                    <a:pt x="1335" y="70"/>
                  </a:cubicBezTo>
                  <a:cubicBezTo>
                    <a:pt x="1468" y="437"/>
                    <a:pt x="1402" y="904"/>
                    <a:pt x="1035" y="1171"/>
                  </a:cubicBezTo>
                  <a:cubicBezTo>
                    <a:pt x="898" y="1267"/>
                    <a:pt x="761" y="1301"/>
                    <a:pt x="622" y="1301"/>
                  </a:cubicBezTo>
                  <a:cubicBezTo>
                    <a:pt x="422" y="1301"/>
                    <a:pt x="217" y="1230"/>
                    <a:pt x="1" y="1171"/>
                  </a:cubicBezTo>
                  <a:lnTo>
                    <a:pt x="1" y="1171"/>
                  </a:lnTo>
                  <a:cubicBezTo>
                    <a:pt x="121" y="1359"/>
                    <a:pt x="337" y="1442"/>
                    <a:pt x="564" y="1442"/>
                  </a:cubicBezTo>
                  <a:cubicBezTo>
                    <a:pt x="780" y="1442"/>
                    <a:pt x="1006" y="1368"/>
                    <a:pt x="1168" y="1238"/>
                  </a:cubicBezTo>
                  <a:cubicBezTo>
                    <a:pt x="1535" y="1004"/>
                    <a:pt x="1669" y="404"/>
                    <a:pt x="1468" y="37"/>
                  </a:cubicBezTo>
                  <a:cubicBezTo>
                    <a:pt x="1443" y="12"/>
                    <a:pt x="1417" y="1"/>
                    <a:pt x="13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0"/>
            <p:cNvSpPr/>
            <p:nvPr/>
          </p:nvSpPr>
          <p:spPr>
            <a:xfrm>
              <a:off x="6082250" y="1749525"/>
              <a:ext cx="65625" cy="27675"/>
            </a:xfrm>
            <a:custGeom>
              <a:avLst/>
              <a:gdLst/>
              <a:ahLst/>
              <a:cxnLst/>
              <a:rect l="l" t="t" r="r" b="b"/>
              <a:pathLst>
                <a:path w="2625" h="1107" extrusionOk="0">
                  <a:moveTo>
                    <a:pt x="2573" y="0"/>
                  </a:moveTo>
                  <a:cubicBezTo>
                    <a:pt x="2560" y="0"/>
                    <a:pt x="2546" y="12"/>
                    <a:pt x="2535" y="44"/>
                  </a:cubicBezTo>
                  <a:cubicBezTo>
                    <a:pt x="1913" y="665"/>
                    <a:pt x="1147" y="1084"/>
                    <a:pt x="208" y="1084"/>
                  </a:cubicBezTo>
                  <a:cubicBezTo>
                    <a:pt x="140" y="1084"/>
                    <a:pt x="70" y="1082"/>
                    <a:pt x="0" y="1078"/>
                  </a:cubicBezTo>
                  <a:lnTo>
                    <a:pt x="0" y="1078"/>
                  </a:lnTo>
                  <a:cubicBezTo>
                    <a:pt x="138" y="1097"/>
                    <a:pt x="277" y="1106"/>
                    <a:pt x="415" y="1106"/>
                  </a:cubicBezTo>
                  <a:cubicBezTo>
                    <a:pt x="1246" y="1106"/>
                    <a:pt x="2059" y="763"/>
                    <a:pt x="2602" y="77"/>
                  </a:cubicBezTo>
                  <a:cubicBezTo>
                    <a:pt x="2625" y="54"/>
                    <a:pt x="2601" y="0"/>
                    <a:pt x="25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0"/>
            <p:cNvSpPr/>
            <p:nvPr/>
          </p:nvSpPr>
          <p:spPr>
            <a:xfrm>
              <a:off x="6063050" y="1780500"/>
              <a:ext cx="126800" cy="170275"/>
            </a:xfrm>
            <a:custGeom>
              <a:avLst/>
              <a:gdLst/>
              <a:ahLst/>
              <a:cxnLst/>
              <a:rect l="l" t="t" r="r" b="b"/>
              <a:pathLst>
                <a:path w="5072" h="6811" extrusionOk="0">
                  <a:moveTo>
                    <a:pt x="3453" y="1"/>
                  </a:moveTo>
                  <a:cubicBezTo>
                    <a:pt x="2632" y="1"/>
                    <a:pt x="1409" y="269"/>
                    <a:pt x="1" y="1473"/>
                  </a:cubicBezTo>
                  <a:lnTo>
                    <a:pt x="4637" y="6810"/>
                  </a:lnTo>
                  <a:lnTo>
                    <a:pt x="5071" y="6677"/>
                  </a:lnTo>
                  <a:lnTo>
                    <a:pt x="4537" y="172"/>
                  </a:lnTo>
                  <a:cubicBezTo>
                    <a:pt x="4508" y="172"/>
                    <a:pt x="4109" y="1"/>
                    <a:pt x="34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0"/>
            <p:cNvSpPr/>
            <p:nvPr/>
          </p:nvSpPr>
          <p:spPr>
            <a:xfrm>
              <a:off x="6113300" y="1945200"/>
              <a:ext cx="74875" cy="196850"/>
            </a:xfrm>
            <a:custGeom>
              <a:avLst/>
              <a:gdLst/>
              <a:ahLst/>
              <a:cxnLst/>
              <a:rect l="l" t="t" r="r" b="b"/>
              <a:pathLst>
                <a:path w="2995" h="7874" extrusionOk="0">
                  <a:moveTo>
                    <a:pt x="2932" y="0"/>
                  </a:moveTo>
                  <a:cubicBezTo>
                    <a:pt x="2911" y="0"/>
                    <a:pt x="2894" y="8"/>
                    <a:pt x="2894" y="22"/>
                  </a:cubicBezTo>
                  <a:cubicBezTo>
                    <a:pt x="2327" y="2824"/>
                    <a:pt x="1393" y="5259"/>
                    <a:pt x="26" y="7761"/>
                  </a:cubicBezTo>
                  <a:cubicBezTo>
                    <a:pt x="1" y="7836"/>
                    <a:pt x="32" y="7874"/>
                    <a:pt x="63" y="7874"/>
                  </a:cubicBezTo>
                  <a:cubicBezTo>
                    <a:pt x="74" y="7874"/>
                    <a:pt x="84" y="7869"/>
                    <a:pt x="92" y="7861"/>
                  </a:cubicBezTo>
                  <a:cubicBezTo>
                    <a:pt x="1560" y="5526"/>
                    <a:pt x="2594" y="2757"/>
                    <a:pt x="2994" y="56"/>
                  </a:cubicBezTo>
                  <a:cubicBezTo>
                    <a:pt x="2994" y="16"/>
                    <a:pt x="2960" y="0"/>
                    <a:pt x="29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0"/>
            <p:cNvSpPr/>
            <p:nvPr/>
          </p:nvSpPr>
          <p:spPr>
            <a:xfrm>
              <a:off x="6276550" y="1620500"/>
              <a:ext cx="35400" cy="17775"/>
            </a:xfrm>
            <a:custGeom>
              <a:avLst/>
              <a:gdLst/>
              <a:ahLst/>
              <a:cxnLst/>
              <a:rect l="l" t="t" r="r" b="b"/>
              <a:pathLst>
                <a:path w="1416" h="711" extrusionOk="0">
                  <a:moveTo>
                    <a:pt x="34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434" y="268"/>
                    <a:pt x="834" y="535"/>
                    <a:pt x="1301" y="701"/>
                  </a:cubicBezTo>
                  <a:cubicBezTo>
                    <a:pt x="1308" y="708"/>
                    <a:pt x="1316" y="710"/>
                    <a:pt x="1326" y="710"/>
                  </a:cubicBezTo>
                  <a:cubicBezTo>
                    <a:pt x="1365" y="710"/>
                    <a:pt x="1415" y="662"/>
                    <a:pt x="1335" y="635"/>
                  </a:cubicBezTo>
                  <a:cubicBezTo>
                    <a:pt x="934" y="368"/>
                    <a:pt x="467" y="1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0"/>
            <p:cNvSpPr/>
            <p:nvPr/>
          </p:nvSpPr>
          <p:spPr>
            <a:xfrm>
              <a:off x="6279150" y="1617975"/>
              <a:ext cx="34100" cy="5050"/>
            </a:xfrm>
            <a:custGeom>
              <a:avLst/>
              <a:gdLst/>
              <a:ahLst/>
              <a:cxnLst/>
              <a:rect l="l" t="t" r="r" b="b"/>
              <a:pathLst>
                <a:path w="1364" h="202" extrusionOk="0">
                  <a:moveTo>
                    <a:pt x="7" y="39"/>
                  </a:moveTo>
                  <a:cubicBezTo>
                    <a:pt x="0" y="39"/>
                    <a:pt x="7" y="68"/>
                    <a:pt x="30" y="68"/>
                  </a:cubicBezTo>
                  <a:cubicBezTo>
                    <a:pt x="19" y="46"/>
                    <a:pt x="11" y="39"/>
                    <a:pt x="7" y="39"/>
                  </a:cubicBezTo>
                  <a:close/>
                  <a:moveTo>
                    <a:pt x="594" y="0"/>
                  </a:moveTo>
                  <a:cubicBezTo>
                    <a:pt x="398" y="0"/>
                    <a:pt x="204" y="25"/>
                    <a:pt x="30" y="68"/>
                  </a:cubicBezTo>
                  <a:cubicBezTo>
                    <a:pt x="230" y="102"/>
                    <a:pt x="430" y="102"/>
                    <a:pt x="663" y="135"/>
                  </a:cubicBezTo>
                  <a:cubicBezTo>
                    <a:pt x="864" y="169"/>
                    <a:pt x="1064" y="202"/>
                    <a:pt x="1264" y="202"/>
                  </a:cubicBezTo>
                  <a:cubicBezTo>
                    <a:pt x="1331" y="202"/>
                    <a:pt x="1364" y="135"/>
                    <a:pt x="1331" y="135"/>
                  </a:cubicBezTo>
                  <a:cubicBezTo>
                    <a:pt x="1105" y="41"/>
                    <a:pt x="848" y="0"/>
                    <a:pt x="5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0"/>
            <p:cNvSpPr/>
            <p:nvPr/>
          </p:nvSpPr>
          <p:spPr>
            <a:xfrm>
              <a:off x="5843725" y="1750250"/>
              <a:ext cx="26225" cy="30400"/>
            </a:xfrm>
            <a:custGeom>
              <a:avLst/>
              <a:gdLst/>
              <a:ahLst/>
              <a:cxnLst/>
              <a:rect l="l" t="t" r="r" b="b"/>
              <a:pathLst>
                <a:path w="1049" h="1216" extrusionOk="0">
                  <a:moveTo>
                    <a:pt x="975" y="1"/>
                  </a:moveTo>
                  <a:cubicBezTo>
                    <a:pt x="960" y="1"/>
                    <a:pt x="945" y="5"/>
                    <a:pt x="935" y="15"/>
                  </a:cubicBezTo>
                  <a:cubicBezTo>
                    <a:pt x="601" y="381"/>
                    <a:pt x="268" y="815"/>
                    <a:pt x="1" y="1215"/>
                  </a:cubicBezTo>
                  <a:cubicBezTo>
                    <a:pt x="334" y="849"/>
                    <a:pt x="668" y="448"/>
                    <a:pt x="1002" y="48"/>
                  </a:cubicBezTo>
                  <a:cubicBezTo>
                    <a:pt x="1049" y="24"/>
                    <a:pt x="1013" y="1"/>
                    <a:pt x="97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0"/>
            <p:cNvSpPr/>
            <p:nvPr/>
          </p:nvSpPr>
          <p:spPr>
            <a:xfrm>
              <a:off x="5855750" y="1753500"/>
              <a:ext cx="16900" cy="34375"/>
            </a:xfrm>
            <a:custGeom>
              <a:avLst/>
              <a:gdLst/>
              <a:ahLst/>
              <a:cxnLst/>
              <a:rect l="l" t="t" r="r" b="b"/>
              <a:pathLst>
                <a:path w="676" h="1375" extrusionOk="0">
                  <a:moveTo>
                    <a:pt x="599" y="0"/>
                  </a:moveTo>
                  <a:cubicBezTo>
                    <a:pt x="574" y="0"/>
                    <a:pt x="545" y="15"/>
                    <a:pt x="521" y="51"/>
                  </a:cubicBezTo>
                  <a:lnTo>
                    <a:pt x="20" y="1319"/>
                  </a:lnTo>
                  <a:cubicBezTo>
                    <a:pt x="1" y="1358"/>
                    <a:pt x="4" y="1374"/>
                    <a:pt x="24" y="1374"/>
                  </a:cubicBezTo>
                  <a:cubicBezTo>
                    <a:pt x="37" y="1374"/>
                    <a:pt x="59" y="1366"/>
                    <a:pt x="87" y="1352"/>
                  </a:cubicBezTo>
                  <a:cubicBezTo>
                    <a:pt x="254" y="919"/>
                    <a:pt x="454" y="518"/>
                    <a:pt x="654" y="85"/>
                  </a:cubicBezTo>
                  <a:cubicBezTo>
                    <a:pt x="675" y="43"/>
                    <a:pt x="643" y="0"/>
                    <a:pt x="5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0"/>
            <p:cNvSpPr/>
            <p:nvPr/>
          </p:nvSpPr>
          <p:spPr>
            <a:xfrm>
              <a:off x="5995625" y="1585800"/>
              <a:ext cx="142500" cy="64475"/>
            </a:xfrm>
            <a:custGeom>
              <a:avLst/>
              <a:gdLst/>
              <a:ahLst/>
              <a:cxnLst/>
              <a:rect l="l" t="t" r="r" b="b"/>
              <a:pathLst>
                <a:path w="5700" h="2579" extrusionOk="0">
                  <a:moveTo>
                    <a:pt x="5700" y="1022"/>
                  </a:moveTo>
                  <a:cubicBezTo>
                    <a:pt x="5700" y="1022"/>
                    <a:pt x="5700" y="10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lose/>
                  <a:moveTo>
                    <a:pt x="3182" y="1"/>
                  </a:moveTo>
                  <a:cubicBezTo>
                    <a:pt x="2227" y="1"/>
                    <a:pt x="1143" y="486"/>
                    <a:pt x="196" y="2123"/>
                  </a:cubicBezTo>
                  <a:cubicBezTo>
                    <a:pt x="0" y="2479"/>
                    <a:pt x="451" y="2578"/>
                    <a:pt x="1031" y="2578"/>
                  </a:cubicBezTo>
                  <a:cubicBezTo>
                    <a:pt x="1537" y="2578"/>
                    <a:pt x="2140" y="2503"/>
                    <a:pt x="2498" y="2456"/>
                  </a:cubicBezTo>
                  <a:cubicBezTo>
                    <a:pt x="3265" y="2390"/>
                    <a:pt x="4032" y="2123"/>
                    <a:pt x="4766" y="1856"/>
                  </a:cubicBezTo>
                  <a:cubicBezTo>
                    <a:pt x="4999" y="1756"/>
                    <a:pt x="5200" y="1689"/>
                    <a:pt x="5366" y="1556"/>
                  </a:cubicBezTo>
                  <a:cubicBezTo>
                    <a:pt x="5533" y="1422"/>
                    <a:pt x="5667" y="12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ubicBezTo>
                    <a:pt x="5679" y="1022"/>
                    <a:pt x="4567" y="1"/>
                    <a:pt x="31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0"/>
            <p:cNvSpPr/>
            <p:nvPr/>
          </p:nvSpPr>
          <p:spPr>
            <a:xfrm>
              <a:off x="6243175" y="1946575"/>
              <a:ext cx="19225" cy="20875"/>
            </a:xfrm>
            <a:custGeom>
              <a:avLst/>
              <a:gdLst/>
              <a:ahLst/>
              <a:cxnLst/>
              <a:rect l="l" t="t" r="r" b="b"/>
              <a:pathLst>
                <a:path w="769" h="835" extrusionOk="0">
                  <a:moveTo>
                    <a:pt x="435" y="1"/>
                  </a:moveTo>
                  <a:cubicBezTo>
                    <a:pt x="268" y="1"/>
                    <a:pt x="1" y="134"/>
                    <a:pt x="1" y="334"/>
                  </a:cubicBezTo>
                  <a:lnTo>
                    <a:pt x="1" y="534"/>
                  </a:lnTo>
                  <a:cubicBezTo>
                    <a:pt x="34" y="701"/>
                    <a:pt x="168" y="834"/>
                    <a:pt x="301" y="834"/>
                  </a:cubicBezTo>
                  <a:cubicBezTo>
                    <a:pt x="468" y="834"/>
                    <a:pt x="635" y="768"/>
                    <a:pt x="701" y="601"/>
                  </a:cubicBezTo>
                  <a:cubicBezTo>
                    <a:pt x="701" y="501"/>
                    <a:pt x="768" y="468"/>
                    <a:pt x="768" y="434"/>
                  </a:cubicBezTo>
                  <a:cubicBezTo>
                    <a:pt x="768" y="201"/>
                    <a:pt x="635" y="34"/>
                    <a:pt x="43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0"/>
            <p:cNvSpPr/>
            <p:nvPr/>
          </p:nvSpPr>
          <p:spPr>
            <a:xfrm>
              <a:off x="6204000" y="2001500"/>
              <a:ext cx="17525" cy="15150"/>
            </a:xfrm>
            <a:custGeom>
              <a:avLst/>
              <a:gdLst/>
              <a:ahLst/>
              <a:cxnLst/>
              <a:rect l="l" t="t" r="r" b="b"/>
              <a:pathLst>
                <a:path w="701" h="606" extrusionOk="0">
                  <a:moveTo>
                    <a:pt x="248" y="0"/>
                  </a:moveTo>
                  <a:cubicBezTo>
                    <a:pt x="177" y="0"/>
                    <a:pt x="105" y="34"/>
                    <a:pt x="34" y="105"/>
                  </a:cubicBezTo>
                  <a:cubicBezTo>
                    <a:pt x="0" y="239"/>
                    <a:pt x="0" y="439"/>
                    <a:pt x="100" y="505"/>
                  </a:cubicBezTo>
                  <a:cubicBezTo>
                    <a:pt x="200" y="572"/>
                    <a:pt x="267" y="606"/>
                    <a:pt x="400" y="606"/>
                  </a:cubicBezTo>
                  <a:cubicBezTo>
                    <a:pt x="567" y="606"/>
                    <a:pt x="701" y="405"/>
                    <a:pt x="601" y="239"/>
                  </a:cubicBezTo>
                  <a:cubicBezTo>
                    <a:pt x="567" y="139"/>
                    <a:pt x="534" y="105"/>
                    <a:pt x="434" y="72"/>
                  </a:cubicBezTo>
                  <a:cubicBezTo>
                    <a:pt x="372" y="25"/>
                    <a:pt x="310" y="0"/>
                    <a:pt x="24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0"/>
            <p:cNvSpPr/>
            <p:nvPr/>
          </p:nvSpPr>
          <p:spPr>
            <a:xfrm>
              <a:off x="6255950" y="2042375"/>
              <a:ext cx="25950" cy="19325"/>
            </a:xfrm>
            <a:custGeom>
              <a:avLst/>
              <a:gdLst/>
              <a:ahLst/>
              <a:cxnLst/>
              <a:rect l="l" t="t" r="r" b="b"/>
              <a:pathLst>
                <a:path w="1038" h="773" extrusionOk="0">
                  <a:moveTo>
                    <a:pt x="520" y="0"/>
                  </a:moveTo>
                  <a:cubicBezTo>
                    <a:pt x="500" y="0"/>
                    <a:pt x="479" y="2"/>
                    <a:pt x="457" y="5"/>
                  </a:cubicBezTo>
                  <a:cubicBezTo>
                    <a:pt x="0" y="37"/>
                    <a:pt x="86" y="773"/>
                    <a:pt x="559" y="773"/>
                  </a:cubicBezTo>
                  <a:cubicBezTo>
                    <a:pt x="570" y="773"/>
                    <a:pt x="580" y="773"/>
                    <a:pt x="591" y="772"/>
                  </a:cubicBezTo>
                  <a:cubicBezTo>
                    <a:pt x="1037" y="676"/>
                    <a:pt x="965" y="0"/>
                    <a:pt x="52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0"/>
            <p:cNvSpPr/>
            <p:nvPr/>
          </p:nvSpPr>
          <p:spPr>
            <a:xfrm>
              <a:off x="6183150" y="2088350"/>
              <a:ext cx="18750" cy="16075"/>
            </a:xfrm>
            <a:custGeom>
              <a:avLst/>
              <a:gdLst/>
              <a:ahLst/>
              <a:cxnLst/>
              <a:rect l="l" t="t" r="r" b="b"/>
              <a:pathLst>
                <a:path w="750" h="643" extrusionOk="0">
                  <a:moveTo>
                    <a:pt x="340" y="0"/>
                  </a:moveTo>
                  <a:cubicBezTo>
                    <a:pt x="293" y="0"/>
                    <a:pt x="245" y="11"/>
                    <a:pt x="200" y="34"/>
                  </a:cubicBezTo>
                  <a:cubicBezTo>
                    <a:pt x="67" y="134"/>
                    <a:pt x="0" y="200"/>
                    <a:pt x="34" y="334"/>
                  </a:cubicBezTo>
                  <a:cubicBezTo>
                    <a:pt x="34" y="467"/>
                    <a:pt x="100" y="601"/>
                    <a:pt x="267" y="634"/>
                  </a:cubicBezTo>
                  <a:cubicBezTo>
                    <a:pt x="291" y="640"/>
                    <a:pt x="314" y="643"/>
                    <a:pt x="337" y="643"/>
                  </a:cubicBezTo>
                  <a:cubicBezTo>
                    <a:pt x="572" y="643"/>
                    <a:pt x="750" y="347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0"/>
            <p:cNvSpPr/>
            <p:nvPr/>
          </p:nvSpPr>
          <p:spPr>
            <a:xfrm>
              <a:off x="6213425" y="2054125"/>
              <a:ext cx="17850" cy="13425"/>
            </a:xfrm>
            <a:custGeom>
              <a:avLst/>
              <a:gdLst/>
              <a:ahLst/>
              <a:cxnLst/>
              <a:rect l="l" t="t" r="r" b="b"/>
              <a:pathLst>
                <a:path w="714" h="537" extrusionOk="0">
                  <a:moveTo>
                    <a:pt x="353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0" y="34"/>
                    <a:pt x="53" y="537"/>
                    <a:pt x="361" y="537"/>
                  </a:cubicBezTo>
                  <a:cubicBezTo>
                    <a:pt x="370" y="537"/>
                    <a:pt x="380" y="536"/>
                    <a:pt x="390" y="535"/>
                  </a:cubicBezTo>
                  <a:cubicBezTo>
                    <a:pt x="714" y="503"/>
                    <a:pt x="661" y="0"/>
                    <a:pt x="3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0"/>
            <p:cNvSpPr/>
            <p:nvPr/>
          </p:nvSpPr>
          <p:spPr>
            <a:xfrm>
              <a:off x="6230925" y="2100800"/>
              <a:ext cx="11200" cy="7650"/>
            </a:xfrm>
            <a:custGeom>
              <a:avLst/>
              <a:gdLst/>
              <a:ahLst/>
              <a:cxnLst/>
              <a:rect l="l" t="t" r="r" b="b"/>
              <a:pathLst>
                <a:path w="448" h="306" extrusionOk="0">
                  <a:moveTo>
                    <a:pt x="226" y="0"/>
                  </a:moveTo>
                  <a:cubicBezTo>
                    <a:pt x="215" y="0"/>
                    <a:pt x="203" y="1"/>
                    <a:pt x="191" y="3"/>
                  </a:cubicBezTo>
                  <a:cubicBezTo>
                    <a:pt x="0" y="3"/>
                    <a:pt x="21" y="305"/>
                    <a:pt x="225" y="305"/>
                  </a:cubicBezTo>
                  <a:cubicBezTo>
                    <a:pt x="236" y="305"/>
                    <a:pt x="246" y="304"/>
                    <a:pt x="257" y="303"/>
                  </a:cubicBezTo>
                  <a:cubicBezTo>
                    <a:pt x="447" y="271"/>
                    <a:pt x="427" y="0"/>
                    <a:pt x="22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0"/>
            <p:cNvSpPr/>
            <p:nvPr/>
          </p:nvSpPr>
          <p:spPr>
            <a:xfrm>
              <a:off x="6295950" y="208652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18" y="0"/>
                  </a:moveTo>
                  <a:cubicBezTo>
                    <a:pt x="299" y="0"/>
                    <a:pt x="279" y="2"/>
                    <a:pt x="258" y="7"/>
                  </a:cubicBezTo>
                  <a:cubicBezTo>
                    <a:pt x="0" y="39"/>
                    <a:pt x="54" y="508"/>
                    <a:pt x="330" y="508"/>
                  </a:cubicBezTo>
                  <a:cubicBezTo>
                    <a:pt x="339" y="508"/>
                    <a:pt x="349" y="508"/>
                    <a:pt x="358" y="507"/>
                  </a:cubicBezTo>
                  <a:cubicBezTo>
                    <a:pt x="671" y="444"/>
                    <a:pt x="603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0"/>
            <p:cNvSpPr/>
            <p:nvPr/>
          </p:nvSpPr>
          <p:spPr>
            <a:xfrm>
              <a:off x="6268475" y="1984075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390" y="0"/>
                  </a:moveTo>
                  <a:cubicBezTo>
                    <a:pt x="379" y="0"/>
                    <a:pt x="368" y="1"/>
                    <a:pt x="357" y="2"/>
                  </a:cubicBezTo>
                  <a:cubicBezTo>
                    <a:pt x="1" y="99"/>
                    <a:pt x="84" y="604"/>
                    <a:pt x="424" y="604"/>
                  </a:cubicBezTo>
                  <a:cubicBezTo>
                    <a:pt x="435" y="604"/>
                    <a:pt x="446" y="603"/>
                    <a:pt x="457" y="602"/>
                  </a:cubicBezTo>
                  <a:cubicBezTo>
                    <a:pt x="813" y="537"/>
                    <a:pt x="760" y="0"/>
                    <a:pt x="39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0"/>
            <p:cNvSpPr/>
            <p:nvPr/>
          </p:nvSpPr>
          <p:spPr>
            <a:xfrm>
              <a:off x="6131675" y="21166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90" y="1"/>
                  </a:moveTo>
                  <a:cubicBezTo>
                    <a:pt x="280" y="1"/>
                    <a:pt x="269" y="1"/>
                    <a:pt x="258" y="2"/>
                  </a:cubicBezTo>
                  <a:cubicBezTo>
                    <a:pt x="0" y="35"/>
                    <a:pt x="54" y="471"/>
                    <a:pt x="298" y="471"/>
                  </a:cubicBezTo>
                  <a:cubicBezTo>
                    <a:pt x="307" y="471"/>
                    <a:pt x="315" y="471"/>
                    <a:pt x="325" y="469"/>
                  </a:cubicBezTo>
                  <a:cubicBezTo>
                    <a:pt x="614" y="405"/>
                    <a:pt x="563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0"/>
            <p:cNvSpPr/>
            <p:nvPr/>
          </p:nvSpPr>
          <p:spPr>
            <a:xfrm>
              <a:off x="6180025" y="2046600"/>
              <a:ext cx="13750" cy="10950"/>
            </a:xfrm>
            <a:custGeom>
              <a:avLst/>
              <a:gdLst/>
              <a:ahLst/>
              <a:cxnLst/>
              <a:rect l="l" t="t" r="r" b="b"/>
              <a:pathLst>
                <a:path w="550" h="438" extrusionOk="0">
                  <a:moveTo>
                    <a:pt x="260" y="0"/>
                  </a:moveTo>
                  <a:cubicBezTo>
                    <a:pt x="249" y="0"/>
                    <a:pt x="237" y="1"/>
                    <a:pt x="225" y="2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4" y="438"/>
                    <a:pt x="314" y="437"/>
                    <a:pt x="325" y="436"/>
                  </a:cubicBezTo>
                  <a:cubicBezTo>
                    <a:pt x="550" y="372"/>
                    <a:pt x="528" y="0"/>
                    <a:pt x="26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0"/>
            <p:cNvSpPr/>
            <p:nvPr/>
          </p:nvSpPr>
          <p:spPr>
            <a:xfrm>
              <a:off x="6204450" y="1949825"/>
              <a:ext cx="8475" cy="6225"/>
            </a:xfrm>
            <a:custGeom>
              <a:avLst/>
              <a:gdLst/>
              <a:ahLst/>
              <a:cxnLst/>
              <a:rect l="l" t="t" r="r" b="b"/>
              <a:pathLst>
                <a:path w="339" h="249" extrusionOk="0">
                  <a:moveTo>
                    <a:pt x="180" y="1"/>
                  </a:moveTo>
                  <a:cubicBezTo>
                    <a:pt x="171" y="1"/>
                    <a:pt x="160" y="2"/>
                    <a:pt x="149" y="4"/>
                  </a:cubicBezTo>
                  <a:cubicBezTo>
                    <a:pt x="1" y="34"/>
                    <a:pt x="11" y="248"/>
                    <a:pt x="132" y="248"/>
                  </a:cubicBezTo>
                  <a:cubicBezTo>
                    <a:pt x="147" y="248"/>
                    <a:pt x="164" y="245"/>
                    <a:pt x="182" y="237"/>
                  </a:cubicBezTo>
                  <a:cubicBezTo>
                    <a:pt x="338" y="206"/>
                    <a:pt x="319" y="1"/>
                    <a:pt x="18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0"/>
            <p:cNvSpPr/>
            <p:nvPr/>
          </p:nvSpPr>
          <p:spPr>
            <a:xfrm>
              <a:off x="6204275" y="1895425"/>
              <a:ext cx="19825" cy="13675"/>
            </a:xfrm>
            <a:custGeom>
              <a:avLst/>
              <a:gdLst/>
              <a:ahLst/>
              <a:cxnLst/>
              <a:rect l="l" t="t" r="r" b="b"/>
              <a:pathLst>
                <a:path w="793" h="547" extrusionOk="0">
                  <a:moveTo>
                    <a:pt x="436" y="0"/>
                  </a:moveTo>
                  <a:cubicBezTo>
                    <a:pt x="411" y="0"/>
                    <a:pt x="384" y="4"/>
                    <a:pt x="356" y="12"/>
                  </a:cubicBezTo>
                  <a:cubicBezTo>
                    <a:pt x="0" y="44"/>
                    <a:pt x="52" y="547"/>
                    <a:pt x="390" y="547"/>
                  </a:cubicBezTo>
                  <a:cubicBezTo>
                    <a:pt x="401" y="547"/>
                    <a:pt x="412" y="546"/>
                    <a:pt x="423" y="545"/>
                  </a:cubicBezTo>
                  <a:cubicBezTo>
                    <a:pt x="792" y="515"/>
                    <a:pt x="735" y="0"/>
                    <a:pt x="4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0"/>
            <p:cNvSpPr/>
            <p:nvPr/>
          </p:nvSpPr>
          <p:spPr>
            <a:xfrm>
              <a:off x="6247350" y="1903950"/>
              <a:ext cx="19200" cy="16800"/>
            </a:xfrm>
            <a:custGeom>
              <a:avLst/>
              <a:gdLst/>
              <a:ahLst/>
              <a:cxnLst/>
              <a:rect l="l" t="t" r="r" b="b"/>
              <a:pathLst>
                <a:path w="768" h="672" extrusionOk="0">
                  <a:moveTo>
                    <a:pt x="378" y="0"/>
                  </a:moveTo>
                  <a:cubicBezTo>
                    <a:pt x="363" y="0"/>
                    <a:pt x="349" y="1"/>
                    <a:pt x="334" y="4"/>
                  </a:cubicBezTo>
                  <a:cubicBezTo>
                    <a:pt x="168" y="38"/>
                    <a:pt x="1" y="204"/>
                    <a:pt x="34" y="371"/>
                  </a:cubicBezTo>
                  <a:cubicBezTo>
                    <a:pt x="34" y="538"/>
                    <a:pt x="201" y="671"/>
                    <a:pt x="434" y="671"/>
                  </a:cubicBezTo>
                  <a:cubicBezTo>
                    <a:pt x="601" y="638"/>
                    <a:pt x="768" y="471"/>
                    <a:pt x="701" y="305"/>
                  </a:cubicBezTo>
                  <a:cubicBezTo>
                    <a:pt x="671" y="152"/>
                    <a:pt x="529" y="0"/>
                    <a:pt x="3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0"/>
            <p:cNvSpPr/>
            <p:nvPr/>
          </p:nvSpPr>
          <p:spPr>
            <a:xfrm>
              <a:off x="6235125" y="1833950"/>
              <a:ext cx="18650" cy="12625"/>
            </a:xfrm>
            <a:custGeom>
              <a:avLst/>
              <a:gdLst/>
              <a:ahLst/>
              <a:cxnLst/>
              <a:rect l="l" t="t" r="r" b="b"/>
              <a:pathLst>
                <a:path w="746" h="505" extrusionOk="0">
                  <a:moveTo>
                    <a:pt x="354" y="1"/>
                  </a:moveTo>
                  <a:cubicBezTo>
                    <a:pt x="344" y="1"/>
                    <a:pt x="334" y="1"/>
                    <a:pt x="323" y="2"/>
                  </a:cubicBezTo>
                  <a:cubicBezTo>
                    <a:pt x="0" y="35"/>
                    <a:pt x="83" y="504"/>
                    <a:pt x="392" y="504"/>
                  </a:cubicBezTo>
                  <a:cubicBezTo>
                    <a:pt x="402" y="504"/>
                    <a:pt x="412" y="504"/>
                    <a:pt x="423" y="503"/>
                  </a:cubicBezTo>
                  <a:cubicBezTo>
                    <a:pt x="746" y="470"/>
                    <a:pt x="663" y="1"/>
                    <a:pt x="3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0"/>
            <p:cNvSpPr/>
            <p:nvPr/>
          </p:nvSpPr>
          <p:spPr>
            <a:xfrm>
              <a:off x="6194250" y="1828725"/>
              <a:ext cx="22350" cy="16175"/>
            </a:xfrm>
            <a:custGeom>
              <a:avLst/>
              <a:gdLst/>
              <a:ahLst/>
              <a:cxnLst/>
              <a:rect l="l" t="t" r="r" b="b"/>
              <a:pathLst>
                <a:path w="894" h="647" extrusionOk="0">
                  <a:moveTo>
                    <a:pt x="497" y="1"/>
                  </a:moveTo>
                  <a:cubicBezTo>
                    <a:pt x="473" y="1"/>
                    <a:pt x="449" y="4"/>
                    <a:pt x="424" y="11"/>
                  </a:cubicBezTo>
                  <a:cubicBezTo>
                    <a:pt x="1" y="44"/>
                    <a:pt x="85" y="646"/>
                    <a:pt x="460" y="646"/>
                  </a:cubicBezTo>
                  <a:cubicBezTo>
                    <a:pt x="470" y="646"/>
                    <a:pt x="480" y="646"/>
                    <a:pt x="490" y="645"/>
                  </a:cubicBezTo>
                  <a:cubicBezTo>
                    <a:pt x="894" y="583"/>
                    <a:pt x="806" y="1"/>
                    <a:pt x="4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0"/>
            <p:cNvSpPr/>
            <p:nvPr/>
          </p:nvSpPr>
          <p:spPr>
            <a:xfrm>
              <a:off x="6216500" y="1863925"/>
              <a:ext cx="6675" cy="6025"/>
            </a:xfrm>
            <a:custGeom>
              <a:avLst/>
              <a:gdLst/>
              <a:ahLst/>
              <a:cxnLst/>
              <a:rect l="l" t="t" r="r" b="b"/>
              <a:pathLst>
                <a:path w="267" h="241" extrusionOk="0">
                  <a:moveTo>
                    <a:pt x="136" y="0"/>
                  </a:moveTo>
                  <a:cubicBezTo>
                    <a:pt x="125" y="0"/>
                    <a:pt x="113" y="2"/>
                    <a:pt x="101" y="4"/>
                  </a:cubicBezTo>
                  <a:cubicBezTo>
                    <a:pt x="6" y="4"/>
                    <a:pt x="1" y="241"/>
                    <a:pt x="140" y="241"/>
                  </a:cubicBezTo>
                  <a:cubicBezTo>
                    <a:pt x="148" y="241"/>
                    <a:pt x="158" y="240"/>
                    <a:pt x="167" y="238"/>
                  </a:cubicBezTo>
                  <a:cubicBezTo>
                    <a:pt x="260" y="176"/>
                    <a:pt x="267" y="0"/>
                    <a:pt x="1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0"/>
            <p:cNvSpPr/>
            <p:nvPr/>
          </p:nvSpPr>
          <p:spPr>
            <a:xfrm>
              <a:off x="6217325" y="1782300"/>
              <a:ext cx="13375" cy="11575"/>
            </a:xfrm>
            <a:custGeom>
              <a:avLst/>
              <a:gdLst/>
              <a:ahLst/>
              <a:cxnLst/>
              <a:rect l="l" t="t" r="r" b="b"/>
              <a:pathLst>
                <a:path w="535" h="463" extrusionOk="0">
                  <a:moveTo>
                    <a:pt x="168" y="0"/>
                  </a:moveTo>
                  <a:cubicBezTo>
                    <a:pt x="34" y="34"/>
                    <a:pt x="1" y="167"/>
                    <a:pt x="1" y="234"/>
                  </a:cubicBezTo>
                  <a:cubicBezTo>
                    <a:pt x="1" y="300"/>
                    <a:pt x="34" y="434"/>
                    <a:pt x="168" y="434"/>
                  </a:cubicBezTo>
                  <a:cubicBezTo>
                    <a:pt x="188" y="454"/>
                    <a:pt x="212" y="462"/>
                    <a:pt x="237" y="462"/>
                  </a:cubicBezTo>
                  <a:cubicBezTo>
                    <a:pt x="293" y="462"/>
                    <a:pt x="355" y="423"/>
                    <a:pt x="401" y="400"/>
                  </a:cubicBezTo>
                  <a:cubicBezTo>
                    <a:pt x="501" y="334"/>
                    <a:pt x="535" y="234"/>
                    <a:pt x="501" y="100"/>
                  </a:cubicBezTo>
                  <a:lnTo>
                    <a:pt x="501" y="67"/>
                  </a:lnTo>
                  <a:cubicBezTo>
                    <a:pt x="401" y="0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0"/>
            <p:cNvSpPr/>
            <p:nvPr/>
          </p:nvSpPr>
          <p:spPr>
            <a:xfrm>
              <a:off x="6179575" y="1783925"/>
              <a:ext cx="15850" cy="12900"/>
            </a:xfrm>
            <a:custGeom>
              <a:avLst/>
              <a:gdLst/>
              <a:ahLst/>
              <a:cxnLst/>
              <a:rect l="l" t="t" r="r" b="b"/>
              <a:pathLst>
                <a:path w="634" h="516" extrusionOk="0">
                  <a:moveTo>
                    <a:pt x="275" y="0"/>
                  </a:moveTo>
                  <a:cubicBezTo>
                    <a:pt x="265" y="0"/>
                    <a:pt x="254" y="1"/>
                    <a:pt x="243" y="2"/>
                  </a:cubicBezTo>
                  <a:cubicBezTo>
                    <a:pt x="0" y="93"/>
                    <a:pt x="6" y="515"/>
                    <a:pt x="261" y="515"/>
                  </a:cubicBezTo>
                  <a:cubicBezTo>
                    <a:pt x="286" y="515"/>
                    <a:pt x="313" y="511"/>
                    <a:pt x="343" y="502"/>
                  </a:cubicBezTo>
                  <a:cubicBezTo>
                    <a:pt x="634" y="470"/>
                    <a:pt x="581" y="0"/>
                    <a:pt x="27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0"/>
            <p:cNvSpPr/>
            <p:nvPr/>
          </p:nvSpPr>
          <p:spPr>
            <a:xfrm>
              <a:off x="6260350" y="170467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279" y="1"/>
                  </a:moveTo>
                  <a:cubicBezTo>
                    <a:pt x="269" y="1"/>
                    <a:pt x="259" y="2"/>
                    <a:pt x="248" y="3"/>
                  </a:cubicBezTo>
                  <a:cubicBezTo>
                    <a:pt x="0" y="34"/>
                    <a:pt x="69" y="410"/>
                    <a:pt x="267" y="410"/>
                  </a:cubicBezTo>
                  <a:cubicBezTo>
                    <a:pt x="282" y="410"/>
                    <a:pt x="298" y="408"/>
                    <a:pt x="315" y="403"/>
                  </a:cubicBezTo>
                  <a:cubicBezTo>
                    <a:pt x="603" y="371"/>
                    <a:pt x="522" y="1"/>
                    <a:pt x="27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0"/>
            <p:cNvSpPr/>
            <p:nvPr/>
          </p:nvSpPr>
          <p:spPr>
            <a:xfrm>
              <a:off x="6271550" y="176310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0"/>
            <p:cNvSpPr/>
            <p:nvPr/>
          </p:nvSpPr>
          <p:spPr>
            <a:xfrm>
              <a:off x="6222575" y="1738050"/>
              <a:ext cx="15325" cy="10950"/>
            </a:xfrm>
            <a:custGeom>
              <a:avLst/>
              <a:gdLst/>
              <a:ahLst/>
              <a:cxnLst/>
              <a:rect l="l" t="t" r="r" b="b"/>
              <a:pathLst>
                <a:path w="613" h="438" extrusionOk="0">
                  <a:moveTo>
                    <a:pt x="289" y="0"/>
                  </a:moveTo>
                  <a:cubicBezTo>
                    <a:pt x="279" y="0"/>
                    <a:pt x="269" y="1"/>
                    <a:pt x="258" y="2"/>
                  </a:cubicBezTo>
                  <a:cubicBezTo>
                    <a:pt x="1" y="34"/>
                    <a:pt x="22" y="438"/>
                    <a:pt x="292" y="438"/>
                  </a:cubicBezTo>
                  <a:cubicBezTo>
                    <a:pt x="303" y="438"/>
                    <a:pt x="313" y="437"/>
                    <a:pt x="325" y="436"/>
                  </a:cubicBezTo>
                  <a:cubicBezTo>
                    <a:pt x="613" y="372"/>
                    <a:pt x="532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0"/>
            <p:cNvSpPr/>
            <p:nvPr/>
          </p:nvSpPr>
          <p:spPr>
            <a:xfrm>
              <a:off x="6251150" y="1793100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4" y="0"/>
                  </a:moveTo>
                  <a:cubicBezTo>
                    <a:pt x="304" y="0"/>
                    <a:pt x="293" y="1"/>
                    <a:pt x="282" y="2"/>
                  </a:cubicBezTo>
                  <a:cubicBezTo>
                    <a:pt x="1" y="64"/>
                    <a:pt x="42" y="508"/>
                    <a:pt x="296" y="508"/>
                  </a:cubicBezTo>
                  <a:cubicBezTo>
                    <a:pt x="313" y="508"/>
                    <a:pt x="330" y="506"/>
                    <a:pt x="349" y="502"/>
                  </a:cubicBezTo>
                  <a:cubicBezTo>
                    <a:pt x="640" y="470"/>
                    <a:pt x="618" y="0"/>
                    <a:pt x="31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0"/>
            <p:cNvSpPr/>
            <p:nvPr/>
          </p:nvSpPr>
          <p:spPr>
            <a:xfrm>
              <a:off x="6246775" y="1741400"/>
              <a:ext cx="20350" cy="14275"/>
            </a:xfrm>
            <a:custGeom>
              <a:avLst/>
              <a:gdLst/>
              <a:ahLst/>
              <a:cxnLst/>
              <a:rect l="l" t="t" r="r" b="b"/>
              <a:pathLst>
                <a:path w="814" h="571" extrusionOk="0">
                  <a:moveTo>
                    <a:pt x="388" y="0"/>
                  </a:moveTo>
                  <a:cubicBezTo>
                    <a:pt x="378" y="0"/>
                    <a:pt x="368" y="1"/>
                    <a:pt x="357" y="2"/>
                  </a:cubicBezTo>
                  <a:cubicBezTo>
                    <a:pt x="1" y="34"/>
                    <a:pt x="54" y="570"/>
                    <a:pt x="424" y="570"/>
                  </a:cubicBezTo>
                  <a:cubicBezTo>
                    <a:pt x="435" y="570"/>
                    <a:pt x="446" y="570"/>
                    <a:pt x="457" y="569"/>
                  </a:cubicBezTo>
                  <a:cubicBezTo>
                    <a:pt x="814" y="536"/>
                    <a:pt x="730" y="0"/>
                    <a:pt x="3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0"/>
            <p:cNvSpPr/>
            <p:nvPr/>
          </p:nvSpPr>
          <p:spPr>
            <a:xfrm>
              <a:off x="6301625" y="1713400"/>
              <a:ext cx="17475" cy="15650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77" y="1"/>
                  </a:moveTo>
                  <a:cubicBezTo>
                    <a:pt x="222" y="1"/>
                    <a:pt x="84" y="102"/>
                    <a:pt x="31" y="288"/>
                  </a:cubicBezTo>
                  <a:cubicBezTo>
                    <a:pt x="1" y="471"/>
                    <a:pt x="165" y="626"/>
                    <a:pt x="372" y="626"/>
                  </a:cubicBezTo>
                  <a:cubicBezTo>
                    <a:pt x="391" y="626"/>
                    <a:pt x="411" y="624"/>
                    <a:pt x="432" y="621"/>
                  </a:cubicBezTo>
                  <a:lnTo>
                    <a:pt x="465" y="621"/>
                  </a:lnTo>
                  <a:cubicBezTo>
                    <a:pt x="598" y="621"/>
                    <a:pt x="698" y="488"/>
                    <a:pt x="698" y="354"/>
                  </a:cubicBezTo>
                  <a:cubicBezTo>
                    <a:pt x="665" y="188"/>
                    <a:pt x="632" y="54"/>
                    <a:pt x="498" y="21"/>
                  </a:cubicBezTo>
                  <a:cubicBezTo>
                    <a:pt x="457" y="7"/>
                    <a:pt x="417" y="1"/>
                    <a:pt x="37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0"/>
            <p:cNvSpPr/>
            <p:nvPr/>
          </p:nvSpPr>
          <p:spPr>
            <a:xfrm>
              <a:off x="6311000" y="1650500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421" y="0"/>
                  </a:moveTo>
                  <a:cubicBezTo>
                    <a:pt x="411" y="0"/>
                    <a:pt x="401" y="1"/>
                    <a:pt x="390" y="2"/>
                  </a:cubicBezTo>
                  <a:cubicBezTo>
                    <a:pt x="1" y="34"/>
                    <a:pt x="85" y="603"/>
                    <a:pt x="428" y="603"/>
                  </a:cubicBezTo>
                  <a:cubicBezTo>
                    <a:pt x="437" y="603"/>
                    <a:pt x="447" y="603"/>
                    <a:pt x="457" y="602"/>
                  </a:cubicBezTo>
                  <a:cubicBezTo>
                    <a:pt x="813" y="537"/>
                    <a:pt x="761" y="0"/>
                    <a:pt x="4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0"/>
            <p:cNvSpPr/>
            <p:nvPr/>
          </p:nvSpPr>
          <p:spPr>
            <a:xfrm>
              <a:off x="6264275" y="1662950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9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0"/>
            <p:cNvSpPr/>
            <p:nvPr/>
          </p:nvSpPr>
          <p:spPr>
            <a:xfrm>
              <a:off x="6288225" y="1676950"/>
              <a:ext cx="12525" cy="10750"/>
            </a:xfrm>
            <a:custGeom>
              <a:avLst/>
              <a:gdLst/>
              <a:ahLst/>
              <a:cxnLst/>
              <a:rect l="l" t="t" r="r" b="b"/>
              <a:pathLst>
                <a:path w="501" h="430" extrusionOk="0">
                  <a:moveTo>
                    <a:pt x="306" y="1"/>
                  </a:moveTo>
                  <a:cubicBezTo>
                    <a:pt x="267" y="1"/>
                    <a:pt x="228" y="17"/>
                    <a:pt x="200" y="44"/>
                  </a:cubicBezTo>
                  <a:cubicBezTo>
                    <a:pt x="167" y="44"/>
                    <a:pt x="167" y="44"/>
                    <a:pt x="134" y="78"/>
                  </a:cubicBezTo>
                  <a:cubicBezTo>
                    <a:pt x="0" y="111"/>
                    <a:pt x="0" y="245"/>
                    <a:pt x="34" y="311"/>
                  </a:cubicBezTo>
                  <a:cubicBezTo>
                    <a:pt x="56" y="400"/>
                    <a:pt x="123" y="430"/>
                    <a:pt x="194" y="430"/>
                  </a:cubicBezTo>
                  <a:cubicBezTo>
                    <a:pt x="230" y="430"/>
                    <a:pt x="267" y="423"/>
                    <a:pt x="300" y="411"/>
                  </a:cubicBezTo>
                  <a:cubicBezTo>
                    <a:pt x="334" y="411"/>
                    <a:pt x="334" y="411"/>
                    <a:pt x="367" y="378"/>
                  </a:cubicBezTo>
                  <a:cubicBezTo>
                    <a:pt x="501" y="311"/>
                    <a:pt x="501" y="211"/>
                    <a:pt x="434" y="111"/>
                  </a:cubicBezTo>
                  <a:cubicBezTo>
                    <a:pt x="414" y="33"/>
                    <a:pt x="360" y="1"/>
                    <a:pt x="30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0"/>
            <p:cNvSpPr/>
            <p:nvPr/>
          </p:nvSpPr>
          <p:spPr>
            <a:xfrm>
              <a:off x="6336175" y="1661125"/>
              <a:ext cx="9950" cy="7175"/>
            </a:xfrm>
            <a:custGeom>
              <a:avLst/>
              <a:gdLst/>
              <a:ahLst/>
              <a:cxnLst/>
              <a:rect l="l" t="t" r="r" b="b"/>
              <a:pathLst>
                <a:path w="398" h="287" extrusionOk="0">
                  <a:moveTo>
                    <a:pt x="214" y="1"/>
                  </a:moveTo>
                  <a:cubicBezTo>
                    <a:pt x="195" y="1"/>
                    <a:pt x="174" y="4"/>
                    <a:pt x="150" y="10"/>
                  </a:cubicBezTo>
                  <a:cubicBezTo>
                    <a:pt x="0" y="40"/>
                    <a:pt x="39" y="287"/>
                    <a:pt x="170" y="287"/>
                  </a:cubicBezTo>
                  <a:cubicBezTo>
                    <a:pt x="185" y="287"/>
                    <a:pt x="201" y="284"/>
                    <a:pt x="217" y="277"/>
                  </a:cubicBezTo>
                  <a:cubicBezTo>
                    <a:pt x="397" y="247"/>
                    <a:pt x="388" y="1"/>
                    <a:pt x="21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0"/>
            <p:cNvSpPr/>
            <p:nvPr/>
          </p:nvSpPr>
          <p:spPr>
            <a:xfrm>
              <a:off x="6337625" y="1609625"/>
              <a:ext cx="12925" cy="10950"/>
            </a:xfrm>
            <a:custGeom>
              <a:avLst/>
              <a:gdLst/>
              <a:ahLst/>
              <a:cxnLst/>
              <a:rect l="l" t="t" r="r" b="b"/>
              <a:pathLst>
                <a:path w="517" h="438" extrusionOk="0">
                  <a:moveTo>
                    <a:pt x="254" y="0"/>
                  </a:moveTo>
                  <a:cubicBezTo>
                    <a:pt x="245" y="0"/>
                    <a:pt x="236" y="1"/>
                    <a:pt x="226" y="2"/>
                  </a:cubicBezTo>
                  <a:cubicBezTo>
                    <a:pt x="1" y="34"/>
                    <a:pt x="24" y="438"/>
                    <a:pt x="234" y="438"/>
                  </a:cubicBezTo>
                  <a:cubicBezTo>
                    <a:pt x="242" y="438"/>
                    <a:pt x="251" y="437"/>
                    <a:pt x="259" y="436"/>
                  </a:cubicBezTo>
                  <a:cubicBezTo>
                    <a:pt x="516" y="404"/>
                    <a:pt x="495" y="0"/>
                    <a:pt x="2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0"/>
            <p:cNvSpPr/>
            <p:nvPr/>
          </p:nvSpPr>
          <p:spPr>
            <a:xfrm>
              <a:off x="6283450" y="1565300"/>
              <a:ext cx="12650" cy="10250"/>
            </a:xfrm>
            <a:custGeom>
              <a:avLst/>
              <a:gdLst/>
              <a:ahLst/>
              <a:cxnLst/>
              <a:rect l="l" t="t" r="r" b="b"/>
              <a:pathLst>
                <a:path w="506" h="410" extrusionOk="0">
                  <a:moveTo>
                    <a:pt x="278" y="0"/>
                  </a:moveTo>
                  <a:cubicBezTo>
                    <a:pt x="261" y="0"/>
                    <a:pt x="244" y="3"/>
                    <a:pt x="225" y="7"/>
                  </a:cubicBezTo>
                  <a:cubicBezTo>
                    <a:pt x="0" y="39"/>
                    <a:pt x="22" y="410"/>
                    <a:pt x="231" y="410"/>
                  </a:cubicBezTo>
                  <a:cubicBezTo>
                    <a:pt x="240" y="410"/>
                    <a:pt x="249" y="409"/>
                    <a:pt x="258" y="408"/>
                  </a:cubicBezTo>
                  <a:cubicBezTo>
                    <a:pt x="506" y="377"/>
                    <a:pt x="495" y="0"/>
                    <a:pt x="2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0"/>
            <p:cNvSpPr/>
            <p:nvPr/>
          </p:nvSpPr>
          <p:spPr>
            <a:xfrm>
              <a:off x="6356900" y="1615375"/>
              <a:ext cx="19275" cy="13525"/>
            </a:xfrm>
            <a:custGeom>
              <a:avLst/>
              <a:gdLst/>
              <a:ahLst/>
              <a:cxnLst/>
              <a:rect l="l" t="t" r="r" b="b"/>
              <a:pathLst>
                <a:path w="771" h="541" extrusionOk="0">
                  <a:moveTo>
                    <a:pt x="442" y="0"/>
                  </a:moveTo>
                  <a:cubicBezTo>
                    <a:pt x="425" y="0"/>
                    <a:pt x="407" y="2"/>
                    <a:pt x="389" y="6"/>
                  </a:cubicBezTo>
                  <a:cubicBezTo>
                    <a:pt x="1" y="38"/>
                    <a:pt x="83" y="541"/>
                    <a:pt x="423" y="541"/>
                  </a:cubicBezTo>
                  <a:cubicBezTo>
                    <a:pt x="434" y="541"/>
                    <a:pt x="444" y="540"/>
                    <a:pt x="456" y="539"/>
                  </a:cubicBezTo>
                  <a:cubicBezTo>
                    <a:pt x="771" y="508"/>
                    <a:pt x="729" y="0"/>
                    <a:pt x="44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0"/>
            <p:cNvSpPr/>
            <p:nvPr/>
          </p:nvSpPr>
          <p:spPr>
            <a:xfrm>
              <a:off x="6298225" y="1601325"/>
              <a:ext cx="14200" cy="11675"/>
            </a:xfrm>
            <a:custGeom>
              <a:avLst/>
              <a:gdLst/>
              <a:ahLst/>
              <a:cxnLst/>
              <a:rect l="l" t="t" r="r" b="b"/>
              <a:pathLst>
                <a:path w="568" h="467" extrusionOk="0">
                  <a:moveTo>
                    <a:pt x="301" y="1"/>
                  </a:moveTo>
                  <a:cubicBezTo>
                    <a:pt x="134" y="1"/>
                    <a:pt x="1" y="134"/>
                    <a:pt x="67" y="301"/>
                  </a:cubicBezTo>
                  <a:cubicBezTo>
                    <a:pt x="67" y="415"/>
                    <a:pt x="161" y="466"/>
                    <a:pt x="262" y="466"/>
                  </a:cubicBezTo>
                  <a:cubicBezTo>
                    <a:pt x="310" y="466"/>
                    <a:pt x="359" y="455"/>
                    <a:pt x="401" y="434"/>
                  </a:cubicBezTo>
                  <a:lnTo>
                    <a:pt x="468" y="334"/>
                  </a:lnTo>
                  <a:cubicBezTo>
                    <a:pt x="568" y="234"/>
                    <a:pt x="501" y="101"/>
                    <a:pt x="401" y="67"/>
                  </a:cubicBezTo>
                  <a:cubicBezTo>
                    <a:pt x="334" y="67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0"/>
            <p:cNvSpPr/>
            <p:nvPr/>
          </p:nvSpPr>
          <p:spPr>
            <a:xfrm>
              <a:off x="6322675" y="157362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311" y="1"/>
                  </a:moveTo>
                  <a:cubicBezTo>
                    <a:pt x="294" y="1"/>
                    <a:pt x="276" y="3"/>
                    <a:pt x="257" y="8"/>
                  </a:cubicBezTo>
                  <a:cubicBezTo>
                    <a:pt x="1" y="40"/>
                    <a:pt x="83" y="410"/>
                    <a:pt x="296" y="410"/>
                  </a:cubicBezTo>
                  <a:cubicBezTo>
                    <a:pt x="305" y="410"/>
                    <a:pt x="314" y="409"/>
                    <a:pt x="323" y="408"/>
                  </a:cubicBezTo>
                  <a:cubicBezTo>
                    <a:pt x="602" y="377"/>
                    <a:pt x="536" y="1"/>
                    <a:pt x="31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0"/>
            <p:cNvSpPr/>
            <p:nvPr/>
          </p:nvSpPr>
          <p:spPr>
            <a:xfrm>
              <a:off x="6252075" y="1553525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32" y="0"/>
                  </a:moveTo>
                  <a:cubicBezTo>
                    <a:pt x="405" y="0"/>
                    <a:pt x="376" y="4"/>
                    <a:pt x="345" y="11"/>
                  </a:cubicBezTo>
                  <a:cubicBezTo>
                    <a:pt x="0" y="74"/>
                    <a:pt x="68" y="551"/>
                    <a:pt x="384" y="551"/>
                  </a:cubicBezTo>
                  <a:cubicBezTo>
                    <a:pt x="403" y="551"/>
                    <a:pt x="424" y="549"/>
                    <a:pt x="446" y="545"/>
                  </a:cubicBezTo>
                  <a:cubicBezTo>
                    <a:pt x="784" y="514"/>
                    <a:pt x="753" y="0"/>
                    <a:pt x="43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0"/>
            <p:cNvSpPr/>
            <p:nvPr/>
          </p:nvSpPr>
          <p:spPr>
            <a:xfrm>
              <a:off x="6268475" y="1524550"/>
              <a:ext cx="12850" cy="9300"/>
            </a:xfrm>
            <a:custGeom>
              <a:avLst/>
              <a:gdLst/>
              <a:ahLst/>
              <a:cxnLst/>
              <a:rect l="l" t="t" r="r" b="b"/>
              <a:pathLst>
                <a:path w="514" h="372" extrusionOk="0">
                  <a:moveTo>
                    <a:pt x="286" y="1"/>
                  </a:moveTo>
                  <a:cubicBezTo>
                    <a:pt x="276" y="1"/>
                    <a:pt x="267" y="1"/>
                    <a:pt x="257" y="3"/>
                  </a:cubicBezTo>
                  <a:cubicBezTo>
                    <a:pt x="0" y="3"/>
                    <a:pt x="21" y="372"/>
                    <a:pt x="259" y="372"/>
                  </a:cubicBezTo>
                  <a:cubicBezTo>
                    <a:pt x="269" y="372"/>
                    <a:pt x="279" y="371"/>
                    <a:pt x="290" y="370"/>
                  </a:cubicBezTo>
                  <a:cubicBezTo>
                    <a:pt x="513" y="338"/>
                    <a:pt x="492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0"/>
            <p:cNvSpPr/>
            <p:nvPr/>
          </p:nvSpPr>
          <p:spPr>
            <a:xfrm>
              <a:off x="6291775" y="1537075"/>
              <a:ext cx="16250" cy="12625"/>
            </a:xfrm>
            <a:custGeom>
              <a:avLst/>
              <a:gdLst/>
              <a:ahLst/>
              <a:cxnLst/>
              <a:rect l="l" t="t" r="r" b="b"/>
              <a:pathLst>
                <a:path w="650" h="505" extrusionOk="0">
                  <a:moveTo>
                    <a:pt x="290" y="1"/>
                  </a:moveTo>
                  <a:cubicBezTo>
                    <a:pt x="280" y="1"/>
                    <a:pt x="269" y="1"/>
                    <a:pt x="259" y="2"/>
                  </a:cubicBezTo>
                  <a:cubicBezTo>
                    <a:pt x="1" y="67"/>
                    <a:pt x="54" y="504"/>
                    <a:pt x="328" y="504"/>
                  </a:cubicBezTo>
                  <a:cubicBezTo>
                    <a:pt x="338" y="504"/>
                    <a:pt x="348" y="504"/>
                    <a:pt x="359" y="502"/>
                  </a:cubicBezTo>
                  <a:cubicBezTo>
                    <a:pt x="649" y="470"/>
                    <a:pt x="596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0"/>
            <p:cNvSpPr/>
            <p:nvPr/>
          </p:nvSpPr>
          <p:spPr>
            <a:xfrm>
              <a:off x="6217625" y="150777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78" y="1"/>
                  </a:moveTo>
                  <a:cubicBezTo>
                    <a:pt x="361" y="1"/>
                    <a:pt x="342" y="3"/>
                    <a:pt x="322" y="7"/>
                  </a:cubicBezTo>
                  <a:cubicBezTo>
                    <a:pt x="0" y="71"/>
                    <a:pt x="51" y="509"/>
                    <a:pt x="356" y="509"/>
                  </a:cubicBezTo>
                  <a:cubicBezTo>
                    <a:pt x="367" y="509"/>
                    <a:pt x="378" y="508"/>
                    <a:pt x="389" y="507"/>
                  </a:cubicBezTo>
                  <a:cubicBezTo>
                    <a:pt x="672" y="476"/>
                    <a:pt x="659" y="1"/>
                    <a:pt x="37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0"/>
            <p:cNvSpPr/>
            <p:nvPr/>
          </p:nvSpPr>
          <p:spPr>
            <a:xfrm>
              <a:off x="6233900" y="1473575"/>
              <a:ext cx="17125" cy="12175"/>
            </a:xfrm>
            <a:custGeom>
              <a:avLst/>
              <a:gdLst/>
              <a:ahLst/>
              <a:cxnLst/>
              <a:rect l="l" t="t" r="r" b="b"/>
              <a:pathLst>
                <a:path w="685" h="487" extrusionOk="0">
                  <a:moveTo>
                    <a:pt x="365" y="1"/>
                  </a:moveTo>
                  <a:cubicBezTo>
                    <a:pt x="346" y="1"/>
                    <a:pt x="326" y="3"/>
                    <a:pt x="305" y="7"/>
                  </a:cubicBezTo>
                  <a:cubicBezTo>
                    <a:pt x="0" y="37"/>
                    <a:pt x="30" y="486"/>
                    <a:pt x="292" y="486"/>
                  </a:cubicBezTo>
                  <a:cubicBezTo>
                    <a:pt x="317" y="486"/>
                    <a:pt x="343" y="483"/>
                    <a:pt x="372" y="474"/>
                  </a:cubicBezTo>
                  <a:cubicBezTo>
                    <a:pt x="685" y="443"/>
                    <a:pt x="646" y="1"/>
                    <a:pt x="36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0"/>
            <p:cNvSpPr/>
            <p:nvPr/>
          </p:nvSpPr>
          <p:spPr>
            <a:xfrm>
              <a:off x="6191725" y="1449225"/>
              <a:ext cx="15775" cy="12075"/>
            </a:xfrm>
            <a:custGeom>
              <a:avLst/>
              <a:gdLst/>
              <a:ahLst/>
              <a:cxnLst/>
              <a:rect l="l" t="t" r="r" b="b"/>
              <a:pathLst>
                <a:path w="631" h="483" extrusionOk="0">
                  <a:moveTo>
                    <a:pt x="341" y="0"/>
                  </a:moveTo>
                  <a:cubicBezTo>
                    <a:pt x="316" y="0"/>
                    <a:pt x="288" y="5"/>
                    <a:pt x="258" y="14"/>
                  </a:cubicBezTo>
                  <a:cubicBezTo>
                    <a:pt x="0" y="46"/>
                    <a:pt x="53" y="482"/>
                    <a:pt x="328" y="482"/>
                  </a:cubicBezTo>
                  <a:cubicBezTo>
                    <a:pt x="337" y="482"/>
                    <a:pt x="347" y="482"/>
                    <a:pt x="358" y="481"/>
                  </a:cubicBezTo>
                  <a:cubicBezTo>
                    <a:pt x="631" y="420"/>
                    <a:pt x="600" y="0"/>
                    <a:pt x="34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0"/>
            <p:cNvSpPr/>
            <p:nvPr/>
          </p:nvSpPr>
          <p:spPr>
            <a:xfrm>
              <a:off x="6244500" y="1495375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3" y="1"/>
                  </a:moveTo>
                  <a:cubicBezTo>
                    <a:pt x="303" y="1"/>
                    <a:pt x="292" y="1"/>
                    <a:pt x="282" y="2"/>
                  </a:cubicBezTo>
                  <a:cubicBezTo>
                    <a:pt x="0" y="65"/>
                    <a:pt x="70" y="509"/>
                    <a:pt x="328" y="509"/>
                  </a:cubicBezTo>
                  <a:cubicBezTo>
                    <a:pt x="345" y="509"/>
                    <a:pt x="363" y="507"/>
                    <a:pt x="382" y="503"/>
                  </a:cubicBezTo>
                  <a:cubicBezTo>
                    <a:pt x="640" y="470"/>
                    <a:pt x="61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0"/>
            <p:cNvSpPr/>
            <p:nvPr/>
          </p:nvSpPr>
          <p:spPr>
            <a:xfrm>
              <a:off x="6205075" y="148370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4" y="1"/>
                  </a:moveTo>
                  <a:cubicBezTo>
                    <a:pt x="313" y="1"/>
                    <a:pt x="302" y="1"/>
                    <a:pt x="291" y="2"/>
                  </a:cubicBezTo>
                  <a:cubicBezTo>
                    <a:pt x="1" y="34"/>
                    <a:pt x="22" y="471"/>
                    <a:pt x="324" y="471"/>
                  </a:cubicBezTo>
                  <a:cubicBezTo>
                    <a:pt x="335" y="471"/>
                    <a:pt x="346" y="470"/>
                    <a:pt x="357" y="469"/>
                  </a:cubicBezTo>
                  <a:cubicBezTo>
                    <a:pt x="647" y="437"/>
                    <a:pt x="626" y="1"/>
                    <a:pt x="32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0"/>
            <p:cNvSpPr/>
            <p:nvPr/>
          </p:nvSpPr>
          <p:spPr>
            <a:xfrm>
              <a:off x="6216500" y="1452600"/>
              <a:ext cx="6650" cy="5325"/>
            </a:xfrm>
            <a:custGeom>
              <a:avLst/>
              <a:gdLst/>
              <a:ahLst/>
              <a:cxnLst/>
              <a:rect l="l" t="t" r="r" b="b"/>
              <a:pathLst>
                <a:path w="266" h="213" extrusionOk="0">
                  <a:moveTo>
                    <a:pt x="155" y="0"/>
                  </a:moveTo>
                  <a:cubicBezTo>
                    <a:pt x="139" y="0"/>
                    <a:pt x="121" y="4"/>
                    <a:pt x="101" y="12"/>
                  </a:cubicBezTo>
                  <a:cubicBezTo>
                    <a:pt x="1" y="12"/>
                    <a:pt x="34" y="212"/>
                    <a:pt x="167" y="212"/>
                  </a:cubicBezTo>
                  <a:cubicBezTo>
                    <a:pt x="255" y="183"/>
                    <a:pt x="266" y="0"/>
                    <a:pt x="1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0"/>
            <p:cNvSpPr/>
            <p:nvPr/>
          </p:nvSpPr>
          <p:spPr>
            <a:xfrm>
              <a:off x="6187725" y="1423450"/>
              <a:ext cx="8375" cy="7200"/>
            </a:xfrm>
            <a:custGeom>
              <a:avLst/>
              <a:gdLst/>
              <a:ahLst/>
              <a:cxnLst/>
              <a:rect l="l" t="t" r="r" b="b"/>
              <a:pathLst>
                <a:path w="335" h="288" extrusionOk="0">
                  <a:moveTo>
                    <a:pt x="197" y="1"/>
                  </a:moveTo>
                  <a:cubicBezTo>
                    <a:pt x="183" y="1"/>
                    <a:pt x="167" y="4"/>
                    <a:pt x="151" y="11"/>
                  </a:cubicBezTo>
                  <a:cubicBezTo>
                    <a:pt x="1" y="41"/>
                    <a:pt x="13" y="287"/>
                    <a:pt x="138" y="287"/>
                  </a:cubicBezTo>
                  <a:cubicBezTo>
                    <a:pt x="152" y="287"/>
                    <a:pt x="168" y="284"/>
                    <a:pt x="184" y="277"/>
                  </a:cubicBezTo>
                  <a:cubicBezTo>
                    <a:pt x="334" y="247"/>
                    <a:pt x="322" y="1"/>
                    <a:pt x="1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0"/>
            <p:cNvSpPr/>
            <p:nvPr/>
          </p:nvSpPr>
          <p:spPr>
            <a:xfrm>
              <a:off x="6170875" y="1433625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8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0"/>
            <p:cNvSpPr/>
            <p:nvPr/>
          </p:nvSpPr>
          <p:spPr>
            <a:xfrm>
              <a:off x="6081950" y="1942275"/>
              <a:ext cx="19825" cy="13625"/>
            </a:xfrm>
            <a:custGeom>
              <a:avLst/>
              <a:gdLst/>
              <a:ahLst/>
              <a:cxnLst/>
              <a:rect l="l" t="t" r="r" b="b"/>
              <a:pathLst>
                <a:path w="793" h="545" extrusionOk="0">
                  <a:moveTo>
                    <a:pt x="437" y="0"/>
                  </a:moveTo>
                  <a:cubicBezTo>
                    <a:pt x="419" y="0"/>
                    <a:pt x="399" y="2"/>
                    <a:pt x="379" y="6"/>
                  </a:cubicBezTo>
                  <a:cubicBezTo>
                    <a:pt x="1" y="37"/>
                    <a:pt x="69" y="545"/>
                    <a:pt x="387" y="545"/>
                  </a:cubicBezTo>
                  <a:cubicBezTo>
                    <a:pt x="406" y="545"/>
                    <a:pt x="425" y="543"/>
                    <a:pt x="446" y="539"/>
                  </a:cubicBezTo>
                  <a:cubicBezTo>
                    <a:pt x="792" y="508"/>
                    <a:pt x="752" y="0"/>
                    <a:pt x="437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0"/>
            <p:cNvSpPr/>
            <p:nvPr/>
          </p:nvSpPr>
          <p:spPr>
            <a:xfrm>
              <a:off x="6096925" y="1901500"/>
              <a:ext cx="20125" cy="15225"/>
            </a:xfrm>
            <a:custGeom>
              <a:avLst/>
              <a:gdLst/>
              <a:ahLst/>
              <a:cxnLst/>
              <a:rect l="l" t="t" r="r" b="b"/>
              <a:pathLst>
                <a:path w="805" h="609" extrusionOk="0">
                  <a:moveTo>
                    <a:pt x="376" y="1"/>
                  </a:moveTo>
                  <a:cubicBezTo>
                    <a:pt x="367" y="1"/>
                    <a:pt x="357" y="1"/>
                    <a:pt x="347" y="2"/>
                  </a:cubicBezTo>
                  <a:cubicBezTo>
                    <a:pt x="0" y="97"/>
                    <a:pt x="41" y="608"/>
                    <a:pt x="384" y="608"/>
                  </a:cubicBezTo>
                  <a:cubicBezTo>
                    <a:pt x="404" y="608"/>
                    <a:pt x="425" y="606"/>
                    <a:pt x="447" y="603"/>
                  </a:cubicBezTo>
                  <a:cubicBezTo>
                    <a:pt x="804" y="570"/>
                    <a:pt x="719" y="1"/>
                    <a:pt x="37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0"/>
            <p:cNvSpPr/>
            <p:nvPr/>
          </p:nvSpPr>
          <p:spPr>
            <a:xfrm>
              <a:off x="6044400" y="1988225"/>
              <a:ext cx="12600" cy="9425"/>
            </a:xfrm>
            <a:custGeom>
              <a:avLst/>
              <a:gdLst/>
              <a:ahLst/>
              <a:cxnLst/>
              <a:rect l="l" t="t" r="r" b="b"/>
              <a:pathLst>
                <a:path w="504" h="377" extrusionOk="0">
                  <a:moveTo>
                    <a:pt x="272" y="0"/>
                  </a:moveTo>
                  <a:cubicBezTo>
                    <a:pt x="264" y="0"/>
                    <a:pt x="255" y="1"/>
                    <a:pt x="246" y="2"/>
                  </a:cubicBezTo>
                  <a:cubicBezTo>
                    <a:pt x="0" y="33"/>
                    <a:pt x="38" y="377"/>
                    <a:pt x="229" y="377"/>
                  </a:cubicBezTo>
                  <a:cubicBezTo>
                    <a:pt x="245" y="377"/>
                    <a:pt x="262" y="374"/>
                    <a:pt x="280" y="369"/>
                  </a:cubicBezTo>
                  <a:cubicBezTo>
                    <a:pt x="503" y="337"/>
                    <a:pt x="452" y="0"/>
                    <a:pt x="27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0"/>
            <p:cNvSpPr/>
            <p:nvPr/>
          </p:nvSpPr>
          <p:spPr>
            <a:xfrm>
              <a:off x="6079725" y="2064425"/>
              <a:ext cx="18325" cy="18175"/>
            </a:xfrm>
            <a:custGeom>
              <a:avLst/>
              <a:gdLst/>
              <a:ahLst/>
              <a:cxnLst/>
              <a:rect l="l" t="t" r="r" b="b"/>
              <a:pathLst>
                <a:path w="733" h="727" extrusionOk="0">
                  <a:moveTo>
                    <a:pt x="381" y="1"/>
                  </a:moveTo>
                  <a:cubicBezTo>
                    <a:pt x="304" y="1"/>
                    <a:pt x="227" y="30"/>
                    <a:pt x="168" y="90"/>
                  </a:cubicBezTo>
                  <a:cubicBezTo>
                    <a:pt x="134" y="123"/>
                    <a:pt x="68" y="157"/>
                    <a:pt x="34" y="257"/>
                  </a:cubicBezTo>
                  <a:cubicBezTo>
                    <a:pt x="1" y="390"/>
                    <a:pt x="34" y="490"/>
                    <a:pt x="101" y="624"/>
                  </a:cubicBezTo>
                  <a:cubicBezTo>
                    <a:pt x="168" y="657"/>
                    <a:pt x="234" y="724"/>
                    <a:pt x="335" y="724"/>
                  </a:cubicBezTo>
                  <a:cubicBezTo>
                    <a:pt x="348" y="726"/>
                    <a:pt x="361" y="727"/>
                    <a:pt x="374" y="727"/>
                  </a:cubicBezTo>
                  <a:cubicBezTo>
                    <a:pt x="587" y="727"/>
                    <a:pt x="733" y="479"/>
                    <a:pt x="701" y="290"/>
                  </a:cubicBezTo>
                  <a:cubicBezTo>
                    <a:pt x="659" y="97"/>
                    <a:pt x="519" y="1"/>
                    <a:pt x="38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0"/>
            <p:cNvSpPr/>
            <p:nvPr/>
          </p:nvSpPr>
          <p:spPr>
            <a:xfrm>
              <a:off x="6086125" y="2003000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58" y="1"/>
                  </a:moveTo>
                  <a:cubicBezTo>
                    <a:pt x="433" y="1"/>
                    <a:pt x="407" y="4"/>
                    <a:pt x="379" y="12"/>
                  </a:cubicBezTo>
                  <a:cubicBezTo>
                    <a:pt x="1" y="43"/>
                    <a:pt x="69" y="551"/>
                    <a:pt x="387" y="551"/>
                  </a:cubicBezTo>
                  <a:cubicBezTo>
                    <a:pt x="406" y="551"/>
                    <a:pt x="425" y="549"/>
                    <a:pt x="445" y="546"/>
                  </a:cubicBezTo>
                  <a:cubicBezTo>
                    <a:pt x="784" y="515"/>
                    <a:pt x="753" y="1"/>
                    <a:pt x="4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0"/>
            <p:cNvSpPr/>
            <p:nvPr/>
          </p:nvSpPr>
          <p:spPr>
            <a:xfrm>
              <a:off x="6130050" y="2034975"/>
              <a:ext cx="13100" cy="10075"/>
            </a:xfrm>
            <a:custGeom>
              <a:avLst/>
              <a:gdLst/>
              <a:ahLst/>
              <a:cxnLst/>
              <a:rect l="l" t="t" r="r" b="b"/>
              <a:pathLst>
                <a:path w="524" h="403" extrusionOk="0">
                  <a:moveTo>
                    <a:pt x="223" y="0"/>
                  </a:moveTo>
                  <a:cubicBezTo>
                    <a:pt x="0" y="96"/>
                    <a:pt x="50" y="403"/>
                    <a:pt x="258" y="403"/>
                  </a:cubicBezTo>
                  <a:cubicBezTo>
                    <a:pt x="268" y="403"/>
                    <a:pt x="279" y="402"/>
                    <a:pt x="290" y="401"/>
                  </a:cubicBezTo>
                  <a:cubicBezTo>
                    <a:pt x="523" y="334"/>
                    <a:pt x="456" y="0"/>
                    <a:pt x="2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0"/>
            <p:cNvSpPr/>
            <p:nvPr/>
          </p:nvSpPr>
          <p:spPr>
            <a:xfrm>
              <a:off x="6109175" y="2079950"/>
              <a:ext cx="9550" cy="7650"/>
            </a:xfrm>
            <a:custGeom>
              <a:avLst/>
              <a:gdLst/>
              <a:ahLst/>
              <a:cxnLst/>
              <a:rect l="l" t="t" r="r" b="b"/>
              <a:pathLst>
                <a:path w="382" h="306" extrusionOk="0">
                  <a:moveTo>
                    <a:pt x="216" y="0"/>
                  </a:moveTo>
                  <a:cubicBezTo>
                    <a:pt x="208" y="0"/>
                    <a:pt x="199" y="1"/>
                    <a:pt x="191" y="3"/>
                  </a:cubicBezTo>
                  <a:cubicBezTo>
                    <a:pt x="1" y="34"/>
                    <a:pt x="51" y="305"/>
                    <a:pt x="199" y="305"/>
                  </a:cubicBezTo>
                  <a:cubicBezTo>
                    <a:pt x="207" y="305"/>
                    <a:pt x="215" y="305"/>
                    <a:pt x="224" y="303"/>
                  </a:cubicBezTo>
                  <a:cubicBezTo>
                    <a:pt x="382" y="271"/>
                    <a:pt x="360" y="0"/>
                    <a:pt x="2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0"/>
            <p:cNvSpPr/>
            <p:nvPr/>
          </p:nvSpPr>
          <p:spPr>
            <a:xfrm>
              <a:off x="6105825" y="2040650"/>
              <a:ext cx="16775" cy="12725"/>
            </a:xfrm>
            <a:custGeom>
              <a:avLst/>
              <a:gdLst/>
              <a:ahLst/>
              <a:cxnLst/>
              <a:rect l="l" t="t" r="r" b="b"/>
              <a:pathLst>
                <a:path w="671" h="509" extrusionOk="0">
                  <a:moveTo>
                    <a:pt x="350" y="1"/>
                  </a:moveTo>
                  <a:cubicBezTo>
                    <a:pt x="332" y="1"/>
                    <a:pt x="312" y="3"/>
                    <a:pt x="291" y="7"/>
                  </a:cubicBezTo>
                  <a:cubicBezTo>
                    <a:pt x="1" y="39"/>
                    <a:pt x="85" y="509"/>
                    <a:pt x="333" y="509"/>
                  </a:cubicBezTo>
                  <a:cubicBezTo>
                    <a:pt x="341" y="509"/>
                    <a:pt x="349" y="508"/>
                    <a:pt x="358" y="507"/>
                  </a:cubicBezTo>
                  <a:cubicBezTo>
                    <a:pt x="671" y="445"/>
                    <a:pt x="632" y="1"/>
                    <a:pt x="35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0"/>
            <p:cNvSpPr/>
            <p:nvPr/>
          </p:nvSpPr>
          <p:spPr>
            <a:xfrm>
              <a:off x="6064725" y="2034975"/>
              <a:ext cx="5875" cy="4200"/>
            </a:xfrm>
            <a:custGeom>
              <a:avLst/>
              <a:gdLst/>
              <a:ahLst/>
              <a:cxnLst/>
              <a:rect l="l" t="t" r="r" b="b"/>
              <a:pathLst>
                <a:path w="235" h="168" extrusionOk="0">
                  <a:moveTo>
                    <a:pt x="101" y="0"/>
                  </a:moveTo>
                  <a:cubicBezTo>
                    <a:pt x="1" y="0"/>
                    <a:pt x="67" y="167"/>
                    <a:pt x="134" y="167"/>
                  </a:cubicBezTo>
                  <a:cubicBezTo>
                    <a:pt x="234" y="167"/>
                    <a:pt x="234" y="0"/>
                    <a:pt x="10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0"/>
            <p:cNvSpPr/>
            <p:nvPr/>
          </p:nvSpPr>
          <p:spPr>
            <a:xfrm>
              <a:off x="6064175" y="1974875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85" y="1"/>
                  </a:moveTo>
                  <a:cubicBezTo>
                    <a:pt x="276" y="1"/>
                    <a:pt x="266" y="1"/>
                    <a:pt x="256" y="3"/>
                  </a:cubicBezTo>
                  <a:cubicBezTo>
                    <a:pt x="1" y="35"/>
                    <a:pt x="20" y="372"/>
                    <a:pt x="256" y="372"/>
                  </a:cubicBezTo>
                  <a:cubicBezTo>
                    <a:pt x="267" y="372"/>
                    <a:pt x="278" y="371"/>
                    <a:pt x="289" y="370"/>
                  </a:cubicBezTo>
                  <a:cubicBezTo>
                    <a:pt x="513" y="338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0"/>
            <p:cNvSpPr/>
            <p:nvPr/>
          </p:nvSpPr>
          <p:spPr>
            <a:xfrm>
              <a:off x="6038275" y="1930675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57" y="1"/>
                  </a:moveTo>
                  <a:cubicBezTo>
                    <a:pt x="246" y="1"/>
                    <a:pt x="236" y="1"/>
                    <a:pt x="225" y="3"/>
                  </a:cubicBezTo>
                  <a:cubicBezTo>
                    <a:pt x="0" y="67"/>
                    <a:pt x="53" y="438"/>
                    <a:pt x="294" y="438"/>
                  </a:cubicBezTo>
                  <a:cubicBezTo>
                    <a:pt x="304" y="438"/>
                    <a:pt x="314" y="438"/>
                    <a:pt x="325" y="436"/>
                  </a:cubicBezTo>
                  <a:cubicBezTo>
                    <a:pt x="550" y="404"/>
                    <a:pt x="527" y="1"/>
                    <a:pt x="25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0"/>
            <p:cNvSpPr/>
            <p:nvPr/>
          </p:nvSpPr>
          <p:spPr>
            <a:xfrm>
              <a:off x="6055800" y="1884825"/>
              <a:ext cx="15375" cy="11775"/>
            </a:xfrm>
            <a:custGeom>
              <a:avLst/>
              <a:gdLst/>
              <a:ahLst/>
              <a:cxnLst/>
              <a:rect l="l" t="t" r="r" b="b"/>
              <a:pathLst>
                <a:path w="615" h="471" extrusionOk="0">
                  <a:moveTo>
                    <a:pt x="284" y="0"/>
                  </a:moveTo>
                  <a:cubicBezTo>
                    <a:pt x="276" y="0"/>
                    <a:pt x="267" y="1"/>
                    <a:pt x="257" y="2"/>
                  </a:cubicBezTo>
                  <a:cubicBezTo>
                    <a:pt x="0" y="66"/>
                    <a:pt x="22" y="471"/>
                    <a:pt x="292" y="471"/>
                  </a:cubicBezTo>
                  <a:cubicBezTo>
                    <a:pt x="302" y="471"/>
                    <a:pt x="313" y="470"/>
                    <a:pt x="324" y="469"/>
                  </a:cubicBezTo>
                  <a:cubicBezTo>
                    <a:pt x="614" y="437"/>
                    <a:pt x="531" y="0"/>
                    <a:pt x="28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20"/>
            <p:cNvSpPr/>
            <p:nvPr/>
          </p:nvSpPr>
          <p:spPr>
            <a:xfrm>
              <a:off x="6033025" y="1884325"/>
              <a:ext cx="6625" cy="6525"/>
            </a:xfrm>
            <a:custGeom>
              <a:avLst/>
              <a:gdLst/>
              <a:ahLst/>
              <a:cxnLst/>
              <a:rect l="l" t="t" r="r" b="b"/>
              <a:pathLst>
                <a:path w="265" h="261" extrusionOk="0">
                  <a:moveTo>
                    <a:pt x="168" y="1"/>
                  </a:moveTo>
                  <a:cubicBezTo>
                    <a:pt x="125" y="1"/>
                    <a:pt x="70" y="35"/>
                    <a:pt x="34" y="89"/>
                  </a:cubicBezTo>
                  <a:cubicBezTo>
                    <a:pt x="1" y="156"/>
                    <a:pt x="34" y="189"/>
                    <a:pt x="68" y="256"/>
                  </a:cubicBezTo>
                  <a:cubicBezTo>
                    <a:pt x="82" y="259"/>
                    <a:pt x="96" y="261"/>
                    <a:pt x="109" y="261"/>
                  </a:cubicBezTo>
                  <a:cubicBezTo>
                    <a:pt x="214" y="261"/>
                    <a:pt x="264" y="148"/>
                    <a:pt x="234" y="89"/>
                  </a:cubicBezTo>
                  <a:cubicBezTo>
                    <a:pt x="234" y="27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0"/>
            <p:cNvSpPr/>
            <p:nvPr/>
          </p:nvSpPr>
          <p:spPr>
            <a:xfrm>
              <a:off x="6060550" y="18515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0"/>
            <p:cNvSpPr/>
            <p:nvPr/>
          </p:nvSpPr>
          <p:spPr>
            <a:xfrm>
              <a:off x="6118925" y="1949700"/>
              <a:ext cx="10875" cy="8675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6" y="0"/>
                  </a:moveTo>
                  <a:cubicBezTo>
                    <a:pt x="213" y="0"/>
                    <a:pt x="190" y="3"/>
                    <a:pt x="168" y="9"/>
                  </a:cubicBezTo>
                  <a:cubicBezTo>
                    <a:pt x="101" y="42"/>
                    <a:pt x="1" y="176"/>
                    <a:pt x="34" y="242"/>
                  </a:cubicBezTo>
                  <a:lnTo>
                    <a:pt x="34" y="276"/>
                  </a:lnTo>
                  <a:cubicBezTo>
                    <a:pt x="83" y="325"/>
                    <a:pt x="150" y="347"/>
                    <a:pt x="215" y="347"/>
                  </a:cubicBezTo>
                  <a:cubicBezTo>
                    <a:pt x="327" y="347"/>
                    <a:pt x="434" y="281"/>
                    <a:pt x="434" y="176"/>
                  </a:cubicBezTo>
                  <a:cubicBezTo>
                    <a:pt x="434" y="65"/>
                    <a:pt x="343" y="0"/>
                    <a:pt x="2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0"/>
            <p:cNvSpPr/>
            <p:nvPr/>
          </p:nvSpPr>
          <p:spPr>
            <a:xfrm>
              <a:off x="6127525" y="1997400"/>
              <a:ext cx="14525" cy="10950"/>
            </a:xfrm>
            <a:custGeom>
              <a:avLst/>
              <a:gdLst/>
              <a:ahLst/>
              <a:cxnLst/>
              <a:rect l="l" t="t" r="r" b="b"/>
              <a:pathLst>
                <a:path w="581" h="438" extrusionOk="0">
                  <a:moveTo>
                    <a:pt x="289" y="0"/>
                  </a:moveTo>
                  <a:cubicBezTo>
                    <a:pt x="279" y="0"/>
                    <a:pt x="268" y="1"/>
                    <a:pt x="257" y="2"/>
                  </a:cubicBezTo>
                  <a:cubicBezTo>
                    <a:pt x="1" y="66"/>
                    <a:pt x="52" y="438"/>
                    <a:pt x="293" y="438"/>
                  </a:cubicBezTo>
                  <a:cubicBezTo>
                    <a:pt x="303" y="438"/>
                    <a:pt x="313" y="437"/>
                    <a:pt x="324" y="436"/>
                  </a:cubicBezTo>
                  <a:cubicBezTo>
                    <a:pt x="581" y="404"/>
                    <a:pt x="559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0"/>
            <p:cNvSpPr/>
            <p:nvPr/>
          </p:nvSpPr>
          <p:spPr>
            <a:xfrm>
              <a:off x="6158400" y="1974925"/>
              <a:ext cx="12250" cy="8425"/>
            </a:xfrm>
            <a:custGeom>
              <a:avLst/>
              <a:gdLst/>
              <a:ahLst/>
              <a:cxnLst/>
              <a:rect l="l" t="t" r="r" b="b"/>
              <a:pathLst>
                <a:path w="490" h="337" extrusionOk="0">
                  <a:moveTo>
                    <a:pt x="223" y="1"/>
                  </a:moveTo>
                  <a:cubicBezTo>
                    <a:pt x="1" y="32"/>
                    <a:pt x="51" y="337"/>
                    <a:pt x="229" y="337"/>
                  </a:cubicBezTo>
                  <a:cubicBezTo>
                    <a:pt x="238" y="337"/>
                    <a:pt x="247" y="336"/>
                    <a:pt x="256" y="334"/>
                  </a:cubicBezTo>
                  <a:cubicBezTo>
                    <a:pt x="490" y="301"/>
                    <a:pt x="423" y="1"/>
                    <a:pt x="22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0"/>
            <p:cNvSpPr/>
            <p:nvPr/>
          </p:nvSpPr>
          <p:spPr>
            <a:xfrm>
              <a:off x="6133350" y="1930700"/>
              <a:ext cx="17875" cy="14275"/>
            </a:xfrm>
            <a:custGeom>
              <a:avLst/>
              <a:gdLst/>
              <a:ahLst/>
              <a:cxnLst/>
              <a:rect l="l" t="t" r="r" b="b"/>
              <a:pathLst>
                <a:path w="715" h="571" extrusionOk="0">
                  <a:moveTo>
                    <a:pt x="354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1" y="66"/>
                    <a:pt x="54" y="570"/>
                    <a:pt x="362" y="570"/>
                  </a:cubicBezTo>
                  <a:cubicBezTo>
                    <a:pt x="371" y="570"/>
                    <a:pt x="381" y="570"/>
                    <a:pt x="391" y="569"/>
                  </a:cubicBezTo>
                  <a:cubicBezTo>
                    <a:pt x="715" y="504"/>
                    <a:pt x="662" y="0"/>
                    <a:pt x="3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0"/>
            <p:cNvSpPr/>
            <p:nvPr/>
          </p:nvSpPr>
          <p:spPr>
            <a:xfrm>
              <a:off x="6061075" y="1847275"/>
              <a:ext cx="10950" cy="8650"/>
            </a:xfrm>
            <a:custGeom>
              <a:avLst/>
              <a:gdLst/>
              <a:ahLst/>
              <a:cxnLst/>
              <a:rect l="l" t="t" r="r" b="b"/>
              <a:pathLst>
                <a:path w="438" h="346" extrusionOk="0">
                  <a:moveTo>
                    <a:pt x="241" y="1"/>
                  </a:moveTo>
                  <a:cubicBezTo>
                    <a:pt x="232" y="1"/>
                    <a:pt x="223" y="1"/>
                    <a:pt x="213" y="3"/>
                  </a:cubicBezTo>
                  <a:cubicBezTo>
                    <a:pt x="1" y="64"/>
                    <a:pt x="9" y="345"/>
                    <a:pt x="188" y="345"/>
                  </a:cubicBezTo>
                  <a:cubicBezTo>
                    <a:pt x="206" y="345"/>
                    <a:pt x="226" y="343"/>
                    <a:pt x="247" y="337"/>
                  </a:cubicBezTo>
                  <a:cubicBezTo>
                    <a:pt x="437" y="305"/>
                    <a:pt x="416" y="1"/>
                    <a:pt x="24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0"/>
            <p:cNvSpPr/>
            <p:nvPr/>
          </p:nvSpPr>
          <p:spPr>
            <a:xfrm>
              <a:off x="6087675" y="1873850"/>
              <a:ext cx="15000" cy="11200"/>
            </a:xfrm>
            <a:custGeom>
              <a:avLst/>
              <a:gdLst/>
              <a:ahLst/>
              <a:cxnLst/>
              <a:rect l="l" t="t" r="r" b="b"/>
              <a:pathLst>
                <a:path w="600" h="448" extrusionOk="0">
                  <a:moveTo>
                    <a:pt x="313" y="1"/>
                  </a:moveTo>
                  <a:cubicBezTo>
                    <a:pt x="293" y="1"/>
                    <a:pt x="272" y="3"/>
                    <a:pt x="250" y="7"/>
                  </a:cubicBezTo>
                  <a:cubicBezTo>
                    <a:pt x="1" y="39"/>
                    <a:pt x="42" y="448"/>
                    <a:pt x="293" y="448"/>
                  </a:cubicBezTo>
                  <a:cubicBezTo>
                    <a:pt x="311" y="448"/>
                    <a:pt x="330" y="446"/>
                    <a:pt x="350" y="441"/>
                  </a:cubicBezTo>
                  <a:cubicBezTo>
                    <a:pt x="599" y="410"/>
                    <a:pt x="58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0"/>
            <p:cNvSpPr/>
            <p:nvPr/>
          </p:nvSpPr>
          <p:spPr>
            <a:xfrm>
              <a:off x="5992450" y="1843125"/>
              <a:ext cx="16175" cy="11800"/>
            </a:xfrm>
            <a:custGeom>
              <a:avLst/>
              <a:gdLst/>
              <a:ahLst/>
              <a:cxnLst/>
              <a:rect l="l" t="t" r="r" b="b"/>
              <a:pathLst>
                <a:path w="647" h="472" extrusionOk="0">
                  <a:moveTo>
                    <a:pt x="317" y="1"/>
                  </a:moveTo>
                  <a:cubicBezTo>
                    <a:pt x="308" y="1"/>
                    <a:pt x="299" y="1"/>
                    <a:pt x="290" y="2"/>
                  </a:cubicBezTo>
                  <a:cubicBezTo>
                    <a:pt x="1" y="66"/>
                    <a:pt x="52" y="471"/>
                    <a:pt x="324" y="471"/>
                  </a:cubicBezTo>
                  <a:cubicBezTo>
                    <a:pt x="335" y="471"/>
                    <a:pt x="345" y="470"/>
                    <a:pt x="356" y="469"/>
                  </a:cubicBezTo>
                  <a:cubicBezTo>
                    <a:pt x="646" y="437"/>
                    <a:pt x="563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0"/>
            <p:cNvSpPr/>
            <p:nvPr/>
          </p:nvSpPr>
          <p:spPr>
            <a:xfrm>
              <a:off x="5991375" y="1817225"/>
              <a:ext cx="6650" cy="5375"/>
            </a:xfrm>
            <a:custGeom>
              <a:avLst/>
              <a:gdLst/>
              <a:ahLst/>
              <a:cxnLst/>
              <a:rect l="l" t="t" r="r" b="b"/>
              <a:pathLst>
                <a:path w="266" h="215" extrusionOk="0">
                  <a:moveTo>
                    <a:pt x="135" y="0"/>
                  </a:moveTo>
                  <a:cubicBezTo>
                    <a:pt x="124" y="0"/>
                    <a:pt x="112" y="2"/>
                    <a:pt x="99" y="4"/>
                  </a:cubicBezTo>
                  <a:cubicBezTo>
                    <a:pt x="10" y="4"/>
                    <a:pt x="0" y="215"/>
                    <a:pt x="116" y="215"/>
                  </a:cubicBezTo>
                  <a:cubicBezTo>
                    <a:pt x="131" y="215"/>
                    <a:pt x="147" y="212"/>
                    <a:pt x="166" y="204"/>
                  </a:cubicBezTo>
                  <a:cubicBezTo>
                    <a:pt x="258" y="173"/>
                    <a:pt x="265" y="0"/>
                    <a:pt x="13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0"/>
            <p:cNvSpPr/>
            <p:nvPr/>
          </p:nvSpPr>
          <p:spPr>
            <a:xfrm>
              <a:off x="5939925" y="1847275"/>
              <a:ext cx="12825" cy="10150"/>
            </a:xfrm>
            <a:custGeom>
              <a:avLst/>
              <a:gdLst/>
              <a:ahLst/>
              <a:cxnLst/>
              <a:rect l="l" t="t" r="r" b="b"/>
              <a:pathLst>
                <a:path w="513" h="406" extrusionOk="0">
                  <a:moveTo>
                    <a:pt x="285" y="1"/>
                  </a:moveTo>
                  <a:cubicBezTo>
                    <a:pt x="276" y="1"/>
                    <a:pt x="266" y="2"/>
                    <a:pt x="256" y="3"/>
                  </a:cubicBezTo>
                  <a:cubicBezTo>
                    <a:pt x="1" y="67"/>
                    <a:pt x="51" y="405"/>
                    <a:pt x="260" y="405"/>
                  </a:cubicBezTo>
                  <a:cubicBezTo>
                    <a:pt x="269" y="405"/>
                    <a:pt x="279" y="405"/>
                    <a:pt x="289" y="403"/>
                  </a:cubicBezTo>
                  <a:cubicBezTo>
                    <a:pt x="513" y="339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0"/>
            <p:cNvSpPr/>
            <p:nvPr/>
          </p:nvSpPr>
          <p:spPr>
            <a:xfrm>
              <a:off x="5984875" y="1904050"/>
              <a:ext cx="9000" cy="7600"/>
            </a:xfrm>
            <a:custGeom>
              <a:avLst/>
              <a:gdLst/>
              <a:ahLst/>
              <a:cxnLst/>
              <a:rect l="l" t="t" r="r" b="b"/>
              <a:pathLst>
                <a:path w="360" h="304" extrusionOk="0">
                  <a:moveTo>
                    <a:pt x="159" y="0"/>
                  </a:moveTo>
                  <a:cubicBezTo>
                    <a:pt x="1" y="32"/>
                    <a:pt x="23" y="303"/>
                    <a:pt x="167" y="303"/>
                  </a:cubicBezTo>
                  <a:cubicBezTo>
                    <a:pt x="175" y="303"/>
                    <a:pt x="184" y="302"/>
                    <a:pt x="192" y="301"/>
                  </a:cubicBezTo>
                  <a:cubicBezTo>
                    <a:pt x="359" y="234"/>
                    <a:pt x="326" y="0"/>
                    <a:pt x="15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0"/>
            <p:cNvSpPr/>
            <p:nvPr/>
          </p:nvSpPr>
          <p:spPr>
            <a:xfrm>
              <a:off x="5963475" y="1874800"/>
              <a:ext cx="15925" cy="10250"/>
            </a:xfrm>
            <a:custGeom>
              <a:avLst/>
              <a:gdLst/>
              <a:ahLst/>
              <a:cxnLst/>
              <a:rect l="l" t="t" r="r" b="b"/>
              <a:pathLst>
                <a:path w="637" h="410" extrusionOk="0">
                  <a:moveTo>
                    <a:pt x="312" y="1"/>
                  </a:moveTo>
                  <a:cubicBezTo>
                    <a:pt x="302" y="1"/>
                    <a:pt x="292" y="1"/>
                    <a:pt x="281" y="3"/>
                  </a:cubicBezTo>
                  <a:cubicBezTo>
                    <a:pt x="1" y="3"/>
                    <a:pt x="40" y="410"/>
                    <a:pt x="291" y="410"/>
                  </a:cubicBezTo>
                  <a:cubicBezTo>
                    <a:pt x="309" y="410"/>
                    <a:pt x="328" y="408"/>
                    <a:pt x="348" y="403"/>
                  </a:cubicBezTo>
                  <a:cubicBezTo>
                    <a:pt x="636" y="371"/>
                    <a:pt x="555" y="1"/>
                    <a:pt x="31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0"/>
            <p:cNvSpPr/>
            <p:nvPr/>
          </p:nvSpPr>
          <p:spPr>
            <a:xfrm>
              <a:off x="5998300" y="1868825"/>
              <a:ext cx="18075" cy="13600"/>
            </a:xfrm>
            <a:custGeom>
              <a:avLst/>
              <a:gdLst/>
              <a:ahLst/>
              <a:cxnLst/>
              <a:rect l="l" t="t" r="r" b="b"/>
              <a:pathLst>
                <a:path w="723" h="544" extrusionOk="0">
                  <a:moveTo>
                    <a:pt x="408" y="1"/>
                  </a:moveTo>
                  <a:cubicBezTo>
                    <a:pt x="367" y="1"/>
                    <a:pt x="327" y="13"/>
                    <a:pt x="289" y="42"/>
                  </a:cubicBezTo>
                  <a:cubicBezTo>
                    <a:pt x="0" y="138"/>
                    <a:pt x="113" y="544"/>
                    <a:pt x="390" y="544"/>
                  </a:cubicBezTo>
                  <a:cubicBezTo>
                    <a:pt x="401" y="544"/>
                    <a:pt x="412" y="543"/>
                    <a:pt x="423" y="542"/>
                  </a:cubicBezTo>
                  <a:lnTo>
                    <a:pt x="456" y="542"/>
                  </a:lnTo>
                  <a:cubicBezTo>
                    <a:pt x="623" y="475"/>
                    <a:pt x="723" y="375"/>
                    <a:pt x="656" y="175"/>
                  </a:cubicBezTo>
                  <a:cubicBezTo>
                    <a:pt x="608" y="79"/>
                    <a:pt x="509" y="1"/>
                    <a:pt x="40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0"/>
            <p:cNvSpPr/>
            <p:nvPr/>
          </p:nvSpPr>
          <p:spPr>
            <a:xfrm>
              <a:off x="6009975" y="1909000"/>
              <a:ext cx="14475" cy="10950"/>
            </a:xfrm>
            <a:custGeom>
              <a:avLst/>
              <a:gdLst/>
              <a:ahLst/>
              <a:cxnLst/>
              <a:rect l="l" t="t" r="r" b="b"/>
              <a:pathLst>
                <a:path w="579" h="438" extrusionOk="0">
                  <a:moveTo>
                    <a:pt x="316" y="0"/>
                  </a:moveTo>
                  <a:cubicBezTo>
                    <a:pt x="308" y="0"/>
                    <a:pt x="298" y="1"/>
                    <a:pt x="289" y="2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5" y="438"/>
                    <a:pt x="314" y="437"/>
                    <a:pt x="323" y="436"/>
                  </a:cubicBezTo>
                  <a:cubicBezTo>
                    <a:pt x="579" y="372"/>
                    <a:pt x="527" y="0"/>
                    <a:pt x="3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0"/>
            <p:cNvSpPr/>
            <p:nvPr/>
          </p:nvSpPr>
          <p:spPr>
            <a:xfrm>
              <a:off x="6027450" y="18414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86" y="1"/>
                  </a:moveTo>
                  <a:cubicBezTo>
                    <a:pt x="277" y="1"/>
                    <a:pt x="267" y="1"/>
                    <a:pt x="257" y="3"/>
                  </a:cubicBezTo>
                  <a:cubicBezTo>
                    <a:pt x="0" y="67"/>
                    <a:pt x="53" y="471"/>
                    <a:pt x="295" y="471"/>
                  </a:cubicBezTo>
                  <a:cubicBezTo>
                    <a:pt x="305" y="471"/>
                    <a:pt x="314" y="471"/>
                    <a:pt x="324" y="470"/>
                  </a:cubicBezTo>
                  <a:cubicBezTo>
                    <a:pt x="613" y="405"/>
                    <a:pt x="531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0"/>
            <p:cNvSpPr/>
            <p:nvPr/>
          </p:nvSpPr>
          <p:spPr>
            <a:xfrm>
              <a:off x="5963375" y="1828950"/>
              <a:ext cx="14375" cy="10225"/>
            </a:xfrm>
            <a:custGeom>
              <a:avLst/>
              <a:gdLst/>
              <a:ahLst/>
              <a:cxnLst/>
              <a:rect l="l" t="t" r="r" b="b"/>
              <a:pathLst>
                <a:path w="575" h="409" extrusionOk="0">
                  <a:moveTo>
                    <a:pt x="253" y="0"/>
                  </a:moveTo>
                  <a:cubicBezTo>
                    <a:pt x="242" y="0"/>
                    <a:pt x="230" y="1"/>
                    <a:pt x="218" y="2"/>
                  </a:cubicBezTo>
                  <a:cubicBezTo>
                    <a:pt x="1" y="2"/>
                    <a:pt x="44" y="409"/>
                    <a:pt x="268" y="409"/>
                  </a:cubicBezTo>
                  <a:cubicBezTo>
                    <a:pt x="284" y="409"/>
                    <a:pt x="301" y="407"/>
                    <a:pt x="319" y="402"/>
                  </a:cubicBezTo>
                  <a:cubicBezTo>
                    <a:pt x="575" y="370"/>
                    <a:pt x="523" y="0"/>
                    <a:pt x="2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0"/>
            <p:cNvSpPr/>
            <p:nvPr/>
          </p:nvSpPr>
          <p:spPr>
            <a:xfrm>
              <a:off x="5929875" y="1799750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58" y="1"/>
                  </a:moveTo>
                  <a:cubicBezTo>
                    <a:pt x="247" y="1"/>
                    <a:pt x="236" y="1"/>
                    <a:pt x="224" y="3"/>
                  </a:cubicBezTo>
                  <a:cubicBezTo>
                    <a:pt x="1" y="35"/>
                    <a:pt x="22" y="372"/>
                    <a:pt x="228" y="372"/>
                  </a:cubicBezTo>
                  <a:cubicBezTo>
                    <a:pt x="238" y="372"/>
                    <a:pt x="247" y="371"/>
                    <a:pt x="258" y="370"/>
                  </a:cubicBezTo>
                  <a:cubicBezTo>
                    <a:pt x="513" y="338"/>
                    <a:pt x="493" y="1"/>
                    <a:pt x="2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0"/>
            <p:cNvSpPr/>
            <p:nvPr/>
          </p:nvSpPr>
          <p:spPr>
            <a:xfrm>
              <a:off x="5868200" y="1808925"/>
              <a:ext cx="14500" cy="10975"/>
            </a:xfrm>
            <a:custGeom>
              <a:avLst/>
              <a:gdLst/>
              <a:ahLst/>
              <a:cxnLst/>
              <a:rect l="l" t="t" r="r" b="b"/>
              <a:pathLst>
                <a:path w="580" h="439" extrusionOk="0">
                  <a:moveTo>
                    <a:pt x="317" y="1"/>
                  </a:moveTo>
                  <a:cubicBezTo>
                    <a:pt x="308" y="1"/>
                    <a:pt x="299" y="1"/>
                    <a:pt x="289" y="3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6" y="438"/>
                    <a:pt x="314" y="437"/>
                    <a:pt x="323" y="436"/>
                  </a:cubicBezTo>
                  <a:cubicBezTo>
                    <a:pt x="579" y="372"/>
                    <a:pt x="528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0"/>
            <p:cNvSpPr/>
            <p:nvPr/>
          </p:nvSpPr>
          <p:spPr>
            <a:xfrm>
              <a:off x="5910450" y="1863800"/>
              <a:ext cx="15025" cy="12850"/>
            </a:xfrm>
            <a:custGeom>
              <a:avLst/>
              <a:gdLst/>
              <a:ahLst/>
              <a:cxnLst/>
              <a:rect l="l" t="t" r="r" b="b"/>
              <a:pathLst>
                <a:path w="601" h="514" extrusionOk="0">
                  <a:moveTo>
                    <a:pt x="313" y="1"/>
                  </a:moveTo>
                  <a:cubicBezTo>
                    <a:pt x="251" y="1"/>
                    <a:pt x="184" y="26"/>
                    <a:pt x="134" y="76"/>
                  </a:cubicBezTo>
                  <a:cubicBezTo>
                    <a:pt x="67" y="143"/>
                    <a:pt x="0" y="276"/>
                    <a:pt x="67" y="343"/>
                  </a:cubicBezTo>
                  <a:cubicBezTo>
                    <a:pt x="88" y="448"/>
                    <a:pt x="190" y="514"/>
                    <a:pt x="295" y="514"/>
                  </a:cubicBezTo>
                  <a:cubicBezTo>
                    <a:pt x="356" y="514"/>
                    <a:pt x="418" y="492"/>
                    <a:pt x="467" y="443"/>
                  </a:cubicBezTo>
                  <a:cubicBezTo>
                    <a:pt x="601" y="343"/>
                    <a:pt x="601" y="143"/>
                    <a:pt x="467" y="76"/>
                  </a:cubicBezTo>
                  <a:cubicBezTo>
                    <a:pt x="434" y="26"/>
                    <a:pt x="376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0"/>
            <p:cNvSpPr/>
            <p:nvPr/>
          </p:nvSpPr>
          <p:spPr>
            <a:xfrm>
              <a:off x="5905700" y="18214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1" y="0"/>
                  </a:moveTo>
                  <a:cubicBezTo>
                    <a:pt x="311" y="0"/>
                    <a:pt x="301" y="1"/>
                    <a:pt x="291" y="2"/>
                  </a:cubicBezTo>
                  <a:cubicBezTo>
                    <a:pt x="1" y="34"/>
                    <a:pt x="84" y="471"/>
                    <a:pt x="330" y="471"/>
                  </a:cubicBezTo>
                  <a:cubicBezTo>
                    <a:pt x="339" y="471"/>
                    <a:pt x="348" y="470"/>
                    <a:pt x="357" y="469"/>
                  </a:cubicBezTo>
                  <a:cubicBezTo>
                    <a:pt x="647" y="437"/>
                    <a:pt x="595" y="0"/>
                    <a:pt x="3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0"/>
            <p:cNvSpPr/>
            <p:nvPr/>
          </p:nvSpPr>
          <p:spPr>
            <a:xfrm>
              <a:off x="5872600" y="1846450"/>
              <a:ext cx="12600" cy="9450"/>
            </a:xfrm>
            <a:custGeom>
              <a:avLst/>
              <a:gdLst/>
              <a:ahLst/>
              <a:cxnLst/>
              <a:rect l="l" t="t" r="r" b="b"/>
              <a:pathLst>
                <a:path w="504" h="378" extrusionOk="0">
                  <a:moveTo>
                    <a:pt x="272" y="1"/>
                  </a:moveTo>
                  <a:cubicBezTo>
                    <a:pt x="264" y="1"/>
                    <a:pt x="256" y="1"/>
                    <a:pt x="247" y="3"/>
                  </a:cubicBezTo>
                  <a:cubicBezTo>
                    <a:pt x="0" y="33"/>
                    <a:pt x="10" y="377"/>
                    <a:pt x="223" y="377"/>
                  </a:cubicBezTo>
                  <a:cubicBezTo>
                    <a:pt x="241" y="377"/>
                    <a:pt x="260" y="375"/>
                    <a:pt x="280" y="370"/>
                  </a:cubicBezTo>
                  <a:cubicBezTo>
                    <a:pt x="504" y="338"/>
                    <a:pt x="452" y="1"/>
                    <a:pt x="27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0"/>
            <p:cNvSpPr/>
            <p:nvPr/>
          </p:nvSpPr>
          <p:spPr>
            <a:xfrm>
              <a:off x="5883175" y="17722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288" y="0"/>
                  </a:moveTo>
                  <a:cubicBezTo>
                    <a:pt x="278" y="0"/>
                    <a:pt x="268" y="1"/>
                    <a:pt x="258" y="2"/>
                  </a:cubicBezTo>
                  <a:cubicBezTo>
                    <a:pt x="1" y="66"/>
                    <a:pt x="22" y="471"/>
                    <a:pt x="322" y="471"/>
                  </a:cubicBezTo>
                  <a:cubicBezTo>
                    <a:pt x="333" y="471"/>
                    <a:pt x="345" y="470"/>
                    <a:pt x="358" y="469"/>
                  </a:cubicBezTo>
                  <a:cubicBezTo>
                    <a:pt x="647" y="437"/>
                    <a:pt x="564" y="0"/>
                    <a:pt x="2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0"/>
            <p:cNvSpPr/>
            <p:nvPr/>
          </p:nvSpPr>
          <p:spPr>
            <a:xfrm>
              <a:off x="5817500" y="1825625"/>
              <a:ext cx="17675" cy="13525"/>
            </a:xfrm>
            <a:custGeom>
              <a:avLst/>
              <a:gdLst/>
              <a:ahLst/>
              <a:cxnLst/>
              <a:rect l="l" t="t" r="r" b="b"/>
              <a:pathLst>
                <a:path w="707" h="541" extrusionOk="0">
                  <a:moveTo>
                    <a:pt x="346" y="0"/>
                  </a:moveTo>
                  <a:cubicBezTo>
                    <a:pt x="336" y="0"/>
                    <a:pt x="326" y="1"/>
                    <a:pt x="316" y="2"/>
                  </a:cubicBezTo>
                  <a:cubicBezTo>
                    <a:pt x="1" y="33"/>
                    <a:pt x="43" y="541"/>
                    <a:pt x="330" y="541"/>
                  </a:cubicBezTo>
                  <a:cubicBezTo>
                    <a:pt x="347" y="541"/>
                    <a:pt x="364" y="539"/>
                    <a:pt x="383" y="535"/>
                  </a:cubicBezTo>
                  <a:cubicBezTo>
                    <a:pt x="706" y="503"/>
                    <a:pt x="653" y="0"/>
                    <a:pt x="34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0"/>
            <p:cNvSpPr/>
            <p:nvPr/>
          </p:nvSpPr>
          <p:spPr>
            <a:xfrm>
              <a:off x="5799525" y="18024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23" y="0"/>
                  </a:moveTo>
                  <a:cubicBezTo>
                    <a:pt x="19" y="0"/>
                    <a:pt x="12" y="8"/>
                    <a:pt x="1" y="30"/>
                  </a:cubicBezTo>
                  <a:cubicBezTo>
                    <a:pt x="23" y="30"/>
                    <a:pt x="31" y="0"/>
                    <a:pt x="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0"/>
            <p:cNvSpPr/>
            <p:nvPr/>
          </p:nvSpPr>
          <p:spPr>
            <a:xfrm>
              <a:off x="5824775" y="1796425"/>
              <a:ext cx="16225" cy="11775"/>
            </a:xfrm>
            <a:custGeom>
              <a:avLst/>
              <a:gdLst/>
              <a:ahLst/>
              <a:cxnLst/>
              <a:rect l="l" t="t" r="r" b="b"/>
              <a:pathLst>
                <a:path w="649" h="471" extrusionOk="0">
                  <a:moveTo>
                    <a:pt x="289" y="1"/>
                  </a:moveTo>
                  <a:cubicBezTo>
                    <a:pt x="279" y="1"/>
                    <a:pt x="269" y="1"/>
                    <a:pt x="259" y="2"/>
                  </a:cubicBezTo>
                  <a:cubicBezTo>
                    <a:pt x="1" y="34"/>
                    <a:pt x="54" y="471"/>
                    <a:pt x="328" y="471"/>
                  </a:cubicBezTo>
                  <a:cubicBezTo>
                    <a:pt x="338" y="471"/>
                    <a:pt x="348" y="470"/>
                    <a:pt x="359" y="469"/>
                  </a:cubicBezTo>
                  <a:cubicBezTo>
                    <a:pt x="648" y="437"/>
                    <a:pt x="565" y="1"/>
                    <a:pt x="2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0"/>
            <p:cNvSpPr/>
            <p:nvPr/>
          </p:nvSpPr>
          <p:spPr>
            <a:xfrm>
              <a:off x="5813725" y="1768050"/>
              <a:ext cx="12275" cy="8425"/>
            </a:xfrm>
            <a:custGeom>
              <a:avLst/>
              <a:gdLst/>
              <a:ahLst/>
              <a:cxnLst/>
              <a:rect l="l" t="t" r="r" b="b"/>
              <a:pathLst>
                <a:path w="491" h="337" extrusionOk="0">
                  <a:moveTo>
                    <a:pt x="294" y="1"/>
                  </a:moveTo>
                  <a:cubicBezTo>
                    <a:pt x="286" y="1"/>
                    <a:pt x="276" y="1"/>
                    <a:pt x="267" y="3"/>
                  </a:cubicBezTo>
                  <a:cubicBezTo>
                    <a:pt x="0" y="3"/>
                    <a:pt x="33" y="337"/>
                    <a:pt x="300" y="337"/>
                  </a:cubicBezTo>
                  <a:cubicBezTo>
                    <a:pt x="491" y="305"/>
                    <a:pt x="470" y="1"/>
                    <a:pt x="29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0"/>
            <p:cNvSpPr/>
            <p:nvPr/>
          </p:nvSpPr>
          <p:spPr>
            <a:xfrm>
              <a:off x="5792250" y="1783900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60" y="1"/>
                  </a:moveTo>
                  <a:cubicBezTo>
                    <a:pt x="249" y="1"/>
                    <a:pt x="237" y="2"/>
                    <a:pt x="225" y="3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3" y="438"/>
                    <a:pt x="314" y="438"/>
                    <a:pt x="325" y="437"/>
                  </a:cubicBezTo>
                  <a:cubicBezTo>
                    <a:pt x="549" y="372"/>
                    <a:pt x="528" y="1"/>
                    <a:pt x="26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0"/>
            <p:cNvSpPr/>
            <p:nvPr/>
          </p:nvSpPr>
          <p:spPr>
            <a:xfrm>
              <a:off x="5788975" y="1722200"/>
              <a:ext cx="17025" cy="11800"/>
            </a:xfrm>
            <a:custGeom>
              <a:avLst/>
              <a:gdLst/>
              <a:ahLst/>
              <a:cxnLst/>
              <a:rect l="l" t="t" r="r" b="b"/>
              <a:pathLst>
                <a:path w="681" h="472" extrusionOk="0">
                  <a:moveTo>
                    <a:pt x="356" y="1"/>
                  </a:moveTo>
                  <a:cubicBezTo>
                    <a:pt x="346" y="1"/>
                    <a:pt x="334" y="1"/>
                    <a:pt x="323" y="2"/>
                  </a:cubicBezTo>
                  <a:cubicBezTo>
                    <a:pt x="0" y="2"/>
                    <a:pt x="52" y="471"/>
                    <a:pt x="388" y="471"/>
                  </a:cubicBezTo>
                  <a:cubicBezTo>
                    <a:pt x="400" y="471"/>
                    <a:pt x="411" y="471"/>
                    <a:pt x="423" y="469"/>
                  </a:cubicBezTo>
                  <a:cubicBezTo>
                    <a:pt x="681" y="437"/>
                    <a:pt x="658" y="1"/>
                    <a:pt x="35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0"/>
            <p:cNvSpPr/>
            <p:nvPr/>
          </p:nvSpPr>
          <p:spPr>
            <a:xfrm>
              <a:off x="5817300" y="1708875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18" y="0"/>
                  </a:moveTo>
                  <a:cubicBezTo>
                    <a:pt x="309" y="0"/>
                    <a:pt x="300" y="1"/>
                    <a:pt x="291" y="2"/>
                  </a:cubicBezTo>
                  <a:cubicBezTo>
                    <a:pt x="1" y="34"/>
                    <a:pt x="53" y="470"/>
                    <a:pt x="327" y="470"/>
                  </a:cubicBezTo>
                  <a:cubicBezTo>
                    <a:pt x="337" y="470"/>
                    <a:pt x="347" y="470"/>
                    <a:pt x="357" y="469"/>
                  </a:cubicBezTo>
                  <a:cubicBezTo>
                    <a:pt x="647" y="437"/>
                    <a:pt x="564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0"/>
            <p:cNvSpPr/>
            <p:nvPr/>
          </p:nvSpPr>
          <p:spPr>
            <a:xfrm>
              <a:off x="5829800" y="1735550"/>
              <a:ext cx="17900" cy="14275"/>
            </a:xfrm>
            <a:custGeom>
              <a:avLst/>
              <a:gdLst/>
              <a:ahLst/>
              <a:cxnLst/>
              <a:rect l="l" t="t" r="r" b="b"/>
              <a:pathLst>
                <a:path w="716" h="571" extrusionOk="0">
                  <a:moveTo>
                    <a:pt x="352" y="1"/>
                  </a:moveTo>
                  <a:cubicBezTo>
                    <a:pt x="343" y="1"/>
                    <a:pt x="334" y="1"/>
                    <a:pt x="324" y="2"/>
                  </a:cubicBezTo>
                  <a:cubicBezTo>
                    <a:pt x="1" y="67"/>
                    <a:pt x="54" y="571"/>
                    <a:pt x="362" y="571"/>
                  </a:cubicBezTo>
                  <a:cubicBezTo>
                    <a:pt x="371" y="571"/>
                    <a:pt x="381" y="570"/>
                    <a:pt x="391" y="569"/>
                  </a:cubicBezTo>
                  <a:cubicBezTo>
                    <a:pt x="715" y="537"/>
                    <a:pt x="661" y="1"/>
                    <a:pt x="35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0"/>
            <p:cNvSpPr/>
            <p:nvPr/>
          </p:nvSpPr>
          <p:spPr>
            <a:xfrm>
              <a:off x="5789825" y="1752225"/>
              <a:ext cx="13650" cy="10125"/>
            </a:xfrm>
            <a:custGeom>
              <a:avLst/>
              <a:gdLst/>
              <a:ahLst/>
              <a:cxnLst/>
              <a:rect l="l" t="t" r="r" b="b"/>
              <a:pathLst>
                <a:path w="546" h="405" extrusionOk="0">
                  <a:moveTo>
                    <a:pt x="283" y="0"/>
                  </a:moveTo>
                  <a:cubicBezTo>
                    <a:pt x="274" y="0"/>
                    <a:pt x="265" y="1"/>
                    <a:pt x="256" y="2"/>
                  </a:cubicBezTo>
                  <a:cubicBezTo>
                    <a:pt x="0" y="66"/>
                    <a:pt x="20" y="405"/>
                    <a:pt x="256" y="405"/>
                  </a:cubicBezTo>
                  <a:cubicBezTo>
                    <a:pt x="266" y="405"/>
                    <a:pt x="277" y="404"/>
                    <a:pt x="289" y="403"/>
                  </a:cubicBezTo>
                  <a:cubicBezTo>
                    <a:pt x="545" y="371"/>
                    <a:pt x="494" y="0"/>
                    <a:pt x="28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0"/>
            <p:cNvSpPr/>
            <p:nvPr/>
          </p:nvSpPr>
          <p:spPr>
            <a:xfrm>
              <a:off x="5775600" y="1683825"/>
              <a:ext cx="12875" cy="9325"/>
            </a:xfrm>
            <a:custGeom>
              <a:avLst/>
              <a:gdLst/>
              <a:ahLst/>
              <a:cxnLst/>
              <a:rect l="l" t="t" r="r" b="b"/>
              <a:pathLst>
                <a:path w="515" h="373" extrusionOk="0">
                  <a:moveTo>
                    <a:pt x="254" y="1"/>
                  </a:moveTo>
                  <a:cubicBezTo>
                    <a:pt x="244" y="1"/>
                    <a:pt x="234" y="2"/>
                    <a:pt x="224" y="3"/>
                  </a:cubicBezTo>
                  <a:cubicBezTo>
                    <a:pt x="1" y="35"/>
                    <a:pt x="22" y="372"/>
                    <a:pt x="257" y="372"/>
                  </a:cubicBezTo>
                  <a:cubicBezTo>
                    <a:pt x="268" y="372"/>
                    <a:pt x="279" y="371"/>
                    <a:pt x="291" y="370"/>
                  </a:cubicBezTo>
                  <a:cubicBezTo>
                    <a:pt x="514" y="338"/>
                    <a:pt x="463" y="1"/>
                    <a:pt x="2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0"/>
            <p:cNvSpPr/>
            <p:nvPr/>
          </p:nvSpPr>
          <p:spPr>
            <a:xfrm>
              <a:off x="5804800" y="1658000"/>
              <a:ext cx="17850" cy="12600"/>
            </a:xfrm>
            <a:custGeom>
              <a:avLst/>
              <a:gdLst/>
              <a:ahLst/>
              <a:cxnLst/>
              <a:rect l="l" t="t" r="r" b="b"/>
              <a:pathLst>
                <a:path w="714" h="504" extrusionOk="0">
                  <a:moveTo>
                    <a:pt x="355" y="0"/>
                  </a:moveTo>
                  <a:cubicBezTo>
                    <a:pt x="345" y="0"/>
                    <a:pt x="334" y="1"/>
                    <a:pt x="324" y="2"/>
                  </a:cubicBezTo>
                  <a:cubicBezTo>
                    <a:pt x="1" y="34"/>
                    <a:pt x="53" y="504"/>
                    <a:pt x="359" y="504"/>
                  </a:cubicBezTo>
                  <a:cubicBezTo>
                    <a:pt x="369" y="504"/>
                    <a:pt x="380" y="503"/>
                    <a:pt x="390" y="502"/>
                  </a:cubicBezTo>
                  <a:cubicBezTo>
                    <a:pt x="713" y="470"/>
                    <a:pt x="661" y="0"/>
                    <a:pt x="3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0"/>
            <p:cNvSpPr/>
            <p:nvPr/>
          </p:nvSpPr>
          <p:spPr>
            <a:xfrm>
              <a:off x="5792325" y="1640350"/>
              <a:ext cx="15875" cy="10250"/>
            </a:xfrm>
            <a:custGeom>
              <a:avLst/>
              <a:gdLst/>
              <a:ahLst/>
              <a:cxnLst/>
              <a:rect l="l" t="t" r="r" b="b"/>
              <a:pathLst>
                <a:path w="635" h="410" extrusionOk="0">
                  <a:moveTo>
                    <a:pt x="343" y="0"/>
                  </a:moveTo>
                  <a:cubicBezTo>
                    <a:pt x="326" y="0"/>
                    <a:pt x="308" y="3"/>
                    <a:pt x="289" y="7"/>
                  </a:cubicBezTo>
                  <a:cubicBezTo>
                    <a:pt x="1" y="39"/>
                    <a:pt x="51" y="410"/>
                    <a:pt x="321" y="410"/>
                  </a:cubicBezTo>
                  <a:cubicBezTo>
                    <a:pt x="332" y="410"/>
                    <a:pt x="344" y="409"/>
                    <a:pt x="356" y="408"/>
                  </a:cubicBezTo>
                  <a:cubicBezTo>
                    <a:pt x="634" y="377"/>
                    <a:pt x="568" y="0"/>
                    <a:pt x="34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0"/>
            <p:cNvSpPr/>
            <p:nvPr/>
          </p:nvSpPr>
          <p:spPr>
            <a:xfrm>
              <a:off x="5762300" y="1659650"/>
              <a:ext cx="13625" cy="10150"/>
            </a:xfrm>
            <a:custGeom>
              <a:avLst/>
              <a:gdLst/>
              <a:ahLst/>
              <a:cxnLst/>
              <a:rect l="l" t="t" r="r" b="b"/>
              <a:pathLst>
                <a:path w="545" h="406" extrusionOk="0">
                  <a:moveTo>
                    <a:pt x="285" y="0"/>
                  </a:moveTo>
                  <a:cubicBezTo>
                    <a:pt x="276" y="0"/>
                    <a:pt x="266" y="1"/>
                    <a:pt x="256" y="3"/>
                  </a:cubicBezTo>
                  <a:cubicBezTo>
                    <a:pt x="0" y="66"/>
                    <a:pt x="50" y="405"/>
                    <a:pt x="260" y="405"/>
                  </a:cubicBezTo>
                  <a:cubicBezTo>
                    <a:pt x="269" y="405"/>
                    <a:pt x="279" y="404"/>
                    <a:pt x="289" y="403"/>
                  </a:cubicBezTo>
                  <a:cubicBezTo>
                    <a:pt x="544" y="339"/>
                    <a:pt x="494" y="0"/>
                    <a:pt x="28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0"/>
            <p:cNvSpPr/>
            <p:nvPr/>
          </p:nvSpPr>
          <p:spPr>
            <a:xfrm>
              <a:off x="5762250" y="1617125"/>
              <a:ext cx="13700" cy="10950"/>
            </a:xfrm>
            <a:custGeom>
              <a:avLst/>
              <a:gdLst/>
              <a:ahLst/>
              <a:cxnLst/>
              <a:rect l="l" t="t" r="r" b="b"/>
              <a:pathLst>
                <a:path w="548" h="438" extrusionOk="0">
                  <a:moveTo>
                    <a:pt x="289" y="0"/>
                  </a:moveTo>
                  <a:cubicBezTo>
                    <a:pt x="279" y="0"/>
                    <a:pt x="268" y="1"/>
                    <a:pt x="258" y="2"/>
                  </a:cubicBezTo>
                  <a:cubicBezTo>
                    <a:pt x="1" y="35"/>
                    <a:pt x="53" y="438"/>
                    <a:pt x="266" y="438"/>
                  </a:cubicBezTo>
                  <a:cubicBezTo>
                    <a:pt x="274" y="438"/>
                    <a:pt x="282" y="437"/>
                    <a:pt x="291" y="436"/>
                  </a:cubicBezTo>
                  <a:cubicBezTo>
                    <a:pt x="547" y="372"/>
                    <a:pt x="527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0"/>
            <p:cNvSpPr/>
            <p:nvPr/>
          </p:nvSpPr>
          <p:spPr>
            <a:xfrm>
              <a:off x="5820375" y="1685325"/>
              <a:ext cx="13875" cy="11425"/>
            </a:xfrm>
            <a:custGeom>
              <a:avLst/>
              <a:gdLst/>
              <a:ahLst/>
              <a:cxnLst/>
              <a:rect l="l" t="t" r="r" b="b"/>
              <a:pathLst>
                <a:path w="555" h="457" extrusionOk="0">
                  <a:moveTo>
                    <a:pt x="304" y="0"/>
                  </a:moveTo>
                  <a:cubicBezTo>
                    <a:pt x="218" y="0"/>
                    <a:pt x="123" y="51"/>
                    <a:pt x="68" y="143"/>
                  </a:cubicBezTo>
                  <a:cubicBezTo>
                    <a:pt x="1" y="277"/>
                    <a:pt x="68" y="410"/>
                    <a:pt x="201" y="443"/>
                  </a:cubicBezTo>
                  <a:cubicBezTo>
                    <a:pt x="228" y="452"/>
                    <a:pt x="254" y="456"/>
                    <a:pt x="279" y="456"/>
                  </a:cubicBezTo>
                  <a:cubicBezTo>
                    <a:pt x="441" y="456"/>
                    <a:pt x="555" y="283"/>
                    <a:pt x="468" y="110"/>
                  </a:cubicBezTo>
                  <a:cubicBezTo>
                    <a:pt x="438" y="35"/>
                    <a:pt x="374" y="0"/>
                    <a:pt x="30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0"/>
            <p:cNvSpPr/>
            <p:nvPr/>
          </p:nvSpPr>
          <p:spPr>
            <a:xfrm>
              <a:off x="6373275" y="2793850"/>
              <a:ext cx="183500" cy="121775"/>
            </a:xfrm>
            <a:custGeom>
              <a:avLst/>
              <a:gdLst/>
              <a:ahLst/>
              <a:cxnLst/>
              <a:rect l="l" t="t" r="r" b="b"/>
              <a:pathLst>
                <a:path w="7340" h="4871" extrusionOk="0">
                  <a:moveTo>
                    <a:pt x="3970" y="0"/>
                  </a:moveTo>
                  <a:lnTo>
                    <a:pt x="1" y="1502"/>
                  </a:lnTo>
                  <a:lnTo>
                    <a:pt x="167" y="1468"/>
                  </a:lnTo>
                  <a:lnTo>
                    <a:pt x="968" y="4871"/>
                  </a:lnTo>
                  <a:lnTo>
                    <a:pt x="7339" y="3470"/>
                  </a:lnTo>
                  <a:lnTo>
                    <a:pt x="4304" y="22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0"/>
            <p:cNvSpPr/>
            <p:nvPr/>
          </p:nvSpPr>
          <p:spPr>
            <a:xfrm>
              <a:off x="5889600" y="2592025"/>
              <a:ext cx="124275" cy="180175"/>
            </a:xfrm>
            <a:custGeom>
              <a:avLst/>
              <a:gdLst/>
              <a:ahLst/>
              <a:cxnLst/>
              <a:rect l="l" t="t" r="r" b="b"/>
              <a:pathLst>
                <a:path w="4971" h="7207" extrusionOk="0">
                  <a:moveTo>
                    <a:pt x="3403" y="1"/>
                  </a:moveTo>
                  <a:lnTo>
                    <a:pt x="1" y="868"/>
                  </a:lnTo>
                  <a:lnTo>
                    <a:pt x="1635" y="7206"/>
                  </a:lnTo>
                  <a:lnTo>
                    <a:pt x="2702" y="4137"/>
                  </a:lnTo>
                  <a:lnTo>
                    <a:pt x="4971" y="3704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0"/>
            <p:cNvSpPr/>
            <p:nvPr/>
          </p:nvSpPr>
          <p:spPr>
            <a:xfrm>
              <a:off x="5949900" y="2663400"/>
              <a:ext cx="17275" cy="32075"/>
            </a:xfrm>
            <a:custGeom>
              <a:avLst/>
              <a:gdLst/>
              <a:ahLst/>
              <a:cxnLst/>
              <a:rect l="l" t="t" r="r" b="b"/>
              <a:pathLst>
                <a:path w="691" h="1283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315"/>
                    <a:pt x="224" y="515"/>
                    <a:pt x="357" y="715"/>
                  </a:cubicBezTo>
                  <a:cubicBezTo>
                    <a:pt x="391" y="882"/>
                    <a:pt x="491" y="1116"/>
                    <a:pt x="691" y="1282"/>
                  </a:cubicBezTo>
                  <a:cubicBezTo>
                    <a:pt x="657" y="1049"/>
                    <a:pt x="524" y="815"/>
                    <a:pt x="391" y="649"/>
                  </a:cubicBezTo>
                  <a:cubicBezTo>
                    <a:pt x="257" y="448"/>
                    <a:pt x="190" y="215"/>
                    <a:pt x="57" y="15"/>
                  </a:cubicBezTo>
                  <a:cubicBezTo>
                    <a:pt x="47" y="5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0"/>
            <p:cNvSpPr/>
            <p:nvPr/>
          </p:nvSpPr>
          <p:spPr>
            <a:xfrm>
              <a:off x="5952600" y="2654250"/>
              <a:ext cx="24600" cy="42050"/>
            </a:xfrm>
            <a:custGeom>
              <a:avLst/>
              <a:gdLst/>
              <a:ahLst/>
              <a:cxnLst/>
              <a:rect l="l" t="t" r="r" b="b"/>
              <a:pathLst>
                <a:path w="984" h="1682" extrusionOk="0">
                  <a:moveTo>
                    <a:pt x="79" y="1"/>
                  </a:moveTo>
                  <a:cubicBezTo>
                    <a:pt x="41" y="1"/>
                    <a:pt x="0" y="32"/>
                    <a:pt x="49" y="81"/>
                  </a:cubicBezTo>
                  <a:cubicBezTo>
                    <a:pt x="416" y="581"/>
                    <a:pt x="649" y="1148"/>
                    <a:pt x="983" y="1682"/>
                  </a:cubicBezTo>
                  <a:cubicBezTo>
                    <a:pt x="816" y="1081"/>
                    <a:pt x="483" y="548"/>
                    <a:pt x="116" y="14"/>
                  </a:cubicBezTo>
                  <a:cubicBezTo>
                    <a:pt x="107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0"/>
            <p:cNvSpPr/>
            <p:nvPr/>
          </p:nvSpPr>
          <p:spPr>
            <a:xfrm>
              <a:off x="5974650" y="2658200"/>
              <a:ext cx="14225" cy="38925"/>
            </a:xfrm>
            <a:custGeom>
              <a:avLst/>
              <a:gdLst/>
              <a:ahLst/>
              <a:cxnLst/>
              <a:rect l="l" t="t" r="r" b="b"/>
              <a:pathLst>
                <a:path w="569" h="1557" extrusionOk="0">
                  <a:moveTo>
                    <a:pt x="29" y="1"/>
                  </a:moveTo>
                  <a:cubicBezTo>
                    <a:pt x="12" y="1"/>
                    <a:pt x="1" y="17"/>
                    <a:pt x="1" y="56"/>
                  </a:cubicBezTo>
                  <a:cubicBezTo>
                    <a:pt x="101" y="556"/>
                    <a:pt x="335" y="1057"/>
                    <a:pt x="535" y="1557"/>
                  </a:cubicBezTo>
                  <a:cubicBezTo>
                    <a:pt x="535" y="1557"/>
                    <a:pt x="568" y="1557"/>
                    <a:pt x="568" y="1524"/>
                  </a:cubicBezTo>
                  <a:cubicBezTo>
                    <a:pt x="435" y="1023"/>
                    <a:pt x="268" y="490"/>
                    <a:pt x="68" y="23"/>
                  </a:cubicBezTo>
                  <a:cubicBezTo>
                    <a:pt x="54" y="9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0"/>
            <p:cNvSpPr/>
            <p:nvPr/>
          </p:nvSpPr>
          <p:spPr>
            <a:xfrm>
              <a:off x="5983775" y="2669175"/>
              <a:ext cx="35150" cy="49650"/>
            </a:xfrm>
            <a:custGeom>
              <a:avLst/>
              <a:gdLst/>
              <a:ahLst/>
              <a:cxnLst/>
              <a:rect l="l" t="t" r="r" b="b"/>
              <a:pathLst>
                <a:path w="1406" h="1986" extrusionOk="0">
                  <a:moveTo>
                    <a:pt x="235" y="308"/>
                  </a:moveTo>
                  <a:cubicBezTo>
                    <a:pt x="272" y="477"/>
                    <a:pt x="282" y="647"/>
                    <a:pt x="269" y="822"/>
                  </a:cubicBezTo>
                  <a:lnTo>
                    <a:pt x="269" y="822"/>
                  </a:lnTo>
                  <a:cubicBezTo>
                    <a:pt x="258" y="820"/>
                    <a:pt x="247" y="819"/>
                    <a:pt x="236" y="818"/>
                  </a:cubicBezTo>
                  <a:cubicBezTo>
                    <a:pt x="233" y="818"/>
                    <a:pt x="231" y="818"/>
                    <a:pt x="228" y="818"/>
                  </a:cubicBezTo>
                  <a:lnTo>
                    <a:pt x="228" y="818"/>
                  </a:lnTo>
                  <a:cubicBezTo>
                    <a:pt x="197" y="653"/>
                    <a:pt x="198" y="480"/>
                    <a:pt x="235" y="308"/>
                  </a:cubicBezTo>
                  <a:close/>
                  <a:moveTo>
                    <a:pt x="350" y="967"/>
                  </a:moveTo>
                  <a:cubicBezTo>
                    <a:pt x="638" y="1017"/>
                    <a:pt x="893" y="1149"/>
                    <a:pt x="1070" y="1385"/>
                  </a:cubicBezTo>
                  <a:cubicBezTo>
                    <a:pt x="1205" y="1547"/>
                    <a:pt x="1406" y="1840"/>
                    <a:pt x="1212" y="1840"/>
                  </a:cubicBezTo>
                  <a:cubicBezTo>
                    <a:pt x="1167" y="1840"/>
                    <a:pt x="1099" y="1823"/>
                    <a:pt x="1004" y="1785"/>
                  </a:cubicBezTo>
                  <a:cubicBezTo>
                    <a:pt x="688" y="1643"/>
                    <a:pt x="454" y="1404"/>
                    <a:pt x="324" y="1120"/>
                  </a:cubicBezTo>
                  <a:lnTo>
                    <a:pt x="324" y="1120"/>
                  </a:lnTo>
                  <a:cubicBezTo>
                    <a:pt x="335" y="1068"/>
                    <a:pt x="343" y="1017"/>
                    <a:pt x="350" y="967"/>
                  </a:cubicBezTo>
                  <a:close/>
                  <a:moveTo>
                    <a:pt x="199" y="1"/>
                  </a:moveTo>
                  <a:cubicBezTo>
                    <a:pt x="178" y="1"/>
                    <a:pt x="153" y="17"/>
                    <a:pt x="136" y="51"/>
                  </a:cubicBezTo>
                  <a:cubicBezTo>
                    <a:pt x="0" y="458"/>
                    <a:pt x="35" y="873"/>
                    <a:pt x="204" y="1214"/>
                  </a:cubicBezTo>
                  <a:lnTo>
                    <a:pt x="204" y="1214"/>
                  </a:lnTo>
                  <a:cubicBezTo>
                    <a:pt x="204" y="1215"/>
                    <a:pt x="203" y="1217"/>
                    <a:pt x="203" y="1218"/>
                  </a:cubicBezTo>
                  <a:cubicBezTo>
                    <a:pt x="203" y="1218"/>
                    <a:pt x="205" y="1220"/>
                    <a:pt x="208" y="1222"/>
                  </a:cubicBezTo>
                  <a:lnTo>
                    <a:pt x="208" y="1222"/>
                  </a:lnTo>
                  <a:cubicBezTo>
                    <a:pt x="414" y="1630"/>
                    <a:pt x="811" y="1931"/>
                    <a:pt x="1337" y="1985"/>
                  </a:cubicBezTo>
                  <a:cubicBezTo>
                    <a:pt x="1371" y="1985"/>
                    <a:pt x="1404" y="1952"/>
                    <a:pt x="1404" y="1919"/>
                  </a:cubicBezTo>
                  <a:cubicBezTo>
                    <a:pt x="1342" y="1362"/>
                    <a:pt x="907" y="948"/>
                    <a:pt x="365" y="838"/>
                  </a:cubicBezTo>
                  <a:lnTo>
                    <a:pt x="365" y="838"/>
                  </a:lnTo>
                  <a:cubicBezTo>
                    <a:pt x="385" y="597"/>
                    <a:pt x="361" y="373"/>
                    <a:pt x="278" y="151"/>
                  </a:cubicBezTo>
                  <a:lnTo>
                    <a:pt x="278" y="151"/>
                  </a:lnTo>
                  <a:cubicBezTo>
                    <a:pt x="286" y="129"/>
                    <a:pt x="294" y="106"/>
                    <a:pt x="303" y="84"/>
                  </a:cubicBezTo>
                  <a:lnTo>
                    <a:pt x="251" y="84"/>
                  </a:lnTo>
                  <a:cubicBezTo>
                    <a:pt x="246" y="73"/>
                    <a:pt x="241" y="62"/>
                    <a:pt x="236" y="51"/>
                  </a:cubicBezTo>
                  <a:cubicBezTo>
                    <a:pt x="236" y="17"/>
                    <a:pt x="220" y="1"/>
                    <a:pt x="19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0"/>
            <p:cNvSpPr/>
            <p:nvPr/>
          </p:nvSpPr>
          <p:spPr>
            <a:xfrm>
              <a:off x="5896275" y="2610475"/>
              <a:ext cx="37550" cy="162350"/>
            </a:xfrm>
            <a:custGeom>
              <a:avLst/>
              <a:gdLst/>
              <a:ahLst/>
              <a:cxnLst/>
              <a:rect l="l" t="t" r="r" b="b"/>
              <a:pathLst>
                <a:path w="1502" h="6494" extrusionOk="0">
                  <a:moveTo>
                    <a:pt x="77" y="0"/>
                  </a:moveTo>
                  <a:cubicBezTo>
                    <a:pt x="41" y="0"/>
                    <a:pt x="0" y="27"/>
                    <a:pt x="0" y="64"/>
                  </a:cubicBezTo>
                  <a:cubicBezTo>
                    <a:pt x="534" y="2165"/>
                    <a:pt x="901" y="4300"/>
                    <a:pt x="1401" y="6468"/>
                  </a:cubicBezTo>
                  <a:cubicBezTo>
                    <a:pt x="1435" y="6485"/>
                    <a:pt x="1460" y="6493"/>
                    <a:pt x="1476" y="6493"/>
                  </a:cubicBezTo>
                  <a:cubicBezTo>
                    <a:pt x="1493" y="6493"/>
                    <a:pt x="1501" y="6485"/>
                    <a:pt x="1501" y="6468"/>
                  </a:cubicBezTo>
                  <a:cubicBezTo>
                    <a:pt x="1235" y="4300"/>
                    <a:pt x="701" y="2165"/>
                    <a:pt x="134" y="64"/>
                  </a:cubicBezTo>
                  <a:cubicBezTo>
                    <a:pt x="134" y="18"/>
                    <a:pt x="107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0"/>
            <p:cNvSpPr/>
            <p:nvPr/>
          </p:nvSpPr>
          <p:spPr>
            <a:xfrm>
              <a:off x="5906475" y="2618725"/>
              <a:ext cx="86550" cy="20400"/>
            </a:xfrm>
            <a:custGeom>
              <a:avLst/>
              <a:gdLst/>
              <a:ahLst/>
              <a:cxnLst/>
              <a:rect l="l" t="t" r="r" b="b"/>
              <a:pathLst>
                <a:path w="3462" h="816" extrusionOk="0">
                  <a:moveTo>
                    <a:pt x="3395" y="0"/>
                  </a:moveTo>
                  <a:cubicBezTo>
                    <a:pt x="2228" y="100"/>
                    <a:pt x="1060" y="301"/>
                    <a:pt x="59" y="801"/>
                  </a:cubicBezTo>
                  <a:cubicBezTo>
                    <a:pt x="1127" y="467"/>
                    <a:pt x="2228" y="234"/>
                    <a:pt x="3395" y="100"/>
                  </a:cubicBezTo>
                  <a:cubicBezTo>
                    <a:pt x="3462" y="100"/>
                    <a:pt x="3428" y="0"/>
                    <a:pt x="3395" y="0"/>
                  </a:cubicBezTo>
                  <a:close/>
                  <a:moveTo>
                    <a:pt x="59" y="801"/>
                  </a:moveTo>
                  <a:cubicBezTo>
                    <a:pt x="15" y="801"/>
                    <a:pt x="0" y="816"/>
                    <a:pt x="15" y="816"/>
                  </a:cubicBezTo>
                  <a:cubicBezTo>
                    <a:pt x="22" y="816"/>
                    <a:pt x="37" y="812"/>
                    <a:pt x="59" y="80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0"/>
            <p:cNvSpPr/>
            <p:nvPr/>
          </p:nvSpPr>
          <p:spPr>
            <a:xfrm>
              <a:off x="6386275" y="2829350"/>
              <a:ext cx="26225" cy="79925"/>
            </a:xfrm>
            <a:custGeom>
              <a:avLst/>
              <a:gdLst/>
              <a:ahLst/>
              <a:cxnLst/>
              <a:rect l="l" t="t" r="r" b="b"/>
              <a:pathLst>
                <a:path w="1049" h="3197" extrusionOk="0">
                  <a:moveTo>
                    <a:pt x="100" y="1"/>
                  </a:moveTo>
                  <a:cubicBezTo>
                    <a:pt x="53" y="1"/>
                    <a:pt x="1" y="25"/>
                    <a:pt x="48" y="48"/>
                  </a:cubicBezTo>
                  <a:cubicBezTo>
                    <a:pt x="215" y="1082"/>
                    <a:pt x="481" y="2216"/>
                    <a:pt x="948" y="3184"/>
                  </a:cubicBezTo>
                  <a:cubicBezTo>
                    <a:pt x="957" y="3193"/>
                    <a:pt x="969" y="3197"/>
                    <a:pt x="980" y="3197"/>
                  </a:cubicBezTo>
                  <a:cubicBezTo>
                    <a:pt x="1013" y="3197"/>
                    <a:pt x="1048" y="3166"/>
                    <a:pt x="1048" y="3117"/>
                  </a:cubicBezTo>
                  <a:cubicBezTo>
                    <a:pt x="682" y="2083"/>
                    <a:pt x="381" y="10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20"/>
            <p:cNvSpPr/>
            <p:nvPr/>
          </p:nvSpPr>
          <p:spPr>
            <a:xfrm>
              <a:off x="6395800" y="2878900"/>
              <a:ext cx="159300" cy="34450"/>
            </a:xfrm>
            <a:custGeom>
              <a:avLst/>
              <a:gdLst/>
              <a:ahLst/>
              <a:cxnLst/>
              <a:rect l="l" t="t" r="r" b="b"/>
              <a:pathLst>
                <a:path w="6372" h="1378" extrusionOk="0">
                  <a:moveTo>
                    <a:pt x="6338" y="1"/>
                  </a:moveTo>
                  <a:cubicBezTo>
                    <a:pt x="4237" y="201"/>
                    <a:pt x="2035" y="668"/>
                    <a:pt x="0" y="1268"/>
                  </a:cubicBezTo>
                  <a:cubicBezTo>
                    <a:pt x="0" y="1323"/>
                    <a:pt x="0" y="1377"/>
                    <a:pt x="18" y="1377"/>
                  </a:cubicBezTo>
                  <a:cubicBezTo>
                    <a:pt x="23" y="1377"/>
                    <a:pt x="28" y="1375"/>
                    <a:pt x="34" y="1369"/>
                  </a:cubicBezTo>
                  <a:cubicBezTo>
                    <a:pt x="2102" y="835"/>
                    <a:pt x="4203" y="401"/>
                    <a:pt x="6338" y="68"/>
                  </a:cubicBezTo>
                  <a:cubicBezTo>
                    <a:pt x="6372" y="68"/>
                    <a:pt x="6372" y="1"/>
                    <a:pt x="63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20"/>
            <p:cNvSpPr/>
            <p:nvPr/>
          </p:nvSpPr>
          <p:spPr>
            <a:xfrm>
              <a:off x="6464175" y="2847000"/>
              <a:ext cx="18900" cy="11925"/>
            </a:xfrm>
            <a:custGeom>
              <a:avLst/>
              <a:gdLst/>
              <a:ahLst/>
              <a:cxnLst/>
              <a:rect l="l" t="t" r="r" b="b"/>
              <a:pathLst>
                <a:path w="756" h="477" extrusionOk="0">
                  <a:moveTo>
                    <a:pt x="688" y="0"/>
                  </a:moveTo>
                  <a:cubicBezTo>
                    <a:pt x="681" y="0"/>
                    <a:pt x="674" y="3"/>
                    <a:pt x="668" y="9"/>
                  </a:cubicBezTo>
                  <a:cubicBezTo>
                    <a:pt x="468" y="143"/>
                    <a:pt x="267" y="310"/>
                    <a:pt x="34" y="443"/>
                  </a:cubicBezTo>
                  <a:cubicBezTo>
                    <a:pt x="1" y="443"/>
                    <a:pt x="1" y="476"/>
                    <a:pt x="34" y="476"/>
                  </a:cubicBezTo>
                  <a:cubicBezTo>
                    <a:pt x="267" y="343"/>
                    <a:pt x="501" y="243"/>
                    <a:pt x="701" y="109"/>
                  </a:cubicBezTo>
                  <a:cubicBezTo>
                    <a:pt x="756" y="55"/>
                    <a:pt x="721" y="0"/>
                    <a:pt x="6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20"/>
            <p:cNvSpPr/>
            <p:nvPr/>
          </p:nvSpPr>
          <p:spPr>
            <a:xfrm>
              <a:off x="6460000" y="2838875"/>
              <a:ext cx="21725" cy="9200"/>
            </a:xfrm>
            <a:custGeom>
              <a:avLst/>
              <a:gdLst/>
              <a:ahLst/>
              <a:cxnLst/>
              <a:rect l="l" t="t" r="r" b="b"/>
              <a:pathLst>
                <a:path w="869" h="368" extrusionOk="0">
                  <a:moveTo>
                    <a:pt x="801" y="1"/>
                  </a:moveTo>
                  <a:cubicBezTo>
                    <a:pt x="668" y="1"/>
                    <a:pt x="535" y="101"/>
                    <a:pt x="434" y="134"/>
                  </a:cubicBezTo>
                  <a:cubicBezTo>
                    <a:pt x="301" y="168"/>
                    <a:pt x="168" y="268"/>
                    <a:pt x="1" y="301"/>
                  </a:cubicBezTo>
                  <a:cubicBezTo>
                    <a:pt x="1" y="334"/>
                    <a:pt x="1" y="368"/>
                    <a:pt x="34" y="368"/>
                  </a:cubicBezTo>
                  <a:cubicBezTo>
                    <a:pt x="168" y="334"/>
                    <a:pt x="301" y="301"/>
                    <a:pt x="468" y="234"/>
                  </a:cubicBezTo>
                  <a:cubicBezTo>
                    <a:pt x="601" y="201"/>
                    <a:pt x="768" y="168"/>
                    <a:pt x="835" y="101"/>
                  </a:cubicBezTo>
                  <a:cubicBezTo>
                    <a:pt x="868" y="34"/>
                    <a:pt x="835" y="1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0"/>
            <p:cNvSpPr/>
            <p:nvPr/>
          </p:nvSpPr>
          <p:spPr>
            <a:xfrm>
              <a:off x="6459175" y="2831375"/>
              <a:ext cx="22550" cy="4200"/>
            </a:xfrm>
            <a:custGeom>
              <a:avLst/>
              <a:gdLst/>
              <a:ahLst/>
              <a:cxnLst/>
              <a:rect l="l" t="t" r="r" b="b"/>
              <a:pathLst>
                <a:path w="902" h="168" extrusionOk="0">
                  <a:moveTo>
                    <a:pt x="834" y="1"/>
                  </a:moveTo>
                  <a:cubicBezTo>
                    <a:pt x="534" y="1"/>
                    <a:pt x="301" y="34"/>
                    <a:pt x="34" y="134"/>
                  </a:cubicBezTo>
                  <a:cubicBezTo>
                    <a:pt x="0" y="134"/>
                    <a:pt x="0" y="167"/>
                    <a:pt x="34" y="167"/>
                  </a:cubicBezTo>
                  <a:cubicBezTo>
                    <a:pt x="301" y="134"/>
                    <a:pt x="568" y="134"/>
                    <a:pt x="834" y="134"/>
                  </a:cubicBezTo>
                  <a:cubicBezTo>
                    <a:pt x="901" y="134"/>
                    <a:pt x="901" y="1"/>
                    <a:pt x="8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0"/>
            <p:cNvSpPr/>
            <p:nvPr/>
          </p:nvSpPr>
          <p:spPr>
            <a:xfrm>
              <a:off x="6450825" y="2810675"/>
              <a:ext cx="36725" cy="20025"/>
            </a:xfrm>
            <a:custGeom>
              <a:avLst/>
              <a:gdLst/>
              <a:ahLst/>
              <a:cxnLst/>
              <a:rect l="l" t="t" r="r" b="b"/>
              <a:pathLst>
                <a:path w="1469" h="801" extrusionOk="0">
                  <a:moveTo>
                    <a:pt x="501" y="295"/>
                  </a:moveTo>
                  <a:cubicBezTo>
                    <a:pt x="568" y="295"/>
                    <a:pt x="701" y="428"/>
                    <a:pt x="735" y="462"/>
                  </a:cubicBezTo>
                  <a:cubicBezTo>
                    <a:pt x="787" y="514"/>
                    <a:pt x="831" y="557"/>
                    <a:pt x="874" y="606"/>
                  </a:cubicBezTo>
                  <a:lnTo>
                    <a:pt x="874" y="606"/>
                  </a:lnTo>
                  <a:cubicBezTo>
                    <a:pt x="849" y="603"/>
                    <a:pt x="825" y="599"/>
                    <a:pt x="801" y="595"/>
                  </a:cubicBezTo>
                  <a:cubicBezTo>
                    <a:pt x="668" y="562"/>
                    <a:pt x="568" y="495"/>
                    <a:pt x="501" y="462"/>
                  </a:cubicBezTo>
                  <a:cubicBezTo>
                    <a:pt x="468" y="428"/>
                    <a:pt x="234" y="295"/>
                    <a:pt x="501" y="295"/>
                  </a:cubicBezTo>
                  <a:close/>
                  <a:moveTo>
                    <a:pt x="1273" y="121"/>
                  </a:moveTo>
                  <a:cubicBezTo>
                    <a:pt x="1291" y="121"/>
                    <a:pt x="1312" y="133"/>
                    <a:pt x="1335" y="161"/>
                  </a:cubicBezTo>
                  <a:cubicBezTo>
                    <a:pt x="1369" y="228"/>
                    <a:pt x="1335" y="328"/>
                    <a:pt x="1335" y="395"/>
                  </a:cubicBezTo>
                  <a:cubicBezTo>
                    <a:pt x="1319" y="527"/>
                    <a:pt x="1237" y="585"/>
                    <a:pt x="1135" y="607"/>
                  </a:cubicBezTo>
                  <a:lnTo>
                    <a:pt x="1135" y="607"/>
                  </a:lnTo>
                  <a:lnTo>
                    <a:pt x="1135" y="428"/>
                  </a:lnTo>
                  <a:cubicBezTo>
                    <a:pt x="1135" y="401"/>
                    <a:pt x="1181" y="121"/>
                    <a:pt x="1273" y="121"/>
                  </a:cubicBezTo>
                  <a:close/>
                  <a:moveTo>
                    <a:pt x="1262" y="1"/>
                  </a:moveTo>
                  <a:cubicBezTo>
                    <a:pt x="1208" y="1"/>
                    <a:pt x="1154" y="37"/>
                    <a:pt x="1135" y="95"/>
                  </a:cubicBezTo>
                  <a:cubicBezTo>
                    <a:pt x="1028" y="229"/>
                    <a:pt x="985" y="449"/>
                    <a:pt x="990" y="617"/>
                  </a:cubicBezTo>
                  <a:lnTo>
                    <a:pt x="990" y="617"/>
                  </a:lnTo>
                  <a:cubicBezTo>
                    <a:pt x="976" y="616"/>
                    <a:pt x="962" y="615"/>
                    <a:pt x="949" y="614"/>
                  </a:cubicBezTo>
                  <a:lnTo>
                    <a:pt x="949" y="614"/>
                  </a:lnTo>
                  <a:cubicBezTo>
                    <a:pt x="816" y="423"/>
                    <a:pt x="568" y="151"/>
                    <a:pt x="364" y="151"/>
                  </a:cubicBezTo>
                  <a:cubicBezTo>
                    <a:pt x="304" y="151"/>
                    <a:pt x="249" y="174"/>
                    <a:pt x="201" y="228"/>
                  </a:cubicBezTo>
                  <a:cubicBezTo>
                    <a:pt x="1" y="495"/>
                    <a:pt x="835" y="762"/>
                    <a:pt x="1002" y="762"/>
                  </a:cubicBezTo>
                  <a:cubicBezTo>
                    <a:pt x="1002" y="790"/>
                    <a:pt x="1014" y="800"/>
                    <a:pt x="1025" y="800"/>
                  </a:cubicBezTo>
                  <a:cubicBezTo>
                    <a:pt x="1040" y="800"/>
                    <a:pt x="1054" y="781"/>
                    <a:pt x="1035" y="762"/>
                  </a:cubicBezTo>
                  <a:cubicBezTo>
                    <a:pt x="1035" y="762"/>
                    <a:pt x="1035" y="761"/>
                    <a:pt x="1035" y="761"/>
                  </a:cubicBezTo>
                  <a:lnTo>
                    <a:pt x="1035" y="761"/>
                  </a:lnTo>
                  <a:cubicBezTo>
                    <a:pt x="1038" y="761"/>
                    <a:pt x="1041" y="761"/>
                    <a:pt x="1045" y="761"/>
                  </a:cubicBezTo>
                  <a:lnTo>
                    <a:pt x="1045" y="761"/>
                  </a:lnTo>
                  <a:cubicBezTo>
                    <a:pt x="1057" y="765"/>
                    <a:pt x="1071" y="767"/>
                    <a:pt x="1084" y="767"/>
                  </a:cubicBezTo>
                  <a:cubicBezTo>
                    <a:pt x="1100" y="767"/>
                    <a:pt x="1116" y="763"/>
                    <a:pt x="1125" y="754"/>
                  </a:cubicBezTo>
                  <a:lnTo>
                    <a:pt x="1125" y="754"/>
                  </a:lnTo>
                  <a:cubicBezTo>
                    <a:pt x="1244" y="737"/>
                    <a:pt x="1344" y="687"/>
                    <a:pt x="1369" y="562"/>
                  </a:cubicBezTo>
                  <a:cubicBezTo>
                    <a:pt x="1402" y="428"/>
                    <a:pt x="1469" y="161"/>
                    <a:pt x="1369" y="61"/>
                  </a:cubicBezTo>
                  <a:cubicBezTo>
                    <a:pt x="1341" y="19"/>
                    <a:pt x="1301" y="1"/>
                    <a:pt x="126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3" name="Google Shape;3313;p20"/>
          <p:cNvSpPr txBox="1">
            <a:spLocks noGrp="1"/>
          </p:cNvSpPr>
          <p:nvPr>
            <p:ph type="ctrTitle"/>
          </p:nvPr>
        </p:nvSpPr>
        <p:spPr>
          <a:xfrm>
            <a:off x="2601450" y="1518900"/>
            <a:ext cx="3941100" cy="10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Font typeface="Jua"/>
              <a:buNone/>
              <a:defRPr sz="7000"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14" name="Google Shape;3314;p20"/>
          <p:cNvSpPr txBox="1">
            <a:spLocks noGrp="1"/>
          </p:cNvSpPr>
          <p:nvPr>
            <p:ph type="subTitle" idx="1"/>
          </p:nvPr>
        </p:nvSpPr>
        <p:spPr>
          <a:xfrm>
            <a:off x="3033900" y="2437900"/>
            <a:ext cx="3076200" cy="11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" name="Google Shape;3316;p21"/>
          <p:cNvSpPr txBox="1">
            <a:spLocks noGrp="1"/>
          </p:cNvSpPr>
          <p:nvPr>
            <p:ph type="title"/>
          </p:nvPr>
        </p:nvSpPr>
        <p:spPr>
          <a:xfrm>
            <a:off x="1591650" y="1618225"/>
            <a:ext cx="5960700" cy="15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2800">
                <a:latin typeface="Jua"/>
                <a:ea typeface="Jua"/>
                <a:cs typeface="Jua"/>
                <a:sym typeface="J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17" name="Google Shape;3317;p21"/>
          <p:cNvSpPr txBox="1">
            <a:spLocks noGrp="1"/>
          </p:cNvSpPr>
          <p:nvPr>
            <p:ph type="subTitle" idx="1"/>
          </p:nvPr>
        </p:nvSpPr>
        <p:spPr>
          <a:xfrm>
            <a:off x="3111447" y="3079175"/>
            <a:ext cx="29211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3318" name="Google Shape;3318;p21"/>
          <p:cNvSpPr/>
          <p:nvPr/>
        </p:nvSpPr>
        <p:spPr>
          <a:xfrm rot="-7824743">
            <a:off x="673521" y="391272"/>
            <a:ext cx="649701" cy="1188681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319" name="Google Shape;3319;p21"/>
          <p:cNvSpPr/>
          <p:nvPr/>
        </p:nvSpPr>
        <p:spPr>
          <a:xfrm rot="2825555">
            <a:off x="8217959" y="3920636"/>
            <a:ext cx="559910" cy="1024244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a"/>
              <a:buNone/>
              <a:defRPr sz="2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Char char="●"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66" r:id="rId4"/>
    <p:sldLayoutId id="2147483667" r:id="rId5"/>
    <p:sldLayoutId id="214748367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1" name="Google Shape;6521;p35"/>
          <p:cNvSpPr/>
          <p:nvPr/>
        </p:nvSpPr>
        <p:spPr>
          <a:xfrm>
            <a:off x="2039702" y="1260650"/>
            <a:ext cx="5064595" cy="2946750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522" name="Google Shape;6522;p35"/>
          <p:cNvSpPr txBox="1">
            <a:spLocks noGrp="1"/>
          </p:cNvSpPr>
          <p:nvPr>
            <p:ph type="ctrTitle"/>
          </p:nvPr>
        </p:nvSpPr>
        <p:spPr>
          <a:xfrm>
            <a:off x="1691309" y="1426209"/>
            <a:ext cx="5761380" cy="19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Unit7:</a:t>
            </a:r>
            <a:r>
              <a:rPr lang="en" sz="2800" dirty="0"/>
              <a:t> </a:t>
            </a:r>
            <a:r>
              <a:rPr lang="en" dirty="0"/>
              <a:t>Cultural Diversity</a:t>
            </a:r>
            <a:endParaRPr b="0" dirty="0"/>
          </a:p>
        </p:txBody>
      </p:sp>
      <p:sp>
        <p:nvSpPr>
          <p:cNvPr id="6523" name="Google Shape;6523;p35"/>
          <p:cNvSpPr txBox="1">
            <a:spLocks noGrp="1"/>
          </p:cNvSpPr>
          <p:nvPr>
            <p:ph type="subTitle" idx="1"/>
          </p:nvPr>
        </p:nvSpPr>
        <p:spPr>
          <a:xfrm>
            <a:off x="2923435" y="3172154"/>
            <a:ext cx="3297128" cy="6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Speaking: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Traditions around the world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DC54-26E8-456E-8B4B-36DEAFD0EC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7040" y="186408"/>
            <a:ext cx="5959475" cy="505253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sz="2400" u="sng" dirty="0"/>
              <a:t>Activity 2:</a:t>
            </a:r>
            <a:r>
              <a:rPr lang="en-US" sz="2400" dirty="0">
                <a:sym typeface="Nanum Gothic"/>
              </a:rPr>
              <a:t> Work in groups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8504B6-C461-4C4B-B908-CC174CC3F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20" t="23463" r="7532" b="13828"/>
          <a:stretch/>
        </p:blipFill>
        <p:spPr>
          <a:xfrm>
            <a:off x="4577924" y="691661"/>
            <a:ext cx="4363627" cy="388034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DE96171-7D4A-456E-AA66-0FF49065931F}"/>
              </a:ext>
            </a:extLst>
          </p:cNvPr>
          <p:cNvSpPr/>
          <p:nvPr/>
        </p:nvSpPr>
        <p:spPr>
          <a:xfrm>
            <a:off x="4580499" y="691659"/>
            <a:ext cx="4361052" cy="3997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C06C55-D2C3-4855-BEC5-9350D2B517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13" t="39425" r="42949" b="23178"/>
          <a:stretch/>
        </p:blipFill>
        <p:spPr>
          <a:xfrm>
            <a:off x="82062" y="974175"/>
            <a:ext cx="4484015" cy="192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0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DC54-26E8-456E-8B4B-36DEAFD0EC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7040" y="186408"/>
            <a:ext cx="5959475" cy="505253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sz="2400" u="sng" dirty="0"/>
              <a:t>Activity 3:</a:t>
            </a:r>
            <a:endParaRPr lang="en-US" sz="2400" dirty="0">
              <a:sym typeface="Nanum Gothic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8504B6-C461-4C4B-B908-CC174CC3F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20" t="23463" r="7532" b="13828"/>
          <a:stretch/>
        </p:blipFill>
        <p:spPr>
          <a:xfrm>
            <a:off x="4485642" y="691660"/>
            <a:ext cx="4455909" cy="39624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966578-C31B-468B-89BF-93B1E27A0C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08" t="13429" r="13846" b="15425"/>
          <a:stretch/>
        </p:blipFill>
        <p:spPr>
          <a:xfrm>
            <a:off x="636269" y="715101"/>
            <a:ext cx="3680143" cy="4349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2238D7-8A3F-428A-9D69-D1B423CA3A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794" t="31672" r="9476" b="27054"/>
          <a:stretch/>
        </p:blipFill>
        <p:spPr>
          <a:xfrm>
            <a:off x="2344045" y="1137138"/>
            <a:ext cx="4455910" cy="212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DC54-26E8-456E-8B4B-36DEAFD0EC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7040" y="186408"/>
            <a:ext cx="5959475" cy="505253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sz="2400" u="sng" dirty="0"/>
              <a:t>Activity 3:</a:t>
            </a:r>
            <a:endParaRPr lang="en-US" sz="2400" dirty="0">
              <a:sym typeface="Nanum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238D7-8A3F-428A-9D69-D1B423CA3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94" t="31672" r="9476" b="27054"/>
          <a:stretch/>
        </p:blipFill>
        <p:spPr>
          <a:xfrm>
            <a:off x="2344045" y="902678"/>
            <a:ext cx="4455910" cy="212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1" name="Google Shape;6541;p38"/>
          <p:cNvGrpSpPr/>
          <p:nvPr/>
        </p:nvGrpSpPr>
        <p:grpSpPr>
          <a:xfrm rot="227381">
            <a:off x="354451" y="3068331"/>
            <a:ext cx="804845" cy="1593213"/>
            <a:chOff x="5752000" y="1322550"/>
            <a:chExt cx="804775" cy="1593075"/>
          </a:xfrm>
        </p:grpSpPr>
        <p:sp>
          <p:nvSpPr>
            <p:cNvPr id="6542" name="Google Shape;6542;p38"/>
            <p:cNvSpPr/>
            <p:nvPr/>
          </p:nvSpPr>
          <p:spPr>
            <a:xfrm>
              <a:off x="5988000" y="1532950"/>
              <a:ext cx="184325" cy="180150"/>
            </a:xfrm>
            <a:custGeom>
              <a:avLst/>
              <a:gdLst/>
              <a:ahLst/>
              <a:cxnLst/>
              <a:rect l="l" t="t" r="r" b="b"/>
              <a:pathLst>
                <a:path w="7373" h="7206" extrusionOk="0">
                  <a:moveTo>
                    <a:pt x="4471" y="0"/>
                  </a:moveTo>
                  <a:cubicBezTo>
                    <a:pt x="4304" y="0"/>
                    <a:pt x="4070" y="67"/>
                    <a:pt x="3903" y="200"/>
                  </a:cubicBezTo>
                  <a:cubicBezTo>
                    <a:pt x="3603" y="467"/>
                    <a:pt x="3336" y="701"/>
                    <a:pt x="3136" y="1034"/>
                  </a:cubicBezTo>
                  <a:cubicBezTo>
                    <a:pt x="2836" y="1501"/>
                    <a:pt x="2569" y="2035"/>
                    <a:pt x="2102" y="2335"/>
                  </a:cubicBezTo>
                  <a:cubicBezTo>
                    <a:pt x="1835" y="2502"/>
                    <a:pt x="1502" y="2535"/>
                    <a:pt x="1202" y="2669"/>
                  </a:cubicBezTo>
                  <a:cubicBezTo>
                    <a:pt x="401" y="3002"/>
                    <a:pt x="1" y="3970"/>
                    <a:pt x="34" y="4837"/>
                  </a:cubicBezTo>
                  <a:cubicBezTo>
                    <a:pt x="101" y="5704"/>
                    <a:pt x="534" y="6505"/>
                    <a:pt x="1068" y="7205"/>
                  </a:cubicBezTo>
                  <a:lnTo>
                    <a:pt x="901" y="6872"/>
                  </a:lnTo>
                  <a:cubicBezTo>
                    <a:pt x="2136" y="6672"/>
                    <a:pt x="3336" y="6405"/>
                    <a:pt x="4471" y="5905"/>
                  </a:cubicBezTo>
                  <a:cubicBezTo>
                    <a:pt x="5571" y="5404"/>
                    <a:pt x="6639" y="4570"/>
                    <a:pt x="7139" y="3436"/>
                  </a:cubicBezTo>
                  <a:cubicBezTo>
                    <a:pt x="7239" y="3169"/>
                    <a:pt x="7373" y="2869"/>
                    <a:pt x="7339" y="2569"/>
                  </a:cubicBezTo>
                  <a:cubicBezTo>
                    <a:pt x="7339" y="2269"/>
                    <a:pt x="7172" y="2002"/>
                    <a:pt x="6906" y="1835"/>
                  </a:cubicBezTo>
                  <a:cubicBezTo>
                    <a:pt x="6819" y="1785"/>
                    <a:pt x="6713" y="1759"/>
                    <a:pt x="6607" y="1759"/>
                  </a:cubicBezTo>
                  <a:cubicBezTo>
                    <a:pt x="6427" y="1759"/>
                    <a:pt x="6243" y="1834"/>
                    <a:pt x="6138" y="2002"/>
                  </a:cubicBezTo>
                  <a:cubicBezTo>
                    <a:pt x="6072" y="1635"/>
                    <a:pt x="6539" y="1235"/>
                    <a:pt x="6372" y="868"/>
                  </a:cubicBezTo>
                  <a:cubicBezTo>
                    <a:pt x="6305" y="734"/>
                    <a:pt x="6172" y="684"/>
                    <a:pt x="6022" y="684"/>
                  </a:cubicBezTo>
                  <a:cubicBezTo>
                    <a:pt x="5872" y="684"/>
                    <a:pt x="5705" y="734"/>
                    <a:pt x="5571" y="801"/>
                  </a:cubicBezTo>
                  <a:cubicBezTo>
                    <a:pt x="5338" y="901"/>
                    <a:pt x="5138" y="1134"/>
                    <a:pt x="4837" y="1201"/>
                  </a:cubicBezTo>
                  <a:cubicBezTo>
                    <a:pt x="4904" y="1001"/>
                    <a:pt x="4971" y="734"/>
                    <a:pt x="4904" y="501"/>
                  </a:cubicBezTo>
                  <a:cubicBezTo>
                    <a:pt x="4871" y="301"/>
                    <a:pt x="4704" y="34"/>
                    <a:pt x="4471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8"/>
            <p:cNvSpPr/>
            <p:nvPr/>
          </p:nvSpPr>
          <p:spPr>
            <a:xfrm>
              <a:off x="5755350" y="1491925"/>
              <a:ext cx="66725" cy="129400"/>
            </a:xfrm>
            <a:custGeom>
              <a:avLst/>
              <a:gdLst/>
              <a:ahLst/>
              <a:cxnLst/>
              <a:rect l="l" t="t" r="r" b="b"/>
              <a:pathLst>
                <a:path w="2669" h="5176" extrusionOk="0">
                  <a:moveTo>
                    <a:pt x="1353" y="1"/>
                  </a:moveTo>
                  <a:cubicBezTo>
                    <a:pt x="871" y="1"/>
                    <a:pt x="923" y="1976"/>
                    <a:pt x="567" y="2008"/>
                  </a:cubicBezTo>
                  <a:cubicBezTo>
                    <a:pt x="564" y="2009"/>
                    <a:pt x="560" y="2009"/>
                    <a:pt x="557" y="2009"/>
                  </a:cubicBezTo>
                  <a:cubicBezTo>
                    <a:pt x="279" y="2009"/>
                    <a:pt x="799" y="605"/>
                    <a:pt x="701" y="440"/>
                  </a:cubicBezTo>
                  <a:cubicBezTo>
                    <a:pt x="693" y="422"/>
                    <a:pt x="681" y="413"/>
                    <a:pt x="666" y="413"/>
                  </a:cubicBezTo>
                  <a:cubicBezTo>
                    <a:pt x="542" y="413"/>
                    <a:pt x="193" y="996"/>
                    <a:pt x="133" y="1975"/>
                  </a:cubicBezTo>
                  <a:cubicBezTo>
                    <a:pt x="0" y="3042"/>
                    <a:pt x="534" y="5110"/>
                    <a:pt x="534" y="5110"/>
                  </a:cubicBezTo>
                  <a:cubicBezTo>
                    <a:pt x="534" y="5110"/>
                    <a:pt x="1024" y="5176"/>
                    <a:pt x="1438" y="5176"/>
                  </a:cubicBezTo>
                  <a:cubicBezTo>
                    <a:pt x="1748" y="5176"/>
                    <a:pt x="2016" y="5139"/>
                    <a:pt x="2001" y="5010"/>
                  </a:cubicBezTo>
                  <a:cubicBezTo>
                    <a:pt x="1968" y="4744"/>
                    <a:pt x="2502" y="4010"/>
                    <a:pt x="2569" y="3476"/>
                  </a:cubicBezTo>
                  <a:cubicBezTo>
                    <a:pt x="2669" y="2909"/>
                    <a:pt x="2468" y="1808"/>
                    <a:pt x="2302" y="1808"/>
                  </a:cubicBezTo>
                  <a:cubicBezTo>
                    <a:pt x="2068" y="1808"/>
                    <a:pt x="2168" y="2542"/>
                    <a:pt x="2135" y="2809"/>
                  </a:cubicBezTo>
                  <a:cubicBezTo>
                    <a:pt x="2107" y="2908"/>
                    <a:pt x="2055" y="2988"/>
                    <a:pt x="2007" y="2988"/>
                  </a:cubicBezTo>
                  <a:cubicBezTo>
                    <a:pt x="1941" y="2988"/>
                    <a:pt x="1882" y="2837"/>
                    <a:pt x="1901" y="2375"/>
                  </a:cubicBezTo>
                  <a:cubicBezTo>
                    <a:pt x="1968" y="1608"/>
                    <a:pt x="1968" y="374"/>
                    <a:pt x="1701" y="340"/>
                  </a:cubicBezTo>
                  <a:cubicBezTo>
                    <a:pt x="1699" y="340"/>
                    <a:pt x="1697" y="340"/>
                    <a:pt x="1694" y="340"/>
                  </a:cubicBezTo>
                  <a:cubicBezTo>
                    <a:pt x="1470" y="340"/>
                    <a:pt x="1565" y="1942"/>
                    <a:pt x="1334" y="1975"/>
                  </a:cubicBezTo>
                  <a:cubicBezTo>
                    <a:pt x="1322" y="1978"/>
                    <a:pt x="1311" y="1979"/>
                    <a:pt x="1301" y="1979"/>
                  </a:cubicBezTo>
                  <a:cubicBezTo>
                    <a:pt x="1079" y="1979"/>
                    <a:pt x="1205" y="1320"/>
                    <a:pt x="1301" y="874"/>
                  </a:cubicBezTo>
                  <a:cubicBezTo>
                    <a:pt x="1368" y="474"/>
                    <a:pt x="1401" y="7"/>
                    <a:pt x="1401" y="7"/>
                  </a:cubicBezTo>
                  <a:cubicBezTo>
                    <a:pt x="1385" y="3"/>
                    <a:pt x="1369" y="1"/>
                    <a:pt x="13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8"/>
            <p:cNvSpPr/>
            <p:nvPr/>
          </p:nvSpPr>
          <p:spPr>
            <a:xfrm>
              <a:off x="6104750" y="1322550"/>
              <a:ext cx="93425" cy="116825"/>
            </a:xfrm>
            <a:custGeom>
              <a:avLst/>
              <a:gdLst/>
              <a:ahLst/>
              <a:cxnLst/>
              <a:rect l="l" t="t" r="r" b="b"/>
              <a:pathLst>
                <a:path w="3737" h="4673" extrusionOk="0">
                  <a:moveTo>
                    <a:pt x="1073" y="0"/>
                  </a:moveTo>
                  <a:cubicBezTo>
                    <a:pt x="1020" y="0"/>
                    <a:pt x="994" y="26"/>
                    <a:pt x="1001" y="77"/>
                  </a:cubicBezTo>
                  <a:cubicBezTo>
                    <a:pt x="1035" y="277"/>
                    <a:pt x="2302" y="1144"/>
                    <a:pt x="2002" y="1311"/>
                  </a:cubicBezTo>
                  <a:cubicBezTo>
                    <a:pt x="1989" y="1319"/>
                    <a:pt x="1974" y="1322"/>
                    <a:pt x="1957" y="1322"/>
                  </a:cubicBezTo>
                  <a:cubicBezTo>
                    <a:pt x="1643" y="1322"/>
                    <a:pt x="769" y="66"/>
                    <a:pt x="324" y="66"/>
                  </a:cubicBezTo>
                  <a:cubicBezTo>
                    <a:pt x="263" y="66"/>
                    <a:pt x="210" y="90"/>
                    <a:pt x="167" y="144"/>
                  </a:cubicBezTo>
                  <a:cubicBezTo>
                    <a:pt x="167" y="144"/>
                    <a:pt x="468" y="477"/>
                    <a:pt x="801" y="811"/>
                  </a:cubicBezTo>
                  <a:cubicBezTo>
                    <a:pt x="1135" y="1144"/>
                    <a:pt x="1635" y="1645"/>
                    <a:pt x="1368" y="1745"/>
                  </a:cubicBezTo>
                  <a:cubicBezTo>
                    <a:pt x="1363" y="1746"/>
                    <a:pt x="1357" y="1747"/>
                    <a:pt x="1351" y="1747"/>
                  </a:cubicBezTo>
                  <a:cubicBezTo>
                    <a:pt x="1112" y="1747"/>
                    <a:pt x="419" y="597"/>
                    <a:pt x="202" y="597"/>
                  </a:cubicBezTo>
                  <a:cubicBezTo>
                    <a:pt x="189" y="597"/>
                    <a:pt x="177" y="601"/>
                    <a:pt x="167" y="611"/>
                  </a:cubicBezTo>
                  <a:cubicBezTo>
                    <a:pt x="1" y="778"/>
                    <a:pt x="668" y="1778"/>
                    <a:pt x="1168" y="2412"/>
                  </a:cubicBezTo>
                  <a:cubicBezTo>
                    <a:pt x="1519" y="2833"/>
                    <a:pt x="1493" y="2991"/>
                    <a:pt x="1388" y="2991"/>
                  </a:cubicBezTo>
                  <a:cubicBezTo>
                    <a:pt x="1344" y="2991"/>
                    <a:pt x="1285" y="2962"/>
                    <a:pt x="1235" y="2912"/>
                  </a:cubicBezTo>
                  <a:cubicBezTo>
                    <a:pt x="1076" y="2754"/>
                    <a:pt x="735" y="2141"/>
                    <a:pt x="559" y="2141"/>
                  </a:cubicBezTo>
                  <a:cubicBezTo>
                    <a:pt x="551" y="2141"/>
                    <a:pt x="542" y="2142"/>
                    <a:pt x="534" y="2145"/>
                  </a:cubicBezTo>
                  <a:cubicBezTo>
                    <a:pt x="401" y="2279"/>
                    <a:pt x="868" y="3279"/>
                    <a:pt x="1235" y="3680"/>
                  </a:cubicBezTo>
                  <a:cubicBezTo>
                    <a:pt x="1635" y="4080"/>
                    <a:pt x="2502" y="4347"/>
                    <a:pt x="2636" y="4647"/>
                  </a:cubicBezTo>
                  <a:cubicBezTo>
                    <a:pt x="2639" y="4665"/>
                    <a:pt x="2650" y="4673"/>
                    <a:pt x="2667" y="4673"/>
                  </a:cubicBezTo>
                  <a:cubicBezTo>
                    <a:pt x="2849" y="4673"/>
                    <a:pt x="3737" y="3813"/>
                    <a:pt x="3737" y="3813"/>
                  </a:cubicBezTo>
                  <a:cubicBezTo>
                    <a:pt x="3737" y="3813"/>
                    <a:pt x="3003" y="1812"/>
                    <a:pt x="2336" y="978"/>
                  </a:cubicBezTo>
                  <a:cubicBezTo>
                    <a:pt x="1788" y="326"/>
                    <a:pt x="1261" y="0"/>
                    <a:pt x="1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8"/>
            <p:cNvSpPr/>
            <p:nvPr/>
          </p:nvSpPr>
          <p:spPr>
            <a:xfrm>
              <a:off x="5752000" y="1595500"/>
              <a:ext cx="306075" cy="346100"/>
            </a:xfrm>
            <a:custGeom>
              <a:avLst/>
              <a:gdLst/>
              <a:ahLst/>
              <a:cxnLst/>
              <a:rect l="l" t="t" r="r" b="b"/>
              <a:pathLst>
                <a:path w="12243" h="13844" extrusionOk="0">
                  <a:moveTo>
                    <a:pt x="1" y="0"/>
                  </a:moveTo>
                  <a:cubicBezTo>
                    <a:pt x="1" y="33"/>
                    <a:pt x="501" y="9007"/>
                    <a:pt x="2502" y="9841"/>
                  </a:cubicBezTo>
                  <a:cubicBezTo>
                    <a:pt x="7306" y="11809"/>
                    <a:pt x="11676" y="13843"/>
                    <a:pt x="11676" y="13843"/>
                  </a:cubicBezTo>
                  <a:lnTo>
                    <a:pt x="12243" y="9674"/>
                  </a:lnTo>
                  <a:lnTo>
                    <a:pt x="4671" y="6471"/>
                  </a:lnTo>
                  <a:lnTo>
                    <a:pt x="2736" y="5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8"/>
            <p:cNvSpPr/>
            <p:nvPr/>
          </p:nvSpPr>
          <p:spPr>
            <a:xfrm>
              <a:off x="6156450" y="1404525"/>
              <a:ext cx="233525" cy="461175"/>
            </a:xfrm>
            <a:custGeom>
              <a:avLst/>
              <a:gdLst/>
              <a:ahLst/>
              <a:cxnLst/>
              <a:rect l="l" t="t" r="r" b="b"/>
              <a:pathLst>
                <a:path w="9341" h="18447" extrusionOk="0">
                  <a:moveTo>
                    <a:pt x="1469" y="0"/>
                  </a:moveTo>
                  <a:lnTo>
                    <a:pt x="1" y="1034"/>
                  </a:lnTo>
                  <a:cubicBezTo>
                    <a:pt x="68" y="1201"/>
                    <a:pt x="4938" y="8540"/>
                    <a:pt x="4938" y="8540"/>
                  </a:cubicBezTo>
                  <a:cubicBezTo>
                    <a:pt x="4604" y="9641"/>
                    <a:pt x="735" y="15211"/>
                    <a:pt x="735" y="15211"/>
                  </a:cubicBezTo>
                  <a:lnTo>
                    <a:pt x="2836" y="18447"/>
                  </a:lnTo>
                  <a:cubicBezTo>
                    <a:pt x="2836" y="18447"/>
                    <a:pt x="9341" y="10441"/>
                    <a:pt x="8941" y="8640"/>
                  </a:cubicBezTo>
                  <a:cubicBezTo>
                    <a:pt x="8574" y="6839"/>
                    <a:pt x="1469" y="0"/>
                    <a:pt x="146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8"/>
            <p:cNvSpPr/>
            <p:nvPr/>
          </p:nvSpPr>
          <p:spPr>
            <a:xfrm>
              <a:off x="5947975" y="2112525"/>
              <a:ext cx="532075" cy="746425"/>
            </a:xfrm>
            <a:custGeom>
              <a:avLst/>
              <a:gdLst/>
              <a:ahLst/>
              <a:cxnLst/>
              <a:rect l="l" t="t" r="r" b="b"/>
              <a:pathLst>
                <a:path w="21283" h="29857" extrusionOk="0">
                  <a:moveTo>
                    <a:pt x="14711" y="1"/>
                  </a:moveTo>
                  <a:lnTo>
                    <a:pt x="6839" y="1068"/>
                  </a:lnTo>
                  <a:cubicBezTo>
                    <a:pt x="7006" y="1502"/>
                    <a:pt x="5971" y="3503"/>
                    <a:pt x="6205" y="5705"/>
                  </a:cubicBezTo>
                  <a:cubicBezTo>
                    <a:pt x="6472" y="7906"/>
                    <a:pt x="7906" y="16045"/>
                    <a:pt x="7906" y="16045"/>
                  </a:cubicBezTo>
                  <a:lnTo>
                    <a:pt x="1" y="19681"/>
                  </a:lnTo>
                  <a:lnTo>
                    <a:pt x="1635" y="22750"/>
                  </a:lnTo>
                  <a:cubicBezTo>
                    <a:pt x="1635" y="22750"/>
                    <a:pt x="11509" y="19548"/>
                    <a:pt x="11676" y="17913"/>
                  </a:cubicBezTo>
                  <a:cubicBezTo>
                    <a:pt x="12001" y="14656"/>
                    <a:pt x="10832" y="5355"/>
                    <a:pt x="11585" y="5355"/>
                  </a:cubicBezTo>
                  <a:cubicBezTo>
                    <a:pt x="11603" y="5355"/>
                    <a:pt x="11622" y="5360"/>
                    <a:pt x="11642" y="5371"/>
                  </a:cubicBezTo>
                  <a:cubicBezTo>
                    <a:pt x="12506" y="5836"/>
                    <a:pt x="17307" y="29857"/>
                    <a:pt x="17741" y="29857"/>
                  </a:cubicBezTo>
                  <a:cubicBezTo>
                    <a:pt x="17743" y="29857"/>
                    <a:pt x="17745" y="29856"/>
                    <a:pt x="17747" y="29855"/>
                  </a:cubicBezTo>
                  <a:cubicBezTo>
                    <a:pt x="18113" y="29655"/>
                    <a:pt x="20849" y="28988"/>
                    <a:pt x="21082" y="28821"/>
                  </a:cubicBezTo>
                  <a:cubicBezTo>
                    <a:pt x="21282" y="28654"/>
                    <a:pt x="18013" y="13310"/>
                    <a:pt x="18013" y="13310"/>
                  </a:cubicBezTo>
                  <a:lnTo>
                    <a:pt x="1471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8"/>
            <p:cNvSpPr/>
            <p:nvPr/>
          </p:nvSpPr>
          <p:spPr>
            <a:xfrm>
              <a:off x="6072225" y="2112525"/>
              <a:ext cx="320250" cy="275225"/>
            </a:xfrm>
            <a:custGeom>
              <a:avLst/>
              <a:gdLst/>
              <a:ahLst/>
              <a:cxnLst/>
              <a:rect l="l" t="t" r="r" b="b"/>
              <a:pathLst>
                <a:path w="12810" h="11009" extrusionOk="0">
                  <a:moveTo>
                    <a:pt x="9708" y="1"/>
                  </a:moveTo>
                  <a:lnTo>
                    <a:pt x="1869" y="1068"/>
                  </a:lnTo>
                  <a:cubicBezTo>
                    <a:pt x="1869" y="1068"/>
                    <a:pt x="1" y="4704"/>
                    <a:pt x="1335" y="11008"/>
                  </a:cubicBezTo>
                  <a:lnTo>
                    <a:pt x="12810" y="9874"/>
                  </a:lnTo>
                  <a:lnTo>
                    <a:pt x="970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8"/>
            <p:cNvSpPr/>
            <p:nvPr/>
          </p:nvSpPr>
          <p:spPr>
            <a:xfrm>
              <a:off x="6115600" y="2129125"/>
              <a:ext cx="44725" cy="255625"/>
            </a:xfrm>
            <a:custGeom>
              <a:avLst/>
              <a:gdLst/>
              <a:ahLst/>
              <a:cxnLst/>
              <a:rect l="l" t="t" r="r" b="b"/>
              <a:pathLst>
                <a:path w="1789" h="10225" extrusionOk="0">
                  <a:moveTo>
                    <a:pt x="1717" y="1"/>
                  </a:moveTo>
                  <a:cubicBezTo>
                    <a:pt x="1691" y="1"/>
                    <a:pt x="1660" y="12"/>
                    <a:pt x="1635" y="37"/>
                  </a:cubicBezTo>
                  <a:cubicBezTo>
                    <a:pt x="401" y="3173"/>
                    <a:pt x="0" y="6909"/>
                    <a:pt x="1068" y="10211"/>
                  </a:cubicBezTo>
                  <a:cubicBezTo>
                    <a:pt x="1078" y="10221"/>
                    <a:pt x="1093" y="10225"/>
                    <a:pt x="1108" y="10225"/>
                  </a:cubicBezTo>
                  <a:cubicBezTo>
                    <a:pt x="1145" y="10225"/>
                    <a:pt x="1182" y="10201"/>
                    <a:pt x="1134" y="10178"/>
                  </a:cubicBezTo>
                  <a:cubicBezTo>
                    <a:pt x="434" y="6709"/>
                    <a:pt x="534" y="3406"/>
                    <a:pt x="1768" y="70"/>
                  </a:cubicBezTo>
                  <a:cubicBezTo>
                    <a:pt x="1789" y="29"/>
                    <a:pt x="1759" y="1"/>
                    <a:pt x="17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38"/>
            <p:cNvSpPr/>
            <p:nvPr/>
          </p:nvSpPr>
          <p:spPr>
            <a:xfrm>
              <a:off x="6135125" y="2135125"/>
              <a:ext cx="73050" cy="89350"/>
            </a:xfrm>
            <a:custGeom>
              <a:avLst/>
              <a:gdLst/>
              <a:ahLst/>
              <a:cxnLst/>
              <a:rect l="l" t="t" r="r" b="b"/>
              <a:pathLst>
                <a:path w="2922" h="3574" extrusionOk="0">
                  <a:moveTo>
                    <a:pt x="2646" y="1"/>
                  </a:moveTo>
                  <a:cubicBezTo>
                    <a:pt x="2619" y="1"/>
                    <a:pt x="2588" y="27"/>
                    <a:pt x="2588" y="64"/>
                  </a:cubicBezTo>
                  <a:cubicBezTo>
                    <a:pt x="2688" y="1765"/>
                    <a:pt x="1688" y="2999"/>
                    <a:pt x="87" y="3466"/>
                  </a:cubicBezTo>
                  <a:cubicBezTo>
                    <a:pt x="0" y="3495"/>
                    <a:pt x="13" y="3573"/>
                    <a:pt x="61" y="3573"/>
                  </a:cubicBezTo>
                  <a:cubicBezTo>
                    <a:pt x="69" y="3573"/>
                    <a:pt x="77" y="3571"/>
                    <a:pt x="87" y="3566"/>
                  </a:cubicBezTo>
                  <a:cubicBezTo>
                    <a:pt x="1788" y="3333"/>
                    <a:pt x="2922" y="1665"/>
                    <a:pt x="2688" y="64"/>
                  </a:cubicBezTo>
                  <a:cubicBezTo>
                    <a:pt x="2688" y="19"/>
                    <a:pt x="2668" y="1"/>
                    <a:pt x="26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38"/>
            <p:cNvSpPr/>
            <p:nvPr/>
          </p:nvSpPr>
          <p:spPr>
            <a:xfrm>
              <a:off x="6292400" y="2122950"/>
              <a:ext cx="50875" cy="74675"/>
            </a:xfrm>
            <a:custGeom>
              <a:avLst/>
              <a:gdLst/>
              <a:ahLst/>
              <a:cxnLst/>
              <a:rect l="l" t="t" r="r" b="b"/>
              <a:pathLst>
                <a:path w="2035" h="2987" extrusionOk="0">
                  <a:moveTo>
                    <a:pt x="17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0" y="1285"/>
                    <a:pt x="734" y="2552"/>
                    <a:pt x="1968" y="2986"/>
                  </a:cubicBezTo>
                  <a:cubicBezTo>
                    <a:pt x="2001" y="2986"/>
                    <a:pt x="2035" y="2953"/>
                    <a:pt x="2001" y="2919"/>
                  </a:cubicBezTo>
                  <a:cubicBezTo>
                    <a:pt x="867" y="2319"/>
                    <a:pt x="133" y="1318"/>
                    <a:pt x="33" y="51"/>
                  </a:cubicBezTo>
                  <a:cubicBezTo>
                    <a:pt x="33" y="17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38"/>
            <p:cNvSpPr/>
            <p:nvPr/>
          </p:nvSpPr>
          <p:spPr>
            <a:xfrm>
              <a:off x="6232350" y="2110525"/>
              <a:ext cx="36725" cy="123175"/>
            </a:xfrm>
            <a:custGeom>
              <a:avLst/>
              <a:gdLst/>
              <a:ahLst/>
              <a:cxnLst/>
              <a:rect l="l" t="t" r="r" b="b"/>
              <a:pathLst>
                <a:path w="1469" h="4927" extrusionOk="0">
                  <a:moveTo>
                    <a:pt x="77" y="1"/>
                  </a:moveTo>
                  <a:cubicBezTo>
                    <a:pt x="41" y="1"/>
                    <a:pt x="0" y="26"/>
                    <a:pt x="0" y="81"/>
                  </a:cubicBezTo>
                  <a:cubicBezTo>
                    <a:pt x="334" y="1248"/>
                    <a:pt x="1468" y="3817"/>
                    <a:pt x="401" y="4884"/>
                  </a:cubicBezTo>
                  <a:cubicBezTo>
                    <a:pt x="427" y="4884"/>
                    <a:pt x="454" y="4927"/>
                    <a:pt x="464" y="4927"/>
                  </a:cubicBezTo>
                  <a:cubicBezTo>
                    <a:pt x="466" y="4927"/>
                    <a:pt x="467" y="4924"/>
                    <a:pt x="467" y="4917"/>
                  </a:cubicBezTo>
                  <a:cubicBezTo>
                    <a:pt x="1068" y="4484"/>
                    <a:pt x="1068" y="3883"/>
                    <a:pt x="934" y="3250"/>
                  </a:cubicBezTo>
                  <a:cubicBezTo>
                    <a:pt x="768" y="2149"/>
                    <a:pt x="467" y="1081"/>
                    <a:pt x="134" y="47"/>
                  </a:cubicBezTo>
                  <a:cubicBezTo>
                    <a:pt x="134" y="17"/>
                    <a:pt x="107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38"/>
            <p:cNvSpPr/>
            <p:nvPr/>
          </p:nvSpPr>
          <p:spPr>
            <a:xfrm>
              <a:off x="5991350" y="1782575"/>
              <a:ext cx="347775" cy="364375"/>
            </a:xfrm>
            <a:custGeom>
              <a:avLst/>
              <a:gdLst/>
              <a:ahLst/>
              <a:cxnLst/>
              <a:rect l="l" t="t" r="r" b="b"/>
              <a:pathLst>
                <a:path w="13911" h="14575" extrusionOk="0">
                  <a:moveTo>
                    <a:pt x="6372" y="1"/>
                  </a:moveTo>
                  <a:cubicBezTo>
                    <a:pt x="5848" y="1"/>
                    <a:pt x="5307" y="65"/>
                    <a:pt x="4770" y="223"/>
                  </a:cubicBezTo>
                  <a:cubicBezTo>
                    <a:pt x="4703" y="223"/>
                    <a:pt x="4603" y="256"/>
                    <a:pt x="4537" y="323"/>
                  </a:cubicBezTo>
                  <a:cubicBezTo>
                    <a:pt x="4537" y="323"/>
                    <a:pt x="0" y="1991"/>
                    <a:pt x="1535" y="7228"/>
                  </a:cubicBezTo>
                  <a:cubicBezTo>
                    <a:pt x="2235" y="9663"/>
                    <a:pt x="2835" y="11431"/>
                    <a:pt x="3269" y="12732"/>
                  </a:cubicBezTo>
                  <a:cubicBezTo>
                    <a:pt x="3651" y="13847"/>
                    <a:pt x="4729" y="14575"/>
                    <a:pt x="5869" y="14575"/>
                  </a:cubicBezTo>
                  <a:cubicBezTo>
                    <a:pt x="6025" y="14575"/>
                    <a:pt x="6181" y="14561"/>
                    <a:pt x="6338" y="14533"/>
                  </a:cubicBezTo>
                  <a:lnTo>
                    <a:pt x="12843" y="13332"/>
                  </a:lnTo>
                  <a:cubicBezTo>
                    <a:pt x="13510" y="13199"/>
                    <a:pt x="13910" y="12498"/>
                    <a:pt x="13710" y="11831"/>
                  </a:cubicBezTo>
                  <a:lnTo>
                    <a:pt x="10408" y="1323"/>
                  </a:lnTo>
                  <a:cubicBezTo>
                    <a:pt x="10354" y="1082"/>
                    <a:pt x="8512" y="1"/>
                    <a:pt x="6372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8"/>
            <p:cNvSpPr/>
            <p:nvPr/>
          </p:nvSpPr>
          <p:spPr>
            <a:xfrm>
              <a:off x="5994675" y="1589300"/>
              <a:ext cx="189325" cy="188075"/>
            </a:xfrm>
            <a:custGeom>
              <a:avLst/>
              <a:gdLst/>
              <a:ahLst/>
              <a:cxnLst/>
              <a:rect l="l" t="t" r="r" b="b"/>
              <a:pathLst>
                <a:path w="7573" h="7523" extrusionOk="0">
                  <a:moveTo>
                    <a:pt x="3380" y="0"/>
                  </a:moveTo>
                  <a:cubicBezTo>
                    <a:pt x="3135" y="0"/>
                    <a:pt x="2875" y="36"/>
                    <a:pt x="2602" y="115"/>
                  </a:cubicBezTo>
                  <a:cubicBezTo>
                    <a:pt x="2536" y="148"/>
                    <a:pt x="2536" y="148"/>
                    <a:pt x="2469" y="148"/>
                  </a:cubicBezTo>
                  <a:cubicBezTo>
                    <a:pt x="901" y="615"/>
                    <a:pt x="1" y="2316"/>
                    <a:pt x="534" y="3884"/>
                  </a:cubicBezTo>
                  <a:cubicBezTo>
                    <a:pt x="1042" y="5632"/>
                    <a:pt x="1883" y="7523"/>
                    <a:pt x="3460" y="7523"/>
                  </a:cubicBezTo>
                  <a:cubicBezTo>
                    <a:pt x="3749" y="7523"/>
                    <a:pt x="4063" y="7459"/>
                    <a:pt x="4404" y="7320"/>
                  </a:cubicBezTo>
                  <a:cubicBezTo>
                    <a:pt x="7573" y="6086"/>
                    <a:pt x="7206" y="4384"/>
                    <a:pt x="6772" y="3250"/>
                  </a:cubicBezTo>
                  <a:cubicBezTo>
                    <a:pt x="6417" y="2243"/>
                    <a:pt x="5325" y="0"/>
                    <a:pt x="3380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8"/>
            <p:cNvSpPr/>
            <p:nvPr/>
          </p:nvSpPr>
          <p:spPr>
            <a:xfrm>
              <a:off x="6066400" y="1741425"/>
              <a:ext cx="117600" cy="134050"/>
            </a:xfrm>
            <a:custGeom>
              <a:avLst/>
              <a:gdLst/>
              <a:ahLst/>
              <a:cxnLst/>
              <a:rect l="l" t="t" r="r" b="b"/>
              <a:pathLst>
                <a:path w="4704" h="5362" extrusionOk="0">
                  <a:moveTo>
                    <a:pt x="3236" y="1"/>
                  </a:moveTo>
                  <a:lnTo>
                    <a:pt x="0" y="1302"/>
                  </a:lnTo>
                  <a:lnTo>
                    <a:pt x="1268" y="4337"/>
                  </a:lnTo>
                  <a:cubicBezTo>
                    <a:pt x="1556" y="4962"/>
                    <a:pt x="2174" y="5362"/>
                    <a:pt x="2821" y="5362"/>
                  </a:cubicBezTo>
                  <a:cubicBezTo>
                    <a:pt x="3072" y="5362"/>
                    <a:pt x="3327" y="5302"/>
                    <a:pt x="3569" y="5171"/>
                  </a:cubicBezTo>
                  <a:cubicBezTo>
                    <a:pt x="4370" y="4804"/>
                    <a:pt x="4704" y="3870"/>
                    <a:pt x="4403" y="3070"/>
                  </a:cubicBezTo>
                  <a:lnTo>
                    <a:pt x="3236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8"/>
            <p:cNvSpPr/>
            <p:nvPr/>
          </p:nvSpPr>
          <p:spPr>
            <a:xfrm>
              <a:off x="5994675" y="1702800"/>
              <a:ext cx="45050" cy="51125"/>
            </a:xfrm>
            <a:custGeom>
              <a:avLst/>
              <a:gdLst/>
              <a:ahLst/>
              <a:cxnLst/>
              <a:rect l="l" t="t" r="r" b="b"/>
              <a:pathLst>
                <a:path w="1802" h="2045" extrusionOk="0">
                  <a:moveTo>
                    <a:pt x="822" y="0"/>
                  </a:moveTo>
                  <a:cubicBezTo>
                    <a:pt x="726" y="0"/>
                    <a:pt x="636" y="15"/>
                    <a:pt x="568" y="45"/>
                  </a:cubicBezTo>
                  <a:cubicBezTo>
                    <a:pt x="134" y="178"/>
                    <a:pt x="1" y="578"/>
                    <a:pt x="101" y="1012"/>
                  </a:cubicBezTo>
                  <a:cubicBezTo>
                    <a:pt x="199" y="1555"/>
                    <a:pt x="701" y="2044"/>
                    <a:pt x="1239" y="2044"/>
                  </a:cubicBezTo>
                  <a:cubicBezTo>
                    <a:pt x="1427" y="2044"/>
                    <a:pt x="1620" y="1984"/>
                    <a:pt x="1802" y="1846"/>
                  </a:cubicBezTo>
                  <a:lnTo>
                    <a:pt x="1368" y="278"/>
                  </a:lnTo>
                  <a:cubicBezTo>
                    <a:pt x="1321" y="89"/>
                    <a:pt x="1056" y="0"/>
                    <a:pt x="822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8"/>
            <p:cNvSpPr/>
            <p:nvPr/>
          </p:nvSpPr>
          <p:spPr>
            <a:xfrm>
              <a:off x="6042575" y="1678575"/>
              <a:ext cx="6775" cy="6200"/>
            </a:xfrm>
            <a:custGeom>
              <a:avLst/>
              <a:gdLst/>
              <a:ahLst/>
              <a:cxnLst/>
              <a:rect l="l" t="t" r="r" b="b"/>
              <a:pathLst>
                <a:path w="271" h="248" extrusionOk="0">
                  <a:moveTo>
                    <a:pt x="156" y="1"/>
                  </a:moveTo>
                  <a:cubicBezTo>
                    <a:pt x="141" y="1"/>
                    <a:pt x="127" y="5"/>
                    <a:pt x="119" y="13"/>
                  </a:cubicBezTo>
                  <a:cubicBezTo>
                    <a:pt x="53" y="13"/>
                    <a:pt x="19" y="46"/>
                    <a:pt x="19" y="146"/>
                  </a:cubicBezTo>
                  <a:cubicBezTo>
                    <a:pt x="1" y="202"/>
                    <a:pt x="66" y="248"/>
                    <a:pt x="126" y="248"/>
                  </a:cubicBezTo>
                  <a:cubicBezTo>
                    <a:pt x="174" y="248"/>
                    <a:pt x="219" y="220"/>
                    <a:pt x="219" y="146"/>
                  </a:cubicBezTo>
                  <a:cubicBezTo>
                    <a:pt x="270" y="44"/>
                    <a:pt x="205" y="1"/>
                    <a:pt x="15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8"/>
            <p:cNvSpPr/>
            <p:nvPr/>
          </p:nvSpPr>
          <p:spPr>
            <a:xfrm>
              <a:off x="6107400" y="1647200"/>
              <a:ext cx="8225" cy="5800"/>
            </a:xfrm>
            <a:custGeom>
              <a:avLst/>
              <a:gdLst/>
              <a:ahLst/>
              <a:cxnLst/>
              <a:rect l="l" t="t" r="r" b="b"/>
              <a:pathLst>
                <a:path w="329" h="232" extrusionOk="0">
                  <a:moveTo>
                    <a:pt x="195" y="0"/>
                  </a:moveTo>
                  <a:cubicBezTo>
                    <a:pt x="0" y="0"/>
                    <a:pt x="61" y="232"/>
                    <a:pt x="183" y="232"/>
                  </a:cubicBezTo>
                  <a:cubicBezTo>
                    <a:pt x="207" y="232"/>
                    <a:pt x="234" y="223"/>
                    <a:pt x="262" y="200"/>
                  </a:cubicBezTo>
                  <a:cubicBezTo>
                    <a:pt x="328" y="134"/>
                    <a:pt x="295" y="0"/>
                    <a:pt x="2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8"/>
            <p:cNvSpPr/>
            <p:nvPr/>
          </p:nvSpPr>
          <p:spPr>
            <a:xfrm>
              <a:off x="6074725" y="1658875"/>
              <a:ext cx="31725" cy="38875"/>
            </a:xfrm>
            <a:custGeom>
              <a:avLst/>
              <a:gdLst/>
              <a:ahLst/>
              <a:cxnLst/>
              <a:rect l="l" t="t" r="r" b="b"/>
              <a:pathLst>
                <a:path w="1269" h="1555" extrusionOk="0">
                  <a:moveTo>
                    <a:pt x="34" y="0"/>
                  </a:moveTo>
                  <a:cubicBezTo>
                    <a:pt x="34" y="34"/>
                    <a:pt x="1" y="34"/>
                    <a:pt x="1" y="100"/>
                  </a:cubicBezTo>
                  <a:cubicBezTo>
                    <a:pt x="234" y="567"/>
                    <a:pt x="501" y="1034"/>
                    <a:pt x="835" y="1501"/>
                  </a:cubicBezTo>
                  <a:cubicBezTo>
                    <a:pt x="845" y="1511"/>
                    <a:pt x="854" y="1515"/>
                    <a:pt x="863" y="1515"/>
                  </a:cubicBezTo>
                  <a:cubicBezTo>
                    <a:pt x="885" y="1515"/>
                    <a:pt x="901" y="1492"/>
                    <a:pt x="901" y="1468"/>
                  </a:cubicBezTo>
                  <a:cubicBezTo>
                    <a:pt x="901" y="1368"/>
                    <a:pt x="935" y="1335"/>
                    <a:pt x="935" y="1268"/>
                  </a:cubicBezTo>
                  <a:cubicBezTo>
                    <a:pt x="935" y="1168"/>
                    <a:pt x="935" y="1034"/>
                    <a:pt x="1035" y="1034"/>
                  </a:cubicBezTo>
                  <a:cubicBezTo>
                    <a:pt x="1102" y="1101"/>
                    <a:pt x="1135" y="1435"/>
                    <a:pt x="1135" y="1501"/>
                  </a:cubicBezTo>
                  <a:cubicBezTo>
                    <a:pt x="1135" y="1541"/>
                    <a:pt x="1155" y="1554"/>
                    <a:pt x="1180" y="1554"/>
                  </a:cubicBezTo>
                  <a:cubicBezTo>
                    <a:pt x="1219" y="1554"/>
                    <a:pt x="1268" y="1522"/>
                    <a:pt x="1268" y="1501"/>
                  </a:cubicBezTo>
                  <a:cubicBezTo>
                    <a:pt x="1268" y="1368"/>
                    <a:pt x="1268" y="767"/>
                    <a:pt x="1035" y="767"/>
                  </a:cubicBezTo>
                  <a:cubicBezTo>
                    <a:pt x="905" y="767"/>
                    <a:pt x="856" y="1110"/>
                    <a:pt x="841" y="1294"/>
                  </a:cubicBezTo>
                  <a:lnTo>
                    <a:pt x="841" y="1294"/>
                  </a:lnTo>
                  <a:cubicBezTo>
                    <a:pt x="535" y="910"/>
                    <a:pt x="285" y="47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8"/>
            <p:cNvSpPr/>
            <p:nvPr/>
          </p:nvSpPr>
          <p:spPr>
            <a:xfrm>
              <a:off x="6083900" y="1682975"/>
              <a:ext cx="41725" cy="36075"/>
            </a:xfrm>
            <a:custGeom>
              <a:avLst/>
              <a:gdLst/>
              <a:ahLst/>
              <a:cxnLst/>
              <a:rect l="l" t="t" r="r" b="b"/>
              <a:pathLst>
                <a:path w="1669" h="1443" extrusionOk="0">
                  <a:moveTo>
                    <a:pt x="1396" y="1"/>
                  </a:moveTo>
                  <a:cubicBezTo>
                    <a:pt x="1361" y="1"/>
                    <a:pt x="1335" y="29"/>
                    <a:pt x="1335" y="70"/>
                  </a:cubicBezTo>
                  <a:cubicBezTo>
                    <a:pt x="1468" y="437"/>
                    <a:pt x="1402" y="904"/>
                    <a:pt x="1035" y="1171"/>
                  </a:cubicBezTo>
                  <a:cubicBezTo>
                    <a:pt x="898" y="1267"/>
                    <a:pt x="761" y="1301"/>
                    <a:pt x="622" y="1301"/>
                  </a:cubicBezTo>
                  <a:cubicBezTo>
                    <a:pt x="422" y="1301"/>
                    <a:pt x="217" y="1230"/>
                    <a:pt x="1" y="1171"/>
                  </a:cubicBezTo>
                  <a:lnTo>
                    <a:pt x="1" y="1171"/>
                  </a:lnTo>
                  <a:cubicBezTo>
                    <a:pt x="121" y="1359"/>
                    <a:pt x="337" y="1442"/>
                    <a:pt x="564" y="1442"/>
                  </a:cubicBezTo>
                  <a:cubicBezTo>
                    <a:pt x="780" y="1442"/>
                    <a:pt x="1006" y="1368"/>
                    <a:pt x="1168" y="1238"/>
                  </a:cubicBezTo>
                  <a:cubicBezTo>
                    <a:pt x="1535" y="1004"/>
                    <a:pt x="1669" y="404"/>
                    <a:pt x="1468" y="37"/>
                  </a:cubicBezTo>
                  <a:cubicBezTo>
                    <a:pt x="1443" y="12"/>
                    <a:pt x="1417" y="1"/>
                    <a:pt x="13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8"/>
            <p:cNvSpPr/>
            <p:nvPr/>
          </p:nvSpPr>
          <p:spPr>
            <a:xfrm>
              <a:off x="6082250" y="1749525"/>
              <a:ext cx="65625" cy="27675"/>
            </a:xfrm>
            <a:custGeom>
              <a:avLst/>
              <a:gdLst/>
              <a:ahLst/>
              <a:cxnLst/>
              <a:rect l="l" t="t" r="r" b="b"/>
              <a:pathLst>
                <a:path w="2625" h="1107" extrusionOk="0">
                  <a:moveTo>
                    <a:pt x="2573" y="0"/>
                  </a:moveTo>
                  <a:cubicBezTo>
                    <a:pt x="2560" y="0"/>
                    <a:pt x="2546" y="12"/>
                    <a:pt x="2535" y="44"/>
                  </a:cubicBezTo>
                  <a:cubicBezTo>
                    <a:pt x="1913" y="665"/>
                    <a:pt x="1147" y="1084"/>
                    <a:pt x="208" y="1084"/>
                  </a:cubicBezTo>
                  <a:cubicBezTo>
                    <a:pt x="140" y="1084"/>
                    <a:pt x="70" y="1082"/>
                    <a:pt x="0" y="1078"/>
                  </a:cubicBezTo>
                  <a:lnTo>
                    <a:pt x="0" y="1078"/>
                  </a:lnTo>
                  <a:cubicBezTo>
                    <a:pt x="138" y="1097"/>
                    <a:pt x="277" y="1106"/>
                    <a:pt x="415" y="1106"/>
                  </a:cubicBezTo>
                  <a:cubicBezTo>
                    <a:pt x="1246" y="1106"/>
                    <a:pt x="2059" y="763"/>
                    <a:pt x="2602" y="77"/>
                  </a:cubicBezTo>
                  <a:cubicBezTo>
                    <a:pt x="2625" y="54"/>
                    <a:pt x="2601" y="0"/>
                    <a:pt x="25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8"/>
            <p:cNvSpPr/>
            <p:nvPr/>
          </p:nvSpPr>
          <p:spPr>
            <a:xfrm>
              <a:off x="6063050" y="1780500"/>
              <a:ext cx="126800" cy="170275"/>
            </a:xfrm>
            <a:custGeom>
              <a:avLst/>
              <a:gdLst/>
              <a:ahLst/>
              <a:cxnLst/>
              <a:rect l="l" t="t" r="r" b="b"/>
              <a:pathLst>
                <a:path w="5072" h="6811" extrusionOk="0">
                  <a:moveTo>
                    <a:pt x="3453" y="1"/>
                  </a:moveTo>
                  <a:cubicBezTo>
                    <a:pt x="2632" y="1"/>
                    <a:pt x="1409" y="269"/>
                    <a:pt x="1" y="1473"/>
                  </a:cubicBezTo>
                  <a:lnTo>
                    <a:pt x="4637" y="6810"/>
                  </a:lnTo>
                  <a:lnTo>
                    <a:pt x="5071" y="6677"/>
                  </a:lnTo>
                  <a:lnTo>
                    <a:pt x="4537" y="172"/>
                  </a:lnTo>
                  <a:cubicBezTo>
                    <a:pt x="4508" y="172"/>
                    <a:pt x="4109" y="1"/>
                    <a:pt x="34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8"/>
            <p:cNvSpPr/>
            <p:nvPr/>
          </p:nvSpPr>
          <p:spPr>
            <a:xfrm>
              <a:off x="6113300" y="1945200"/>
              <a:ext cx="74875" cy="196850"/>
            </a:xfrm>
            <a:custGeom>
              <a:avLst/>
              <a:gdLst/>
              <a:ahLst/>
              <a:cxnLst/>
              <a:rect l="l" t="t" r="r" b="b"/>
              <a:pathLst>
                <a:path w="2995" h="7874" extrusionOk="0">
                  <a:moveTo>
                    <a:pt x="2932" y="0"/>
                  </a:moveTo>
                  <a:cubicBezTo>
                    <a:pt x="2911" y="0"/>
                    <a:pt x="2894" y="8"/>
                    <a:pt x="2894" y="22"/>
                  </a:cubicBezTo>
                  <a:cubicBezTo>
                    <a:pt x="2327" y="2824"/>
                    <a:pt x="1393" y="5259"/>
                    <a:pt x="26" y="7761"/>
                  </a:cubicBezTo>
                  <a:cubicBezTo>
                    <a:pt x="1" y="7836"/>
                    <a:pt x="32" y="7874"/>
                    <a:pt x="63" y="7874"/>
                  </a:cubicBezTo>
                  <a:cubicBezTo>
                    <a:pt x="74" y="7874"/>
                    <a:pt x="84" y="7869"/>
                    <a:pt x="92" y="7861"/>
                  </a:cubicBezTo>
                  <a:cubicBezTo>
                    <a:pt x="1560" y="5526"/>
                    <a:pt x="2594" y="2757"/>
                    <a:pt x="2994" y="56"/>
                  </a:cubicBezTo>
                  <a:cubicBezTo>
                    <a:pt x="2994" y="16"/>
                    <a:pt x="2960" y="0"/>
                    <a:pt x="29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8"/>
            <p:cNvSpPr/>
            <p:nvPr/>
          </p:nvSpPr>
          <p:spPr>
            <a:xfrm>
              <a:off x="6276550" y="1620500"/>
              <a:ext cx="35400" cy="17775"/>
            </a:xfrm>
            <a:custGeom>
              <a:avLst/>
              <a:gdLst/>
              <a:ahLst/>
              <a:cxnLst/>
              <a:rect l="l" t="t" r="r" b="b"/>
              <a:pathLst>
                <a:path w="1416" h="711" extrusionOk="0">
                  <a:moveTo>
                    <a:pt x="34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434" y="268"/>
                    <a:pt x="834" y="535"/>
                    <a:pt x="1301" y="701"/>
                  </a:cubicBezTo>
                  <a:cubicBezTo>
                    <a:pt x="1308" y="708"/>
                    <a:pt x="1316" y="710"/>
                    <a:pt x="1326" y="710"/>
                  </a:cubicBezTo>
                  <a:cubicBezTo>
                    <a:pt x="1365" y="710"/>
                    <a:pt x="1415" y="662"/>
                    <a:pt x="1335" y="635"/>
                  </a:cubicBezTo>
                  <a:cubicBezTo>
                    <a:pt x="934" y="368"/>
                    <a:pt x="467" y="1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8"/>
            <p:cNvSpPr/>
            <p:nvPr/>
          </p:nvSpPr>
          <p:spPr>
            <a:xfrm>
              <a:off x="6279150" y="1617975"/>
              <a:ext cx="34100" cy="5050"/>
            </a:xfrm>
            <a:custGeom>
              <a:avLst/>
              <a:gdLst/>
              <a:ahLst/>
              <a:cxnLst/>
              <a:rect l="l" t="t" r="r" b="b"/>
              <a:pathLst>
                <a:path w="1364" h="202" extrusionOk="0">
                  <a:moveTo>
                    <a:pt x="7" y="39"/>
                  </a:moveTo>
                  <a:cubicBezTo>
                    <a:pt x="0" y="39"/>
                    <a:pt x="7" y="68"/>
                    <a:pt x="30" y="68"/>
                  </a:cubicBezTo>
                  <a:cubicBezTo>
                    <a:pt x="19" y="46"/>
                    <a:pt x="11" y="39"/>
                    <a:pt x="7" y="39"/>
                  </a:cubicBezTo>
                  <a:close/>
                  <a:moveTo>
                    <a:pt x="594" y="0"/>
                  </a:moveTo>
                  <a:cubicBezTo>
                    <a:pt x="398" y="0"/>
                    <a:pt x="204" y="25"/>
                    <a:pt x="30" y="68"/>
                  </a:cubicBezTo>
                  <a:cubicBezTo>
                    <a:pt x="230" y="102"/>
                    <a:pt x="430" y="102"/>
                    <a:pt x="663" y="135"/>
                  </a:cubicBezTo>
                  <a:cubicBezTo>
                    <a:pt x="864" y="169"/>
                    <a:pt x="1064" y="202"/>
                    <a:pt x="1264" y="202"/>
                  </a:cubicBezTo>
                  <a:cubicBezTo>
                    <a:pt x="1331" y="202"/>
                    <a:pt x="1364" y="135"/>
                    <a:pt x="1331" y="135"/>
                  </a:cubicBezTo>
                  <a:cubicBezTo>
                    <a:pt x="1105" y="41"/>
                    <a:pt x="848" y="0"/>
                    <a:pt x="5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8"/>
            <p:cNvSpPr/>
            <p:nvPr/>
          </p:nvSpPr>
          <p:spPr>
            <a:xfrm>
              <a:off x="5843725" y="1750250"/>
              <a:ext cx="26225" cy="30400"/>
            </a:xfrm>
            <a:custGeom>
              <a:avLst/>
              <a:gdLst/>
              <a:ahLst/>
              <a:cxnLst/>
              <a:rect l="l" t="t" r="r" b="b"/>
              <a:pathLst>
                <a:path w="1049" h="1216" extrusionOk="0">
                  <a:moveTo>
                    <a:pt x="975" y="1"/>
                  </a:moveTo>
                  <a:cubicBezTo>
                    <a:pt x="960" y="1"/>
                    <a:pt x="945" y="5"/>
                    <a:pt x="935" y="15"/>
                  </a:cubicBezTo>
                  <a:cubicBezTo>
                    <a:pt x="601" y="381"/>
                    <a:pt x="268" y="815"/>
                    <a:pt x="1" y="1215"/>
                  </a:cubicBezTo>
                  <a:cubicBezTo>
                    <a:pt x="334" y="849"/>
                    <a:pt x="668" y="448"/>
                    <a:pt x="1002" y="48"/>
                  </a:cubicBezTo>
                  <a:cubicBezTo>
                    <a:pt x="1049" y="24"/>
                    <a:pt x="1013" y="1"/>
                    <a:pt x="97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8"/>
            <p:cNvSpPr/>
            <p:nvPr/>
          </p:nvSpPr>
          <p:spPr>
            <a:xfrm>
              <a:off x="5855750" y="1753500"/>
              <a:ext cx="16900" cy="34375"/>
            </a:xfrm>
            <a:custGeom>
              <a:avLst/>
              <a:gdLst/>
              <a:ahLst/>
              <a:cxnLst/>
              <a:rect l="l" t="t" r="r" b="b"/>
              <a:pathLst>
                <a:path w="676" h="1375" extrusionOk="0">
                  <a:moveTo>
                    <a:pt x="599" y="0"/>
                  </a:moveTo>
                  <a:cubicBezTo>
                    <a:pt x="574" y="0"/>
                    <a:pt x="545" y="15"/>
                    <a:pt x="521" y="51"/>
                  </a:cubicBezTo>
                  <a:lnTo>
                    <a:pt x="20" y="1319"/>
                  </a:lnTo>
                  <a:cubicBezTo>
                    <a:pt x="1" y="1358"/>
                    <a:pt x="4" y="1374"/>
                    <a:pt x="24" y="1374"/>
                  </a:cubicBezTo>
                  <a:cubicBezTo>
                    <a:pt x="37" y="1374"/>
                    <a:pt x="59" y="1366"/>
                    <a:pt x="87" y="1352"/>
                  </a:cubicBezTo>
                  <a:cubicBezTo>
                    <a:pt x="254" y="919"/>
                    <a:pt x="454" y="518"/>
                    <a:pt x="654" y="85"/>
                  </a:cubicBezTo>
                  <a:cubicBezTo>
                    <a:pt x="675" y="43"/>
                    <a:pt x="643" y="0"/>
                    <a:pt x="5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8"/>
            <p:cNvSpPr/>
            <p:nvPr/>
          </p:nvSpPr>
          <p:spPr>
            <a:xfrm>
              <a:off x="5995625" y="1585800"/>
              <a:ext cx="142500" cy="64475"/>
            </a:xfrm>
            <a:custGeom>
              <a:avLst/>
              <a:gdLst/>
              <a:ahLst/>
              <a:cxnLst/>
              <a:rect l="l" t="t" r="r" b="b"/>
              <a:pathLst>
                <a:path w="5700" h="2579" extrusionOk="0">
                  <a:moveTo>
                    <a:pt x="5700" y="1022"/>
                  </a:moveTo>
                  <a:cubicBezTo>
                    <a:pt x="5700" y="1022"/>
                    <a:pt x="5700" y="10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lose/>
                  <a:moveTo>
                    <a:pt x="3182" y="1"/>
                  </a:moveTo>
                  <a:cubicBezTo>
                    <a:pt x="2227" y="1"/>
                    <a:pt x="1143" y="486"/>
                    <a:pt x="196" y="2123"/>
                  </a:cubicBezTo>
                  <a:cubicBezTo>
                    <a:pt x="0" y="2479"/>
                    <a:pt x="451" y="2578"/>
                    <a:pt x="1031" y="2578"/>
                  </a:cubicBezTo>
                  <a:cubicBezTo>
                    <a:pt x="1537" y="2578"/>
                    <a:pt x="2140" y="2503"/>
                    <a:pt x="2498" y="2456"/>
                  </a:cubicBezTo>
                  <a:cubicBezTo>
                    <a:pt x="3265" y="2390"/>
                    <a:pt x="4032" y="2123"/>
                    <a:pt x="4766" y="1856"/>
                  </a:cubicBezTo>
                  <a:cubicBezTo>
                    <a:pt x="4999" y="1756"/>
                    <a:pt x="5200" y="1689"/>
                    <a:pt x="5366" y="1556"/>
                  </a:cubicBezTo>
                  <a:cubicBezTo>
                    <a:pt x="5533" y="1422"/>
                    <a:pt x="5667" y="12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ubicBezTo>
                    <a:pt x="5679" y="1022"/>
                    <a:pt x="4567" y="1"/>
                    <a:pt x="31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8"/>
            <p:cNvSpPr/>
            <p:nvPr/>
          </p:nvSpPr>
          <p:spPr>
            <a:xfrm>
              <a:off x="6243175" y="1946575"/>
              <a:ext cx="19225" cy="20875"/>
            </a:xfrm>
            <a:custGeom>
              <a:avLst/>
              <a:gdLst/>
              <a:ahLst/>
              <a:cxnLst/>
              <a:rect l="l" t="t" r="r" b="b"/>
              <a:pathLst>
                <a:path w="769" h="835" extrusionOk="0">
                  <a:moveTo>
                    <a:pt x="435" y="1"/>
                  </a:moveTo>
                  <a:cubicBezTo>
                    <a:pt x="268" y="1"/>
                    <a:pt x="1" y="134"/>
                    <a:pt x="1" y="334"/>
                  </a:cubicBezTo>
                  <a:lnTo>
                    <a:pt x="1" y="534"/>
                  </a:lnTo>
                  <a:cubicBezTo>
                    <a:pt x="34" y="701"/>
                    <a:pt x="168" y="834"/>
                    <a:pt x="301" y="834"/>
                  </a:cubicBezTo>
                  <a:cubicBezTo>
                    <a:pt x="468" y="834"/>
                    <a:pt x="635" y="768"/>
                    <a:pt x="701" y="601"/>
                  </a:cubicBezTo>
                  <a:cubicBezTo>
                    <a:pt x="701" y="501"/>
                    <a:pt x="768" y="468"/>
                    <a:pt x="768" y="434"/>
                  </a:cubicBezTo>
                  <a:cubicBezTo>
                    <a:pt x="768" y="201"/>
                    <a:pt x="635" y="34"/>
                    <a:pt x="43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8"/>
            <p:cNvSpPr/>
            <p:nvPr/>
          </p:nvSpPr>
          <p:spPr>
            <a:xfrm>
              <a:off x="6204000" y="2001500"/>
              <a:ext cx="17525" cy="15150"/>
            </a:xfrm>
            <a:custGeom>
              <a:avLst/>
              <a:gdLst/>
              <a:ahLst/>
              <a:cxnLst/>
              <a:rect l="l" t="t" r="r" b="b"/>
              <a:pathLst>
                <a:path w="701" h="606" extrusionOk="0">
                  <a:moveTo>
                    <a:pt x="248" y="0"/>
                  </a:moveTo>
                  <a:cubicBezTo>
                    <a:pt x="177" y="0"/>
                    <a:pt x="105" y="34"/>
                    <a:pt x="34" y="105"/>
                  </a:cubicBezTo>
                  <a:cubicBezTo>
                    <a:pt x="0" y="239"/>
                    <a:pt x="0" y="439"/>
                    <a:pt x="100" y="505"/>
                  </a:cubicBezTo>
                  <a:cubicBezTo>
                    <a:pt x="200" y="572"/>
                    <a:pt x="267" y="606"/>
                    <a:pt x="400" y="606"/>
                  </a:cubicBezTo>
                  <a:cubicBezTo>
                    <a:pt x="567" y="606"/>
                    <a:pt x="701" y="405"/>
                    <a:pt x="601" y="239"/>
                  </a:cubicBezTo>
                  <a:cubicBezTo>
                    <a:pt x="567" y="139"/>
                    <a:pt x="534" y="105"/>
                    <a:pt x="434" y="72"/>
                  </a:cubicBezTo>
                  <a:cubicBezTo>
                    <a:pt x="372" y="25"/>
                    <a:pt x="310" y="0"/>
                    <a:pt x="24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8"/>
            <p:cNvSpPr/>
            <p:nvPr/>
          </p:nvSpPr>
          <p:spPr>
            <a:xfrm>
              <a:off x="6255950" y="2042375"/>
              <a:ext cx="25950" cy="19325"/>
            </a:xfrm>
            <a:custGeom>
              <a:avLst/>
              <a:gdLst/>
              <a:ahLst/>
              <a:cxnLst/>
              <a:rect l="l" t="t" r="r" b="b"/>
              <a:pathLst>
                <a:path w="1038" h="773" extrusionOk="0">
                  <a:moveTo>
                    <a:pt x="520" y="0"/>
                  </a:moveTo>
                  <a:cubicBezTo>
                    <a:pt x="500" y="0"/>
                    <a:pt x="479" y="2"/>
                    <a:pt x="457" y="5"/>
                  </a:cubicBezTo>
                  <a:cubicBezTo>
                    <a:pt x="0" y="37"/>
                    <a:pt x="86" y="773"/>
                    <a:pt x="559" y="773"/>
                  </a:cubicBezTo>
                  <a:cubicBezTo>
                    <a:pt x="570" y="773"/>
                    <a:pt x="580" y="773"/>
                    <a:pt x="591" y="772"/>
                  </a:cubicBezTo>
                  <a:cubicBezTo>
                    <a:pt x="1037" y="676"/>
                    <a:pt x="965" y="0"/>
                    <a:pt x="52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8"/>
            <p:cNvSpPr/>
            <p:nvPr/>
          </p:nvSpPr>
          <p:spPr>
            <a:xfrm>
              <a:off x="6183150" y="2088350"/>
              <a:ext cx="18750" cy="16075"/>
            </a:xfrm>
            <a:custGeom>
              <a:avLst/>
              <a:gdLst/>
              <a:ahLst/>
              <a:cxnLst/>
              <a:rect l="l" t="t" r="r" b="b"/>
              <a:pathLst>
                <a:path w="750" h="643" extrusionOk="0">
                  <a:moveTo>
                    <a:pt x="340" y="0"/>
                  </a:moveTo>
                  <a:cubicBezTo>
                    <a:pt x="293" y="0"/>
                    <a:pt x="245" y="11"/>
                    <a:pt x="200" y="34"/>
                  </a:cubicBezTo>
                  <a:cubicBezTo>
                    <a:pt x="67" y="134"/>
                    <a:pt x="0" y="200"/>
                    <a:pt x="34" y="334"/>
                  </a:cubicBezTo>
                  <a:cubicBezTo>
                    <a:pt x="34" y="467"/>
                    <a:pt x="100" y="601"/>
                    <a:pt x="267" y="634"/>
                  </a:cubicBezTo>
                  <a:cubicBezTo>
                    <a:pt x="291" y="640"/>
                    <a:pt x="314" y="643"/>
                    <a:pt x="337" y="643"/>
                  </a:cubicBezTo>
                  <a:cubicBezTo>
                    <a:pt x="572" y="643"/>
                    <a:pt x="750" y="347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8"/>
            <p:cNvSpPr/>
            <p:nvPr/>
          </p:nvSpPr>
          <p:spPr>
            <a:xfrm>
              <a:off x="6213425" y="2054125"/>
              <a:ext cx="17850" cy="13425"/>
            </a:xfrm>
            <a:custGeom>
              <a:avLst/>
              <a:gdLst/>
              <a:ahLst/>
              <a:cxnLst/>
              <a:rect l="l" t="t" r="r" b="b"/>
              <a:pathLst>
                <a:path w="714" h="537" extrusionOk="0">
                  <a:moveTo>
                    <a:pt x="353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0" y="34"/>
                    <a:pt x="53" y="537"/>
                    <a:pt x="361" y="537"/>
                  </a:cubicBezTo>
                  <a:cubicBezTo>
                    <a:pt x="370" y="537"/>
                    <a:pt x="380" y="536"/>
                    <a:pt x="390" y="535"/>
                  </a:cubicBezTo>
                  <a:cubicBezTo>
                    <a:pt x="714" y="503"/>
                    <a:pt x="661" y="0"/>
                    <a:pt x="3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8"/>
            <p:cNvSpPr/>
            <p:nvPr/>
          </p:nvSpPr>
          <p:spPr>
            <a:xfrm>
              <a:off x="6230925" y="2100800"/>
              <a:ext cx="11200" cy="7650"/>
            </a:xfrm>
            <a:custGeom>
              <a:avLst/>
              <a:gdLst/>
              <a:ahLst/>
              <a:cxnLst/>
              <a:rect l="l" t="t" r="r" b="b"/>
              <a:pathLst>
                <a:path w="448" h="306" extrusionOk="0">
                  <a:moveTo>
                    <a:pt x="226" y="0"/>
                  </a:moveTo>
                  <a:cubicBezTo>
                    <a:pt x="215" y="0"/>
                    <a:pt x="203" y="1"/>
                    <a:pt x="191" y="3"/>
                  </a:cubicBezTo>
                  <a:cubicBezTo>
                    <a:pt x="0" y="3"/>
                    <a:pt x="21" y="305"/>
                    <a:pt x="225" y="305"/>
                  </a:cubicBezTo>
                  <a:cubicBezTo>
                    <a:pt x="236" y="305"/>
                    <a:pt x="246" y="304"/>
                    <a:pt x="257" y="303"/>
                  </a:cubicBezTo>
                  <a:cubicBezTo>
                    <a:pt x="447" y="271"/>
                    <a:pt x="427" y="0"/>
                    <a:pt x="22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8"/>
            <p:cNvSpPr/>
            <p:nvPr/>
          </p:nvSpPr>
          <p:spPr>
            <a:xfrm>
              <a:off x="6295950" y="208652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18" y="0"/>
                  </a:moveTo>
                  <a:cubicBezTo>
                    <a:pt x="299" y="0"/>
                    <a:pt x="279" y="2"/>
                    <a:pt x="258" y="7"/>
                  </a:cubicBezTo>
                  <a:cubicBezTo>
                    <a:pt x="0" y="39"/>
                    <a:pt x="54" y="508"/>
                    <a:pt x="330" y="508"/>
                  </a:cubicBezTo>
                  <a:cubicBezTo>
                    <a:pt x="339" y="508"/>
                    <a:pt x="349" y="508"/>
                    <a:pt x="358" y="507"/>
                  </a:cubicBezTo>
                  <a:cubicBezTo>
                    <a:pt x="671" y="444"/>
                    <a:pt x="603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8"/>
            <p:cNvSpPr/>
            <p:nvPr/>
          </p:nvSpPr>
          <p:spPr>
            <a:xfrm>
              <a:off x="6268475" y="1984075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390" y="0"/>
                  </a:moveTo>
                  <a:cubicBezTo>
                    <a:pt x="379" y="0"/>
                    <a:pt x="368" y="1"/>
                    <a:pt x="357" y="2"/>
                  </a:cubicBezTo>
                  <a:cubicBezTo>
                    <a:pt x="1" y="99"/>
                    <a:pt x="84" y="604"/>
                    <a:pt x="424" y="604"/>
                  </a:cubicBezTo>
                  <a:cubicBezTo>
                    <a:pt x="435" y="604"/>
                    <a:pt x="446" y="603"/>
                    <a:pt x="457" y="602"/>
                  </a:cubicBezTo>
                  <a:cubicBezTo>
                    <a:pt x="813" y="537"/>
                    <a:pt x="760" y="0"/>
                    <a:pt x="39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8"/>
            <p:cNvSpPr/>
            <p:nvPr/>
          </p:nvSpPr>
          <p:spPr>
            <a:xfrm>
              <a:off x="6131675" y="21166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90" y="1"/>
                  </a:moveTo>
                  <a:cubicBezTo>
                    <a:pt x="280" y="1"/>
                    <a:pt x="269" y="1"/>
                    <a:pt x="258" y="2"/>
                  </a:cubicBezTo>
                  <a:cubicBezTo>
                    <a:pt x="0" y="35"/>
                    <a:pt x="54" y="471"/>
                    <a:pt x="298" y="471"/>
                  </a:cubicBezTo>
                  <a:cubicBezTo>
                    <a:pt x="307" y="471"/>
                    <a:pt x="315" y="471"/>
                    <a:pt x="325" y="469"/>
                  </a:cubicBezTo>
                  <a:cubicBezTo>
                    <a:pt x="614" y="405"/>
                    <a:pt x="563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8"/>
            <p:cNvSpPr/>
            <p:nvPr/>
          </p:nvSpPr>
          <p:spPr>
            <a:xfrm>
              <a:off x="6180025" y="2046600"/>
              <a:ext cx="13750" cy="10950"/>
            </a:xfrm>
            <a:custGeom>
              <a:avLst/>
              <a:gdLst/>
              <a:ahLst/>
              <a:cxnLst/>
              <a:rect l="l" t="t" r="r" b="b"/>
              <a:pathLst>
                <a:path w="550" h="438" extrusionOk="0">
                  <a:moveTo>
                    <a:pt x="260" y="0"/>
                  </a:moveTo>
                  <a:cubicBezTo>
                    <a:pt x="249" y="0"/>
                    <a:pt x="237" y="1"/>
                    <a:pt x="225" y="2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4" y="438"/>
                    <a:pt x="314" y="437"/>
                    <a:pt x="325" y="436"/>
                  </a:cubicBezTo>
                  <a:cubicBezTo>
                    <a:pt x="550" y="372"/>
                    <a:pt x="528" y="0"/>
                    <a:pt x="26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8"/>
            <p:cNvSpPr/>
            <p:nvPr/>
          </p:nvSpPr>
          <p:spPr>
            <a:xfrm>
              <a:off x="6204450" y="1949825"/>
              <a:ext cx="8475" cy="6225"/>
            </a:xfrm>
            <a:custGeom>
              <a:avLst/>
              <a:gdLst/>
              <a:ahLst/>
              <a:cxnLst/>
              <a:rect l="l" t="t" r="r" b="b"/>
              <a:pathLst>
                <a:path w="339" h="249" extrusionOk="0">
                  <a:moveTo>
                    <a:pt x="180" y="1"/>
                  </a:moveTo>
                  <a:cubicBezTo>
                    <a:pt x="171" y="1"/>
                    <a:pt x="160" y="2"/>
                    <a:pt x="149" y="4"/>
                  </a:cubicBezTo>
                  <a:cubicBezTo>
                    <a:pt x="1" y="34"/>
                    <a:pt x="11" y="248"/>
                    <a:pt x="132" y="248"/>
                  </a:cubicBezTo>
                  <a:cubicBezTo>
                    <a:pt x="147" y="248"/>
                    <a:pt x="164" y="245"/>
                    <a:pt x="182" y="237"/>
                  </a:cubicBezTo>
                  <a:cubicBezTo>
                    <a:pt x="338" y="206"/>
                    <a:pt x="319" y="1"/>
                    <a:pt x="18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8"/>
            <p:cNvSpPr/>
            <p:nvPr/>
          </p:nvSpPr>
          <p:spPr>
            <a:xfrm>
              <a:off x="6204275" y="1895425"/>
              <a:ext cx="19825" cy="13675"/>
            </a:xfrm>
            <a:custGeom>
              <a:avLst/>
              <a:gdLst/>
              <a:ahLst/>
              <a:cxnLst/>
              <a:rect l="l" t="t" r="r" b="b"/>
              <a:pathLst>
                <a:path w="793" h="547" extrusionOk="0">
                  <a:moveTo>
                    <a:pt x="436" y="0"/>
                  </a:moveTo>
                  <a:cubicBezTo>
                    <a:pt x="411" y="0"/>
                    <a:pt x="384" y="4"/>
                    <a:pt x="356" y="12"/>
                  </a:cubicBezTo>
                  <a:cubicBezTo>
                    <a:pt x="0" y="44"/>
                    <a:pt x="52" y="547"/>
                    <a:pt x="390" y="547"/>
                  </a:cubicBezTo>
                  <a:cubicBezTo>
                    <a:pt x="401" y="547"/>
                    <a:pt x="412" y="546"/>
                    <a:pt x="423" y="545"/>
                  </a:cubicBezTo>
                  <a:cubicBezTo>
                    <a:pt x="792" y="515"/>
                    <a:pt x="735" y="0"/>
                    <a:pt x="4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8"/>
            <p:cNvSpPr/>
            <p:nvPr/>
          </p:nvSpPr>
          <p:spPr>
            <a:xfrm>
              <a:off x="6247350" y="1903950"/>
              <a:ext cx="19200" cy="16800"/>
            </a:xfrm>
            <a:custGeom>
              <a:avLst/>
              <a:gdLst/>
              <a:ahLst/>
              <a:cxnLst/>
              <a:rect l="l" t="t" r="r" b="b"/>
              <a:pathLst>
                <a:path w="768" h="672" extrusionOk="0">
                  <a:moveTo>
                    <a:pt x="378" y="0"/>
                  </a:moveTo>
                  <a:cubicBezTo>
                    <a:pt x="363" y="0"/>
                    <a:pt x="349" y="1"/>
                    <a:pt x="334" y="4"/>
                  </a:cubicBezTo>
                  <a:cubicBezTo>
                    <a:pt x="168" y="38"/>
                    <a:pt x="1" y="204"/>
                    <a:pt x="34" y="371"/>
                  </a:cubicBezTo>
                  <a:cubicBezTo>
                    <a:pt x="34" y="538"/>
                    <a:pt x="201" y="671"/>
                    <a:pt x="434" y="671"/>
                  </a:cubicBezTo>
                  <a:cubicBezTo>
                    <a:pt x="601" y="638"/>
                    <a:pt x="768" y="471"/>
                    <a:pt x="701" y="305"/>
                  </a:cubicBezTo>
                  <a:cubicBezTo>
                    <a:pt x="671" y="152"/>
                    <a:pt x="529" y="0"/>
                    <a:pt x="3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8"/>
            <p:cNvSpPr/>
            <p:nvPr/>
          </p:nvSpPr>
          <p:spPr>
            <a:xfrm>
              <a:off x="6235125" y="1833950"/>
              <a:ext cx="18650" cy="12625"/>
            </a:xfrm>
            <a:custGeom>
              <a:avLst/>
              <a:gdLst/>
              <a:ahLst/>
              <a:cxnLst/>
              <a:rect l="l" t="t" r="r" b="b"/>
              <a:pathLst>
                <a:path w="746" h="505" extrusionOk="0">
                  <a:moveTo>
                    <a:pt x="354" y="1"/>
                  </a:moveTo>
                  <a:cubicBezTo>
                    <a:pt x="344" y="1"/>
                    <a:pt x="334" y="1"/>
                    <a:pt x="323" y="2"/>
                  </a:cubicBezTo>
                  <a:cubicBezTo>
                    <a:pt x="0" y="35"/>
                    <a:pt x="83" y="504"/>
                    <a:pt x="392" y="504"/>
                  </a:cubicBezTo>
                  <a:cubicBezTo>
                    <a:pt x="402" y="504"/>
                    <a:pt x="412" y="504"/>
                    <a:pt x="423" y="503"/>
                  </a:cubicBezTo>
                  <a:cubicBezTo>
                    <a:pt x="746" y="470"/>
                    <a:pt x="663" y="1"/>
                    <a:pt x="3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8"/>
            <p:cNvSpPr/>
            <p:nvPr/>
          </p:nvSpPr>
          <p:spPr>
            <a:xfrm>
              <a:off x="6194250" y="1828725"/>
              <a:ext cx="22350" cy="16175"/>
            </a:xfrm>
            <a:custGeom>
              <a:avLst/>
              <a:gdLst/>
              <a:ahLst/>
              <a:cxnLst/>
              <a:rect l="l" t="t" r="r" b="b"/>
              <a:pathLst>
                <a:path w="894" h="647" extrusionOk="0">
                  <a:moveTo>
                    <a:pt x="497" y="1"/>
                  </a:moveTo>
                  <a:cubicBezTo>
                    <a:pt x="473" y="1"/>
                    <a:pt x="449" y="4"/>
                    <a:pt x="424" y="11"/>
                  </a:cubicBezTo>
                  <a:cubicBezTo>
                    <a:pt x="1" y="44"/>
                    <a:pt x="85" y="646"/>
                    <a:pt x="460" y="646"/>
                  </a:cubicBezTo>
                  <a:cubicBezTo>
                    <a:pt x="470" y="646"/>
                    <a:pt x="480" y="646"/>
                    <a:pt x="490" y="645"/>
                  </a:cubicBezTo>
                  <a:cubicBezTo>
                    <a:pt x="894" y="583"/>
                    <a:pt x="806" y="1"/>
                    <a:pt x="4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8"/>
            <p:cNvSpPr/>
            <p:nvPr/>
          </p:nvSpPr>
          <p:spPr>
            <a:xfrm>
              <a:off x="6216500" y="1863925"/>
              <a:ext cx="6675" cy="6025"/>
            </a:xfrm>
            <a:custGeom>
              <a:avLst/>
              <a:gdLst/>
              <a:ahLst/>
              <a:cxnLst/>
              <a:rect l="l" t="t" r="r" b="b"/>
              <a:pathLst>
                <a:path w="267" h="241" extrusionOk="0">
                  <a:moveTo>
                    <a:pt x="136" y="0"/>
                  </a:moveTo>
                  <a:cubicBezTo>
                    <a:pt x="125" y="0"/>
                    <a:pt x="113" y="2"/>
                    <a:pt x="101" y="4"/>
                  </a:cubicBezTo>
                  <a:cubicBezTo>
                    <a:pt x="6" y="4"/>
                    <a:pt x="1" y="241"/>
                    <a:pt x="140" y="241"/>
                  </a:cubicBezTo>
                  <a:cubicBezTo>
                    <a:pt x="148" y="241"/>
                    <a:pt x="158" y="240"/>
                    <a:pt x="167" y="238"/>
                  </a:cubicBezTo>
                  <a:cubicBezTo>
                    <a:pt x="260" y="176"/>
                    <a:pt x="267" y="0"/>
                    <a:pt x="1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8"/>
            <p:cNvSpPr/>
            <p:nvPr/>
          </p:nvSpPr>
          <p:spPr>
            <a:xfrm>
              <a:off x="6217325" y="1782300"/>
              <a:ext cx="13375" cy="11575"/>
            </a:xfrm>
            <a:custGeom>
              <a:avLst/>
              <a:gdLst/>
              <a:ahLst/>
              <a:cxnLst/>
              <a:rect l="l" t="t" r="r" b="b"/>
              <a:pathLst>
                <a:path w="535" h="463" extrusionOk="0">
                  <a:moveTo>
                    <a:pt x="168" y="0"/>
                  </a:moveTo>
                  <a:cubicBezTo>
                    <a:pt x="34" y="34"/>
                    <a:pt x="1" y="167"/>
                    <a:pt x="1" y="234"/>
                  </a:cubicBezTo>
                  <a:cubicBezTo>
                    <a:pt x="1" y="300"/>
                    <a:pt x="34" y="434"/>
                    <a:pt x="168" y="434"/>
                  </a:cubicBezTo>
                  <a:cubicBezTo>
                    <a:pt x="188" y="454"/>
                    <a:pt x="212" y="462"/>
                    <a:pt x="237" y="462"/>
                  </a:cubicBezTo>
                  <a:cubicBezTo>
                    <a:pt x="293" y="462"/>
                    <a:pt x="355" y="423"/>
                    <a:pt x="401" y="400"/>
                  </a:cubicBezTo>
                  <a:cubicBezTo>
                    <a:pt x="501" y="334"/>
                    <a:pt x="535" y="234"/>
                    <a:pt x="501" y="100"/>
                  </a:cubicBezTo>
                  <a:lnTo>
                    <a:pt x="501" y="67"/>
                  </a:lnTo>
                  <a:cubicBezTo>
                    <a:pt x="401" y="0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8"/>
            <p:cNvSpPr/>
            <p:nvPr/>
          </p:nvSpPr>
          <p:spPr>
            <a:xfrm>
              <a:off x="6179575" y="1783925"/>
              <a:ext cx="15850" cy="12900"/>
            </a:xfrm>
            <a:custGeom>
              <a:avLst/>
              <a:gdLst/>
              <a:ahLst/>
              <a:cxnLst/>
              <a:rect l="l" t="t" r="r" b="b"/>
              <a:pathLst>
                <a:path w="634" h="516" extrusionOk="0">
                  <a:moveTo>
                    <a:pt x="275" y="0"/>
                  </a:moveTo>
                  <a:cubicBezTo>
                    <a:pt x="265" y="0"/>
                    <a:pt x="254" y="1"/>
                    <a:pt x="243" y="2"/>
                  </a:cubicBezTo>
                  <a:cubicBezTo>
                    <a:pt x="0" y="93"/>
                    <a:pt x="6" y="515"/>
                    <a:pt x="261" y="515"/>
                  </a:cubicBezTo>
                  <a:cubicBezTo>
                    <a:pt x="286" y="515"/>
                    <a:pt x="313" y="511"/>
                    <a:pt x="343" y="502"/>
                  </a:cubicBezTo>
                  <a:cubicBezTo>
                    <a:pt x="634" y="470"/>
                    <a:pt x="581" y="0"/>
                    <a:pt x="27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8"/>
            <p:cNvSpPr/>
            <p:nvPr/>
          </p:nvSpPr>
          <p:spPr>
            <a:xfrm>
              <a:off x="6260350" y="170467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279" y="1"/>
                  </a:moveTo>
                  <a:cubicBezTo>
                    <a:pt x="269" y="1"/>
                    <a:pt x="259" y="2"/>
                    <a:pt x="248" y="3"/>
                  </a:cubicBezTo>
                  <a:cubicBezTo>
                    <a:pt x="0" y="34"/>
                    <a:pt x="69" y="410"/>
                    <a:pt x="267" y="410"/>
                  </a:cubicBezTo>
                  <a:cubicBezTo>
                    <a:pt x="282" y="410"/>
                    <a:pt x="298" y="408"/>
                    <a:pt x="315" y="403"/>
                  </a:cubicBezTo>
                  <a:cubicBezTo>
                    <a:pt x="603" y="371"/>
                    <a:pt x="522" y="1"/>
                    <a:pt x="27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8"/>
            <p:cNvSpPr/>
            <p:nvPr/>
          </p:nvSpPr>
          <p:spPr>
            <a:xfrm>
              <a:off x="6271550" y="176310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8"/>
            <p:cNvSpPr/>
            <p:nvPr/>
          </p:nvSpPr>
          <p:spPr>
            <a:xfrm>
              <a:off x="6222575" y="1738050"/>
              <a:ext cx="15325" cy="10950"/>
            </a:xfrm>
            <a:custGeom>
              <a:avLst/>
              <a:gdLst/>
              <a:ahLst/>
              <a:cxnLst/>
              <a:rect l="l" t="t" r="r" b="b"/>
              <a:pathLst>
                <a:path w="613" h="438" extrusionOk="0">
                  <a:moveTo>
                    <a:pt x="289" y="0"/>
                  </a:moveTo>
                  <a:cubicBezTo>
                    <a:pt x="279" y="0"/>
                    <a:pt x="269" y="1"/>
                    <a:pt x="258" y="2"/>
                  </a:cubicBezTo>
                  <a:cubicBezTo>
                    <a:pt x="1" y="34"/>
                    <a:pt x="22" y="438"/>
                    <a:pt x="292" y="438"/>
                  </a:cubicBezTo>
                  <a:cubicBezTo>
                    <a:pt x="303" y="438"/>
                    <a:pt x="313" y="437"/>
                    <a:pt x="325" y="436"/>
                  </a:cubicBezTo>
                  <a:cubicBezTo>
                    <a:pt x="613" y="372"/>
                    <a:pt x="532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8"/>
            <p:cNvSpPr/>
            <p:nvPr/>
          </p:nvSpPr>
          <p:spPr>
            <a:xfrm>
              <a:off x="6251150" y="1793100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4" y="0"/>
                  </a:moveTo>
                  <a:cubicBezTo>
                    <a:pt x="304" y="0"/>
                    <a:pt x="293" y="1"/>
                    <a:pt x="282" y="2"/>
                  </a:cubicBezTo>
                  <a:cubicBezTo>
                    <a:pt x="1" y="64"/>
                    <a:pt x="42" y="508"/>
                    <a:pt x="296" y="508"/>
                  </a:cubicBezTo>
                  <a:cubicBezTo>
                    <a:pt x="313" y="508"/>
                    <a:pt x="330" y="506"/>
                    <a:pt x="349" y="502"/>
                  </a:cubicBezTo>
                  <a:cubicBezTo>
                    <a:pt x="640" y="470"/>
                    <a:pt x="618" y="0"/>
                    <a:pt x="31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8"/>
            <p:cNvSpPr/>
            <p:nvPr/>
          </p:nvSpPr>
          <p:spPr>
            <a:xfrm>
              <a:off x="6246775" y="1741400"/>
              <a:ext cx="20350" cy="14275"/>
            </a:xfrm>
            <a:custGeom>
              <a:avLst/>
              <a:gdLst/>
              <a:ahLst/>
              <a:cxnLst/>
              <a:rect l="l" t="t" r="r" b="b"/>
              <a:pathLst>
                <a:path w="814" h="571" extrusionOk="0">
                  <a:moveTo>
                    <a:pt x="388" y="0"/>
                  </a:moveTo>
                  <a:cubicBezTo>
                    <a:pt x="378" y="0"/>
                    <a:pt x="368" y="1"/>
                    <a:pt x="357" y="2"/>
                  </a:cubicBezTo>
                  <a:cubicBezTo>
                    <a:pt x="1" y="34"/>
                    <a:pt x="54" y="570"/>
                    <a:pt x="424" y="570"/>
                  </a:cubicBezTo>
                  <a:cubicBezTo>
                    <a:pt x="435" y="570"/>
                    <a:pt x="446" y="570"/>
                    <a:pt x="457" y="569"/>
                  </a:cubicBezTo>
                  <a:cubicBezTo>
                    <a:pt x="814" y="536"/>
                    <a:pt x="730" y="0"/>
                    <a:pt x="3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8"/>
            <p:cNvSpPr/>
            <p:nvPr/>
          </p:nvSpPr>
          <p:spPr>
            <a:xfrm>
              <a:off x="6301625" y="1713400"/>
              <a:ext cx="17475" cy="15650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77" y="1"/>
                  </a:moveTo>
                  <a:cubicBezTo>
                    <a:pt x="222" y="1"/>
                    <a:pt x="84" y="102"/>
                    <a:pt x="31" y="288"/>
                  </a:cubicBezTo>
                  <a:cubicBezTo>
                    <a:pt x="1" y="471"/>
                    <a:pt x="165" y="626"/>
                    <a:pt x="372" y="626"/>
                  </a:cubicBezTo>
                  <a:cubicBezTo>
                    <a:pt x="391" y="626"/>
                    <a:pt x="411" y="624"/>
                    <a:pt x="432" y="621"/>
                  </a:cubicBezTo>
                  <a:lnTo>
                    <a:pt x="465" y="621"/>
                  </a:lnTo>
                  <a:cubicBezTo>
                    <a:pt x="598" y="621"/>
                    <a:pt x="698" y="488"/>
                    <a:pt x="698" y="354"/>
                  </a:cubicBezTo>
                  <a:cubicBezTo>
                    <a:pt x="665" y="188"/>
                    <a:pt x="632" y="54"/>
                    <a:pt x="498" y="21"/>
                  </a:cubicBezTo>
                  <a:cubicBezTo>
                    <a:pt x="457" y="7"/>
                    <a:pt x="417" y="1"/>
                    <a:pt x="37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8"/>
            <p:cNvSpPr/>
            <p:nvPr/>
          </p:nvSpPr>
          <p:spPr>
            <a:xfrm>
              <a:off x="6311000" y="1650500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421" y="0"/>
                  </a:moveTo>
                  <a:cubicBezTo>
                    <a:pt x="411" y="0"/>
                    <a:pt x="401" y="1"/>
                    <a:pt x="390" y="2"/>
                  </a:cubicBezTo>
                  <a:cubicBezTo>
                    <a:pt x="1" y="34"/>
                    <a:pt x="85" y="603"/>
                    <a:pt x="428" y="603"/>
                  </a:cubicBezTo>
                  <a:cubicBezTo>
                    <a:pt x="437" y="603"/>
                    <a:pt x="447" y="603"/>
                    <a:pt x="457" y="602"/>
                  </a:cubicBezTo>
                  <a:cubicBezTo>
                    <a:pt x="813" y="537"/>
                    <a:pt x="761" y="0"/>
                    <a:pt x="4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8"/>
            <p:cNvSpPr/>
            <p:nvPr/>
          </p:nvSpPr>
          <p:spPr>
            <a:xfrm>
              <a:off x="6264275" y="1662950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9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8"/>
            <p:cNvSpPr/>
            <p:nvPr/>
          </p:nvSpPr>
          <p:spPr>
            <a:xfrm>
              <a:off x="6288225" y="1676950"/>
              <a:ext cx="12525" cy="10750"/>
            </a:xfrm>
            <a:custGeom>
              <a:avLst/>
              <a:gdLst/>
              <a:ahLst/>
              <a:cxnLst/>
              <a:rect l="l" t="t" r="r" b="b"/>
              <a:pathLst>
                <a:path w="501" h="430" extrusionOk="0">
                  <a:moveTo>
                    <a:pt x="306" y="1"/>
                  </a:moveTo>
                  <a:cubicBezTo>
                    <a:pt x="267" y="1"/>
                    <a:pt x="228" y="17"/>
                    <a:pt x="200" y="44"/>
                  </a:cubicBezTo>
                  <a:cubicBezTo>
                    <a:pt x="167" y="44"/>
                    <a:pt x="167" y="44"/>
                    <a:pt x="134" y="78"/>
                  </a:cubicBezTo>
                  <a:cubicBezTo>
                    <a:pt x="0" y="111"/>
                    <a:pt x="0" y="245"/>
                    <a:pt x="34" y="311"/>
                  </a:cubicBezTo>
                  <a:cubicBezTo>
                    <a:pt x="56" y="400"/>
                    <a:pt x="123" y="430"/>
                    <a:pt x="194" y="430"/>
                  </a:cubicBezTo>
                  <a:cubicBezTo>
                    <a:pt x="230" y="430"/>
                    <a:pt x="267" y="423"/>
                    <a:pt x="300" y="411"/>
                  </a:cubicBezTo>
                  <a:cubicBezTo>
                    <a:pt x="334" y="411"/>
                    <a:pt x="334" y="411"/>
                    <a:pt x="367" y="378"/>
                  </a:cubicBezTo>
                  <a:cubicBezTo>
                    <a:pt x="501" y="311"/>
                    <a:pt x="501" y="211"/>
                    <a:pt x="434" y="111"/>
                  </a:cubicBezTo>
                  <a:cubicBezTo>
                    <a:pt x="414" y="33"/>
                    <a:pt x="360" y="1"/>
                    <a:pt x="30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8"/>
            <p:cNvSpPr/>
            <p:nvPr/>
          </p:nvSpPr>
          <p:spPr>
            <a:xfrm>
              <a:off x="6336175" y="1661125"/>
              <a:ext cx="9950" cy="7175"/>
            </a:xfrm>
            <a:custGeom>
              <a:avLst/>
              <a:gdLst/>
              <a:ahLst/>
              <a:cxnLst/>
              <a:rect l="l" t="t" r="r" b="b"/>
              <a:pathLst>
                <a:path w="398" h="287" extrusionOk="0">
                  <a:moveTo>
                    <a:pt x="214" y="1"/>
                  </a:moveTo>
                  <a:cubicBezTo>
                    <a:pt x="195" y="1"/>
                    <a:pt x="174" y="4"/>
                    <a:pt x="150" y="10"/>
                  </a:cubicBezTo>
                  <a:cubicBezTo>
                    <a:pt x="0" y="40"/>
                    <a:pt x="39" y="287"/>
                    <a:pt x="170" y="287"/>
                  </a:cubicBezTo>
                  <a:cubicBezTo>
                    <a:pt x="185" y="287"/>
                    <a:pt x="201" y="284"/>
                    <a:pt x="217" y="277"/>
                  </a:cubicBezTo>
                  <a:cubicBezTo>
                    <a:pt x="397" y="247"/>
                    <a:pt x="388" y="1"/>
                    <a:pt x="21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8"/>
            <p:cNvSpPr/>
            <p:nvPr/>
          </p:nvSpPr>
          <p:spPr>
            <a:xfrm>
              <a:off x="6337625" y="1609625"/>
              <a:ext cx="12925" cy="10950"/>
            </a:xfrm>
            <a:custGeom>
              <a:avLst/>
              <a:gdLst/>
              <a:ahLst/>
              <a:cxnLst/>
              <a:rect l="l" t="t" r="r" b="b"/>
              <a:pathLst>
                <a:path w="517" h="438" extrusionOk="0">
                  <a:moveTo>
                    <a:pt x="254" y="0"/>
                  </a:moveTo>
                  <a:cubicBezTo>
                    <a:pt x="245" y="0"/>
                    <a:pt x="236" y="1"/>
                    <a:pt x="226" y="2"/>
                  </a:cubicBezTo>
                  <a:cubicBezTo>
                    <a:pt x="1" y="34"/>
                    <a:pt x="24" y="438"/>
                    <a:pt x="234" y="438"/>
                  </a:cubicBezTo>
                  <a:cubicBezTo>
                    <a:pt x="242" y="438"/>
                    <a:pt x="251" y="437"/>
                    <a:pt x="259" y="436"/>
                  </a:cubicBezTo>
                  <a:cubicBezTo>
                    <a:pt x="516" y="404"/>
                    <a:pt x="495" y="0"/>
                    <a:pt x="2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8"/>
            <p:cNvSpPr/>
            <p:nvPr/>
          </p:nvSpPr>
          <p:spPr>
            <a:xfrm>
              <a:off x="6283450" y="1565300"/>
              <a:ext cx="12650" cy="10250"/>
            </a:xfrm>
            <a:custGeom>
              <a:avLst/>
              <a:gdLst/>
              <a:ahLst/>
              <a:cxnLst/>
              <a:rect l="l" t="t" r="r" b="b"/>
              <a:pathLst>
                <a:path w="506" h="410" extrusionOk="0">
                  <a:moveTo>
                    <a:pt x="278" y="0"/>
                  </a:moveTo>
                  <a:cubicBezTo>
                    <a:pt x="261" y="0"/>
                    <a:pt x="244" y="3"/>
                    <a:pt x="225" y="7"/>
                  </a:cubicBezTo>
                  <a:cubicBezTo>
                    <a:pt x="0" y="39"/>
                    <a:pt x="22" y="410"/>
                    <a:pt x="231" y="410"/>
                  </a:cubicBezTo>
                  <a:cubicBezTo>
                    <a:pt x="240" y="410"/>
                    <a:pt x="249" y="409"/>
                    <a:pt x="258" y="408"/>
                  </a:cubicBezTo>
                  <a:cubicBezTo>
                    <a:pt x="506" y="377"/>
                    <a:pt x="495" y="0"/>
                    <a:pt x="2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8"/>
            <p:cNvSpPr/>
            <p:nvPr/>
          </p:nvSpPr>
          <p:spPr>
            <a:xfrm>
              <a:off x="6356900" y="1615375"/>
              <a:ext cx="19275" cy="13525"/>
            </a:xfrm>
            <a:custGeom>
              <a:avLst/>
              <a:gdLst/>
              <a:ahLst/>
              <a:cxnLst/>
              <a:rect l="l" t="t" r="r" b="b"/>
              <a:pathLst>
                <a:path w="771" h="541" extrusionOk="0">
                  <a:moveTo>
                    <a:pt x="442" y="0"/>
                  </a:moveTo>
                  <a:cubicBezTo>
                    <a:pt x="425" y="0"/>
                    <a:pt x="407" y="2"/>
                    <a:pt x="389" y="6"/>
                  </a:cubicBezTo>
                  <a:cubicBezTo>
                    <a:pt x="1" y="38"/>
                    <a:pt x="83" y="541"/>
                    <a:pt x="423" y="541"/>
                  </a:cubicBezTo>
                  <a:cubicBezTo>
                    <a:pt x="434" y="541"/>
                    <a:pt x="444" y="540"/>
                    <a:pt x="456" y="539"/>
                  </a:cubicBezTo>
                  <a:cubicBezTo>
                    <a:pt x="771" y="508"/>
                    <a:pt x="729" y="0"/>
                    <a:pt x="44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8"/>
            <p:cNvSpPr/>
            <p:nvPr/>
          </p:nvSpPr>
          <p:spPr>
            <a:xfrm>
              <a:off x="6298225" y="1601325"/>
              <a:ext cx="14200" cy="11675"/>
            </a:xfrm>
            <a:custGeom>
              <a:avLst/>
              <a:gdLst/>
              <a:ahLst/>
              <a:cxnLst/>
              <a:rect l="l" t="t" r="r" b="b"/>
              <a:pathLst>
                <a:path w="568" h="467" extrusionOk="0">
                  <a:moveTo>
                    <a:pt x="301" y="1"/>
                  </a:moveTo>
                  <a:cubicBezTo>
                    <a:pt x="134" y="1"/>
                    <a:pt x="1" y="134"/>
                    <a:pt x="67" y="301"/>
                  </a:cubicBezTo>
                  <a:cubicBezTo>
                    <a:pt x="67" y="415"/>
                    <a:pt x="161" y="466"/>
                    <a:pt x="262" y="466"/>
                  </a:cubicBezTo>
                  <a:cubicBezTo>
                    <a:pt x="310" y="466"/>
                    <a:pt x="359" y="455"/>
                    <a:pt x="401" y="434"/>
                  </a:cubicBezTo>
                  <a:lnTo>
                    <a:pt x="468" y="334"/>
                  </a:lnTo>
                  <a:cubicBezTo>
                    <a:pt x="568" y="234"/>
                    <a:pt x="501" y="101"/>
                    <a:pt x="401" y="67"/>
                  </a:cubicBezTo>
                  <a:cubicBezTo>
                    <a:pt x="334" y="67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8"/>
            <p:cNvSpPr/>
            <p:nvPr/>
          </p:nvSpPr>
          <p:spPr>
            <a:xfrm>
              <a:off x="6322675" y="157362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311" y="1"/>
                  </a:moveTo>
                  <a:cubicBezTo>
                    <a:pt x="294" y="1"/>
                    <a:pt x="276" y="3"/>
                    <a:pt x="257" y="8"/>
                  </a:cubicBezTo>
                  <a:cubicBezTo>
                    <a:pt x="1" y="40"/>
                    <a:pt x="83" y="410"/>
                    <a:pt x="296" y="410"/>
                  </a:cubicBezTo>
                  <a:cubicBezTo>
                    <a:pt x="305" y="410"/>
                    <a:pt x="314" y="409"/>
                    <a:pt x="323" y="408"/>
                  </a:cubicBezTo>
                  <a:cubicBezTo>
                    <a:pt x="602" y="377"/>
                    <a:pt x="536" y="1"/>
                    <a:pt x="31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8"/>
            <p:cNvSpPr/>
            <p:nvPr/>
          </p:nvSpPr>
          <p:spPr>
            <a:xfrm>
              <a:off x="6252075" y="1553525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32" y="0"/>
                  </a:moveTo>
                  <a:cubicBezTo>
                    <a:pt x="405" y="0"/>
                    <a:pt x="376" y="4"/>
                    <a:pt x="345" y="11"/>
                  </a:cubicBezTo>
                  <a:cubicBezTo>
                    <a:pt x="0" y="74"/>
                    <a:pt x="68" y="551"/>
                    <a:pt x="384" y="551"/>
                  </a:cubicBezTo>
                  <a:cubicBezTo>
                    <a:pt x="403" y="551"/>
                    <a:pt x="424" y="549"/>
                    <a:pt x="446" y="545"/>
                  </a:cubicBezTo>
                  <a:cubicBezTo>
                    <a:pt x="784" y="514"/>
                    <a:pt x="753" y="0"/>
                    <a:pt x="43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8"/>
            <p:cNvSpPr/>
            <p:nvPr/>
          </p:nvSpPr>
          <p:spPr>
            <a:xfrm>
              <a:off x="6268475" y="1524550"/>
              <a:ext cx="12850" cy="9300"/>
            </a:xfrm>
            <a:custGeom>
              <a:avLst/>
              <a:gdLst/>
              <a:ahLst/>
              <a:cxnLst/>
              <a:rect l="l" t="t" r="r" b="b"/>
              <a:pathLst>
                <a:path w="514" h="372" extrusionOk="0">
                  <a:moveTo>
                    <a:pt x="286" y="1"/>
                  </a:moveTo>
                  <a:cubicBezTo>
                    <a:pt x="276" y="1"/>
                    <a:pt x="267" y="1"/>
                    <a:pt x="257" y="3"/>
                  </a:cubicBezTo>
                  <a:cubicBezTo>
                    <a:pt x="0" y="3"/>
                    <a:pt x="21" y="372"/>
                    <a:pt x="259" y="372"/>
                  </a:cubicBezTo>
                  <a:cubicBezTo>
                    <a:pt x="269" y="372"/>
                    <a:pt x="279" y="371"/>
                    <a:pt x="290" y="370"/>
                  </a:cubicBezTo>
                  <a:cubicBezTo>
                    <a:pt x="513" y="338"/>
                    <a:pt x="492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8"/>
            <p:cNvSpPr/>
            <p:nvPr/>
          </p:nvSpPr>
          <p:spPr>
            <a:xfrm>
              <a:off x="6291775" y="1537075"/>
              <a:ext cx="16250" cy="12625"/>
            </a:xfrm>
            <a:custGeom>
              <a:avLst/>
              <a:gdLst/>
              <a:ahLst/>
              <a:cxnLst/>
              <a:rect l="l" t="t" r="r" b="b"/>
              <a:pathLst>
                <a:path w="650" h="505" extrusionOk="0">
                  <a:moveTo>
                    <a:pt x="290" y="1"/>
                  </a:moveTo>
                  <a:cubicBezTo>
                    <a:pt x="280" y="1"/>
                    <a:pt x="269" y="1"/>
                    <a:pt x="259" y="2"/>
                  </a:cubicBezTo>
                  <a:cubicBezTo>
                    <a:pt x="1" y="67"/>
                    <a:pt x="54" y="504"/>
                    <a:pt x="328" y="504"/>
                  </a:cubicBezTo>
                  <a:cubicBezTo>
                    <a:pt x="338" y="504"/>
                    <a:pt x="348" y="504"/>
                    <a:pt x="359" y="502"/>
                  </a:cubicBezTo>
                  <a:cubicBezTo>
                    <a:pt x="649" y="470"/>
                    <a:pt x="596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8"/>
            <p:cNvSpPr/>
            <p:nvPr/>
          </p:nvSpPr>
          <p:spPr>
            <a:xfrm>
              <a:off x="6217625" y="150777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78" y="1"/>
                  </a:moveTo>
                  <a:cubicBezTo>
                    <a:pt x="361" y="1"/>
                    <a:pt x="342" y="3"/>
                    <a:pt x="322" y="7"/>
                  </a:cubicBezTo>
                  <a:cubicBezTo>
                    <a:pt x="0" y="71"/>
                    <a:pt x="51" y="509"/>
                    <a:pt x="356" y="509"/>
                  </a:cubicBezTo>
                  <a:cubicBezTo>
                    <a:pt x="367" y="509"/>
                    <a:pt x="378" y="508"/>
                    <a:pt x="389" y="507"/>
                  </a:cubicBezTo>
                  <a:cubicBezTo>
                    <a:pt x="672" y="476"/>
                    <a:pt x="659" y="1"/>
                    <a:pt x="37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8"/>
            <p:cNvSpPr/>
            <p:nvPr/>
          </p:nvSpPr>
          <p:spPr>
            <a:xfrm>
              <a:off x="6233900" y="1473575"/>
              <a:ext cx="17125" cy="12175"/>
            </a:xfrm>
            <a:custGeom>
              <a:avLst/>
              <a:gdLst/>
              <a:ahLst/>
              <a:cxnLst/>
              <a:rect l="l" t="t" r="r" b="b"/>
              <a:pathLst>
                <a:path w="685" h="487" extrusionOk="0">
                  <a:moveTo>
                    <a:pt x="365" y="1"/>
                  </a:moveTo>
                  <a:cubicBezTo>
                    <a:pt x="346" y="1"/>
                    <a:pt x="326" y="3"/>
                    <a:pt x="305" y="7"/>
                  </a:cubicBezTo>
                  <a:cubicBezTo>
                    <a:pt x="0" y="37"/>
                    <a:pt x="30" y="486"/>
                    <a:pt x="292" y="486"/>
                  </a:cubicBezTo>
                  <a:cubicBezTo>
                    <a:pt x="317" y="486"/>
                    <a:pt x="343" y="483"/>
                    <a:pt x="372" y="474"/>
                  </a:cubicBezTo>
                  <a:cubicBezTo>
                    <a:pt x="685" y="443"/>
                    <a:pt x="646" y="1"/>
                    <a:pt x="36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8"/>
            <p:cNvSpPr/>
            <p:nvPr/>
          </p:nvSpPr>
          <p:spPr>
            <a:xfrm>
              <a:off x="6191725" y="1449225"/>
              <a:ext cx="15775" cy="12075"/>
            </a:xfrm>
            <a:custGeom>
              <a:avLst/>
              <a:gdLst/>
              <a:ahLst/>
              <a:cxnLst/>
              <a:rect l="l" t="t" r="r" b="b"/>
              <a:pathLst>
                <a:path w="631" h="483" extrusionOk="0">
                  <a:moveTo>
                    <a:pt x="341" y="0"/>
                  </a:moveTo>
                  <a:cubicBezTo>
                    <a:pt x="316" y="0"/>
                    <a:pt x="288" y="5"/>
                    <a:pt x="258" y="14"/>
                  </a:cubicBezTo>
                  <a:cubicBezTo>
                    <a:pt x="0" y="46"/>
                    <a:pt x="53" y="482"/>
                    <a:pt x="328" y="482"/>
                  </a:cubicBezTo>
                  <a:cubicBezTo>
                    <a:pt x="337" y="482"/>
                    <a:pt x="347" y="482"/>
                    <a:pt x="358" y="481"/>
                  </a:cubicBezTo>
                  <a:cubicBezTo>
                    <a:pt x="631" y="420"/>
                    <a:pt x="600" y="0"/>
                    <a:pt x="34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8"/>
            <p:cNvSpPr/>
            <p:nvPr/>
          </p:nvSpPr>
          <p:spPr>
            <a:xfrm>
              <a:off x="6244500" y="1495375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3" y="1"/>
                  </a:moveTo>
                  <a:cubicBezTo>
                    <a:pt x="303" y="1"/>
                    <a:pt x="292" y="1"/>
                    <a:pt x="282" y="2"/>
                  </a:cubicBezTo>
                  <a:cubicBezTo>
                    <a:pt x="0" y="65"/>
                    <a:pt x="70" y="509"/>
                    <a:pt x="328" y="509"/>
                  </a:cubicBezTo>
                  <a:cubicBezTo>
                    <a:pt x="345" y="509"/>
                    <a:pt x="363" y="507"/>
                    <a:pt x="382" y="503"/>
                  </a:cubicBezTo>
                  <a:cubicBezTo>
                    <a:pt x="640" y="470"/>
                    <a:pt x="61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8"/>
            <p:cNvSpPr/>
            <p:nvPr/>
          </p:nvSpPr>
          <p:spPr>
            <a:xfrm>
              <a:off x="6205075" y="148370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4" y="1"/>
                  </a:moveTo>
                  <a:cubicBezTo>
                    <a:pt x="313" y="1"/>
                    <a:pt x="302" y="1"/>
                    <a:pt x="291" y="2"/>
                  </a:cubicBezTo>
                  <a:cubicBezTo>
                    <a:pt x="1" y="34"/>
                    <a:pt x="22" y="471"/>
                    <a:pt x="324" y="471"/>
                  </a:cubicBezTo>
                  <a:cubicBezTo>
                    <a:pt x="335" y="471"/>
                    <a:pt x="346" y="470"/>
                    <a:pt x="357" y="469"/>
                  </a:cubicBezTo>
                  <a:cubicBezTo>
                    <a:pt x="647" y="437"/>
                    <a:pt x="626" y="1"/>
                    <a:pt x="32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8"/>
            <p:cNvSpPr/>
            <p:nvPr/>
          </p:nvSpPr>
          <p:spPr>
            <a:xfrm>
              <a:off x="6216500" y="1452600"/>
              <a:ext cx="6650" cy="5325"/>
            </a:xfrm>
            <a:custGeom>
              <a:avLst/>
              <a:gdLst/>
              <a:ahLst/>
              <a:cxnLst/>
              <a:rect l="l" t="t" r="r" b="b"/>
              <a:pathLst>
                <a:path w="266" h="213" extrusionOk="0">
                  <a:moveTo>
                    <a:pt x="155" y="0"/>
                  </a:moveTo>
                  <a:cubicBezTo>
                    <a:pt x="139" y="0"/>
                    <a:pt x="121" y="4"/>
                    <a:pt x="101" y="12"/>
                  </a:cubicBezTo>
                  <a:cubicBezTo>
                    <a:pt x="1" y="12"/>
                    <a:pt x="34" y="212"/>
                    <a:pt x="167" y="212"/>
                  </a:cubicBezTo>
                  <a:cubicBezTo>
                    <a:pt x="255" y="183"/>
                    <a:pt x="266" y="0"/>
                    <a:pt x="1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8"/>
            <p:cNvSpPr/>
            <p:nvPr/>
          </p:nvSpPr>
          <p:spPr>
            <a:xfrm>
              <a:off x="6187725" y="1423450"/>
              <a:ext cx="8375" cy="7200"/>
            </a:xfrm>
            <a:custGeom>
              <a:avLst/>
              <a:gdLst/>
              <a:ahLst/>
              <a:cxnLst/>
              <a:rect l="l" t="t" r="r" b="b"/>
              <a:pathLst>
                <a:path w="335" h="288" extrusionOk="0">
                  <a:moveTo>
                    <a:pt x="197" y="1"/>
                  </a:moveTo>
                  <a:cubicBezTo>
                    <a:pt x="183" y="1"/>
                    <a:pt x="167" y="4"/>
                    <a:pt x="151" y="11"/>
                  </a:cubicBezTo>
                  <a:cubicBezTo>
                    <a:pt x="1" y="41"/>
                    <a:pt x="13" y="287"/>
                    <a:pt x="138" y="287"/>
                  </a:cubicBezTo>
                  <a:cubicBezTo>
                    <a:pt x="152" y="287"/>
                    <a:pt x="168" y="284"/>
                    <a:pt x="184" y="277"/>
                  </a:cubicBezTo>
                  <a:cubicBezTo>
                    <a:pt x="334" y="247"/>
                    <a:pt x="322" y="1"/>
                    <a:pt x="1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8"/>
            <p:cNvSpPr/>
            <p:nvPr/>
          </p:nvSpPr>
          <p:spPr>
            <a:xfrm>
              <a:off x="6170875" y="1433625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8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8"/>
            <p:cNvSpPr/>
            <p:nvPr/>
          </p:nvSpPr>
          <p:spPr>
            <a:xfrm>
              <a:off x="6081950" y="1942275"/>
              <a:ext cx="19825" cy="13625"/>
            </a:xfrm>
            <a:custGeom>
              <a:avLst/>
              <a:gdLst/>
              <a:ahLst/>
              <a:cxnLst/>
              <a:rect l="l" t="t" r="r" b="b"/>
              <a:pathLst>
                <a:path w="793" h="545" extrusionOk="0">
                  <a:moveTo>
                    <a:pt x="437" y="0"/>
                  </a:moveTo>
                  <a:cubicBezTo>
                    <a:pt x="419" y="0"/>
                    <a:pt x="399" y="2"/>
                    <a:pt x="379" y="6"/>
                  </a:cubicBezTo>
                  <a:cubicBezTo>
                    <a:pt x="1" y="37"/>
                    <a:pt x="69" y="545"/>
                    <a:pt x="387" y="545"/>
                  </a:cubicBezTo>
                  <a:cubicBezTo>
                    <a:pt x="406" y="545"/>
                    <a:pt x="425" y="543"/>
                    <a:pt x="446" y="539"/>
                  </a:cubicBezTo>
                  <a:cubicBezTo>
                    <a:pt x="792" y="508"/>
                    <a:pt x="752" y="0"/>
                    <a:pt x="437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8"/>
            <p:cNvSpPr/>
            <p:nvPr/>
          </p:nvSpPr>
          <p:spPr>
            <a:xfrm>
              <a:off x="6096925" y="1901500"/>
              <a:ext cx="20125" cy="15225"/>
            </a:xfrm>
            <a:custGeom>
              <a:avLst/>
              <a:gdLst/>
              <a:ahLst/>
              <a:cxnLst/>
              <a:rect l="l" t="t" r="r" b="b"/>
              <a:pathLst>
                <a:path w="805" h="609" extrusionOk="0">
                  <a:moveTo>
                    <a:pt x="376" y="1"/>
                  </a:moveTo>
                  <a:cubicBezTo>
                    <a:pt x="367" y="1"/>
                    <a:pt x="357" y="1"/>
                    <a:pt x="347" y="2"/>
                  </a:cubicBezTo>
                  <a:cubicBezTo>
                    <a:pt x="0" y="97"/>
                    <a:pt x="41" y="608"/>
                    <a:pt x="384" y="608"/>
                  </a:cubicBezTo>
                  <a:cubicBezTo>
                    <a:pt x="404" y="608"/>
                    <a:pt x="425" y="606"/>
                    <a:pt x="447" y="603"/>
                  </a:cubicBezTo>
                  <a:cubicBezTo>
                    <a:pt x="804" y="570"/>
                    <a:pt x="719" y="1"/>
                    <a:pt x="37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8"/>
            <p:cNvSpPr/>
            <p:nvPr/>
          </p:nvSpPr>
          <p:spPr>
            <a:xfrm>
              <a:off x="6044400" y="1988225"/>
              <a:ext cx="12600" cy="9425"/>
            </a:xfrm>
            <a:custGeom>
              <a:avLst/>
              <a:gdLst/>
              <a:ahLst/>
              <a:cxnLst/>
              <a:rect l="l" t="t" r="r" b="b"/>
              <a:pathLst>
                <a:path w="504" h="377" extrusionOk="0">
                  <a:moveTo>
                    <a:pt x="272" y="0"/>
                  </a:moveTo>
                  <a:cubicBezTo>
                    <a:pt x="264" y="0"/>
                    <a:pt x="255" y="1"/>
                    <a:pt x="246" y="2"/>
                  </a:cubicBezTo>
                  <a:cubicBezTo>
                    <a:pt x="0" y="33"/>
                    <a:pt x="38" y="377"/>
                    <a:pt x="229" y="377"/>
                  </a:cubicBezTo>
                  <a:cubicBezTo>
                    <a:pt x="245" y="377"/>
                    <a:pt x="262" y="374"/>
                    <a:pt x="280" y="369"/>
                  </a:cubicBezTo>
                  <a:cubicBezTo>
                    <a:pt x="503" y="337"/>
                    <a:pt x="452" y="0"/>
                    <a:pt x="27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8"/>
            <p:cNvSpPr/>
            <p:nvPr/>
          </p:nvSpPr>
          <p:spPr>
            <a:xfrm>
              <a:off x="6079725" y="2064425"/>
              <a:ext cx="18325" cy="18175"/>
            </a:xfrm>
            <a:custGeom>
              <a:avLst/>
              <a:gdLst/>
              <a:ahLst/>
              <a:cxnLst/>
              <a:rect l="l" t="t" r="r" b="b"/>
              <a:pathLst>
                <a:path w="733" h="727" extrusionOk="0">
                  <a:moveTo>
                    <a:pt x="381" y="1"/>
                  </a:moveTo>
                  <a:cubicBezTo>
                    <a:pt x="304" y="1"/>
                    <a:pt x="227" y="30"/>
                    <a:pt x="168" y="90"/>
                  </a:cubicBezTo>
                  <a:cubicBezTo>
                    <a:pt x="134" y="123"/>
                    <a:pt x="68" y="157"/>
                    <a:pt x="34" y="257"/>
                  </a:cubicBezTo>
                  <a:cubicBezTo>
                    <a:pt x="1" y="390"/>
                    <a:pt x="34" y="490"/>
                    <a:pt x="101" y="624"/>
                  </a:cubicBezTo>
                  <a:cubicBezTo>
                    <a:pt x="168" y="657"/>
                    <a:pt x="234" y="724"/>
                    <a:pt x="335" y="724"/>
                  </a:cubicBezTo>
                  <a:cubicBezTo>
                    <a:pt x="348" y="726"/>
                    <a:pt x="361" y="727"/>
                    <a:pt x="374" y="727"/>
                  </a:cubicBezTo>
                  <a:cubicBezTo>
                    <a:pt x="587" y="727"/>
                    <a:pt x="733" y="479"/>
                    <a:pt x="701" y="290"/>
                  </a:cubicBezTo>
                  <a:cubicBezTo>
                    <a:pt x="659" y="97"/>
                    <a:pt x="519" y="1"/>
                    <a:pt x="38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8"/>
            <p:cNvSpPr/>
            <p:nvPr/>
          </p:nvSpPr>
          <p:spPr>
            <a:xfrm>
              <a:off x="6086125" y="2003000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58" y="1"/>
                  </a:moveTo>
                  <a:cubicBezTo>
                    <a:pt x="433" y="1"/>
                    <a:pt x="407" y="4"/>
                    <a:pt x="379" y="12"/>
                  </a:cubicBezTo>
                  <a:cubicBezTo>
                    <a:pt x="1" y="43"/>
                    <a:pt x="69" y="551"/>
                    <a:pt x="387" y="551"/>
                  </a:cubicBezTo>
                  <a:cubicBezTo>
                    <a:pt x="406" y="551"/>
                    <a:pt x="425" y="549"/>
                    <a:pt x="445" y="546"/>
                  </a:cubicBezTo>
                  <a:cubicBezTo>
                    <a:pt x="784" y="515"/>
                    <a:pt x="753" y="1"/>
                    <a:pt x="4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8"/>
            <p:cNvSpPr/>
            <p:nvPr/>
          </p:nvSpPr>
          <p:spPr>
            <a:xfrm>
              <a:off x="6130050" y="2034975"/>
              <a:ext cx="13100" cy="10075"/>
            </a:xfrm>
            <a:custGeom>
              <a:avLst/>
              <a:gdLst/>
              <a:ahLst/>
              <a:cxnLst/>
              <a:rect l="l" t="t" r="r" b="b"/>
              <a:pathLst>
                <a:path w="524" h="403" extrusionOk="0">
                  <a:moveTo>
                    <a:pt x="223" y="0"/>
                  </a:moveTo>
                  <a:cubicBezTo>
                    <a:pt x="0" y="96"/>
                    <a:pt x="50" y="403"/>
                    <a:pt x="258" y="403"/>
                  </a:cubicBezTo>
                  <a:cubicBezTo>
                    <a:pt x="268" y="403"/>
                    <a:pt x="279" y="402"/>
                    <a:pt x="290" y="401"/>
                  </a:cubicBezTo>
                  <a:cubicBezTo>
                    <a:pt x="523" y="334"/>
                    <a:pt x="456" y="0"/>
                    <a:pt x="2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8"/>
            <p:cNvSpPr/>
            <p:nvPr/>
          </p:nvSpPr>
          <p:spPr>
            <a:xfrm>
              <a:off x="6109175" y="2079950"/>
              <a:ext cx="9550" cy="7650"/>
            </a:xfrm>
            <a:custGeom>
              <a:avLst/>
              <a:gdLst/>
              <a:ahLst/>
              <a:cxnLst/>
              <a:rect l="l" t="t" r="r" b="b"/>
              <a:pathLst>
                <a:path w="382" h="306" extrusionOk="0">
                  <a:moveTo>
                    <a:pt x="216" y="0"/>
                  </a:moveTo>
                  <a:cubicBezTo>
                    <a:pt x="208" y="0"/>
                    <a:pt x="199" y="1"/>
                    <a:pt x="191" y="3"/>
                  </a:cubicBezTo>
                  <a:cubicBezTo>
                    <a:pt x="1" y="34"/>
                    <a:pt x="51" y="305"/>
                    <a:pt x="199" y="305"/>
                  </a:cubicBezTo>
                  <a:cubicBezTo>
                    <a:pt x="207" y="305"/>
                    <a:pt x="215" y="305"/>
                    <a:pt x="224" y="303"/>
                  </a:cubicBezTo>
                  <a:cubicBezTo>
                    <a:pt x="382" y="271"/>
                    <a:pt x="360" y="0"/>
                    <a:pt x="2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8"/>
            <p:cNvSpPr/>
            <p:nvPr/>
          </p:nvSpPr>
          <p:spPr>
            <a:xfrm>
              <a:off x="6105825" y="2040650"/>
              <a:ext cx="16775" cy="12725"/>
            </a:xfrm>
            <a:custGeom>
              <a:avLst/>
              <a:gdLst/>
              <a:ahLst/>
              <a:cxnLst/>
              <a:rect l="l" t="t" r="r" b="b"/>
              <a:pathLst>
                <a:path w="671" h="509" extrusionOk="0">
                  <a:moveTo>
                    <a:pt x="350" y="1"/>
                  </a:moveTo>
                  <a:cubicBezTo>
                    <a:pt x="332" y="1"/>
                    <a:pt x="312" y="3"/>
                    <a:pt x="291" y="7"/>
                  </a:cubicBezTo>
                  <a:cubicBezTo>
                    <a:pt x="1" y="39"/>
                    <a:pt x="85" y="509"/>
                    <a:pt x="333" y="509"/>
                  </a:cubicBezTo>
                  <a:cubicBezTo>
                    <a:pt x="341" y="509"/>
                    <a:pt x="349" y="508"/>
                    <a:pt x="358" y="507"/>
                  </a:cubicBezTo>
                  <a:cubicBezTo>
                    <a:pt x="671" y="445"/>
                    <a:pt x="632" y="1"/>
                    <a:pt x="35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8"/>
            <p:cNvSpPr/>
            <p:nvPr/>
          </p:nvSpPr>
          <p:spPr>
            <a:xfrm>
              <a:off x="6064725" y="2034975"/>
              <a:ext cx="5875" cy="4200"/>
            </a:xfrm>
            <a:custGeom>
              <a:avLst/>
              <a:gdLst/>
              <a:ahLst/>
              <a:cxnLst/>
              <a:rect l="l" t="t" r="r" b="b"/>
              <a:pathLst>
                <a:path w="235" h="168" extrusionOk="0">
                  <a:moveTo>
                    <a:pt x="101" y="0"/>
                  </a:moveTo>
                  <a:cubicBezTo>
                    <a:pt x="1" y="0"/>
                    <a:pt x="67" y="167"/>
                    <a:pt x="134" y="167"/>
                  </a:cubicBezTo>
                  <a:cubicBezTo>
                    <a:pt x="234" y="167"/>
                    <a:pt x="234" y="0"/>
                    <a:pt x="10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8"/>
            <p:cNvSpPr/>
            <p:nvPr/>
          </p:nvSpPr>
          <p:spPr>
            <a:xfrm>
              <a:off x="6064175" y="1974875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85" y="1"/>
                  </a:moveTo>
                  <a:cubicBezTo>
                    <a:pt x="276" y="1"/>
                    <a:pt x="266" y="1"/>
                    <a:pt x="256" y="3"/>
                  </a:cubicBezTo>
                  <a:cubicBezTo>
                    <a:pt x="1" y="35"/>
                    <a:pt x="20" y="372"/>
                    <a:pt x="256" y="372"/>
                  </a:cubicBezTo>
                  <a:cubicBezTo>
                    <a:pt x="267" y="372"/>
                    <a:pt x="278" y="371"/>
                    <a:pt x="289" y="370"/>
                  </a:cubicBezTo>
                  <a:cubicBezTo>
                    <a:pt x="513" y="338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8"/>
            <p:cNvSpPr/>
            <p:nvPr/>
          </p:nvSpPr>
          <p:spPr>
            <a:xfrm>
              <a:off x="6038275" y="1930675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57" y="1"/>
                  </a:moveTo>
                  <a:cubicBezTo>
                    <a:pt x="246" y="1"/>
                    <a:pt x="236" y="1"/>
                    <a:pt x="225" y="3"/>
                  </a:cubicBezTo>
                  <a:cubicBezTo>
                    <a:pt x="0" y="67"/>
                    <a:pt x="53" y="438"/>
                    <a:pt x="294" y="438"/>
                  </a:cubicBezTo>
                  <a:cubicBezTo>
                    <a:pt x="304" y="438"/>
                    <a:pt x="314" y="438"/>
                    <a:pt x="325" y="436"/>
                  </a:cubicBezTo>
                  <a:cubicBezTo>
                    <a:pt x="550" y="404"/>
                    <a:pt x="527" y="1"/>
                    <a:pt x="25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8"/>
            <p:cNvSpPr/>
            <p:nvPr/>
          </p:nvSpPr>
          <p:spPr>
            <a:xfrm>
              <a:off x="6055800" y="1884825"/>
              <a:ext cx="15375" cy="11775"/>
            </a:xfrm>
            <a:custGeom>
              <a:avLst/>
              <a:gdLst/>
              <a:ahLst/>
              <a:cxnLst/>
              <a:rect l="l" t="t" r="r" b="b"/>
              <a:pathLst>
                <a:path w="615" h="471" extrusionOk="0">
                  <a:moveTo>
                    <a:pt x="284" y="0"/>
                  </a:moveTo>
                  <a:cubicBezTo>
                    <a:pt x="276" y="0"/>
                    <a:pt x="267" y="1"/>
                    <a:pt x="257" y="2"/>
                  </a:cubicBezTo>
                  <a:cubicBezTo>
                    <a:pt x="0" y="66"/>
                    <a:pt x="22" y="471"/>
                    <a:pt x="292" y="471"/>
                  </a:cubicBezTo>
                  <a:cubicBezTo>
                    <a:pt x="302" y="471"/>
                    <a:pt x="313" y="470"/>
                    <a:pt x="324" y="469"/>
                  </a:cubicBezTo>
                  <a:cubicBezTo>
                    <a:pt x="614" y="437"/>
                    <a:pt x="531" y="0"/>
                    <a:pt x="28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8"/>
            <p:cNvSpPr/>
            <p:nvPr/>
          </p:nvSpPr>
          <p:spPr>
            <a:xfrm>
              <a:off x="6033025" y="1884325"/>
              <a:ext cx="6625" cy="6525"/>
            </a:xfrm>
            <a:custGeom>
              <a:avLst/>
              <a:gdLst/>
              <a:ahLst/>
              <a:cxnLst/>
              <a:rect l="l" t="t" r="r" b="b"/>
              <a:pathLst>
                <a:path w="265" h="261" extrusionOk="0">
                  <a:moveTo>
                    <a:pt x="168" y="1"/>
                  </a:moveTo>
                  <a:cubicBezTo>
                    <a:pt x="125" y="1"/>
                    <a:pt x="70" y="35"/>
                    <a:pt x="34" y="89"/>
                  </a:cubicBezTo>
                  <a:cubicBezTo>
                    <a:pt x="1" y="156"/>
                    <a:pt x="34" y="189"/>
                    <a:pt x="68" y="256"/>
                  </a:cubicBezTo>
                  <a:cubicBezTo>
                    <a:pt x="82" y="259"/>
                    <a:pt x="96" y="261"/>
                    <a:pt x="109" y="261"/>
                  </a:cubicBezTo>
                  <a:cubicBezTo>
                    <a:pt x="214" y="261"/>
                    <a:pt x="264" y="148"/>
                    <a:pt x="234" y="89"/>
                  </a:cubicBezTo>
                  <a:cubicBezTo>
                    <a:pt x="234" y="27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8"/>
            <p:cNvSpPr/>
            <p:nvPr/>
          </p:nvSpPr>
          <p:spPr>
            <a:xfrm>
              <a:off x="6060550" y="18515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8"/>
            <p:cNvSpPr/>
            <p:nvPr/>
          </p:nvSpPr>
          <p:spPr>
            <a:xfrm>
              <a:off x="6118925" y="1949700"/>
              <a:ext cx="10875" cy="8675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6" y="0"/>
                  </a:moveTo>
                  <a:cubicBezTo>
                    <a:pt x="213" y="0"/>
                    <a:pt x="190" y="3"/>
                    <a:pt x="168" y="9"/>
                  </a:cubicBezTo>
                  <a:cubicBezTo>
                    <a:pt x="101" y="42"/>
                    <a:pt x="1" y="176"/>
                    <a:pt x="34" y="242"/>
                  </a:cubicBezTo>
                  <a:lnTo>
                    <a:pt x="34" y="276"/>
                  </a:lnTo>
                  <a:cubicBezTo>
                    <a:pt x="83" y="325"/>
                    <a:pt x="150" y="347"/>
                    <a:pt x="215" y="347"/>
                  </a:cubicBezTo>
                  <a:cubicBezTo>
                    <a:pt x="327" y="347"/>
                    <a:pt x="434" y="281"/>
                    <a:pt x="434" y="176"/>
                  </a:cubicBezTo>
                  <a:cubicBezTo>
                    <a:pt x="434" y="65"/>
                    <a:pt x="343" y="0"/>
                    <a:pt x="2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8"/>
            <p:cNvSpPr/>
            <p:nvPr/>
          </p:nvSpPr>
          <p:spPr>
            <a:xfrm>
              <a:off x="6127525" y="1997400"/>
              <a:ext cx="14525" cy="10950"/>
            </a:xfrm>
            <a:custGeom>
              <a:avLst/>
              <a:gdLst/>
              <a:ahLst/>
              <a:cxnLst/>
              <a:rect l="l" t="t" r="r" b="b"/>
              <a:pathLst>
                <a:path w="581" h="438" extrusionOk="0">
                  <a:moveTo>
                    <a:pt x="289" y="0"/>
                  </a:moveTo>
                  <a:cubicBezTo>
                    <a:pt x="279" y="0"/>
                    <a:pt x="268" y="1"/>
                    <a:pt x="257" y="2"/>
                  </a:cubicBezTo>
                  <a:cubicBezTo>
                    <a:pt x="1" y="66"/>
                    <a:pt x="52" y="438"/>
                    <a:pt x="293" y="438"/>
                  </a:cubicBezTo>
                  <a:cubicBezTo>
                    <a:pt x="303" y="438"/>
                    <a:pt x="313" y="437"/>
                    <a:pt x="324" y="436"/>
                  </a:cubicBezTo>
                  <a:cubicBezTo>
                    <a:pt x="581" y="404"/>
                    <a:pt x="559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8"/>
            <p:cNvSpPr/>
            <p:nvPr/>
          </p:nvSpPr>
          <p:spPr>
            <a:xfrm>
              <a:off x="6158400" y="1974925"/>
              <a:ext cx="12250" cy="8425"/>
            </a:xfrm>
            <a:custGeom>
              <a:avLst/>
              <a:gdLst/>
              <a:ahLst/>
              <a:cxnLst/>
              <a:rect l="l" t="t" r="r" b="b"/>
              <a:pathLst>
                <a:path w="490" h="337" extrusionOk="0">
                  <a:moveTo>
                    <a:pt x="223" y="1"/>
                  </a:moveTo>
                  <a:cubicBezTo>
                    <a:pt x="1" y="32"/>
                    <a:pt x="51" y="337"/>
                    <a:pt x="229" y="337"/>
                  </a:cubicBezTo>
                  <a:cubicBezTo>
                    <a:pt x="238" y="337"/>
                    <a:pt x="247" y="336"/>
                    <a:pt x="256" y="334"/>
                  </a:cubicBezTo>
                  <a:cubicBezTo>
                    <a:pt x="490" y="301"/>
                    <a:pt x="423" y="1"/>
                    <a:pt x="22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8"/>
            <p:cNvSpPr/>
            <p:nvPr/>
          </p:nvSpPr>
          <p:spPr>
            <a:xfrm>
              <a:off x="6133350" y="1930700"/>
              <a:ext cx="17875" cy="14275"/>
            </a:xfrm>
            <a:custGeom>
              <a:avLst/>
              <a:gdLst/>
              <a:ahLst/>
              <a:cxnLst/>
              <a:rect l="l" t="t" r="r" b="b"/>
              <a:pathLst>
                <a:path w="715" h="571" extrusionOk="0">
                  <a:moveTo>
                    <a:pt x="354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1" y="66"/>
                    <a:pt x="54" y="570"/>
                    <a:pt x="362" y="570"/>
                  </a:cubicBezTo>
                  <a:cubicBezTo>
                    <a:pt x="371" y="570"/>
                    <a:pt x="381" y="570"/>
                    <a:pt x="391" y="569"/>
                  </a:cubicBezTo>
                  <a:cubicBezTo>
                    <a:pt x="715" y="504"/>
                    <a:pt x="662" y="0"/>
                    <a:pt x="3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8"/>
            <p:cNvSpPr/>
            <p:nvPr/>
          </p:nvSpPr>
          <p:spPr>
            <a:xfrm>
              <a:off x="6061075" y="1847275"/>
              <a:ext cx="10950" cy="8650"/>
            </a:xfrm>
            <a:custGeom>
              <a:avLst/>
              <a:gdLst/>
              <a:ahLst/>
              <a:cxnLst/>
              <a:rect l="l" t="t" r="r" b="b"/>
              <a:pathLst>
                <a:path w="438" h="346" extrusionOk="0">
                  <a:moveTo>
                    <a:pt x="241" y="1"/>
                  </a:moveTo>
                  <a:cubicBezTo>
                    <a:pt x="232" y="1"/>
                    <a:pt x="223" y="1"/>
                    <a:pt x="213" y="3"/>
                  </a:cubicBezTo>
                  <a:cubicBezTo>
                    <a:pt x="1" y="64"/>
                    <a:pt x="9" y="345"/>
                    <a:pt x="188" y="345"/>
                  </a:cubicBezTo>
                  <a:cubicBezTo>
                    <a:pt x="206" y="345"/>
                    <a:pt x="226" y="343"/>
                    <a:pt x="247" y="337"/>
                  </a:cubicBezTo>
                  <a:cubicBezTo>
                    <a:pt x="437" y="305"/>
                    <a:pt x="416" y="1"/>
                    <a:pt x="24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8"/>
            <p:cNvSpPr/>
            <p:nvPr/>
          </p:nvSpPr>
          <p:spPr>
            <a:xfrm>
              <a:off x="6087675" y="1873850"/>
              <a:ext cx="15000" cy="11200"/>
            </a:xfrm>
            <a:custGeom>
              <a:avLst/>
              <a:gdLst/>
              <a:ahLst/>
              <a:cxnLst/>
              <a:rect l="l" t="t" r="r" b="b"/>
              <a:pathLst>
                <a:path w="600" h="448" extrusionOk="0">
                  <a:moveTo>
                    <a:pt x="313" y="1"/>
                  </a:moveTo>
                  <a:cubicBezTo>
                    <a:pt x="293" y="1"/>
                    <a:pt x="272" y="3"/>
                    <a:pt x="250" y="7"/>
                  </a:cubicBezTo>
                  <a:cubicBezTo>
                    <a:pt x="1" y="39"/>
                    <a:pt x="42" y="448"/>
                    <a:pt x="293" y="448"/>
                  </a:cubicBezTo>
                  <a:cubicBezTo>
                    <a:pt x="311" y="448"/>
                    <a:pt x="330" y="446"/>
                    <a:pt x="350" y="441"/>
                  </a:cubicBezTo>
                  <a:cubicBezTo>
                    <a:pt x="599" y="410"/>
                    <a:pt x="58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8"/>
            <p:cNvSpPr/>
            <p:nvPr/>
          </p:nvSpPr>
          <p:spPr>
            <a:xfrm>
              <a:off x="5992450" y="1843125"/>
              <a:ext cx="16175" cy="11800"/>
            </a:xfrm>
            <a:custGeom>
              <a:avLst/>
              <a:gdLst/>
              <a:ahLst/>
              <a:cxnLst/>
              <a:rect l="l" t="t" r="r" b="b"/>
              <a:pathLst>
                <a:path w="647" h="472" extrusionOk="0">
                  <a:moveTo>
                    <a:pt x="317" y="1"/>
                  </a:moveTo>
                  <a:cubicBezTo>
                    <a:pt x="308" y="1"/>
                    <a:pt x="299" y="1"/>
                    <a:pt x="290" y="2"/>
                  </a:cubicBezTo>
                  <a:cubicBezTo>
                    <a:pt x="1" y="66"/>
                    <a:pt x="52" y="471"/>
                    <a:pt x="324" y="471"/>
                  </a:cubicBezTo>
                  <a:cubicBezTo>
                    <a:pt x="335" y="471"/>
                    <a:pt x="345" y="470"/>
                    <a:pt x="356" y="469"/>
                  </a:cubicBezTo>
                  <a:cubicBezTo>
                    <a:pt x="646" y="437"/>
                    <a:pt x="563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8"/>
            <p:cNvSpPr/>
            <p:nvPr/>
          </p:nvSpPr>
          <p:spPr>
            <a:xfrm>
              <a:off x="5991375" y="1817225"/>
              <a:ext cx="6650" cy="5375"/>
            </a:xfrm>
            <a:custGeom>
              <a:avLst/>
              <a:gdLst/>
              <a:ahLst/>
              <a:cxnLst/>
              <a:rect l="l" t="t" r="r" b="b"/>
              <a:pathLst>
                <a:path w="266" h="215" extrusionOk="0">
                  <a:moveTo>
                    <a:pt x="135" y="0"/>
                  </a:moveTo>
                  <a:cubicBezTo>
                    <a:pt x="124" y="0"/>
                    <a:pt x="112" y="2"/>
                    <a:pt x="99" y="4"/>
                  </a:cubicBezTo>
                  <a:cubicBezTo>
                    <a:pt x="10" y="4"/>
                    <a:pt x="0" y="215"/>
                    <a:pt x="116" y="215"/>
                  </a:cubicBezTo>
                  <a:cubicBezTo>
                    <a:pt x="131" y="215"/>
                    <a:pt x="147" y="212"/>
                    <a:pt x="166" y="204"/>
                  </a:cubicBezTo>
                  <a:cubicBezTo>
                    <a:pt x="258" y="173"/>
                    <a:pt x="265" y="0"/>
                    <a:pt x="13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8"/>
            <p:cNvSpPr/>
            <p:nvPr/>
          </p:nvSpPr>
          <p:spPr>
            <a:xfrm>
              <a:off x="5939925" y="1847275"/>
              <a:ext cx="12825" cy="10150"/>
            </a:xfrm>
            <a:custGeom>
              <a:avLst/>
              <a:gdLst/>
              <a:ahLst/>
              <a:cxnLst/>
              <a:rect l="l" t="t" r="r" b="b"/>
              <a:pathLst>
                <a:path w="513" h="406" extrusionOk="0">
                  <a:moveTo>
                    <a:pt x="285" y="1"/>
                  </a:moveTo>
                  <a:cubicBezTo>
                    <a:pt x="276" y="1"/>
                    <a:pt x="266" y="2"/>
                    <a:pt x="256" y="3"/>
                  </a:cubicBezTo>
                  <a:cubicBezTo>
                    <a:pt x="1" y="67"/>
                    <a:pt x="51" y="405"/>
                    <a:pt x="260" y="405"/>
                  </a:cubicBezTo>
                  <a:cubicBezTo>
                    <a:pt x="269" y="405"/>
                    <a:pt x="279" y="405"/>
                    <a:pt x="289" y="403"/>
                  </a:cubicBezTo>
                  <a:cubicBezTo>
                    <a:pt x="513" y="339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8"/>
            <p:cNvSpPr/>
            <p:nvPr/>
          </p:nvSpPr>
          <p:spPr>
            <a:xfrm>
              <a:off x="5984875" y="1904050"/>
              <a:ext cx="9000" cy="7600"/>
            </a:xfrm>
            <a:custGeom>
              <a:avLst/>
              <a:gdLst/>
              <a:ahLst/>
              <a:cxnLst/>
              <a:rect l="l" t="t" r="r" b="b"/>
              <a:pathLst>
                <a:path w="360" h="304" extrusionOk="0">
                  <a:moveTo>
                    <a:pt x="159" y="0"/>
                  </a:moveTo>
                  <a:cubicBezTo>
                    <a:pt x="1" y="32"/>
                    <a:pt x="23" y="303"/>
                    <a:pt x="167" y="303"/>
                  </a:cubicBezTo>
                  <a:cubicBezTo>
                    <a:pt x="175" y="303"/>
                    <a:pt x="184" y="302"/>
                    <a:pt x="192" y="301"/>
                  </a:cubicBezTo>
                  <a:cubicBezTo>
                    <a:pt x="359" y="234"/>
                    <a:pt x="326" y="0"/>
                    <a:pt x="15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8"/>
            <p:cNvSpPr/>
            <p:nvPr/>
          </p:nvSpPr>
          <p:spPr>
            <a:xfrm>
              <a:off x="5963475" y="1874800"/>
              <a:ext cx="15925" cy="10250"/>
            </a:xfrm>
            <a:custGeom>
              <a:avLst/>
              <a:gdLst/>
              <a:ahLst/>
              <a:cxnLst/>
              <a:rect l="l" t="t" r="r" b="b"/>
              <a:pathLst>
                <a:path w="637" h="410" extrusionOk="0">
                  <a:moveTo>
                    <a:pt x="312" y="1"/>
                  </a:moveTo>
                  <a:cubicBezTo>
                    <a:pt x="302" y="1"/>
                    <a:pt x="292" y="1"/>
                    <a:pt x="281" y="3"/>
                  </a:cubicBezTo>
                  <a:cubicBezTo>
                    <a:pt x="1" y="3"/>
                    <a:pt x="40" y="410"/>
                    <a:pt x="291" y="410"/>
                  </a:cubicBezTo>
                  <a:cubicBezTo>
                    <a:pt x="309" y="410"/>
                    <a:pt x="328" y="408"/>
                    <a:pt x="348" y="403"/>
                  </a:cubicBezTo>
                  <a:cubicBezTo>
                    <a:pt x="636" y="371"/>
                    <a:pt x="555" y="1"/>
                    <a:pt x="31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8"/>
            <p:cNvSpPr/>
            <p:nvPr/>
          </p:nvSpPr>
          <p:spPr>
            <a:xfrm>
              <a:off x="5998300" y="1868825"/>
              <a:ext cx="18075" cy="13600"/>
            </a:xfrm>
            <a:custGeom>
              <a:avLst/>
              <a:gdLst/>
              <a:ahLst/>
              <a:cxnLst/>
              <a:rect l="l" t="t" r="r" b="b"/>
              <a:pathLst>
                <a:path w="723" h="544" extrusionOk="0">
                  <a:moveTo>
                    <a:pt x="408" y="1"/>
                  </a:moveTo>
                  <a:cubicBezTo>
                    <a:pt x="367" y="1"/>
                    <a:pt x="327" y="13"/>
                    <a:pt x="289" y="42"/>
                  </a:cubicBezTo>
                  <a:cubicBezTo>
                    <a:pt x="0" y="138"/>
                    <a:pt x="113" y="544"/>
                    <a:pt x="390" y="544"/>
                  </a:cubicBezTo>
                  <a:cubicBezTo>
                    <a:pt x="401" y="544"/>
                    <a:pt x="412" y="543"/>
                    <a:pt x="423" y="542"/>
                  </a:cubicBezTo>
                  <a:lnTo>
                    <a:pt x="456" y="542"/>
                  </a:lnTo>
                  <a:cubicBezTo>
                    <a:pt x="623" y="475"/>
                    <a:pt x="723" y="375"/>
                    <a:pt x="656" y="175"/>
                  </a:cubicBezTo>
                  <a:cubicBezTo>
                    <a:pt x="608" y="79"/>
                    <a:pt x="509" y="1"/>
                    <a:pt x="40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8"/>
            <p:cNvSpPr/>
            <p:nvPr/>
          </p:nvSpPr>
          <p:spPr>
            <a:xfrm>
              <a:off x="6009975" y="1909000"/>
              <a:ext cx="14475" cy="10950"/>
            </a:xfrm>
            <a:custGeom>
              <a:avLst/>
              <a:gdLst/>
              <a:ahLst/>
              <a:cxnLst/>
              <a:rect l="l" t="t" r="r" b="b"/>
              <a:pathLst>
                <a:path w="579" h="438" extrusionOk="0">
                  <a:moveTo>
                    <a:pt x="316" y="0"/>
                  </a:moveTo>
                  <a:cubicBezTo>
                    <a:pt x="308" y="0"/>
                    <a:pt x="298" y="1"/>
                    <a:pt x="289" y="2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5" y="438"/>
                    <a:pt x="314" y="437"/>
                    <a:pt x="323" y="436"/>
                  </a:cubicBezTo>
                  <a:cubicBezTo>
                    <a:pt x="579" y="372"/>
                    <a:pt x="527" y="0"/>
                    <a:pt x="3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8"/>
            <p:cNvSpPr/>
            <p:nvPr/>
          </p:nvSpPr>
          <p:spPr>
            <a:xfrm>
              <a:off x="6027450" y="18414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86" y="1"/>
                  </a:moveTo>
                  <a:cubicBezTo>
                    <a:pt x="277" y="1"/>
                    <a:pt x="267" y="1"/>
                    <a:pt x="257" y="3"/>
                  </a:cubicBezTo>
                  <a:cubicBezTo>
                    <a:pt x="0" y="67"/>
                    <a:pt x="53" y="471"/>
                    <a:pt x="295" y="471"/>
                  </a:cubicBezTo>
                  <a:cubicBezTo>
                    <a:pt x="305" y="471"/>
                    <a:pt x="314" y="471"/>
                    <a:pt x="324" y="470"/>
                  </a:cubicBezTo>
                  <a:cubicBezTo>
                    <a:pt x="613" y="405"/>
                    <a:pt x="531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8"/>
            <p:cNvSpPr/>
            <p:nvPr/>
          </p:nvSpPr>
          <p:spPr>
            <a:xfrm>
              <a:off x="5963375" y="1828950"/>
              <a:ext cx="14375" cy="10225"/>
            </a:xfrm>
            <a:custGeom>
              <a:avLst/>
              <a:gdLst/>
              <a:ahLst/>
              <a:cxnLst/>
              <a:rect l="l" t="t" r="r" b="b"/>
              <a:pathLst>
                <a:path w="575" h="409" extrusionOk="0">
                  <a:moveTo>
                    <a:pt x="253" y="0"/>
                  </a:moveTo>
                  <a:cubicBezTo>
                    <a:pt x="242" y="0"/>
                    <a:pt x="230" y="1"/>
                    <a:pt x="218" y="2"/>
                  </a:cubicBezTo>
                  <a:cubicBezTo>
                    <a:pt x="1" y="2"/>
                    <a:pt x="44" y="409"/>
                    <a:pt x="268" y="409"/>
                  </a:cubicBezTo>
                  <a:cubicBezTo>
                    <a:pt x="284" y="409"/>
                    <a:pt x="301" y="407"/>
                    <a:pt x="319" y="402"/>
                  </a:cubicBezTo>
                  <a:cubicBezTo>
                    <a:pt x="575" y="370"/>
                    <a:pt x="523" y="0"/>
                    <a:pt x="2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8"/>
            <p:cNvSpPr/>
            <p:nvPr/>
          </p:nvSpPr>
          <p:spPr>
            <a:xfrm>
              <a:off x="5929875" y="1799750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58" y="1"/>
                  </a:moveTo>
                  <a:cubicBezTo>
                    <a:pt x="247" y="1"/>
                    <a:pt x="236" y="1"/>
                    <a:pt x="224" y="3"/>
                  </a:cubicBezTo>
                  <a:cubicBezTo>
                    <a:pt x="1" y="35"/>
                    <a:pt x="22" y="372"/>
                    <a:pt x="228" y="372"/>
                  </a:cubicBezTo>
                  <a:cubicBezTo>
                    <a:pt x="238" y="372"/>
                    <a:pt x="247" y="371"/>
                    <a:pt x="258" y="370"/>
                  </a:cubicBezTo>
                  <a:cubicBezTo>
                    <a:pt x="513" y="338"/>
                    <a:pt x="493" y="1"/>
                    <a:pt x="2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8"/>
            <p:cNvSpPr/>
            <p:nvPr/>
          </p:nvSpPr>
          <p:spPr>
            <a:xfrm>
              <a:off x="5868200" y="1808925"/>
              <a:ext cx="14500" cy="10975"/>
            </a:xfrm>
            <a:custGeom>
              <a:avLst/>
              <a:gdLst/>
              <a:ahLst/>
              <a:cxnLst/>
              <a:rect l="l" t="t" r="r" b="b"/>
              <a:pathLst>
                <a:path w="580" h="439" extrusionOk="0">
                  <a:moveTo>
                    <a:pt x="317" y="1"/>
                  </a:moveTo>
                  <a:cubicBezTo>
                    <a:pt x="308" y="1"/>
                    <a:pt x="299" y="1"/>
                    <a:pt x="289" y="3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6" y="438"/>
                    <a:pt x="314" y="437"/>
                    <a:pt x="323" y="436"/>
                  </a:cubicBezTo>
                  <a:cubicBezTo>
                    <a:pt x="579" y="372"/>
                    <a:pt x="528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8"/>
            <p:cNvSpPr/>
            <p:nvPr/>
          </p:nvSpPr>
          <p:spPr>
            <a:xfrm>
              <a:off x="5910450" y="1863800"/>
              <a:ext cx="15025" cy="12850"/>
            </a:xfrm>
            <a:custGeom>
              <a:avLst/>
              <a:gdLst/>
              <a:ahLst/>
              <a:cxnLst/>
              <a:rect l="l" t="t" r="r" b="b"/>
              <a:pathLst>
                <a:path w="601" h="514" extrusionOk="0">
                  <a:moveTo>
                    <a:pt x="313" y="1"/>
                  </a:moveTo>
                  <a:cubicBezTo>
                    <a:pt x="251" y="1"/>
                    <a:pt x="184" y="26"/>
                    <a:pt x="134" y="76"/>
                  </a:cubicBezTo>
                  <a:cubicBezTo>
                    <a:pt x="67" y="143"/>
                    <a:pt x="0" y="276"/>
                    <a:pt x="67" y="343"/>
                  </a:cubicBezTo>
                  <a:cubicBezTo>
                    <a:pt x="88" y="448"/>
                    <a:pt x="190" y="514"/>
                    <a:pt x="295" y="514"/>
                  </a:cubicBezTo>
                  <a:cubicBezTo>
                    <a:pt x="356" y="514"/>
                    <a:pt x="418" y="492"/>
                    <a:pt x="467" y="443"/>
                  </a:cubicBezTo>
                  <a:cubicBezTo>
                    <a:pt x="601" y="343"/>
                    <a:pt x="601" y="143"/>
                    <a:pt x="467" y="76"/>
                  </a:cubicBezTo>
                  <a:cubicBezTo>
                    <a:pt x="434" y="26"/>
                    <a:pt x="376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8"/>
            <p:cNvSpPr/>
            <p:nvPr/>
          </p:nvSpPr>
          <p:spPr>
            <a:xfrm>
              <a:off x="5905700" y="18214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1" y="0"/>
                  </a:moveTo>
                  <a:cubicBezTo>
                    <a:pt x="311" y="0"/>
                    <a:pt x="301" y="1"/>
                    <a:pt x="291" y="2"/>
                  </a:cubicBezTo>
                  <a:cubicBezTo>
                    <a:pt x="1" y="34"/>
                    <a:pt x="84" y="471"/>
                    <a:pt x="330" y="471"/>
                  </a:cubicBezTo>
                  <a:cubicBezTo>
                    <a:pt x="339" y="471"/>
                    <a:pt x="348" y="470"/>
                    <a:pt x="357" y="469"/>
                  </a:cubicBezTo>
                  <a:cubicBezTo>
                    <a:pt x="647" y="437"/>
                    <a:pt x="595" y="0"/>
                    <a:pt x="3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8"/>
            <p:cNvSpPr/>
            <p:nvPr/>
          </p:nvSpPr>
          <p:spPr>
            <a:xfrm>
              <a:off x="5872600" y="1846450"/>
              <a:ext cx="12600" cy="9450"/>
            </a:xfrm>
            <a:custGeom>
              <a:avLst/>
              <a:gdLst/>
              <a:ahLst/>
              <a:cxnLst/>
              <a:rect l="l" t="t" r="r" b="b"/>
              <a:pathLst>
                <a:path w="504" h="378" extrusionOk="0">
                  <a:moveTo>
                    <a:pt x="272" y="1"/>
                  </a:moveTo>
                  <a:cubicBezTo>
                    <a:pt x="264" y="1"/>
                    <a:pt x="256" y="1"/>
                    <a:pt x="247" y="3"/>
                  </a:cubicBezTo>
                  <a:cubicBezTo>
                    <a:pt x="0" y="33"/>
                    <a:pt x="10" y="377"/>
                    <a:pt x="223" y="377"/>
                  </a:cubicBezTo>
                  <a:cubicBezTo>
                    <a:pt x="241" y="377"/>
                    <a:pt x="260" y="375"/>
                    <a:pt x="280" y="370"/>
                  </a:cubicBezTo>
                  <a:cubicBezTo>
                    <a:pt x="504" y="338"/>
                    <a:pt x="452" y="1"/>
                    <a:pt x="27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8"/>
            <p:cNvSpPr/>
            <p:nvPr/>
          </p:nvSpPr>
          <p:spPr>
            <a:xfrm>
              <a:off x="5883175" y="17722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288" y="0"/>
                  </a:moveTo>
                  <a:cubicBezTo>
                    <a:pt x="278" y="0"/>
                    <a:pt x="268" y="1"/>
                    <a:pt x="258" y="2"/>
                  </a:cubicBezTo>
                  <a:cubicBezTo>
                    <a:pt x="1" y="66"/>
                    <a:pt x="22" y="471"/>
                    <a:pt x="322" y="471"/>
                  </a:cubicBezTo>
                  <a:cubicBezTo>
                    <a:pt x="333" y="471"/>
                    <a:pt x="345" y="470"/>
                    <a:pt x="358" y="469"/>
                  </a:cubicBezTo>
                  <a:cubicBezTo>
                    <a:pt x="647" y="437"/>
                    <a:pt x="564" y="0"/>
                    <a:pt x="2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8"/>
            <p:cNvSpPr/>
            <p:nvPr/>
          </p:nvSpPr>
          <p:spPr>
            <a:xfrm>
              <a:off x="5817500" y="1825625"/>
              <a:ext cx="17675" cy="13525"/>
            </a:xfrm>
            <a:custGeom>
              <a:avLst/>
              <a:gdLst/>
              <a:ahLst/>
              <a:cxnLst/>
              <a:rect l="l" t="t" r="r" b="b"/>
              <a:pathLst>
                <a:path w="707" h="541" extrusionOk="0">
                  <a:moveTo>
                    <a:pt x="346" y="0"/>
                  </a:moveTo>
                  <a:cubicBezTo>
                    <a:pt x="336" y="0"/>
                    <a:pt x="326" y="1"/>
                    <a:pt x="316" y="2"/>
                  </a:cubicBezTo>
                  <a:cubicBezTo>
                    <a:pt x="1" y="33"/>
                    <a:pt x="43" y="541"/>
                    <a:pt x="330" y="541"/>
                  </a:cubicBezTo>
                  <a:cubicBezTo>
                    <a:pt x="347" y="541"/>
                    <a:pt x="364" y="539"/>
                    <a:pt x="383" y="535"/>
                  </a:cubicBezTo>
                  <a:cubicBezTo>
                    <a:pt x="706" y="503"/>
                    <a:pt x="653" y="0"/>
                    <a:pt x="34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8"/>
            <p:cNvSpPr/>
            <p:nvPr/>
          </p:nvSpPr>
          <p:spPr>
            <a:xfrm>
              <a:off x="5799525" y="18024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23" y="0"/>
                  </a:moveTo>
                  <a:cubicBezTo>
                    <a:pt x="19" y="0"/>
                    <a:pt x="12" y="8"/>
                    <a:pt x="1" y="30"/>
                  </a:cubicBezTo>
                  <a:cubicBezTo>
                    <a:pt x="23" y="30"/>
                    <a:pt x="31" y="0"/>
                    <a:pt x="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8"/>
            <p:cNvSpPr/>
            <p:nvPr/>
          </p:nvSpPr>
          <p:spPr>
            <a:xfrm>
              <a:off x="5824775" y="1796425"/>
              <a:ext cx="16225" cy="11775"/>
            </a:xfrm>
            <a:custGeom>
              <a:avLst/>
              <a:gdLst/>
              <a:ahLst/>
              <a:cxnLst/>
              <a:rect l="l" t="t" r="r" b="b"/>
              <a:pathLst>
                <a:path w="649" h="471" extrusionOk="0">
                  <a:moveTo>
                    <a:pt x="289" y="1"/>
                  </a:moveTo>
                  <a:cubicBezTo>
                    <a:pt x="279" y="1"/>
                    <a:pt x="269" y="1"/>
                    <a:pt x="259" y="2"/>
                  </a:cubicBezTo>
                  <a:cubicBezTo>
                    <a:pt x="1" y="34"/>
                    <a:pt x="54" y="471"/>
                    <a:pt x="328" y="471"/>
                  </a:cubicBezTo>
                  <a:cubicBezTo>
                    <a:pt x="338" y="471"/>
                    <a:pt x="348" y="470"/>
                    <a:pt x="359" y="469"/>
                  </a:cubicBezTo>
                  <a:cubicBezTo>
                    <a:pt x="648" y="437"/>
                    <a:pt x="565" y="1"/>
                    <a:pt x="2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8"/>
            <p:cNvSpPr/>
            <p:nvPr/>
          </p:nvSpPr>
          <p:spPr>
            <a:xfrm>
              <a:off x="5813725" y="1768050"/>
              <a:ext cx="12275" cy="8425"/>
            </a:xfrm>
            <a:custGeom>
              <a:avLst/>
              <a:gdLst/>
              <a:ahLst/>
              <a:cxnLst/>
              <a:rect l="l" t="t" r="r" b="b"/>
              <a:pathLst>
                <a:path w="491" h="337" extrusionOk="0">
                  <a:moveTo>
                    <a:pt x="294" y="1"/>
                  </a:moveTo>
                  <a:cubicBezTo>
                    <a:pt x="286" y="1"/>
                    <a:pt x="276" y="1"/>
                    <a:pt x="267" y="3"/>
                  </a:cubicBezTo>
                  <a:cubicBezTo>
                    <a:pt x="0" y="3"/>
                    <a:pt x="33" y="337"/>
                    <a:pt x="300" y="337"/>
                  </a:cubicBezTo>
                  <a:cubicBezTo>
                    <a:pt x="491" y="305"/>
                    <a:pt x="470" y="1"/>
                    <a:pt x="29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8"/>
            <p:cNvSpPr/>
            <p:nvPr/>
          </p:nvSpPr>
          <p:spPr>
            <a:xfrm>
              <a:off x="5792250" y="1783900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60" y="1"/>
                  </a:moveTo>
                  <a:cubicBezTo>
                    <a:pt x="249" y="1"/>
                    <a:pt x="237" y="2"/>
                    <a:pt x="225" y="3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3" y="438"/>
                    <a:pt x="314" y="438"/>
                    <a:pt x="325" y="437"/>
                  </a:cubicBezTo>
                  <a:cubicBezTo>
                    <a:pt x="549" y="372"/>
                    <a:pt x="528" y="1"/>
                    <a:pt x="26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8"/>
            <p:cNvSpPr/>
            <p:nvPr/>
          </p:nvSpPr>
          <p:spPr>
            <a:xfrm>
              <a:off x="5788975" y="1722200"/>
              <a:ext cx="17025" cy="11800"/>
            </a:xfrm>
            <a:custGeom>
              <a:avLst/>
              <a:gdLst/>
              <a:ahLst/>
              <a:cxnLst/>
              <a:rect l="l" t="t" r="r" b="b"/>
              <a:pathLst>
                <a:path w="681" h="472" extrusionOk="0">
                  <a:moveTo>
                    <a:pt x="356" y="1"/>
                  </a:moveTo>
                  <a:cubicBezTo>
                    <a:pt x="346" y="1"/>
                    <a:pt x="334" y="1"/>
                    <a:pt x="323" y="2"/>
                  </a:cubicBezTo>
                  <a:cubicBezTo>
                    <a:pt x="0" y="2"/>
                    <a:pt x="52" y="471"/>
                    <a:pt x="388" y="471"/>
                  </a:cubicBezTo>
                  <a:cubicBezTo>
                    <a:pt x="400" y="471"/>
                    <a:pt x="411" y="471"/>
                    <a:pt x="423" y="469"/>
                  </a:cubicBezTo>
                  <a:cubicBezTo>
                    <a:pt x="681" y="437"/>
                    <a:pt x="658" y="1"/>
                    <a:pt x="35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8"/>
            <p:cNvSpPr/>
            <p:nvPr/>
          </p:nvSpPr>
          <p:spPr>
            <a:xfrm>
              <a:off x="5817300" y="1708875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18" y="0"/>
                  </a:moveTo>
                  <a:cubicBezTo>
                    <a:pt x="309" y="0"/>
                    <a:pt x="300" y="1"/>
                    <a:pt x="291" y="2"/>
                  </a:cubicBezTo>
                  <a:cubicBezTo>
                    <a:pt x="1" y="34"/>
                    <a:pt x="53" y="470"/>
                    <a:pt x="327" y="470"/>
                  </a:cubicBezTo>
                  <a:cubicBezTo>
                    <a:pt x="337" y="470"/>
                    <a:pt x="347" y="470"/>
                    <a:pt x="357" y="469"/>
                  </a:cubicBezTo>
                  <a:cubicBezTo>
                    <a:pt x="647" y="437"/>
                    <a:pt x="564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8"/>
            <p:cNvSpPr/>
            <p:nvPr/>
          </p:nvSpPr>
          <p:spPr>
            <a:xfrm>
              <a:off x="5829800" y="1735550"/>
              <a:ext cx="17900" cy="14275"/>
            </a:xfrm>
            <a:custGeom>
              <a:avLst/>
              <a:gdLst/>
              <a:ahLst/>
              <a:cxnLst/>
              <a:rect l="l" t="t" r="r" b="b"/>
              <a:pathLst>
                <a:path w="716" h="571" extrusionOk="0">
                  <a:moveTo>
                    <a:pt x="352" y="1"/>
                  </a:moveTo>
                  <a:cubicBezTo>
                    <a:pt x="343" y="1"/>
                    <a:pt x="334" y="1"/>
                    <a:pt x="324" y="2"/>
                  </a:cubicBezTo>
                  <a:cubicBezTo>
                    <a:pt x="1" y="67"/>
                    <a:pt x="54" y="571"/>
                    <a:pt x="362" y="571"/>
                  </a:cubicBezTo>
                  <a:cubicBezTo>
                    <a:pt x="371" y="571"/>
                    <a:pt x="381" y="570"/>
                    <a:pt x="391" y="569"/>
                  </a:cubicBezTo>
                  <a:cubicBezTo>
                    <a:pt x="715" y="537"/>
                    <a:pt x="661" y="1"/>
                    <a:pt x="35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8"/>
            <p:cNvSpPr/>
            <p:nvPr/>
          </p:nvSpPr>
          <p:spPr>
            <a:xfrm>
              <a:off x="5789825" y="1752225"/>
              <a:ext cx="13650" cy="10125"/>
            </a:xfrm>
            <a:custGeom>
              <a:avLst/>
              <a:gdLst/>
              <a:ahLst/>
              <a:cxnLst/>
              <a:rect l="l" t="t" r="r" b="b"/>
              <a:pathLst>
                <a:path w="546" h="405" extrusionOk="0">
                  <a:moveTo>
                    <a:pt x="283" y="0"/>
                  </a:moveTo>
                  <a:cubicBezTo>
                    <a:pt x="274" y="0"/>
                    <a:pt x="265" y="1"/>
                    <a:pt x="256" y="2"/>
                  </a:cubicBezTo>
                  <a:cubicBezTo>
                    <a:pt x="0" y="66"/>
                    <a:pt x="20" y="405"/>
                    <a:pt x="256" y="405"/>
                  </a:cubicBezTo>
                  <a:cubicBezTo>
                    <a:pt x="266" y="405"/>
                    <a:pt x="277" y="404"/>
                    <a:pt x="289" y="403"/>
                  </a:cubicBezTo>
                  <a:cubicBezTo>
                    <a:pt x="545" y="371"/>
                    <a:pt x="494" y="0"/>
                    <a:pt x="28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8"/>
            <p:cNvSpPr/>
            <p:nvPr/>
          </p:nvSpPr>
          <p:spPr>
            <a:xfrm>
              <a:off x="5775600" y="1683825"/>
              <a:ext cx="12875" cy="9325"/>
            </a:xfrm>
            <a:custGeom>
              <a:avLst/>
              <a:gdLst/>
              <a:ahLst/>
              <a:cxnLst/>
              <a:rect l="l" t="t" r="r" b="b"/>
              <a:pathLst>
                <a:path w="515" h="373" extrusionOk="0">
                  <a:moveTo>
                    <a:pt x="254" y="1"/>
                  </a:moveTo>
                  <a:cubicBezTo>
                    <a:pt x="244" y="1"/>
                    <a:pt x="234" y="2"/>
                    <a:pt x="224" y="3"/>
                  </a:cubicBezTo>
                  <a:cubicBezTo>
                    <a:pt x="1" y="35"/>
                    <a:pt x="22" y="372"/>
                    <a:pt x="257" y="372"/>
                  </a:cubicBezTo>
                  <a:cubicBezTo>
                    <a:pt x="268" y="372"/>
                    <a:pt x="279" y="371"/>
                    <a:pt x="291" y="370"/>
                  </a:cubicBezTo>
                  <a:cubicBezTo>
                    <a:pt x="514" y="338"/>
                    <a:pt x="463" y="1"/>
                    <a:pt x="2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8"/>
            <p:cNvSpPr/>
            <p:nvPr/>
          </p:nvSpPr>
          <p:spPr>
            <a:xfrm>
              <a:off x="5804800" y="1658000"/>
              <a:ext cx="17850" cy="12600"/>
            </a:xfrm>
            <a:custGeom>
              <a:avLst/>
              <a:gdLst/>
              <a:ahLst/>
              <a:cxnLst/>
              <a:rect l="l" t="t" r="r" b="b"/>
              <a:pathLst>
                <a:path w="714" h="504" extrusionOk="0">
                  <a:moveTo>
                    <a:pt x="355" y="0"/>
                  </a:moveTo>
                  <a:cubicBezTo>
                    <a:pt x="345" y="0"/>
                    <a:pt x="334" y="1"/>
                    <a:pt x="324" y="2"/>
                  </a:cubicBezTo>
                  <a:cubicBezTo>
                    <a:pt x="1" y="34"/>
                    <a:pt x="53" y="504"/>
                    <a:pt x="359" y="504"/>
                  </a:cubicBezTo>
                  <a:cubicBezTo>
                    <a:pt x="369" y="504"/>
                    <a:pt x="380" y="503"/>
                    <a:pt x="390" y="502"/>
                  </a:cubicBezTo>
                  <a:cubicBezTo>
                    <a:pt x="713" y="470"/>
                    <a:pt x="661" y="0"/>
                    <a:pt x="3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8"/>
            <p:cNvSpPr/>
            <p:nvPr/>
          </p:nvSpPr>
          <p:spPr>
            <a:xfrm>
              <a:off x="5792325" y="1640350"/>
              <a:ext cx="15875" cy="10250"/>
            </a:xfrm>
            <a:custGeom>
              <a:avLst/>
              <a:gdLst/>
              <a:ahLst/>
              <a:cxnLst/>
              <a:rect l="l" t="t" r="r" b="b"/>
              <a:pathLst>
                <a:path w="635" h="410" extrusionOk="0">
                  <a:moveTo>
                    <a:pt x="343" y="0"/>
                  </a:moveTo>
                  <a:cubicBezTo>
                    <a:pt x="326" y="0"/>
                    <a:pt x="308" y="3"/>
                    <a:pt x="289" y="7"/>
                  </a:cubicBezTo>
                  <a:cubicBezTo>
                    <a:pt x="1" y="39"/>
                    <a:pt x="51" y="410"/>
                    <a:pt x="321" y="410"/>
                  </a:cubicBezTo>
                  <a:cubicBezTo>
                    <a:pt x="332" y="410"/>
                    <a:pt x="344" y="409"/>
                    <a:pt x="356" y="408"/>
                  </a:cubicBezTo>
                  <a:cubicBezTo>
                    <a:pt x="634" y="377"/>
                    <a:pt x="568" y="0"/>
                    <a:pt x="34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8"/>
            <p:cNvSpPr/>
            <p:nvPr/>
          </p:nvSpPr>
          <p:spPr>
            <a:xfrm>
              <a:off x="5762300" y="1659650"/>
              <a:ext cx="13625" cy="10150"/>
            </a:xfrm>
            <a:custGeom>
              <a:avLst/>
              <a:gdLst/>
              <a:ahLst/>
              <a:cxnLst/>
              <a:rect l="l" t="t" r="r" b="b"/>
              <a:pathLst>
                <a:path w="545" h="406" extrusionOk="0">
                  <a:moveTo>
                    <a:pt x="285" y="0"/>
                  </a:moveTo>
                  <a:cubicBezTo>
                    <a:pt x="276" y="0"/>
                    <a:pt x="266" y="1"/>
                    <a:pt x="256" y="3"/>
                  </a:cubicBezTo>
                  <a:cubicBezTo>
                    <a:pt x="0" y="66"/>
                    <a:pt x="50" y="405"/>
                    <a:pt x="260" y="405"/>
                  </a:cubicBezTo>
                  <a:cubicBezTo>
                    <a:pt x="269" y="405"/>
                    <a:pt x="279" y="404"/>
                    <a:pt x="289" y="403"/>
                  </a:cubicBezTo>
                  <a:cubicBezTo>
                    <a:pt x="544" y="339"/>
                    <a:pt x="494" y="0"/>
                    <a:pt x="28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8"/>
            <p:cNvSpPr/>
            <p:nvPr/>
          </p:nvSpPr>
          <p:spPr>
            <a:xfrm>
              <a:off x="5762250" y="1617125"/>
              <a:ext cx="13700" cy="10950"/>
            </a:xfrm>
            <a:custGeom>
              <a:avLst/>
              <a:gdLst/>
              <a:ahLst/>
              <a:cxnLst/>
              <a:rect l="l" t="t" r="r" b="b"/>
              <a:pathLst>
                <a:path w="548" h="438" extrusionOk="0">
                  <a:moveTo>
                    <a:pt x="289" y="0"/>
                  </a:moveTo>
                  <a:cubicBezTo>
                    <a:pt x="279" y="0"/>
                    <a:pt x="268" y="1"/>
                    <a:pt x="258" y="2"/>
                  </a:cubicBezTo>
                  <a:cubicBezTo>
                    <a:pt x="1" y="35"/>
                    <a:pt x="53" y="438"/>
                    <a:pt x="266" y="438"/>
                  </a:cubicBezTo>
                  <a:cubicBezTo>
                    <a:pt x="274" y="438"/>
                    <a:pt x="282" y="437"/>
                    <a:pt x="291" y="436"/>
                  </a:cubicBezTo>
                  <a:cubicBezTo>
                    <a:pt x="547" y="372"/>
                    <a:pt x="527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8"/>
            <p:cNvSpPr/>
            <p:nvPr/>
          </p:nvSpPr>
          <p:spPr>
            <a:xfrm>
              <a:off x="5820375" y="1685325"/>
              <a:ext cx="13875" cy="11425"/>
            </a:xfrm>
            <a:custGeom>
              <a:avLst/>
              <a:gdLst/>
              <a:ahLst/>
              <a:cxnLst/>
              <a:rect l="l" t="t" r="r" b="b"/>
              <a:pathLst>
                <a:path w="555" h="457" extrusionOk="0">
                  <a:moveTo>
                    <a:pt x="304" y="0"/>
                  </a:moveTo>
                  <a:cubicBezTo>
                    <a:pt x="218" y="0"/>
                    <a:pt x="123" y="51"/>
                    <a:pt x="68" y="143"/>
                  </a:cubicBezTo>
                  <a:cubicBezTo>
                    <a:pt x="1" y="277"/>
                    <a:pt x="68" y="410"/>
                    <a:pt x="201" y="443"/>
                  </a:cubicBezTo>
                  <a:cubicBezTo>
                    <a:pt x="228" y="452"/>
                    <a:pt x="254" y="456"/>
                    <a:pt x="279" y="456"/>
                  </a:cubicBezTo>
                  <a:cubicBezTo>
                    <a:pt x="441" y="456"/>
                    <a:pt x="555" y="283"/>
                    <a:pt x="468" y="110"/>
                  </a:cubicBezTo>
                  <a:cubicBezTo>
                    <a:pt x="438" y="35"/>
                    <a:pt x="374" y="0"/>
                    <a:pt x="30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38"/>
            <p:cNvSpPr/>
            <p:nvPr/>
          </p:nvSpPr>
          <p:spPr>
            <a:xfrm>
              <a:off x="6373275" y="2793850"/>
              <a:ext cx="183500" cy="121775"/>
            </a:xfrm>
            <a:custGeom>
              <a:avLst/>
              <a:gdLst/>
              <a:ahLst/>
              <a:cxnLst/>
              <a:rect l="l" t="t" r="r" b="b"/>
              <a:pathLst>
                <a:path w="7340" h="4871" extrusionOk="0">
                  <a:moveTo>
                    <a:pt x="3970" y="0"/>
                  </a:moveTo>
                  <a:lnTo>
                    <a:pt x="1" y="1502"/>
                  </a:lnTo>
                  <a:lnTo>
                    <a:pt x="167" y="1468"/>
                  </a:lnTo>
                  <a:lnTo>
                    <a:pt x="968" y="4871"/>
                  </a:lnTo>
                  <a:lnTo>
                    <a:pt x="7339" y="3470"/>
                  </a:lnTo>
                  <a:lnTo>
                    <a:pt x="4304" y="22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38"/>
            <p:cNvSpPr/>
            <p:nvPr/>
          </p:nvSpPr>
          <p:spPr>
            <a:xfrm>
              <a:off x="5889600" y="2592025"/>
              <a:ext cx="124275" cy="180175"/>
            </a:xfrm>
            <a:custGeom>
              <a:avLst/>
              <a:gdLst/>
              <a:ahLst/>
              <a:cxnLst/>
              <a:rect l="l" t="t" r="r" b="b"/>
              <a:pathLst>
                <a:path w="4971" h="7207" extrusionOk="0">
                  <a:moveTo>
                    <a:pt x="3403" y="1"/>
                  </a:moveTo>
                  <a:lnTo>
                    <a:pt x="1" y="868"/>
                  </a:lnTo>
                  <a:lnTo>
                    <a:pt x="1635" y="7206"/>
                  </a:lnTo>
                  <a:lnTo>
                    <a:pt x="2702" y="4137"/>
                  </a:lnTo>
                  <a:lnTo>
                    <a:pt x="4971" y="3704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8"/>
            <p:cNvSpPr/>
            <p:nvPr/>
          </p:nvSpPr>
          <p:spPr>
            <a:xfrm>
              <a:off x="5949900" y="2663400"/>
              <a:ext cx="17275" cy="32075"/>
            </a:xfrm>
            <a:custGeom>
              <a:avLst/>
              <a:gdLst/>
              <a:ahLst/>
              <a:cxnLst/>
              <a:rect l="l" t="t" r="r" b="b"/>
              <a:pathLst>
                <a:path w="691" h="1283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315"/>
                    <a:pt x="224" y="515"/>
                    <a:pt x="357" y="715"/>
                  </a:cubicBezTo>
                  <a:cubicBezTo>
                    <a:pt x="391" y="882"/>
                    <a:pt x="491" y="1116"/>
                    <a:pt x="691" y="1282"/>
                  </a:cubicBezTo>
                  <a:cubicBezTo>
                    <a:pt x="657" y="1049"/>
                    <a:pt x="524" y="815"/>
                    <a:pt x="391" y="649"/>
                  </a:cubicBezTo>
                  <a:cubicBezTo>
                    <a:pt x="257" y="448"/>
                    <a:pt x="190" y="215"/>
                    <a:pt x="57" y="15"/>
                  </a:cubicBezTo>
                  <a:cubicBezTo>
                    <a:pt x="47" y="5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8"/>
            <p:cNvSpPr/>
            <p:nvPr/>
          </p:nvSpPr>
          <p:spPr>
            <a:xfrm>
              <a:off x="5952600" y="2654250"/>
              <a:ext cx="24600" cy="42050"/>
            </a:xfrm>
            <a:custGeom>
              <a:avLst/>
              <a:gdLst/>
              <a:ahLst/>
              <a:cxnLst/>
              <a:rect l="l" t="t" r="r" b="b"/>
              <a:pathLst>
                <a:path w="984" h="1682" extrusionOk="0">
                  <a:moveTo>
                    <a:pt x="79" y="1"/>
                  </a:moveTo>
                  <a:cubicBezTo>
                    <a:pt x="41" y="1"/>
                    <a:pt x="0" y="32"/>
                    <a:pt x="49" y="81"/>
                  </a:cubicBezTo>
                  <a:cubicBezTo>
                    <a:pt x="416" y="581"/>
                    <a:pt x="649" y="1148"/>
                    <a:pt x="983" y="1682"/>
                  </a:cubicBezTo>
                  <a:cubicBezTo>
                    <a:pt x="816" y="1081"/>
                    <a:pt x="483" y="548"/>
                    <a:pt x="116" y="14"/>
                  </a:cubicBezTo>
                  <a:cubicBezTo>
                    <a:pt x="107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8"/>
            <p:cNvSpPr/>
            <p:nvPr/>
          </p:nvSpPr>
          <p:spPr>
            <a:xfrm>
              <a:off x="5974650" y="2658200"/>
              <a:ext cx="14225" cy="38925"/>
            </a:xfrm>
            <a:custGeom>
              <a:avLst/>
              <a:gdLst/>
              <a:ahLst/>
              <a:cxnLst/>
              <a:rect l="l" t="t" r="r" b="b"/>
              <a:pathLst>
                <a:path w="569" h="1557" extrusionOk="0">
                  <a:moveTo>
                    <a:pt x="29" y="1"/>
                  </a:moveTo>
                  <a:cubicBezTo>
                    <a:pt x="12" y="1"/>
                    <a:pt x="1" y="17"/>
                    <a:pt x="1" y="56"/>
                  </a:cubicBezTo>
                  <a:cubicBezTo>
                    <a:pt x="101" y="556"/>
                    <a:pt x="335" y="1057"/>
                    <a:pt x="535" y="1557"/>
                  </a:cubicBezTo>
                  <a:cubicBezTo>
                    <a:pt x="535" y="1557"/>
                    <a:pt x="568" y="1557"/>
                    <a:pt x="568" y="1524"/>
                  </a:cubicBezTo>
                  <a:cubicBezTo>
                    <a:pt x="435" y="1023"/>
                    <a:pt x="268" y="490"/>
                    <a:pt x="68" y="23"/>
                  </a:cubicBezTo>
                  <a:cubicBezTo>
                    <a:pt x="54" y="9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8"/>
            <p:cNvSpPr/>
            <p:nvPr/>
          </p:nvSpPr>
          <p:spPr>
            <a:xfrm>
              <a:off x="5983775" y="2669175"/>
              <a:ext cx="35150" cy="49650"/>
            </a:xfrm>
            <a:custGeom>
              <a:avLst/>
              <a:gdLst/>
              <a:ahLst/>
              <a:cxnLst/>
              <a:rect l="l" t="t" r="r" b="b"/>
              <a:pathLst>
                <a:path w="1406" h="1986" extrusionOk="0">
                  <a:moveTo>
                    <a:pt x="235" y="308"/>
                  </a:moveTo>
                  <a:cubicBezTo>
                    <a:pt x="272" y="477"/>
                    <a:pt x="282" y="647"/>
                    <a:pt x="269" y="822"/>
                  </a:cubicBezTo>
                  <a:lnTo>
                    <a:pt x="269" y="822"/>
                  </a:lnTo>
                  <a:cubicBezTo>
                    <a:pt x="258" y="820"/>
                    <a:pt x="247" y="819"/>
                    <a:pt x="236" y="818"/>
                  </a:cubicBezTo>
                  <a:cubicBezTo>
                    <a:pt x="233" y="818"/>
                    <a:pt x="231" y="818"/>
                    <a:pt x="228" y="818"/>
                  </a:cubicBezTo>
                  <a:lnTo>
                    <a:pt x="228" y="818"/>
                  </a:lnTo>
                  <a:cubicBezTo>
                    <a:pt x="197" y="653"/>
                    <a:pt x="198" y="480"/>
                    <a:pt x="235" y="308"/>
                  </a:cubicBezTo>
                  <a:close/>
                  <a:moveTo>
                    <a:pt x="350" y="967"/>
                  </a:moveTo>
                  <a:cubicBezTo>
                    <a:pt x="638" y="1017"/>
                    <a:pt x="893" y="1149"/>
                    <a:pt x="1070" y="1385"/>
                  </a:cubicBezTo>
                  <a:cubicBezTo>
                    <a:pt x="1205" y="1547"/>
                    <a:pt x="1406" y="1840"/>
                    <a:pt x="1212" y="1840"/>
                  </a:cubicBezTo>
                  <a:cubicBezTo>
                    <a:pt x="1167" y="1840"/>
                    <a:pt x="1099" y="1823"/>
                    <a:pt x="1004" y="1785"/>
                  </a:cubicBezTo>
                  <a:cubicBezTo>
                    <a:pt x="688" y="1643"/>
                    <a:pt x="454" y="1404"/>
                    <a:pt x="324" y="1120"/>
                  </a:cubicBezTo>
                  <a:lnTo>
                    <a:pt x="324" y="1120"/>
                  </a:lnTo>
                  <a:cubicBezTo>
                    <a:pt x="335" y="1068"/>
                    <a:pt x="343" y="1017"/>
                    <a:pt x="350" y="967"/>
                  </a:cubicBezTo>
                  <a:close/>
                  <a:moveTo>
                    <a:pt x="199" y="1"/>
                  </a:moveTo>
                  <a:cubicBezTo>
                    <a:pt x="178" y="1"/>
                    <a:pt x="153" y="17"/>
                    <a:pt x="136" y="51"/>
                  </a:cubicBezTo>
                  <a:cubicBezTo>
                    <a:pt x="0" y="458"/>
                    <a:pt x="35" y="873"/>
                    <a:pt x="204" y="1214"/>
                  </a:cubicBezTo>
                  <a:lnTo>
                    <a:pt x="204" y="1214"/>
                  </a:lnTo>
                  <a:cubicBezTo>
                    <a:pt x="204" y="1215"/>
                    <a:pt x="203" y="1217"/>
                    <a:pt x="203" y="1218"/>
                  </a:cubicBezTo>
                  <a:cubicBezTo>
                    <a:pt x="203" y="1218"/>
                    <a:pt x="205" y="1220"/>
                    <a:pt x="208" y="1222"/>
                  </a:cubicBezTo>
                  <a:lnTo>
                    <a:pt x="208" y="1222"/>
                  </a:lnTo>
                  <a:cubicBezTo>
                    <a:pt x="414" y="1630"/>
                    <a:pt x="811" y="1931"/>
                    <a:pt x="1337" y="1985"/>
                  </a:cubicBezTo>
                  <a:cubicBezTo>
                    <a:pt x="1371" y="1985"/>
                    <a:pt x="1404" y="1952"/>
                    <a:pt x="1404" y="1919"/>
                  </a:cubicBezTo>
                  <a:cubicBezTo>
                    <a:pt x="1342" y="1362"/>
                    <a:pt x="907" y="948"/>
                    <a:pt x="365" y="838"/>
                  </a:cubicBezTo>
                  <a:lnTo>
                    <a:pt x="365" y="838"/>
                  </a:lnTo>
                  <a:cubicBezTo>
                    <a:pt x="385" y="597"/>
                    <a:pt x="361" y="373"/>
                    <a:pt x="278" y="151"/>
                  </a:cubicBezTo>
                  <a:lnTo>
                    <a:pt x="278" y="151"/>
                  </a:lnTo>
                  <a:cubicBezTo>
                    <a:pt x="286" y="129"/>
                    <a:pt x="294" y="106"/>
                    <a:pt x="303" y="84"/>
                  </a:cubicBezTo>
                  <a:lnTo>
                    <a:pt x="251" y="84"/>
                  </a:lnTo>
                  <a:cubicBezTo>
                    <a:pt x="246" y="73"/>
                    <a:pt x="241" y="62"/>
                    <a:pt x="236" y="51"/>
                  </a:cubicBezTo>
                  <a:cubicBezTo>
                    <a:pt x="236" y="17"/>
                    <a:pt x="220" y="1"/>
                    <a:pt x="19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8"/>
            <p:cNvSpPr/>
            <p:nvPr/>
          </p:nvSpPr>
          <p:spPr>
            <a:xfrm>
              <a:off x="5896275" y="2610475"/>
              <a:ext cx="37550" cy="162350"/>
            </a:xfrm>
            <a:custGeom>
              <a:avLst/>
              <a:gdLst/>
              <a:ahLst/>
              <a:cxnLst/>
              <a:rect l="l" t="t" r="r" b="b"/>
              <a:pathLst>
                <a:path w="1502" h="6494" extrusionOk="0">
                  <a:moveTo>
                    <a:pt x="77" y="0"/>
                  </a:moveTo>
                  <a:cubicBezTo>
                    <a:pt x="41" y="0"/>
                    <a:pt x="0" y="27"/>
                    <a:pt x="0" y="64"/>
                  </a:cubicBezTo>
                  <a:cubicBezTo>
                    <a:pt x="534" y="2165"/>
                    <a:pt x="901" y="4300"/>
                    <a:pt x="1401" y="6468"/>
                  </a:cubicBezTo>
                  <a:cubicBezTo>
                    <a:pt x="1435" y="6485"/>
                    <a:pt x="1460" y="6493"/>
                    <a:pt x="1476" y="6493"/>
                  </a:cubicBezTo>
                  <a:cubicBezTo>
                    <a:pt x="1493" y="6493"/>
                    <a:pt x="1501" y="6485"/>
                    <a:pt x="1501" y="6468"/>
                  </a:cubicBezTo>
                  <a:cubicBezTo>
                    <a:pt x="1235" y="4300"/>
                    <a:pt x="701" y="2165"/>
                    <a:pt x="134" y="64"/>
                  </a:cubicBezTo>
                  <a:cubicBezTo>
                    <a:pt x="134" y="18"/>
                    <a:pt x="107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8"/>
            <p:cNvSpPr/>
            <p:nvPr/>
          </p:nvSpPr>
          <p:spPr>
            <a:xfrm>
              <a:off x="5906475" y="2618725"/>
              <a:ext cx="86550" cy="20400"/>
            </a:xfrm>
            <a:custGeom>
              <a:avLst/>
              <a:gdLst/>
              <a:ahLst/>
              <a:cxnLst/>
              <a:rect l="l" t="t" r="r" b="b"/>
              <a:pathLst>
                <a:path w="3462" h="816" extrusionOk="0">
                  <a:moveTo>
                    <a:pt x="3395" y="0"/>
                  </a:moveTo>
                  <a:cubicBezTo>
                    <a:pt x="2228" y="100"/>
                    <a:pt x="1060" y="301"/>
                    <a:pt x="59" y="801"/>
                  </a:cubicBezTo>
                  <a:cubicBezTo>
                    <a:pt x="1127" y="467"/>
                    <a:pt x="2228" y="234"/>
                    <a:pt x="3395" y="100"/>
                  </a:cubicBezTo>
                  <a:cubicBezTo>
                    <a:pt x="3462" y="100"/>
                    <a:pt x="3428" y="0"/>
                    <a:pt x="3395" y="0"/>
                  </a:cubicBezTo>
                  <a:close/>
                  <a:moveTo>
                    <a:pt x="59" y="801"/>
                  </a:moveTo>
                  <a:cubicBezTo>
                    <a:pt x="15" y="801"/>
                    <a:pt x="0" y="816"/>
                    <a:pt x="15" y="816"/>
                  </a:cubicBezTo>
                  <a:cubicBezTo>
                    <a:pt x="22" y="816"/>
                    <a:pt x="37" y="812"/>
                    <a:pt x="59" y="80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8"/>
            <p:cNvSpPr/>
            <p:nvPr/>
          </p:nvSpPr>
          <p:spPr>
            <a:xfrm>
              <a:off x="6386275" y="2829350"/>
              <a:ext cx="26225" cy="79925"/>
            </a:xfrm>
            <a:custGeom>
              <a:avLst/>
              <a:gdLst/>
              <a:ahLst/>
              <a:cxnLst/>
              <a:rect l="l" t="t" r="r" b="b"/>
              <a:pathLst>
                <a:path w="1049" h="3197" extrusionOk="0">
                  <a:moveTo>
                    <a:pt x="100" y="1"/>
                  </a:moveTo>
                  <a:cubicBezTo>
                    <a:pt x="53" y="1"/>
                    <a:pt x="1" y="25"/>
                    <a:pt x="48" y="48"/>
                  </a:cubicBezTo>
                  <a:cubicBezTo>
                    <a:pt x="215" y="1082"/>
                    <a:pt x="481" y="2216"/>
                    <a:pt x="948" y="3184"/>
                  </a:cubicBezTo>
                  <a:cubicBezTo>
                    <a:pt x="957" y="3193"/>
                    <a:pt x="969" y="3197"/>
                    <a:pt x="980" y="3197"/>
                  </a:cubicBezTo>
                  <a:cubicBezTo>
                    <a:pt x="1013" y="3197"/>
                    <a:pt x="1048" y="3166"/>
                    <a:pt x="1048" y="3117"/>
                  </a:cubicBezTo>
                  <a:cubicBezTo>
                    <a:pt x="682" y="2083"/>
                    <a:pt x="381" y="10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8"/>
            <p:cNvSpPr/>
            <p:nvPr/>
          </p:nvSpPr>
          <p:spPr>
            <a:xfrm>
              <a:off x="6395800" y="2878900"/>
              <a:ext cx="159300" cy="34450"/>
            </a:xfrm>
            <a:custGeom>
              <a:avLst/>
              <a:gdLst/>
              <a:ahLst/>
              <a:cxnLst/>
              <a:rect l="l" t="t" r="r" b="b"/>
              <a:pathLst>
                <a:path w="6372" h="1378" extrusionOk="0">
                  <a:moveTo>
                    <a:pt x="6338" y="1"/>
                  </a:moveTo>
                  <a:cubicBezTo>
                    <a:pt x="4237" y="201"/>
                    <a:pt x="2035" y="668"/>
                    <a:pt x="0" y="1268"/>
                  </a:cubicBezTo>
                  <a:cubicBezTo>
                    <a:pt x="0" y="1323"/>
                    <a:pt x="0" y="1377"/>
                    <a:pt x="18" y="1377"/>
                  </a:cubicBezTo>
                  <a:cubicBezTo>
                    <a:pt x="23" y="1377"/>
                    <a:pt x="28" y="1375"/>
                    <a:pt x="34" y="1369"/>
                  </a:cubicBezTo>
                  <a:cubicBezTo>
                    <a:pt x="2102" y="835"/>
                    <a:pt x="4203" y="401"/>
                    <a:pt x="6338" y="68"/>
                  </a:cubicBezTo>
                  <a:cubicBezTo>
                    <a:pt x="6372" y="68"/>
                    <a:pt x="6372" y="1"/>
                    <a:pt x="63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8"/>
            <p:cNvSpPr/>
            <p:nvPr/>
          </p:nvSpPr>
          <p:spPr>
            <a:xfrm>
              <a:off x="6464175" y="2847000"/>
              <a:ext cx="18900" cy="11925"/>
            </a:xfrm>
            <a:custGeom>
              <a:avLst/>
              <a:gdLst/>
              <a:ahLst/>
              <a:cxnLst/>
              <a:rect l="l" t="t" r="r" b="b"/>
              <a:pathLst>
                <a:path w="756" h="477" extrusionOk="0">
                  <a:moveTo>
                    <a:pt x="688" y="0"/>
                  </a:moveTo>
                  <a:cubicBezTo>
                    <a:pt x="681" y="0"/>
                    <a:pt x="674" y="3"/>
                    <a:pt x="668" y="9"/>
                  </a:cubicBezTo>
                  <a:cubicBezTo>
                    <a:pt x="468" y="143"/>
                    <a:pt x="267" y="310"/>
                    <a:pt x="34" y="443"/>
                  </a:cubicBezTo>
                  <a:cubicBezTo>
                    <a:pt x="1" y="443"/>
                    <a:pt x="1" y="476"/>
                    <a:pt x="34" y="476"/>
                  </a:cubicBezTo>
                  <a:cubicBezTo>
                    <a:pt x="267" y="343"/>
                    <a:pt x="501" y="243"/>
                    <a:pt x="701" y="109"/>
                  </a:cubicBezTo>
                  <a:cubicBezTo>
                    <a:pt x="756" y="55"/>
                    <a:pt x="721" y="0"/>
                    <a:pt x="6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8"/>
            <p:cNvSpPr/>
            <p:nvPr/>
          </p:nvSpPr>
          <p:spPr>
            <a:xfrm>
              <a:off x="6460000" y="2838875"/>
              <a:ext cx="21725" cy="9200"/>
            </a:xfrm>
            <a:custGeom>
              <a:avLst/>
              <a:gdLst/>
              <a:ahLst/>
              <a:cxnLst/>
              <a:rect l="l" t="t" r="r" b="b"/>
              <a:pathLst>
                <a:path w="869" h="368" extrusionOk="0">
                  <a:moveTo>
                    <a:pt x="801" y="1"/>
                  </a:moveTo>
                  <a:cubicBezTo>
                    <a:pt x="668" y="1"/>
                    <a:pt x="535" y="101"/>
                    <a:pt x="434" y="134"/>
                  </a:cubicBezTo>
                  <a:cubicBezTo>
                    <a:pt x="301" y="168"/>
                    <a:pt x="168" y="268"/>
                    <a:pt x="1" y="301"/>
                  </a:cubicBezTo>
                  <a:cubicBezTo>
                    <a:pt x="1" y="334"/>
                    <a:pt x="1" y="368"/>
                    <a:pt x="34" y="368"/>
                  </a:cubicBezTo>
                  <a:cubicBezTo>
                    <a:pt x="168" y="334"/>
                    <a:pt x="301" y="301"/>
                    <a:pt x="468" y="234"/>
                  </a:cubicBezTo>
                  <a:cubicBezTo>
                    <a:pt x="601" y="201"/>
                    <a:pt x="768" y="168"/>
                    <a:pt x="835" y="101"/>
                  </a:cubicBezTo>
                  <a:cubicBezTo>
                    <a:pt x="868" y="34"/>
                    <a:pt x="835" y="1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8"/>
            <p:cNvSpPr/>
            <p:nvPr/>
          </p:nvSpPr>
          <p:spPr>
            <a:xfrm>
              <a:off x="6459175" y="2831375"/>
              <a:ext cx="22550" cy="4200"/>
            </a:xfrm>
            <a:custGeom>
              <a:avLst/>
              <a:gdLst/>
              <a:ahLst/>
              <a:cxnLst/>
              <a:rect l="l" t="t" r="r" b="b"/>
              <a:pathLst>
                <a:path w="902" h="168" extrusionOk="0">
                  <a:moveTo>
                    <a:pt x="834" y="1"/>
                  </a:moveTo>
                  <a:cubicBezTo>
                    <a:pt x="534" y="1"/>
                    <a:pt x="301" y="34"/>
                    <a:pt x="34" y="134"/>
                  </a:cubicBezTo>
                  <a:cubicBezTo>
                    <a:pt x="0" y="134"/>
                    <a:pt x="0" y="167"/>
                    <a:pt x="34" y="167"/>
                  </a:cubicBezTo>
                  <a:cubicBezTo>
                    <a:pt x="301" y="134"/>
                    <a:pt x="568" y="134"/>
                    <a:pt x="834" y="134"/>
                  </a:cubicBezTo>
                  <a:cubicBezTo>
                    <a:pt x="901" y="134"/>
                    <a:pt x="901" y="1"/>
                    <a:pt x="8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8"/>
            <p:cNvSpPr/>
            <p:nvPr/>
          </p:nvSpPr>
          <p:spPr>
            <a:xfrm>
              <a:off x="6450825" y="2810675"/>
              <a:ext cx="36725" cy="20025"/>
            </a:xfrm>
            <a:custGeom>
              <a:avLst/>
              <a:gdLst/>
              <a:ahLst/>
              <a:cxnLst/>
              <a:rect l="l" t="t" r="r" b="b"/>
              <a:pathLst>
                <a:path w="1469" h="801" extrusionOk="0">
                  <a:moveTo>
                    <a:pt x="501" y="295"/>
                  </a:moveTo>
                  <a:cubicBezTo>
                    <a:pt x="568" y="295"/>
                    <a:pt x="701" y="428"/>
                    <a:pt x="735" y="462"/>
                  </a:cubicBezTo>
                  <a:cubicBezTo>
                    <a:pt x="787" y="514"/>
                    <a:pt x="831" y="557"/>
                    <a:pt x="874" y="606"/>
                  </a:cubicBezTo>
                  <a:lnTo>
                    <a:pt x="874" y="606"/>
                  </a:lnTo>
                  <a:cubicBezTo>
                    <a:pt x="849" y="603"/>
                    <a:pt x="825" y="599"/>
                    <a:pt x="801" y="595"/>
                  </a:cubicBezTo>
                  <a:cubicBezTo>
                    <a:pt x="668" y="562"/>
                    <a:pt x="568" y="495"/>
                    <a:pt x="501" y="462"/>
                  </a:cubicBezTo>
                  <a:cubicBezTo>
                    <a:pt x="468" y="428"/>
                    <a:pt x="234" y="295"/>
                    <a:pt x="501" y="295"/>
                  </a:cubicBezTo>
                  <a:close/>
                  <a:moveTo>
                    <a:pt x="1273" y="121"/>
                  </a:moveTo>
                  <a:cubicBezTo>
                    <a:pt x="1291" y="121"/>
                    <a:pt x="1312" y="133"/>
                    <a:pt x="1335" y="161"/>
                  </a:cubicBezTo>
                  <a:cubicBezTo>
                    <a:pt x="1369" y="228"/>
                    <a:pt x="1335" y="328"/>
                    <a:pt x="1335" y="395"/>
                  </a:cubicBezTo>
                  <a:cubicBezTo>
                    <a:pt x="1319" y="527"/>
                    <a:pt x="1237" y="585"/>
                    <a:pt x="1135" y="607"/>
                  </a:cubicBezTo>
                  <a:lnTo>
                    <a:pt x="1135" y="607"/>
                  </a:lnTo>
                  <a:lnTo>
                    <a:pt x="1135" y="428"/>
                  </a:lnTo>
                  <a:cubicBezTo>
                    <a:pt x="1135" y="401"/>
                    <a:pt x="1181" y="121"/>
                    <a:pt x="1273" y="121"/>
                  </a:cubicBezTo>
                  <a:close/>
                  <a:moveTo>
                    <a:pt x="1262" y="1"/>
                  </a:moveTo>
                  <a:cubicBezTo>
                    <a:pt x="1208" y="1"/>
                    <a:pt x="1154" y="37"/>
                    <a:pt x="1135" y="95"/>
                  </a:cubicBezTo>
                  <a:cubicBezTo>
                    <a:pt x="1028" y="229"/>
                    <a:pt x="985" y="449"/>
                    <a:pt x="990" y="617"/>
                  </a:cubicBezTo>
                  <a:lnTo>
                    <a:pt x="990" y="617"/>
                  </a:lnTo>
                  <a:cubicBezTo>
                    <a:pt x="976" y="616"/>
                    <a:pt x="962" y="615"/>
                    <a:pt x="949" y="614"/>
                  </a:cubicBezTo>
                  <a:lnTo>
                    <a:pt x="949" y="614"/>
                  </a:lnTo>
                  <a:cubicBezTo>
                    <a:pt x="816" y="423"/>
                    <a:pt x="568" y="151"/>
                    <a:pt x="364" y="151"/>
                  </a:cubicBezTo>
                  <a:cubicBezTo>
                    <a:pt x="304" y="151"/>
                    <a:pt x="249" y="174"/>
                    <a:pt x="201" y="228"/>
                  </a:cubicBezTo>
                  <a:cubicBezTo>
                    <a:pt x="1" y="495"/>
                    <a:pt x="835" y="762"/>
                    <a:pt x="1002" y="762"/>
                  </a:cubicBezTo>
                  <a:cubicBezTo>
                    <a:pt x="1002" y="790"/>
                    <a:pt x="1014" y="800"/>
                    <a:pt x="1025" y="800"/>
                  </a:cubicBezTo>
                  <a:cubicBezTo>
                    <a:pt x="1040" y="800"/>
                    <a:pt x="1054" y="781"/>
                    <a:pt x="1035" y="762"/>
                  </a:cubicBezTo>
                  <a:cubicBezTo>
                    <a:pt x="1035" y="762"/>
                    <a:pt x="1035" y="761"/>
                    <a:pt x="1035" y="761"/>
                  </a:cubicBezTo>
                  <a:lnTo>
                    <a:pt x="1035" y="761"/>
                  </a:lnTo>
                  <a:cubicBezTo>
                    <a:pt x="1038" y="761"/>
                    <a:pt x="1041" y="761"/>
                    <a:pt x="1045" y="761"/>
                  </a:cubicBezTo>
                  <a:lnTo>
                    <a:pt x="1045" y="761"/>
                  </a:lnTo>
                  <a:cubicBezTo>
                    <a:pt x="1057" y="765"/>
                    <a:pt x="1071" y="767"/>
                    <a:pt x="1084" y="767"/>
                  </a:cubicBezTo>
                  <a:cubicBezTo>
                    <a:pt x="1100" y="767"/>
                    <a:pt x="1116" y="763"/>
                    <a:pt x="1125" y="754"/>
                  </a:cubicBezTo>
                  <a:lnTo>
                    <a:pt x="1125" y="754"/>
                  </a:lnTo>
                  <a:cubicBezTo>
                    <a:pt x="1244" y="737"/>
                    <a:pt x="1344" y="687"/>
                    <a:pt x="1369" y="562"/>
                  </a:cubicBezTo>
                  <a:cubicBezTo>
                    <a:pt x="1402" y="428"/>
                    <a:pt x="1469" y="161"/>
                    <a:pt x="1369" y="61"/>
                  </a:cubicBezTo>
                  <a:cubicBezTo>
                    <a:pt x="1341" y="19"/>
                    <a:pt x="1301" y="1"/>
                    <a:pt x="126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7" name="Google Shape;6677;p38"/>
          <p:cNvSpPr/>
          <p:nvPr/>
        </p:nvSpPr>
        <p:spPr>
          <a:xfrm rot="-10537002">
            <a:off x="1511940" y="1237786"/>
            <a:ext cx="6024354" cy="1601381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grpSp>
        <p:nvGrpSpPr>
          <p:cNvPr id="6680" name="Google Shape;6680;p38"/>
          <p:cNvGrpSpPr/>
          <p:nvPr/>
        </p:nvGrpSpPr>
        <p:grpSpPr>
          <a:xfrm flipH="1">
            <a:off x="6915305" y="1826856"/>
            <a:ext cx="742225" cy="1554100"/>
            <a:chOff x="4339100" y="297700"/>
            <a:chExt cx="742225" cy="1554100"/>
          </a:xfrm>
        </p:grpSpPr>
        <p:sp>
          <p:nvSpPr>
            <p:cNvPr id="6681" name="Google Shape;6681;p38"/>
            <p:cNvSpPr/>
            <p:nvPr/>
          </p:nvSpPr>
          <p:spPr>
            <a:xfrm>
              <a:off x="4519225" y="297700"/>
              <a:ext cx="170125" cy="159750"/>
            </a:xfrm>
            <a:custGeom>
              <a:avLst/>
              <a:gdLst/>
              <a:ahLst/>
              <a:cxnLst/>
              <a:rect l="l" t="t" r="r" b="b"/>
              <a:pathLst>
                <a:path w="6805" h="6390" extrusionOk="0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8"/>
            <p:cNvSpPr/>
            <p:nvPr/>
          </p:nvSpPr>
          <p:spPr>
            <a:xfrm>
              <a:off x="4793600" y="1698325"/>
              <a:ext cx="194325" cy="146800"/>
            </a:xfrm>
            <a:custGeom>
              <a:avLst/>
              <a:gdLst/>
              <a:ahLst/>
              <a:cxnLst/>
              <a:rect l="l" t="t" r="r" b="b"/>
              <a:pathLst>
                <a:path w="7773" h="5872" extrusionOk="0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8"/>
            <p:cNvSpPr/>
            <p:nvPr/>
          </p:nvSpPr>
          <p:spPr>
            <a:xfrm>
              <a:off x="4339100" y="1677475"/>
              <a:ext cx="145975" cy="174325"/>
            </a:xfrm>
            <a:custGeom>
              <a:avLst/>
              <a:gdLst/>
              <a:ahLst/>
              <a:cxnLst/>
              <a:rect l="l" t="t" r="r" b="b"/>
              <a:pathLst>
                <a:path w="5839" h="6973" extrusionOk="0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8"/>
            <p:cNvSpPr/>
            <p:nvPr/>
          </p:nvSpPr>
          <p:spPr>
            <a:xfrm>
              <a:off x="4381525" y="1079550"/>
              <a:ext cx="92700" cy="138450"/>
            </a:xfrm>
            <a:custGeom>
              <a:avLst/>
              <a:gdLst/>
              <a:ahLst/>
              <a:cxnLst/>
              <a:rect l="l" t="t" r="r" b="b"/>
              <a:pathLst>
                <a:path w="3708" h="5538" extrusionOk="0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8"/>
            <p:cNvSpPr/>
            <p:nvPr/>
          </p:nvSpPr>
          <p:spPr>
            <a:xfrm>
              <a:off x="4956200" y="712775"/>
              <a:ext cx="125125" cy="87425"/>
            </a:xfrm>
            <a:custGeom>
              <a:avLst/>
              <a:gdLst/>
              <a:ahLst/>
              <a:cxnLst/>
              <a:rect l="l" t="t" r="r" b="b"/>
              <a:pathLst>
                <a:path w="5005" h="3497" extrusionOk="0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8"/>
            <p:cNvSpPr/>
            <p:nvPr/>
          </p:nvSpPr>
          <p:spPr>
            <a:xfrm>
              <a:off x="4995400" y="737625"/>
              <a:ext cx="16800" cy="43625"/>
            </a:xfrm>
            <a:custGeom>
              <a:avLst/>
              <a:gdLst/>
              <a:ahLst/>
              <a:cxnLst/>
              <a:rect l="l" t="t" r="r" b="b"/>
              <a:pathLst>
                <a:path w="672" h="1745" extrusionOk="0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8"/>
            <p:cNvSpPr/>
            <p:nvPr/>
          </p:nvSpPr>
          <p:spPr>
            <a:xfrm>
              <a:off x="4640975" y="562250"/>
              <a:ext cx="351125" cy="313250"/>
            </a:xfrm>
            <a:custGeom>
              <a:avLst/>
              <a:gdLst/>
              <a:ahLst/>
              <a:cxnLst/>
              <a:rect l="l" t="t" r="r" b="b"/>
              <a:pathLst>
                <a:path w="14045" h="12530" extrusionOk="0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8"/>
            <p:cNvSpPr/>
            <p:nvPr/>
          </p:nvSpPr>
          <p:spPr>
            <a:xfrm>
              <a:off x="4359950" y="956125"/>
              <a:ext cx="386975" cy="816450"/>
            </a:xfrm>
            <a:custGeom>
              <a:avLst/>
              <a:gdLst/>
              <a:ahLst/>
              <a:cxnLst/>
              <a:rect l="l" t="t" r="r" b="b"/>
              <a:pathLst>
                <a:path w="15479" h="32658" extrusionOk="0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8"/>
            <p:cNvSpPr/>
            <p:nvPr/>
          </p:nvSpPr>
          <p:spPr>
            <a:xfrm>
              <a:off x="4475025" y="921100"/>
              <a:ext cx="422825" cy="871475"/>
            </a:xfrm>
            <a:custGeom>
              <a:avLst/>
              <a:gdLst/>
              <a:ahLst/>
              <a:cxnLst/>
              <a:rect l="l" t="t" r="r" b="b"/>
              <a:pathLst>
                <a:path w="16913" h="34859" extrusionOk="0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8"/>
            <p:cNvSpPr/>
            <p:nvPr/>
          </p:nvSpPr>
          <p:spPr>
            <a:xfrm>
              <a:off x="4476700" y="558350"/>
              <a:ext cx="269375" cy="432825"/>
            </a:xfrm>
            <a:custGeom>
              <a:avLst/>
              <a:gdLst/>
              <a:ahLst/>
              <a:cxnLst/>
              <a:rect l="l" t="t" r="r" b="b"/>
              <a:pathLst>
                <a:path w="10775" h="17313" extrusionOk="0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8"/>
            <p:cNvSpPr/>
            <p:nvPr/>
          </p:nvSpPr>
          <p:spPr>
            <a:xfrm>
              <a:off x="4540075" y="334025"/>
              <a:ext cx="146800" cy="176175"/>
            </a:xfrm>
            <a:custGeom>
              <a:avLst/>
              <a:gdLst/>
              <a:ahLst/>
              <a:cxnLst/>
              <a:rect l="l" t="t" r="r" b="b"/>
              <a:pathLst>
                <a:path w="5872" h="7047" extrusionOk="0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8"/>
            <p:cNvSpPr/>
            <p:nvPr/>
          </p:nvSpPr>
          <p:spPr>
            <a:xfrm>
              <a:off x="4568425" y="494975"/>
              <a:ext cx="87600" cy="119075"/>
            </a:xfrm>
            <a:custGeom>
              <a:avLst/>
              <a:gdLst/>
              <a:ahLst/>
              <a:cxnLst/>
              <a:rect l="l" t="t" r="r" b="b"/>
              <a:pathLst>
                <a:path w="3504" h="4763" extrusionOk="0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8"/>
            <p:cNvSpPr/>
            <p:nvPr/>
          </p:nvSpPr>
          <p:spPr>
            <a:xfrm>
              <a:off x="4517175" y="420750"/>
              <a:ext cx="37100" cy="50500"/>
            </a:xfrm>
            <a:custGeom>
              <a:avLst/>
              <a:gdLst/>
              <a:ahLst/>
              <a:cxnLst/>
              <a:rect l="l" t="t" r="r" b="b"/>
              <a:pathLst>
                <a:path w="1484" h="2020" extrusionOk="0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8"/>
            <p:cNvSpPr/>
            <p:nvPr/>
          </p:nvSpPr>
          <p:spPr>
            <a:xfrm>
              <a:off x="4572500" y="409075"/>
              <a:ext cx="7625" cy="5575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8"/>
            <p:cNvSpPr/>
            <p:nvPr/>
          </p:nvSpPr>
          <p:spPr>
            <a:xfrm>
              <a:off x="4642175" y="398850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8"/>
            <p:cNvSpPr/>
            <p:nvPr/>
          </p:nvSpPr>
          <p:spPr>
            <a:xfrm>
              <a:off x="4583650" y="444375"/>
              <a:ext cx="49650" cy="18650"/>
            </a:xfrm>
            <a:custGeom>
              <a:avLst/>
              <a:gdLst/>
              <a:ahLst/>
              <a:cxnLst/>
              <a:rect l="l" t="t" r="r" b="b"/>
              <a:pathLst>
                <a:path w="1986" h="746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8"/>
            <p:cNvSpPr/>
            <p:nvPr/>
          </p:nvSpPr>
          <p:spPr>
            <a:xfrm>
              <a:off x="4579275" y="441050"/>
              <a:ext cx="13375" cy="14325"/>
            </a:xfrm>
            <a:custGeom>
              <a:avLst/>
              <a:gdLst/>
              <a:ahLst/>
              <a:cxnLst/>
              <a:rect l="l" t="t" r="r" b="b"/>
              <a:pathLst>
                <a:path w="535" h="573" extrusionOk="0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8"/>
            <p:cNvSpPr/>
            <p:nvPr/>
          </p:nvSpPr>
          <p:spPr>
            <a:xfrm>
              <a:off x="4610125" y="395925"/>
              <a:ext cx="28375" cy="46700"/>
            </a:xfrm>
            <a:custGeom>
              <a:avLst/>
              <a:gdLst/>
              <a:ahLst/>
              <a:cxnLst/>
              <a:rect l="l" t="t" r="r" b="b"/>
              <a:pathLst>
                <a:path w="1135" h="1868" extrusionOk="0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8"/>
            <p:cNvSpPr/>
            <p:nvPr/>
          </p:nvSpPr>
          <p:spPr>
            <a:xfrm>
              <a:off x="4409150" y="603850"/>
              <a:ext cx="188475" cy="522425"/>
            </a:xfrm>
            <a:custGeom>
              <a:avLst/>
              <a:gdLst/>
              <a:ahLst/>
              <a:cxnLst/>
              <a:rect l="l" t="t" r="r" b="b"/>
              <a:pathLst>
                <a:path w="7539" h="20897" extrusionOk="0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8"/>
            <p:cNvSpPr/>
            <p:nvPr/>
          </p:nvSpPr>
          <p:spPr>
            <a:xfrm>
              <a:off x="4558425" y="1042225"/>
              <a:ext cx="287725" cy="714850"/>
            </a:xfrm>
            <a:custGeom>
              <a:avLst/>
              <a:gdLst/>
              <a:ahLst/>
              <a:cxnLst/>
              <a:rect l="l" t="t" r="r" b="b"/>
              <a:pathLst>
                <a:path w="11509" h="28594" extrusionOk="0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8"/>
            <p:cNvSpPr/>
            <p:nvPr/>
          </p:nvSpPr>
          <p:spPr>
            <a:xfrm>
              <a:off x="4866975" y="1751475"/>
              <a:ext cx="38225" cy="27925"/>
            </a:xfrm>
            <a:custGeom>
              <a:avLst/>
              <a:gdLst/>
              <a:ahLst/>
              <a:cxnLst/>
              <a:rect l="l" t="t" r="r" b="b"/>
              <a:pathLst>
                <a:path w="1529" h="1117" extrusionOk="0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8"/>
            <p:cNvSpPr/>
            <p:nvPr/>
          </p:nvSpPr>
          <p:spPr>
            <a:xfrm>
              <a:off x="4877550" y="1756375"/>
              <a:ext cx="32600" cy="29075"/>
            </a:xfrm>
            <a:custGeom>
              <a:avLst/>
              <a:gdLst/>
              <a:ahLst/>
              <a:cxnLst/>
              <a:rect l="l" t="t" r="r" b="b"/>
              <a:pathLst>
                <a:path w="1304" h="1163" extrusionOk="0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8"/>
            <p:cNvSpPr/>
            <p:nvPr/>
          </p:nvSpPr>
          <p:spPr>
            <a:xfrm>
              <a:off x="4864475" y="1715925"/>
              <a:ext cx="55375" cy="44975"/>
            </a:xfrm>
            <a:custGeom>
              <a:avLst/>
              <a:gdLst/>
              <a:ahLst/>
              <a:cxnLst/>
              <a:rect l="l" t="t" r="r" b="b"/>
              <a:pathLst>
                <a:path w="2215" h="1799" extrusionOk="0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8"/>
            <p:cNvSpPr/>
            <p:nvPr/>
          </p:nvSpPr>
          <p:spPr>
            <a:xfrm>
              <a:off x="4340775" y="1750850"/>
              <a:ext cx="134050" cy="84600"/>
            </a:xfrm>
            <a:custGeom>
              <a:avLst/>
              <a:gdLst/>
              <a:ahLst/>
              <a:cxnLst/>
              <a:rect l="l" t="t" r="r" b="b"/>
              <a:pathLst>
                <a:path w="5362" h="3384" extrusionOk="0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8"/>
            <p:cNvSpPr/>
            <p:nvPr/>
          </p:nvSpPr>
          <p:spPr>
            <a:xfrm>
              <a:off x="4422925" y="1764725"/>
              <a:ext cx="36300" cy="23700"/>
            </a:xfrm>
            <a:custGeom>
              <a:avLst/>
              <a:gdLst/>
              <a:ahLst/>
              <a:cxnLst/>
              <a:rect l="l" t="t" r="r" b="b"/>
              <a:pathLst>
                <a:path w="1452" h="948" extrusionOk="0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8"/>
            <p:cNvSpPr/>
            <p:nvPr/>
          </p:nvSpPr>
          <p:spPr>
            <a:xfrm>
              <a:off x="4425250" y="1758850"/>
              <a:ext cx="21450" cy="13725"/>
            </a:xfrm>
            <a:custGeom>
              <a:avLst/>
              <a:gdLst/>
              <a:ahLst/>
              <a:cxnLst/>
              <a:rect l="l" t="t" r="r" b="b"/>
              <a:pathLst>
                <a:path w="858" h="549" extrusionOk="0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8"/>
            <p:cNvSpPr/>
            <p:nvPr/>
          </p:nvSpPr>
          <p:spPr>
            <a:xfrm>
              <a:off x="4425825" y="1742225"/>
              <a:ext cx="34225" cy="27075"/>
            </a:xfrm>
            <a:custGeom>
              <a:avLst/>
              <a:gdLst/>
              <a:ahLst/>
              <a:cxnLst/>
              <a:rect l="l" t="t" r="r" b="b"/>
              <a:pathLst>
                <a:path w="1369" h="1083" extrusionOk="0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8"/>
            <p:cNvSpPr/>
            <p:nvPr/>
          </p:nvSpPr>
          <p:spPr>
            <a:xfrm>
              <a:off x="4833625" y="1759800"/>
              <a:ext cx="145800" cy="80900"/>
            </a:xfrm>
            <a:custGeom>
              <a:avLst/>
              <a:gdLst/>
              <a:ahLst/>
              <a:cxnLst/>
              <a:rect l="l" t="t" r="r" b="b"/>
              <a:pathLst>
                <a:path w="5832" h="3236" extrusionOk="0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8"/>
            <p:cNvSpPr/>
            <p:nvPr/>
          </p:nvSpPr>
          <p:spPr>
            <a:xfrm>
              <a:off x="4409975" y="1351375"/>
              <a:ext cx="174025" cy="387550"/>
            </a:xfrm>
            <a:custGeom>
              <a:avLst/>
              <a:gdLst/>
              <a:ahLst/>
              <a:cxnLst/>
              <a:rect l="l" t="t" r="r" b="b"/>
              <a:pathLst>
                <a:path w="6961" h="15502" extrusionOk="0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8"/>
            <p:cNvSpPr/>
            <p:nvPr/>
          </p:nvSpPr>
          <p:spPr>
            <a:xfrm>
              <a:off x="4523400" y="1005825"/>
              <a:ext cx="63800" cy="49800"/>
            </a:xfrm>
            <a:custGeom>
              <a:avLst/>
              <a:gdLst/>
              <a:ahLst/>
              <a:cxnLst/>
              <a:rect l="l" t="t" r="r" b="b"/>
              <a:pathLst>
                <a:path w="2552" h="1992" extrusionOk="0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8"/>
            <p:cNvSpPr/>
            <p:nvPr/>
          </p:nvSpPr>
          <p:spPr>
            <a:xfrm>
              <a:off x="4570100" y="503300"/>
              <a:ext cx="73400" cy="10475"/>
            </a:xfrm>
            <a:custGeom>
              <a:avLst/>
              <a:gdLst/>
              <a:ahLst/>
              <a:cxnLst/>
              <a:rect l="l" t="t" r="r" b="b"/>
              <a:pathLst>
                <a:path w="2936" h="419" extrusionOk="0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8"/>
            <p:cNvSpPr/>
            <p:nvPr/>
          </p:nvSpPr>
          <p:spPr>
            <a:xfrm>
              <a:off x="4490875" y="625050"/>
              <a:ext cx="90100" cy="500400"/>
            </a:xfrm>
            <a:custGeom>
              <a:avLst/>
              <a:gdLst/>
              <a:ahLst/>
              <a:cxnLst/>
              <a:rect l="l" t="t" r="r" b="b"/>
              <a:pathLst>
                <a:path w="3604" h="20016" extrusionOk="0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8"/>
            <p:cNvSpPr/>
            <p:nvPr/>
          </p:nvSpPr>
          <p:spPr>
            <a:xfrm>
              <a:off x="4763575" y="762325"/>
              <a:ext cx="28150" cy="51575"/>
            </a:xfrm>
            <a:custGeom>
              <a:avLst/>
              <a:gdLst/>
              <a:ahLst/>
              <a:cxnLst/>
              <a:rect l="l" t="t" r="r" b="b"/>
              <a:pathLst>
                <a:path w="1126" h="2063" extrusionOk="0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8"/>
            <p:cNvSpPr/>
            <p:nvPr/>
          </p:nvSpPr>
          <p:spPr>
            <a:xfrm>
              <a:off x="4418350" y="960125"/>
              <a:ext cx="95075" cy="27725"/>
            </a:xfrm>
            <a:custGeom>
              <a:avLst/>
              <a:gdLst/>
              <a:ahLst/>
              <a:cxnLst/>
              <a:rect l="l" t="t" r="r" b="b"/>
              <a:pathLst>
                <a:path w="3803" h="1109" extrusionOk="0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8"/>
            <p:cNvSpPr/>
            <p:nvPr/>
          </p:nvSpPr>
          <p:spPr>
            <a:xfrm>
              <a:off x="4408550" y="1018500"/>
              <a:ext cx="95350" cy="33725"/>
            </a:xfrm>
            <a:custGeom>
              <a:avLst/>
              <a:gdLst/>
              <a:ahLst/>
              <a:cxnLst/>
              <a:rect l="l" t="t" r="r" b="b"/>
              <a:pathLst>
                <a:path w="3814" h="1349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8"/>
            <p:cNvSpPr/>
            <p:nvPr/>
          </p:nvSpPr>
          <p:spPr>
            <a:xfrm>
              <a:off x="4414275" y="990675"/>
              <a:ext cx="95800" cy="30525"/>
            </a:xfrm>
            <a:custGeom>
              <a:avLst/>
              <a:gdLst/>
              <a:ahLst/>
              <a:cxnLst/>
              <a:rect l="l" t="t" r="r" b="b"/>
              <a:pathLst>
                <a:path w="3832" h="1221" extrusionOk="0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8"/>
            <p:cNvSpPr/>
            <p:nvPr/>
          </p:nvSpPr>
          <p:spPr>
            <a:xfrm>
              <a:off x="4532575" y="897750"/>
              <a:ext cx="213500" cy="23375"/>
            </a:xfrm>
            <a:custGeom>
              <a:avLst/>
              <a:gdLst/>
              <a:ahLst/>
              <a:cxnLst/>
              <a:rect l="l" t="t" r="r" b="b"/>
              <a:pathLst>
                <a:path w="8540" h="935" extrusionOk="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8"/>
            <p:cNvSpPr/>
            <p:nvPr/>
          </p:nvSpPr>
          <p:spPr>
            <a:xfrm>
              <a:off x="4541750" y="854375"/>
              <a:ext cx="209350" cy="18375"/>
            </a:xfrm>
            <a:custGeom>
              <a:avLst/>
              <a:gdLst/>
              <a:ahLst/>
              <a:cxnLst/>
              <a:rect l="l" t="t" r="r" b="b"/>
              <a:pathLst>
                <a:path w="8374" h="735" extrusionOk="0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8"/>
            <p:cNvSpPr/>
            <p:nvPr/>
          </p:nvSpPr>
          <p:spPr>
            <a:xfrm>
              <a:off x="4525075" y="934450"/>
              <a:ext cx="221850" cy="23375"/>
            </a:xfrm>
            <a:custGeom>
              <a:avLst/>
              <a:gdLst/>
              <a:ahLst/>
              <a:cxnLst/>
              <a:rect l="l" t="t" r="r" b="b"/>
              <a:pathLst>
                <a:path w="8874" h="935" extrusionOk="0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8"/>
            <p:cNvSpPr/>
            <p:nvPr/>
          </p:nvSpPr>
          <p:spPr>
            <a:xfrm>
              <a:off x="4885325" y="745975"/>
              <a:ext cx="31725" cy="84600"/>
            </a:xfrm>
            <a:custGeom>
              <a:avLst/>
              <a:gdLst/>
              <a:ahLst/>
              <a:cxnLst/>
              <a:rect l="l" t="t" r="r" b="b"/>
              <a:pathLst>
                <a:path w="1269" h="3384" extrusionOk="0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8"/>
            <p:cNvSpPr/>
            <p:nvPr/>
          </p:nvSpPr>
          <p:spPr>
            <a:xfrm>
              <a:off x="4908675" y="734300"/>
              <a:ext cx="45650" cy="87425"/>
            </a:xfrm>
            <a:custGeom>
              <a:avLst/>
              <a:gdLst/>
              <a:ahLst/>
              <a:cxnLst/>
              <a:rect l="l" t="t" r="r" b="b"/>
              <a:pathLst>
                <a:path w="1826" h="3497" extrusionOk="0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8"/>
            <p:cNvSpPr/>
            <p:nvPr/>
          </p:nvSpPr>
          <p:spPr>
            <a:xfrm>
              <a:off x="4854475" y="754175"/>
              <a:ext cx="37325" cy="92575"/>
            </a:xfrm>
            <a:custGeom>
              <a:avLst/>
              <a:gdLst/>
              <a:ahLst/>
              <a:cxnLst/>
              <a:rect l="l" t="t" r="r" b="b"/>
              <a:pathLst>
                <a:path w="1493" h="3703" extrusionOk="0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3" name="Google Shape;6723;p38"/>
          <p:cNvGrpSpPr/>
          <p:nvPr/>
        </p:nvGrpSpPr>
        <p:grpSpPr>
          <a:xfrm flipH="1">
            <a:off x="1554675" y="1949395"/>
            <a:ext cx="599625" cy="1730550"/>
            <a:chOff x="4735450" y="1767150"/>
            <a:chExt cx="599625" cy="1730550"/>
          </a:xfrm>
        </p:grpSpPr>
        <p:sp>
          <p:nvSpPr>
            <p:cNvPr id="6724" name="Google Shape;6724;p38"/>
            <p:cNvSpPr/>
            <p:nvPr/>
          </p:nvSpPr>
          <p:spPr>
            <a:xfrm>
              <a:off x="4763800" y="2263475"/>
              <a:ext cx="95925" cy="408650"/>
            </a:xfrm>
            <a:custGeom>
              <a:avLst/>
              <a:gdLst/>
              <a:ahLst/>
              <a:cxnLst/>
              <a:rect l="l" t="t" r="r" b="b"/>
              <a:pathLst>
                <a:path w="3837" h="16346" extrusionOk="0">
                  <a:moveTo>
                    <a:pt x="0" y="0"/>
                  </a:moveTo>
                  <a:lnTo>
                    <a:pt x="67" y="334"/>
                  </a:lnTo>
                  <a:lnTo>
                    <a:pt x="634" y="16345"/>
                  </a:lnTo>
                  <a:lnTo>
                    <a:pt x="2836" y="15845"/>
                  </a:lnTo>
                  <a:cubicBezTo>
                    <a:pt x="2836" y="15845"/>
                    <a:pt x="3836" y="5804"/>
                    <a:pt x="3236" y="24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8"/>
            <p:cNvSpPr/>
            <p:nvPr/>
          </p:nvSpPr>
          <p:spPr>
            <a:xfrm>
              <a:off x="4805500" y="3353425"/>
              <a:ext cx="280225" cy="144275"/>
            </a:xfrm>
            <a:custGeom>
              <a:avLst/>
              <a:gdLst/>
              <a:ahLst/>
              <a:cxnLst/>
              <a:rect l="l" t="t" r="r" b="b"/>
              <a:pathLst>
                <a:path w="11209" h="5771" extrusionOk="0">
                  <a:moveTo>
                    <a:pt x="9974" y="0"/>
                  </a:moveTo>
                  <a:lnTo>
                    <a:pt x="5571" y="134"/>
                  </a:lnTo>
                  <a:lnTo>
                    <a:pt x="6105" y="3336"/>
                  </a:lnTo>
                  <a:lnTo>
                    <a:pt x="0" y="5771"/>
                  </a:lnTo>
                  <a:lnTo>
                    <a:pt x="11208" y="5771"/>
                  </a:lnTo>
                  <a:lnTo>
                    <a:pt x="9674" y="100"/>
                  </a:lnTo>
                  <a:lnTo>
                    <a:pt x="9974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8"/>
            <p:cNvSpPr/>
            <p:nvPr/>
          </p:nvSpPr>
          <p:spPr>
            <a:xfrm>
              <a:off x="4766300" y="2656325"/>
              <a:ext cx="80075" cy="160250"/>
            </a:xfrm>
            <a:custGeom>
              <a:avLst/>
              <a:gdLst/>
              <a:ahLst/>
              <a:cxnLst/>
              <a:rect l="l" t="t" r="r" b="b"/>
              <a:pathLst>
                <a:path w="3203" h="6410" extrusionOk="0">
                  <a:moveTo>
                    <a:pt x="2094" y="1"/>
                  </a:moveTo>
                  <a:cubicBezTo>
                    <a:pt x="1454" y="1"/>
                    <a:pt x="568" y="131"/>
                    <a:pt x="568" y="131"/>
                  </a:cubicBezTo>
                  <a:cubicBezTo>
                    <a:pt x="568" y="131"/>
                    <a:pt x="0" y="2666"/>
                    <a:pt x="167" y="4000"/>
                  </a:cubicBezTo>
                  <a:cubicBezTo>
                    <a:pt x="316" y="5194"/>
                    <a:pt x="732" y="5933"/>
                    <a:pt x="890" y="5933"/>
                  </a:cubicBezTo>
                  <a:cubicBezTo>
                    <a:pt x="909" y="5933"/>
                    <a:pt x="924" y="5923"/>
                    <a:pt x="934" y="5902"/>
                  </a:cubicBezTo>
                  <a:cubicBezTo>
                    <a:pt x="1034" y="5670"/>
                    <a:pt x="347" y="3933"/>
                    <a:pt x="723" y="3933"/>
                  </a:cubicBezTo>
                  <a:cubicBezTo>
                    <a:pt x="727" y="3933"/>
                    <a:pt x="731" y="3933"/>
                    <a:pt x="734" y="3934"/>
                  </a:cubicBezTo>
                  <a:cubicBezTo>
                    <a:pt x="1154" y="3966"/>
                    <a:pt x="1168" y="6410"/>
                    <a:pt x="1805" y="6410"/>
                  </a:cubicBezTo>
                  <a:cubicBezTo>
                    <a:pt x="1826" y="6410"/>
                    <a:pt x="1847" y="6407"/>
                    <a:pt x="1868" y="6402"/>
                  </a:cubicBezTo>
                  <a:cubicBezTo>
                    <a:pt x="1868" y="6402"/>
                    <a:pt x="1768" y="5835"/>
                    <a:pt x="1668" y="5301"/>
                  </a:cubicBezTo>
                  <a:cubicBezTo>
                    <a:pt x="1540" y="4787"/>
                    <a:pt x="1349" y="3963"/>
                    <a:pt x="1634" y="3963"/>
                  </a:cubicBezTo>
                  <a:cubicBezTo>
                    <a:pt x="1645" y="3963"/>
                    <a:pt x="1656" y="3965"/>
                    <a:pt x="1668" y="3967"/>
                  </a:cubicBezTo>
                  <a:cubicBezTo>
                    <a:pt x="1999" y="4066"/>
                    <a:pt x="1871" y="5969"/>
                    <a:pt x="2161" y="5969"/>
                  </a:cubicBezTo>
                  <a:cubicBezTo>
                    <a:pt x="2164" y="5969"/>
                    <a:pt x="2166" y="5969"/>
                    <a:pt x="2169" y="5968"/>
                  </a:cubicBezTo>
                  <a:cubicBezTo>
                    <a:pt x="2469" y="5902"/>
                    <a:pt x="2402" y="4434"/>
                    <a:pt x="2335" y="3467"/>
                  </a:cubicBezTo>
                  <a:cubicBezTo>
                    <a:pt x="2277" y="2902"/>
                    <a:pt x="2355" y="2712"/>
                    <a:pt x="2437" y="2712"/>
                  </a:cubicBezTo>
                  <a:cubicBezTo>
                    <a:pt x="2495" y="2712"/>
                    <a:pt x="2555" y="2808"/>
                    <a:pt x="2569" y="2933"/>
                  </a:cubicBezTo>
                  <a:cubicBezTo>
                    <a:pt x="2667" y="3228"/>
                    <a:pt x="2572" y="4135"/>
                    <a:pt x="2790" y="4135"/>
                  </a:cubicBezTo>
                  <a:cubicBezTo>
                    <a:pt x="2794" y="4135"/>
                    <a:pt x="2798" y="4134"/>
                    <a:pt x="2802" y="4134"/>
                  </a:cubicBezTo>
                  <a:cubicBezTo>
                    <a:pt x="3003" y="4100"/>
                    <a:pt x="3203" y="2699"/>
                    <a:pt x="3069" y="2099"/>
                  </a:cubicBezTo>
                  <a:cubicBezTo>
                    <a:pt x="2969" y="1465"/>
                    <a:pt x="2669" y="565"/>
                    <a:pt x="2736" y="198"/>
                  </a:cubicBezTo>
                  <a:cubicBezTo>
                    <a:pt x="2773" y="48"/>
                    <a:pt x="2478" y="1"/>
                    <a:pt x="2094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8"/>
            <p:cNvSpPr/>
            <p:nvPr/>
          </p:nvSpPr>
          <p:spPr>
            <a:xfrm>
              <a:off x="4821050" y="2017275"/>
              <a:ext cx="358900" cy="551425"/>
            </a:xfrm>
            <a:custGeom>
              <a:avLst/>
              <a:gdLst/>
              <a:ahLst/>
              <a:cxnLst/>
              <a:rect l="l" t="t" r="r" b="b"/>
              <a:pathLst>
                <a:path w="14356" h="22057" extrusionOk="0">
                  <a:moveTo>
                    <a:pt x="7787" y="1"/>
                  </a:moveTo>
                  <a:cubicBezTo>
                    <a:pt x="6789" y="1"/>
                    <a:pt x="5636" y="87"/>
                    <a:pt x="4282" y="275"/>
                  </a:cubicBezTo>
                  <a:cubicBezTo>
                    <a:pt x="4282" y="275"/>
                    <a:pt x="4272" y="274"/>
                    <a:pt x="4255" y="274"/>
                  </a:cubicBezTo>
                  <a:cubicBezTo>
                    <a:pt x="3892" y="274"/>
                    <a:pt x="0" y="517"/>
                    <a:pt x="446" y="10949"/>
                  </a:cubicBezTo>
                  <a:lnTo>
                    <a:pt x="446" y="22057"/>
                  </a:lnTo>
                  <a:lnTo>
                    <a:pt x="13388" y="20656"/>
                  </a:lnTo>
                  <a:cubicBezTo>
                    <a:pt x="13388" y="20656"/>
                    <a:pt x="14356" y="2143"/>
                    <a:pt x="12621" y="1109"/>
                  </a:cubicBezTo>
                  <a:cubicBezTo>
                    <a:pt x="11428" y="421"/>
                    <a:pt x="9983" y="1"/>
                    <a:pt x="7787" y="1"/>
                  </a:cubicBez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8"/>
            <p:cNvSpPr/>
            <p:nvPr/>
          </p:nvSpPr>
          <p:spPr>
            <a:xfrm>
              <a:off x="5124050" y="2037475"/>
              <a:ext cx="130950" cy="268550"/>
            </a:xfrm>
            <a:custGeom>
              <a:avLst/>
              <a:gdLst/>
              <a:ahLst/>
              <a:cxnLst/>
              <a:rect l="l" t="t" r="r" b="b"/>
              <a:pathLst>
                <a:path w="5238" h="10742" extrusionOk="0">
                  <a:moveTo>
                    <a:pt x="1" y="0"/>
                  </a:moveTo>
                  <a:lnTo>
                    <a:pt x="234" y="10741"/>
                  </a:lnTo>
                  <a:lnTo>
                    <a:pt x="5238" y="10741"/>
                  </a:lnTo>
                  <a:cubicBezTo>
                    <a:pt x="4904" y="230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8"/>
            <p:cNvSpPr/>
            <p:nvPr/>
          </p:nvSpPr>
          <p:spPr>
            <a:xfrm>
              <a:off x="4735450" y="2029975"/>
              <a:ext cx="165125" cy="296075"/>
            </a:xfrm>
            <a:custGeom>
              <a:avLst/>
              <a:gdLst/>
              <a:ahLst/>
              <a:cxnLst/>
              <a:rect l="l" t="t" r="r" b="b"/>
              <a:pathLst>
                <a:path w="6605" h="11843" extrusionOk="0">
                  <a:moveTo>
                    <a:pt x="6605" y="0"/>
                  </a:moveTo>
                  <a:cubicBezTo>
                    <a:pt x="6605" y="0"/>
                    <a:pt x="0" y="1335"/>
                    <a:pt x="67" y="11175"/>
                  </a:cubicBezTo>
                  <a:lnTo>
                    <a:pt x="4403" y="11842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8"/>
            <p:cNvSpPr/>
            <p:nvPr/>
          </p:nvSpPr>
          <p:spPr>
            <a:xfrm>
              <a:off x="4900550" y="1959925"/>
              <a:ext cx="196000" cy="79350"/>
            </a:xfrm>
            <a:custGeom>
              <a:avLst/>
              <a:gdLst/>
              <a:ahLst/>
              <a:cxnLst/>
              <a:rect l="l" t="t" r="r" b="b"/>
              <a:pathLst>
                <a:path w="7840" h="3174" extrusionOk="0">
                  <a:moveTo>
                    <a:pt x="1669" y="0"/>
                  </a:moveTo>
                  <a:lnTo>
                    <a:pt x="2002" y="2335"/>
                  </a:lnTo>
                  <a:lnTo>
                    <a:pt x="1" y="2802"/>
                  </a:lnTo>
                  <a:lnTo>
                    <a:pt x="535" y="2902"/>
                  </a:lnTo>
                  <a:cubicBezTo>
                    <a:pt x="1517" y="3081"/>
                    <a:pt x="2519" y="3173"/>
                    <a:pt x="3524" y="3173"/>
                  </a:cubicBezTo>
                  <a:cubicBezTo>
                    <a:pt x="4770" y="3173"/>
                    <a:pt x="6020" y="3031"/>
                    <a:pt x="7239" y="2736"/>
                  </a:cubicBezTo>
                  <a:lnTo>
                    <a:pt x="7840" y="2602"/>
                  </a:lnTo>
                  <a:lnTo>
                    <a:pt x="5438" y="2269"/>
                  </a:lnTo>
                  <a:lnTo>
                    <a:pt x="5371" y="300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8"/>
            <p:cNvSpPr/>
            <p:nvPr/>
          </p:nvSpPr>
          <p:spPr>
            <a:xfrm>
              <a:off x="4832175" y="2537000"/>
              <a:ext cx="472025" cy="888150"/>
            </a:xfrm>
            <a:custGeom>
              <a:avLst/>
              <a:gdLst/>
              <a:ahLst/>
              <a:cxnLst/>
              <a:rect l="l" t="t" r="r" b="b"/>
              <a:pathLst>
                <a:path w="18881" h="35526" extrusionOk="0">
                  <a:moveTo>
                    <a:pt x="12510" y="0"/>
                  </a:moveTo>
                  <a:lnTo>
                    <a:pt x="1" y="1335"/>
                  </a:lnTo>
                  <a:lnTo>
                    <a:pt x="4737" y="35526"/>
                  </a:lnTo>
                  <a:lnTo>
                    <a:pt x="9441" y="35526"/>
                  </a:lnTo>
                  <a:cubicBezTo>
                    <a:pt x="9441" y="35526"/>
                    <a:pt x="6609" y="5190"/>
                    <a:pt x="7247" y="5190"/>
                  </a:cubicBezTo>
                  <a:cubicBezTo>
                    <a:pt x="7255" y="5190"/>
                    <a:pt x="7264" y="5195"/>
                    <a:pt x="7273" y="5204"/>
                  </a:cubicBezTo>
                  <a:cubicBezTo>
                    <a:pt x="8040" y="5938"/>
                    <a:pt x="14278" y="35359"/>
                    <a:pt x="14278" y="35359"/>
                  </a:cubicBezTo>
                  <a:lnTo>
                    <a:pt x="18881" y="35359"/>
                  </a:lnTo>
                  <a:lnTo>
                    <a:pt x="12510" y="0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8"/>
            <p:cNvSpPr/>
            <p:nvPr/>
          </p:nvSpPr>
          <p:spPr>
            <a:xfrm>
              <a:off x="4888875" y="1876825"/>
              <a:ext cx="29225" cy="44975"/>
            </a:xfrm>
            <a:custGeom>
              <a:avLst/>
              <a:gdLst/>
              <a:ahLst/>
              <a:cxnLst/>
              <a:rect l="l" t="t" r="r" b="b"/>
              <a:pathLst>
                <a:path w="1169" h="1799" extrusionOk="0">
                  <a:moveTo>
                    <a:pt x="566" y="1"/>
                  </a:moveTo>
                  <a:cubicBezTo>
                    <a:pt x="355" y="1"/>
                    <a:pt x="168" y="201"/>
                    <a:pt x="101" y="622"/>
                  </a:cubicBezTo>
                  <a:cubicBezTo>
                    <a:pt x="68" y="923"/>
                    <a:pt x="1" y="1456"/>
                    <a:pt x="268" y="1656"/>
                  </a:cubicBezTo>
                  <a:cubicBezTo>
                    <a:pt x="359" y="1760"/>
                    <a:pt x="450" y="1798"/>
                    <a:pt x="542" y="1798"/>
                  </a:cubicBezTo>
                  <a:cubicBezTo>
                    <a:pt x="688" y="1798"/>
                    <a:pt x="839" y="1704"/>
                    <a:pt x="1002" y="1623"/>
                  </a:cubicBezTo>
                  <a:lnTo>
                    <a:pt x="1168" y="556"/>
                  </a:lnTo>
                  <a:cubicBezTo>
                    <a:pt x="1003" y="193"/>
                    <a:pt x="773" y="1"/>
                    <a:pt x="56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8"/>
            <p:cNvSpPr/>
            <p:nvPr/>
          </p:nvSpPr>
          <p:spPr>
            <a:xfrm>
              <a:off x="5058175" y="1868500"/>
              <a:ext cx="29200" cy="44950"/>
            </a:xfrm>
            <a:custGeom>
              <a:avLst/>
              <a:gdLst/>
              <a:ahLst/>
              <a:cxnLst/>
              <a:rect l="l" t="t" r="r" b="b"/>
              <a:pathLst>
                <a:path w="1168" h="1798" extrusionOk="0">
                  <a:moveTo>
                    <a:pt x="615" y="0"/>
                  </a:moveTo>
                  <a:cubicBezTo>
                    <a:pt x="404" y="0"/>
                    <a:pt x="165" y="192"/>
                    <a:pt x="0" y="555"/>
                  </a:cubicBezTo>
                  <a:lnTo>
                    <a:pt x="167" y="1622"/>
                  </a:lnTo>
                  <a:cubicBezTo>
                    <a:pt x="351" y="1704"/>
                    <a:pt x="497" y="1798"/>
                    <a:pt x="636" y="1798"/>
                  </a:cubicBezTo>
                  <a:cubicBezTo>
                    <a:pt x="724" y="1798"/>
                    <a:pt x="810" y="1760"/>
                    <a:pt x="901" y="1656"/>
                  </a:cubicBezTo>
                  <a:cubicBezTo>
                    <a:pt x="1168" y="1456"/>
                    <a:pt x="1101" y="922"/>
                    <a:pt x="1068" y="622"/>
                  </a:cubicBezTo>
                  <a:cubicBezTo>
                    <a:pt x="1017" y="200"/>
                    <a:pt x="830" y="0"/>
                    <a:pt x="615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8"/>
            <p:cNvSpPr/>
            <p:nvPr/>
          </p:nvSpPr>
          <p:spPr>
            <a:xfrm>
              <a:off x="4840525" y="3473500"/>
              <a:ext cx="234350" cy="12525"/>
            </a:xfrm>
            <a:custGeom>
              <a:avLst/>
              <a:gdLst/>
              <a:ahLst/>
              <a:cxnLst/>
              <a:rect l="l" t="t" r="r" b="b"/>
              <a:pathLst>
                <a:path w="9374" h="501" extrusionOk="0">
                  <a:moveTo>
                    <a:pt x="9340" y="1"/>
                  </a:moveTo>
                  <a:cubicBezTo>
                    <a:pt x="7034" y="1"/>
                    <a:pt x="4746" y="181"/>
                    <a:pt x="2463" y="330"/>
                  </a:cubicBezTo>
                  <a:lnTo>
                    <a:pt x="2463" y="330"/>
                  </a:lnTo>
                  <a:cubicBezTo>
                    <a:pt x="2696" y="322"/>
                    <a:pt x="2925" y="319"/>
                    <a:pt x="3152" y="319"/>
                  </a:cubicBezTo>
                  <a:cubicBezTo>
                    <a:pt x="3688" y="319"/>
                    <a:pt x="4214" y="334"/>
                    <a:pt x="4770" y="334"/>
                  </a:cubicBezTo>
                  <a:cubicBezTo>
                    <a:pt x="6338" y="301"/>
                    <a:pt x="7839" y="134"/>
                    <a:pt x="9340" y="101"/>
                  </a:cubicBezTo>
                  <a:cubicBezTo>
                    <a:pt x="9374" y="101"/>
                    <a:pt x="9374" y="1"/>
                    <a:pt x="9340" y="1"/>
                  </a:cubicBezTo>
                  <a:close/>
                  <a:moveTo>
                    <a:pt x="2463" y="330"/>
                  </a:moveTo>
                  <a:cubicBezTo>
                    <a:pt x="2421" y="331"/>
                    <a:pt x="2378" y="332"/>
                    <a:pt x="2335" y="334"/>
                  </a:cubicBezTo>
                  <a:cubicBezTo>
                    <a:pt x="2287" y="338"/>
                    <a:pt x="2239" y="343"/>
                    <a:pt x="2192" y="347"/>
                  </a:cubicBezTo>
                  <a:lnTo>
                    <a:pt x="2192" y="347"/>
                  </a:lnTo>
                  <a:cubicBezTo>
                    <a:pt x="2282" y="341"/>
                    <a:pt x="2373" y="335"/>
                    <a:pt x="2463" y="330"/>
                  </a:cubicBezTo>
                  <a:close/>
                  <a:moveTo>
                    <a:pt x="2192" y="347"/>
                  </a:moveTo>
                  <a:cubicBezTo>
                    <a:pt x="1461" y="394"/>
                    <a:pt x="731" y="436"/>
                    <a:pt x="0" y="468"/>
                  </a:cubicBezTo>
                  <a:cubicBezTo>
                    <a:pt x="0" y="468"/>
                    <a:pt x="0" y="501"/>
                    <a:pt x="34" y="501"/>
                  </a:cubicBezTo>
                  <a:cubicBezTo>
                    <a:pt x="784" y="501"/>
                    <a:pt x="1476" y="413"/>
                    <a:pt x="2192" y="347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8"/>
            <p:cNvSpPr/>
            <p:nvPr/>
          </p:nvSpPr>
          <p:spPr>
            <a:xfrm>
              <a:off x="4923900" y="3451825"/>
              <a:ext cx="12550" cy="18375"/>
            </a:xfrm>
            <a:custGeom>
              <a:avLst/>
              <a:gdLst/>
              <a:ahLst/>
              <a:cxnLst/>
              <a:rect l="l" t="t" r="r" b="b"/>
              <a:pathLst>
                <a:path w="502" h="735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cubicBezTo>
                    <a:pt x="68" y="167"/>
                    <a:pt x="101" y="334"/>
                    <a:pt x="201" y="467"/>
                  </a:cubicBezTo>
                  <a:cubicBezTo>
                    <a:pt x="268" y="601"/>
                    <a:pt x="335" y="667"/>
                    <a:pt x="435" y="734"/>
                  </a:cubicBezTo>
                  <a:cubicBezTo>
                    <a:pt x="501" y="734"/>
                    <a:pt x="501" y="734"/>
                    <a:pt x="501" y="701"/>
                  </a:cubicBezTo>
                  <a:cubicBezTo>
                    <a:pt x="401" y="567"/>
                    <a:pt x="335" y="501"/>
                    <a:pt x="234" y="367"/>
                  </a:cubicBezTo>
                  <a:cubicBezTo>
                    <a:pt x="168" y="234"/>
                    <a:pt x="101" y="1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8"/>
            <p:cNvSpPr/>
            <p:nvPr/>
          </p:nvSpPr>
          <p:spPr>
            <a:xfrm>
              <a:off x="4930575" y="3447650"/>
              <a:ext cx="15050" cy="16700"/>
            </a:xfrm>
            <a:custGeom>
              <a:avLst/>
              <a:gdLst/>
              <a:ahLst/>
              <a:cxnLst/>
              <a:rect l="l" t="t" r="r" b="b"/>
              <a:pathLst>
                <a:path w="602" h="668" extrusionOk="0">
                  <a:moveTo>
                    <a:pt x="68" y="0"/>
                  </a:moveTo>
                  <a:cubicBezTo>
                    <a:pt x="68" y="0"/>
                    <a:pt x="1" y="0"/>
                    <a:pt x="1" y="34"/>
                  </a:cubicBezTo>
                  <a:cubicBezTo>
                    <a:pt x="68" y="167"/>
                    <a:pt x="134" y="301"/>
                    <a:pt x="234" y="367"/>
                  </a:cubicBezTo>
                  <a:cubicBezTo>
                    <a:pt x="301" y="501"/>
                    <a:pt x="434" y="634"/>
                    <a:pt x="501" y="668"/>
                  </a:cubicBezTo>
                  <a:cubicBezTo>
                    <a:pt x="568" y="668"/>
                    <a:pt x="601" y="634"/>
                    <a:pt x="568" y="634"/>
                  </a:cubicBezTo>
                  <a:lnTo>
                    <a:pt x="301" y="367"/>
                  </a:lnTo>
                  <a:cubicBezTo>
                    <a:pt x="234" y="234"/>
                    <a:pt x="101" y="167"/>
                    <a:pt x="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8"/>
            <p:cNvSpPr/>
            <p:nvPr/>
          </p:nvSpPr>
          <p:spPr>
            <a:xfrm>
              <a:off x="4941775" y="3442525"/>
              <a:ext cx="16350" cy="18500"/>
            </a:xfrm>
            <a:custGeom>
              <a:avLst/>
              <a:gdLst/>
              <a:ahLst/>
              <a:cxnLst/>
              <a:rect l="l" t="t" r="r" b="b"/>
              <a:pathLst>
                <a:path w="654" h="740" extrusionOk="0">
                  <a:moveTo>
                    <a:pt x="9" y="0"/>
                  </a:moveTo>
                  <a:cubicBezTo>
                    <a:pt x="4" y="0"/>
                    <a:pt x="1" y="19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cubicBezTo>
                    <a:pt x="153" y="172"/>
                    <a:pt x="220" y="306"/>
                    <a:pt x="320" y="472"/>
                  </a:cubicBezTo>
                  <a:cubicBezTo>
                    <a:pt x="387" y="539"/>
                    <a:pt x="487" y="706"/>
                    <a:pt x="554" y="739"/>
                  </a:cubicBezTo>
                  <a:cubicBezTo>
                    <a:pt x="620" y="739"/>
                    <a:pt x="654" y="739"/>
                    <a:pt x="620" y="706"/>
                  </a:cubicBezTo>
                  <a:cubicBezTo>
                    <a:pt x="520" y="572"/>
                    <a:pt x="453" y="506"/>
                    <a:pt x="320" y="372"/>
                  </a:cubicBezTo>
                  <a:cubicBezTo>
                    <a:pt x="220" y="239"/>
                    <a:pt x="120" y="105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8"/>
            <p:cNvSpPr/>
            <p:nvPr/>
          </p:nvSpPr>
          <p:spPr>
            <a:xfrm>
              <a:off x="4905575" y="3397825"/>
              <a:ext cx="44350" cy="44175"/>
            </a:xfrm>
            <a:custGeom>
              <a:avLst/>
              <a:gdLst/>
              <a:ahLst/>
              <a:cxnLst/>
              <a:rect l="l" t="t" r="r" b="b"/>
              <a:pathLst>
                <a:path w="1774" h="1767" extrusionOk="0">
                  <a:moveTo>
                    <a:pt x="1049" y="176"/>
                  </a:moveTo>
                  <a:cubicBezTo>
                    <a:pt x="1219" y="489"/>
                    <a:pt x="1466" y="1153"/>
                    <a:pt x="1322" y="1418"/>
                  </a:cubicBezTo>
                  <a:lnTo>
                    <a:pt x="1322" y="1418"/>
                  </a:lnTo>
                  <a:cubicBezTo>
                    <a:pt x="1200" y="1336"/>
                    <a:pt x="1085" y="1246"/>
                    <a:pt x="969" y="1159"/>
                  </a:cubicBezTo>
                  <a:lnTo>
                    <a:pt x="969" y="1159"/>
                  </a:lnTo>
                  <a:cubicBezTo>
                    <a:pt x="862" y="837"/>
                    <a:pt x="896" y="456"/>
                    <a:pt x="1049" y="176"/>
                  </a:cubicBezTo>
                  <a:close/>
                  <a:moveTo>
                    <a:pt x="207" y="856"/>
                  </a:moveTo>
                  <a:cubicBezTo>
                    <a:pt x="378" y="856"/>
                    <a:pt x="644" y="1034"/>
                    <a:pt x="767" y="1126"/>
                  </a:cubicBezTo>
                  <a:cubicBezTo>
                    <a:pt x="796" y="1149"/>
                    <a:pt x="825" y="1171"/>
                    <a:pt x="854" y="1193"/>
                  </a:cubicBezTo>
                  <a:lnTo>
                    <a:pt x="854" y="1193"/>
                  </a:lnTo>
                  <a:cubicBezTo>
                    <a:pt x="887" y="1310"/>
                    <a:pt x="937" y="1421"/>
                    <a:pt x="1006" y="1518"/>
                  </a:cubicBezTo>
                  <a:lnTo>
                    <a:pt x="1006" y="1518"/>
                  </a:lnTo>
                  <a:cubicBezTo>
                    <a:pt x="955" y="1506"/>
                    <a:pt x="898" y="1487"/>
                    <a:pt x="834" y="1460"/>
                  </a:cubicBezTo>
                  <a:cubicBezTo>
                    <a:pt x="667" y="1360"/>
                    <a:pt x="534" y="1293"/>
                    <a:pt x="434" y="1193"/>
                  </a:cubicBezTo>
                  <a:cubicBezTo>
                    <a:pt x="400" y="1160"/>
                    <a:pt x="300" y="1126"/>
                    <a:pt x="267" y="1026"/>
                  </a:cubicBezTo>
                  <a:cubicBezTo>
                    <a:pt x="234" y="959"/>
                    <a:pt x="100" y="926"/>
                    <a:pt x="167" y="859"/>
                  </a:cubicBezTo>
                  <a:cubicBezTo>
                    <a:pt x="179" y="857"/>
                    <a:pt x="193" y="856"/>
                    <a:pt x="207" y="856"/>
                  </a:cubicBezTo>
                  <a:close/>
                  <a:moveTo>
                    <a:pt x="1036" y="1317"/>
                  </a:moveTo>
                  <a:lnTo>
                    <a:pt x="1036" y="1317"/>
                  </a:lnTo>
                  <a:cubicBezTo>
                    <a:pt x="1113" y="1367"/>
                    <a:pt x="1190" y="1413"/>
                    <a:pt x="1268" y="1460"/>
                  </a:cubicBezTo>
                  <a:cubicBezTo>
                    <a:pt x="1272" y="1464"/>
                    <a:pt x="1277" y="1468"/>
                    <a:pt x="1282" y="1472"/>
                  </a:cubicBezTo>
                  <a:lnTo>
                    <a:pt x="1282" y="1472"/>
                  </a:lnTo>
                  <a:cubicBezTo>
                    <a:pt x="1256" y="1497"/>
                    <a:pt x="1223" y="1515"/>
                    <a:pt x="1183" y="1524"/>
                  </a:cubicBezTo>
                  <a:lnTo>
                    <a:pt x="1183" y="1524"/>
                  </a:lnTo>
                  <a:cubicBezTo>
                    <a:pt x="1124" y="1462"/>
                    <a:pt x="1075" y="1393"/>
                    <a:pt x="1036" y="1317"/>
                  </a:cubicBezTo>
                  <a:close/>
                  <a:moveTo>
                    <a:pt x="1038" y="0"/>
                  </a:moveTo>
                  <a:cubicBezTo>
                    <a:pt x="1017" y="0"/>
                    <a:pt x="1001" y="9"/>
                    <a:pt x="1001" y="25"/>
                  </a:cubicBezTo>
                  <a:cubicBezTo>
                    <a:pt x="836" y="301"/>
                    <a:pt x="761" y="698"/>
                    <a:pt x="822" y="1054"/>
                  </a:cubicBezTo>
                  <a:lnTo>
                    <a:pt x="822" y="1054"/>
                  </a:lnTo>
                  <a:cubicBezTo>
                    <a:pt x="607" y="907"/>
                    <a:pt x="379" y="793"/>
                    <a:pt x="100" y="793"/>
                  </a:cubicBezTo>
                  <a:cubicBezTo>
                    <a:pt x="67" y="793"/>
                    <a:pt x="0" y="826"/>
                    <a:pt x="0" y="859"/>
                  </a:cubicBezTo>
                  <a:cubicBezTo>
                    <a:pt x="0" y="1237"/>
                    <a:pt x="684" y="1691"/>
                    <a:pt x="1103" y="1691"/>
                  </a:cubicBezTo>
                  <a:cubicBezTo>
                    <a:pt x="1124" y="1691"/>
                    <a:pt x="1144" y="1690"/>
                    <a:pt x="1164" y="1688"/>
                  </a:cubicBezTo>
                  <a:lnTo>
                    <a:pt x="1164" y="1688"/>
                  </a:lnTo>
                  <a:cubicBezTo>
                    <a:pt x="1196" y="1714"/>
                    <a:pt x="1231" y="1738"/>
                    <a:pt x="1268" y="1760"/>
                  </a:cubicBezTo>
                  <a:cubicBezTo>
                    <a:pt x="1277" y="1765"/>
                    <a:pt x="1285" y="1767"/>
                    <a:pt x="1293" y="1767"/>
                  </a:cubicBezTo>
                  <a:cubicBezTo>
                    <a:pt x="1339" y="1767"/>
                    <a:pt x="1357" y="1693"/>
                    <a:pt x="1310" y="1636"/>
                  </a:cubicBezTo>
                  <a:lnTo>
                    <a:pt x="1310" y="1636"/>
                  </a:lnTo>
                  <a:cubicBezTo>
                    <a:pt x="1774" y="1336"/>
                    <a:pt x="1295" y="350"/>
                    <a:pt x="1101" y="25"/>
                  </a:cubicBezTo>
                  <a:cubicBezTo>
                    <a:pt x="1084" y="9"/>
                    <a:pt x="1059" y="0"/>
                    <a:pt x="103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8"/>
            <p:cNvSpPr/>
            <p:nvPr/>
          </p:nvSpPr>
          <p:spPr>
            <a:xfrm>
              <a:off x="4920575" y="2662100"/>
              <a:ext cx="183500" cy="30875"/>
            </a:xfrm>
            <a:custGeom>
              <a:avLst/>
              <a:gdLst/>
              <a:ahLst/>
              <a:cxnLst/>
              <a:rect l="l" t="t" r="r" b="b"/>
              <a:pathLst>
                <a:path w="7340" h="1235" extrusionOk="0">
                  <a:moveTo>
                    <a:pt x="7206" y="0"/>
                  </a:moveTo>
                  <a:cubicBezTo>
                    <a:pt x="4804" y="400"/>
                    <a:pt x="2402" y="734"/>
                    <a:pt x="1" y="1168"/>
                  </a:cubicBezTo>
                  <a:cubicBezTo>
                    <a:pt x="1" y="1168"/>
                    <a:pt x="1" y="1234"/>
                    <a:pt x="34" y="1234"/>
                  </a:cubicBezTo>
                  <a:cubicBezTo>
                    <a:pt x="2436" y="867"/>
                    <a:pt x="4871" y="434"/>
                    <a:pt x="7239" y="100"/>
                  </a:cubicBezTo>
                  <a:cubicBezTo>
                    <a:pt x="7339" y="100"/>
                    <a:pt x="7272" y="0"/>
                    <a:pt x="72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8"/>
            <p:cNvSpPr/>
            <p:nvPr/>
          </p:nvSpPr>
          <p:spPr>
            <a:xfrm>
              <a:off x="4909725" y="1767150"/>
              <a:ext cx="156825" cy="230450"/>
            </a:xfrm>
            <a:custGeom>
              <a:avLst/>
              <a:gdLst/>
              <a:ahLst/>
              <a:cxnLst/>
              <a:rect l="l" t="t" r="r" b="b"/>
              <a:pathLst>
                <a:path w="6273" h="9218" extrusionOk="0">
                  <a:moveTo>
                    <a:pt x="3089" y="1"/>
                  </a:moveTo>
                  <a:cubicBezTo>
                    <a:pt x="2446" y="1"/>
                    <a:pt x="1804" y="193"/>
                    <a:pt x="1268" y="573"/>
                  </a:cubicBezTo>
                  <a:lnTo>
                    <a:pt x="1235" y="606"/>
                  </a:lnTo>
                  <a:cubicBezTo>
                    <a:pt x="435" y="1140"/>
                    <a:pt x="1" y="2007"/>
                    <a:pt x="68" y="2975"/>
                  </a:cubicBezTo>
                  <a:cubicBezTo>
                    <a:pt x="68" y="3542"/>
                    <a:pt x="101" y="4209"/>
                    <a:pt x="134" y="4876"/>
                  </a:cubicBezTo>
                  <a:cubicBezTo>
                    <a:pt x="234" y="6644"/>
                    <a:pt x="334" y="7144"/>
                    <a:pt x="468" y="7544"/>
                  </a:cubicBezTo>
                  <a:cubicBezTo>
                    <a:pt x="565" y="7835"/>
                    <a:pt x="1192" y="9217"/>
                    <a:pt x="3225" y="9217"/>
                  </a:cubicBezTo>
                  <a:cubicBezTo>
                    <a:pt x="3294" y="9217"/>
                    <a:pt x="3364" y="9216"/>
                    <a:pt x="3437" y="9212"/>
                  </a:cubicBezTo>
                  <a:cubicBezTo>
                    <a:pt x="5004" y="9146"/>
                    <a:pt x="6272" y="7978"/>
                    <a:pt x="6272" y="6711"/>
                  </a:cubicBezTo>
                  <a:lnTo>
                    <a:pt x="6105" y="2307"/>
                  </a:lnTo>
                  <a:cubicBezTo>
                    <a:pt x="6072" y="1874"/>
                    <a:pt x="5738" y="1107"/>
                    <a:pt x="4804" y="506"/>
                  </a:cubicBezTo>
                  <a:cubicBezTo>
                    <a:pt x="4289" y="168"/>
                    <a:pt x="3689" y="1"/>
                    <a:pt x="3089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8"/>
            <p:cNvSpPr/>
            <p:nvPr/>
          </p:nvSpPr>
          <p:spPr>
            <a:xfrm>
              <a:off x="4830500" y="2225950"/>
              <a:ext cx="4200" cy="133875"/>
            </a:xfrm>
            <a:custGeom>
              <a:avLst/>
              <a:gdLst/>
              <a:ahLst/>
              <a:cxnLst/>
              <a:rect l="l" t="t" r="r" b="b"/>
              <a:pathLst>
                <a:path w="168" h="5355" extrusionOk="0">
                  <a:moveTo>
                    <a:pt x="1" y="0"/>
                  </a:moveTo>
                  <a:cubicBezTo>
                    <a:pt x="1" y="1735"/>
                    <a:pt x="1" y="3536"/>
                    <a:pt x="101" y="5304"/>
                  </a:cubicBezTo>
                  <a:cubicBezTo>
                    <a:pt x="101" y="5337"/>
                    <a:pt x="118" y="5354"/>
                    <a:pt x="134" y="5354"/>
                  </a:cubicBezTo>
                  <a:cubicBezTo>
                    <a:pt x="151" y="5354"/>
                    <a:pt x="168" y="5337"/>
                    <a:pt x="168" y="5304"/>
                  </a:cubicBezTo>
                  <a:cubicBezTo>
                    <a:pt x="168" y="3536"/>
                    <a:pt x="134" y="1735"/>
                    <a:pt x="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8"/>
            <p:cNvSpPr/>
            <p:nvPr/>
          </p:nvSpPr>
          <p:spPr>
            <a:xfrm>
              <a:off x="5154900" y="2193425"/>
              <a:ext cx="6700" cy="149075"/>
            </a:xfrm>
            <a:custGeom>
              <a:avLst/>
              <a:gdLst/>
              <a:ahLst/>
              <a:cxnLst/>
              <a:rect l="l" t="t" r="r" b="b"/>
              <a:pathLst>
                <a:path w="268" h="5963" extrusionOk="0">
                  <a:moveTo>
                    <a:pt x="268" y="0"/>
                  </a:moveTo>
                  <a:lnTo>
                    <a:pt x="268" y="0"/>
                  </a:lnTo>
                  <a:cubicBezTo>
                    <a:pt x="134" y="1968"/>
                    <a:pt x="1" y="3970"/>
                    <a:pt x="1" y="5938"/>
                  </a:cubicBezTo>
                  <a:cubicBezTo>
                    <a:pt x="1" y="5955"/>
                    <a:pt x="26" y="5963"/>
                    <a:pt x="51" y="5963"/>
                  </a:cubicBezTo>
                  <a:cubicBezTo>
                    <a:pt x="76" y="5963"/>
                    <a:pt x="101" y="5955"/>
                    <a:pt x="101" y="5938"/>
                  </a:cubicBezTo>
                  <a:cubicBezTo>
                    <a:pt x="268" y="3970"/>
                    <a:pt x="268" y="2002"/>
                    <a:pt x="2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8"/>
            <p:cNvSpPr/>
            <p:nvPr/>
          </p:nvSpPr>
          <p:spPr>
            <a:xfrm>
              <a:off x="5209125" y="3419300"/>
              <a:ext cx="125950" cy="78400"/>
            </a:xfrm>
            <a:custGeom>
              <a:avLst/>
              <a:gdLst/>
              <a:ahLst/>
              <a:cxnLst/>
              <a:rect l="l" t="t" r="r" b="b"/>
              <a:pathLst>
                <a:path w="5038" h="3136" extrusionOk="0">
                  <a:moveTo>
                    <a:pt x="0" y="0"/>
                  </a:moveTo>
                  <a:lnTo>
                    <a:pt x="267" y="3136"/>
                  </a:lnTo>
                  <a:lnTo>
                    <a:pt x="5037" y="3136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8"/>
            <p:cNvSpPr/>
            <p:nvPr/>
          </p:nvSpPr>
          <p:spPr>
            <a:xfrm>
              <a:off x="5210850" y="3484950"/>
              <a:ext cx="122550" cy="8050"/>
            </a:xfrm>
            <a:custGeom>
              <a:avLst/>
              <a:gdLst/>
              <a:ahLst/>
              <a:cxnLst/>
              <a:rect l="l" t="t" r="r" b="b"/>
              <a:pathLst>
                <a:path w="4902" h="322" extrusionOk="0">
                  <a:moveTo>
                    <a:pt x="53" y="1"/>
                  </a:moveTo>
                  <a:cubicBezTo>
                    <a:pt x="0" y="1"/>
                    <a:pt x="10" y="55"/>
                    <a:pt x="65" y="110"/>
                  </a:cubicBezTo>
                  <a:cubicBezTo>
                    <a:pt x="1295" y="267"/>
                    <a:pt x="2546" y="321"/>
                    <a:pt x="3785" y="321"/>
                  </a:cubicBezTo>
                  <a:cubicBezTo>
                    <a:pt x="4125" y="321"/>
                    <a:pt x="4464" y="317"/>
                    <a:pt x="4801" y="310"/>
                  </a:cubicBezTo>
                  <a:cubicBezTo>
                    <a:pt x="4901" y="310"/>
                    <a:pt x="4901" y="176"/>
                    <a:pt x="4801" y="176"/>
                  </a:cubicBezTo>
                  <a:cubicBezTo>
                    <a:pt x="4532" y="182"/>
                    <a:pt x="4262" y="185"/>
                    <a:pt x="3992" y="185"/>
                  </a:cubicBezTo>
                  <a:cubicBezTo>
                    <a:pt x="2686" y="185"/>
                    <a:pt x="1369" y="120"/>
                    <a:pt x="98" y="10"/>
                  </a:cubicBezTo>
                  <a:cubicBezTo>
                    <a:pt x="80" y="3"/>
                    <a:pt x="65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8"/>
            <p:cNvSpPr/>
            <p:nvPr/>
          </p:nvSpPr>
          <p:spPr>
            <a:xfrm>
              <a:off x="5244975" y="3419725"/>
              <a:ext cx="18925" cy="73350"/>
            </a:xfrm>
            <a:custGeom>
              <a:avLst/>
              <a:gdLst/>
              <a:ahLst/>
              <a:cxnLst/>
              <a:rect l="l" t="t" r="r" b="b"/>
              <a:pathLst>
                <a:path w="757" h="2934" extrusionOk="0">
                  <a:moveTo>
                    <a:pt x="21" y="0"/>
                  </a:moveTo>
                  <a:cubicBezTo>
                    <a:pt x="9" y="0"/>
                    <a:pt x="0" y="17"/>
                    <a:pt x="0" y="50"/>
                  </a:cubicBezTo>
                  <a:cubicBezTo>
                    <a:pt x="67" y="1051"/>
                    <a:pt x="301" y="1985"/>
                    <a:pt x="701" y="2919"/>
                  </a:cubicBezTo>
                  <a:cubicBezTo>
                    <a:pt x="701" y="2930"/>
                    <a:pt x="708" y="2934"/>
                    <a:pt x="717" y="2934"/>
                  </a:cubicBezTo>
                  <a:cubicBezTo>
                    <a:pt x="734" y="2934"/>
                    <a:pt x="757" y="2919"/>
                    <a:pt x="734" y="2919"/>
                  </a:cubicBezTo>
                  <a:cubicBezTo>
                    <a:pt x="367" y="1985"/>
                    <a:pt x="134" y="1051"/>
                    <a:pt x="67" y="50"/>
                  </a:cubicBezTo>
                  <a:cubicBezTo>
                    <a:pt x="50" y="17"/>
                    <a:pt x="34" y="0"/>
                    <a:pt x="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8"/>
            <p:cNvSpPr/>
            <p:nvPr/>
          </p:nvSpPr>
          <p:spPr>
            <a:xfrm>
              <a:off x="4795750" y="2084675"/>
              <a:ext cx="23950" cy="42775"/>
            </a:xfrm>
            <a:custGeom>
              <a:avLst/>
              <a:gdLst/>
              <a:ahLst/>
              <a:cxnLst/>
              <a:rect l="l" t="t" r="r" b="b"/>
              <a:pathLst>
                <a:path w="958" h="1711" extrusionOk="0">
                  <a:moveTo>
                    <a:pt x="875" y="1"/>
                  </a:moveTo>
                  <a:cubicBezTo>
                    <a:pt x="864" y="1"/>
                    <a:pt x="857" y="5"/>
                    <a:pt x="857" y="14"/>
                  </a:cubicBezTo>
                  <a:cubicBezTo>
                    <a:pt x="557" y="581"/>
                    <a:pt x="357" y="1115"/>
                    <a:pt x="23" y="1648"/>
                  </a:cubicBezTo>
                  <a:cubicBezTo>
                    <a:pt x="0" y="1671"/>
                    <a:pt x="25" y="1710"/>
                    <a:pt x="64" y="1710"/>
                  </a:cubicBezTo>
                  <a:cubicBezTo>
                    <a:pt x="82" y="1710"/>
                    <a:pt x="103" y="1702"/>
                    <a:pt x="123" y="1682"/>
                  </a:cubicBezTo>
                  <a:cubicBezTo>
                    <a:pt x="424" y="1181"/>
                    <a:pt x="724" y="614"/>
                    <a:pt x="957" y="81"/>
                  </a:cubicBezTo>
                  <a:cubicBezTo>
                    <a:pt x="957" y="32"/>
                    <a:pt x="904" y="1"/>
                    <a:pt x="87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8"/>
            <p:cNvSpPr/>
            <p:nvPr/>
          </p:nvSpPr>
          <p:spPr>
            <a:xfrm>
              <a:off x="4809950" y="2146500"/>
              <a:ext cx="7050" cy="5800"/>
            </a:xfrm>
            <a:custGeom>
              <a:avLst/>
              <a:gdLst/>
              <a:ahLst/>
              <a:cxnLst/>
              <a:rect l="l" t="t" r="r" b="b"/>
              <a:pathLst>
                <a:path w="282" h="232" extrusionOk="0">
                  <a:moveTo>
                    <a:pt x="118" y="1"/>
                  </a:moveTo>
                  <a:cubicBezTo>
                    <a:pt x="59" y="1"/>
                    <a:pt x="1" y="60"/>
                    <a:pt x="56" y="143"/>
                  </a:cubicBezTo>
                  <a:cubicBezTo>
                    <a:pt x="56" y="176"/>
                    <a:pt x="89" y="176"/>
                    <a:pt x="122" y="209"/>
                  </a:cubicBezTo>
                  <a:cubicBezTo>
                    <a:pt x="146" y="225"/>
                    <a:pt x="167" y="231"/>
                    <a:pt x="186" y="231"/>
                  </a:cubicBezTo>
                  <a:cubicBezTo>
                    <a:pt x="248" y="231"/>
                    <a:pt x="281" y="161"/>
                    <a:pt x="256" y="109"/>
                  </a:cubicBezTo>
                  <a:cubicBezTo>
                    <a:pt x="256" y="43"/>
                    <a:pt x="223" y="43"/>
                    <a:pt x="156" y="9"/>
                  </a:cubicBezTo>
                  <a:cubicBezTo>
                    <a:pt x="144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8"/>
            <p:cNvSpPr/>
            <p:nvPr/>
          </p:nvSpPr>
          <p:spPr>
            <a:xfrm>
              <a:off x="4810500" y="2180275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88" y="1"/>
                  </a:moveTo>
                  <a:cubicBezTo>
                    <a:pt x="75" y="1"/>
                    <a:pt x="67" y="9"/>
                    <a:pt x="67" y="26"/>
                  </a:cubicBezTo>
                  <a:cubicBezTo>
                    <a:pt x="0" y="59"/>
                    <a:pt x="0" y="126"/>
                    <a:pt x="0" y="159"/>
                  </a:cubicBezTo>
                  <a:cubicBezTo>
                    <a:pt x="34" y="209"/>
                    <a:pt x="67" y="234"/>
                    <a:pt x="100" y="234"/>
                  </a:cubicBezTo>
                  <a:cubicBezTo>
                    <a:pt x="134" y="234"/>
                    <a:pt x="167" y="209"/>
                    <a:pt x="201" y="159"/>
                  </a:cubicBezTo>
                  <a:cubicBezTo>
                    <a:pt x="201" y="93"/>
                    <a:pt x="201" y="93"/>
                    <a:pt x="134" y="26"/>
                  </a:cubicBezTo>
                  <a:cubicBezTo>
                    <a:pt x="117" y="9"/>
                    <a:pt x="100" y="1"/>
                    <a:pt x="88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8"/>
            <p:cNvSpPr/>
            <p:nvPr/>
          </p:nvSpPr>
          <p:spPr>
            <a:xfrm>
              <a:off x="4873875" y="2066450"/>
              <a:ext cx="4600" cy="4675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6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54"/>
                    <a:pt x="58" y="186"/>
                    <a:pt x="105" y="186"/>
                  </a:cubicBezTo>
                  <a:cubicBezTo>
                    <a:pt x="139" y="186"/>
                    <a:pt x="167" y="170"/>
                    <a:pt x="167" y="142"/>
                  </a:cubicBezTo>
                  <a:lnTo>
                    <a:pt x="167" y="76"/>
                  </a:lnTo>
                  <a:cubicBezTo>
                    <a:pt x="184" y="26"/>
                    <a:pt x="142" y="1"/>
                    <a:pt x="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8"/>
            <p:cNvSpPr/>
            <p:nvPr/>
          </p:nvSpPr>
          <p:spPr>
            <a:xfrm>
              <a:off x="4763400" y="2196850"/>
              <a:ext cx="5475" cy="4525"/>
            </a:xfrm>
            <a:custGeom>
              <a:avLst/>
              <a:gdLst/>
              <a:ahLst/>
              <a:cxnLst/>
              <a:rect l="l" t="t" r="r" b="b"/>
              <a:pathLst>
                <a:path w="219" h="181" extrusionOk="0">
                  <a:moveTo>
                    <a:pt x="103" y="0"/>
                  </a:moveTo>
                  <a:cubicBezTo>
                    <a:pt x="52" y="0"/>
                    <a:pt x="1" y="34"/>
                    <a:pt x="16" y="97"/>
                  </a:cubicBezTo>
                  <a:lnTo>
                    <a:pt x="16" y="130"/>
                  </a:lnTo>
                  <a:cubicBezTo>
                    <a:pt x="33" y="163"/>
                    <a:pt x="75" y="180"/>
                    <a:pt x="112" y="180"/>
                  </a:cubicBezTo>
                  <a:cubicBezTo>
                    <a:pt x="150" y="180"/>
                    <a:pt x="183" y="163"/>
                    <a:pt x="183" y="130"/>
                  </a:cubicBezTo>
                  <a:cubicBezTo>
                    <a:pt x="218" y="42"/>
                    <a:pt x="161" y="0"/>
                    <a:pt x="10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8"/>
            <p:cNvSpPr/>
            <p:nvPr/>
          </p:nvSpPr>
          <p:spPr>
            <a:xfrm>
              <a:off x="4799650" y="2214050"/>
              <a:ext cx="9200" cy="32850"/>
            </a:xfrm>
            <a:custGeom>
              <a:avLst/>
              <a:gdLst/>
              <a:ahLst/>
              <a:cxnLst/>
              <a:rect l="l" t="t" r="r" b="b"/>
              <a:pathLst>
                <a:path w="368" h="1314" extrusionOk="0">
                  <a:moveTo>
                    <a:pt x="301" y="1"/>
                  </a:moveTo>
                  <a:cubicBezTo>
                    <a:pt x="268" y="1"/>
                    <a:pt x="234" y="26"/>
                    <a:pt x="234" y="76"/>
                  </a:cubicBezTo>
                  <a:cubicBezTo>
                    <a:pt x="134" y="443"/>
                    <a:pt x="67" y="843"/>
                    <a:pt x="1" y="1243"/>
                  </a:cubicBezTo>
                  <a:cubicBezTo>
                    <a:pt x="1" y="1285"/>
                    <a:pt x="64" y="1313"/>
                    <a:pt x="113" y="1313"/>
                  </a:cubicBezTo>
                  <a:cubicBezTo>
                    <a:pt x="143" y="1313"/>
                    <a:pt x="168" y="1302"/>
                    <a:pt x="168" y="1277"/>
                  </a:cubicBezTo>
                  <a:cubicBezTo>
                    <a:pt x="234" y="910"/>
                    <a:pt x="368" y="476"/>
                    <a:pt x="368" y="76"/>
                  </a:cubicBezTo>
                  <a:cubicBezTo>
                    <a:pt x="368" y="26"/>
                    <a:pt x="334" y="1"/>
                    <a:pt x="3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8"/>
            <p:cNvSpPr/>
            <p:nvPr/>
          </p:nvSpPr>
          <p:spPr>
            <a:xfrm>
              <a:off x="5125200" y="2285775"/>
              <a:ext cx="17575" cy="17600"/>
            </a:xfrm>
            <a:custGeom>
              <a:avLst/>
              <a:gdLst/>
              <a:ahLst/>
              <a:cxnLst/>
              <a:rect l="l" t="t" r="r" b="b"/>
              <a:pathLst>
                <a:path w="703" h="704" extrusionOk="0">
                  <a:moveTo>
                    <a:pt x="67" y="0"/>
                  </a:moveTo>
                  <a:cubicBezTo>
                    <a:pt x="35" y="0"/>
                    <a:pt x="0" y="54"/>
                    <a:pt x="55" y="109"/>
                  </a:cubicBezTo>
                  <a:cubicBezTo>
                    <a:pt x="155" y="176"/>
                    <a:pt x="222" y="309"/>
                    <a:pt x="322" y="409"/>
                  </a:cubicBezTo>
                  <a:cubicBezTo>
                    <a:pt x="388" y="476"/>
                    <a:pt x="488" y="609"/>
                    <a:pt x="555" y="676"/>
                  </a:cubicBezTo>
                  <a:cubicBezTo>
                    <a:pt x="565" y="696"/>
                    <a:pt x="583" y="704"/>
                    <a:pt x="603" y="704"/>
                  </a:cubicBezTo>
                  <a:cubicBezTo>
                    <a:pt x="649" y="704"/>
                    <a:pt x="702" y="657"/>
                    <a:pt x="655" y="609"/>
                  </a:cubicBezTo>
                  <a:cubicBezTo>
                    <a:pt x="488" y="409"/>
                    <a:pt x="255" y="242"/>
                    <a:pt x="88" y="9"/>
                  </a:cubicBezTo>
                  <a:cubicBezTo>
                    <a:pt x="82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8"/>
            <p:cNvSpPr/>
            <p:nvPr/>
          </p:nvSpPr>
          <p:spPr>
            <a:xfrm>
              <a:off x="4746275" y="2270975"/>
              <a:ext cx="5050" cy="4200"/>
            </a:xfrm>
            <a:custGeom>
              <a:avLst/>
              <a:gdLst/>
              <a:ahLst/>
              <a:cxnLst/>
              <a:rect l="l" t="t" r="r" b="b"/>
              <a:pathLst>
                <a:path w="202" h="168" extrusionOk="0">
                  <a:moveTo>
                    <a:pt x="101" y="0"/>
                  </a:moveTo>
                  <a:cubicBezTo>
                    <a:pt x="1" y="0"/>
                    <a:pt x="1" y="167"/>
                    <a:pt x="101" y="167"/>
                  </a:cubicBezTo>
                  <a:cubicBezTo>
                    <a:pt x="201" y="167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8"/>
            <p:cNvSpPr/>
            <p:nvPr/>
          </p:nvSpPr>
          <p:spPr>
            <a:xfrm>
              <a:off x="4751525" y="2247450"/>
              <a:ext cx="27900" cy="34250"/>
            </a:xfrm>
            <a:custGeom>
              <a:avLst/>
              <a:gdLst/>
              <a:ahLst/>
              <a:cxnLst/>
              <a:rect l="l" t="t" r="r" b="b"/>
              <a:pathLst>
                <a:path w="1116" h="1370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391" y="508"/>
                    <a:pt x="625" y="975"/>
                    <a:pt x="992" y="1342"/>
                  </a:cubicBezTo>
                  <a:cubicBezTo>
                    <a:pt x="1011" y="1361"/>
                    <a:pt x="1031" y="1369"/>
                    <a:pt x="1048" y="1369"/>
                  </a:cubicBezTo>
                  <a:cubicBezTo>
                    <a:pt x="1089" y="1369"/>
                    <a:pt x="1115" y="1322"/>
                    <a:pt x="1092" y="1275"/>
                  </a:cubicBezTo>
                  <a:cubicBezTo>
                    <a:pt x="825" y="808"/>
                    <a:pt x="425" y="441"/>
                    <a:pt x="124" y="7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8"/>
            <p:cNvSpPr/>
            <p:nvPr/>
          </p:nvSpPr>
          <p:spPr>
            <a:xfrm>
              <a:off x="4844275" y="2165275"/>
              <a:ext cx="5850" cy="5325"/>
            </a:xfrm>
            <a:custGeom>
              <a:avLst/>
              <a:gdLst/>
              <a:ahLst/>
              <a:cxnLst/>
              <a:rect l="l" t="t" r="r" b="b"/>
              <a:pathLst>
                <a:path w="234" h="213" extrusionOk="0">
                  <a:moveTo>
                    <a:pt x="117" y="0"/>
                  </a:moveTo>
                  <a:cubicBezTo>
                    <a:pt x="59" y="0"/>
                    <a:pt x="0" y="42"/>
                    <a:pt x="50" y="126"/>
                  </a:cubicBezTo>
                  <a:cubicBezTo>
                    <a:pt x="72" y="189"/>
                    <a:pt x="119" y="212"/>
                    <a:pt x="152" y="212"/>
                  </a:cubicBezTo>
                  <a:cubicBezTo>
                    <a:pt x="170" y="212"/>
                    <a:pt x="184" y="204"/>
                    <a:pt x="184" y="192"/>
                  </a:cubicBezTo>
                  <a:lnTo>
                    <a:pt x="184" y="126"/>
                  </a:lnTo>
                  <a:cubicBezTo>
                    <a:pt x="234" y="42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8"/>
            <p:cNvSpPr/>
            <p:nvPr/>
          </p:nvSpPr>
          <p:spPr>
            <a:xfrm>
              <a:off x="4854150" y="2094450"/>
              <a:ext cx="13925" cy="30650"/>
            </a:xfrm>
            <a:custGeom>
              <a:avLst/>
              <a:gdLst/>
              <a:ahLst/>
              <a:cxnLst/>
              <a:rect l="l" t="t" r="r" b="b"/>
              <a:pathLst>
                <a:path w="557" h="1226" extrusionOk="0">
                  <a:moveTo>
                    <a:pt x="484" y="1"/>
                  </a:moveTo>
                  <a:cubicBezTo>
                    <a:pt x="474" y="1"/>
                    <a:pt x="464" y="7"/>
                    <a:pt x="456" y="23"/>
                  </a:cubicBezTo>
                  <a:cubicBezTo>
                    <a:pt x="189" y="290"/>
                    <a:pt x="122" y="757"/>
                    <a:pt x="22" y="1124"/>
                  </a:cubicBezTo>
                  <a:cubicBezTo>
                    <a:pt x="1" y="1189"/>
                    <a:pt x="49" y="1225"/>
                    <a:pt x="94" y="1225"/>
                  </a:cubicBezTo>
                  <a:cubicBezTo>
                    <a:pt x="120" y="1225"/>
                    <a:pt x="144" y="1214"/>
                    <a:pt x="156" y="1191"/>
                  </a:cubicBezTo>
                  <a:cubicBezTo>
                    <a:pt x="189" y="957"/>
                    <a:pt x="289" y="790"/>
                    <a:pt x="356" y="590"/>
                  </a:cubicBezTo>
                  <a:cubicBezTo>
                    <a:pt x="456" y="423"/>
                    <a:pt x="523" y="257"/>
                    <a:pt x="556" y="90"/>
                  </a:cubicBezTo>
                  <a:cubicBezTo>
                    <a:pt x="556" y="64"/>
                    <a:pt x="518" y="1"/>
                    <a:pt x="484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8"/>
            <p:cNvSpPr/>
            <p:nvPr/>
          </p:nvSpPr>
          <p:spPr>
            <a:xfrm>
              <a:off x="4832175" y="222677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67" y="1"/>
                  </a:moveTo>
                  <a:cubicBezTo>
                    <a:pt x="1" y="1"/>
                    <a:pt x="1" y="167"/>
                    <a:pt x="67" y="167"/>
                  </a:cubicBezTo>
                  <a:cubicBezTo>
                    <a:pt x="201" y="167"/>
                    <a:pt x="201" y="1"/>
                    <a:pt x="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8"/>
            <p:cNvSpPr/>
            <p:nvPr/>
          </p:nvSpPr>
          <p:spPr>
            <a:xfrm>
              <a:off x="4801325" y="2270150"/>
              <a:ext cx="30875" cy="14200"/>
            </a:xfrm>
            <a:custGeom>
              <a:avLst/>
              <a:gdLst/>
              <a:ahLst/>
              <a:cxnLst/>
              <a:rect l="l" t="t" r="r" b="b"/>
              <a:pathLst>
                <a:path w="1235" h="568" extrusionOk="0">
                  <a:moveTo>
                    <a:pt x="1135" y="0"/>
                  </a:moveTo>
                  <a:cubicBezTo>
                    <a:pt x="768" y="67"/>
                    <a:pt x="434" y="267"/>
                    <a:pt x="101" y="434"/>
                  </a:cubicBezTo>
                  <a:cubicBezTo>
                    <a:pt x="0" y="434"/>
                    <a:pt x="101" y="567"/>
                    <a:pt x="134" y="567"/>
                  </a:cubicBezTo>
                  <a:cubicBezTo>
                    <a:pt x="467" y="434"/>
                    <a:pt x="901" y="334"/>
                    <a:pt x="1168" y="100"/>
                  </a:cubicBezTo>
                  <a:cubicBezTo>
                    <a:pt x="1235" y="67"/>
                    <a:pt x="1235" y="0"/>
                    <a:pt x="1135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8"/>
            <p:cNvSpPr/>
            <p:nvPr/>
          </p:nvSpPr>
          <p:spPr>
            <a:xfrm>
              <a:off x="4900800" y="2311125"/>
              <a:ext cx="23975" cy="43125"/>
            </a:xfrm>
            <a:custGeom>
              <a:avLst/>
              <a:gdLst/>
              <a:ahLst/>
              <a:cxnLst/>
              <a:rect l="l" t="t" r="r" b="b"/>
              <a:pathLst>
                <a:path w="959" h="1725" extrusionOk="0">
                  <a:moveTo>
                    <a:pt x="881" y="0"/>
                  </a:moveTo>
                  <a:cubicBezTo>
                    <a:pt x="868" y="0"/>
                    <a:pt x="858" y="8"/>
                    <a:pt x="858" y="29"/>
                  </a:cubicBezTo>
                  <a:cubicBezTo>
                    <a:pt x="591" y="563"/>
                    <a:pt x="358" y="1096"/>
                    <a:pt x="24" y="1630"/>
                  </a:cubicBezTo>
                  <a:cubicBezTo>
                    <a:pt x="1" y="1677"/>
                    <a:pt x="44" y="1724"/>
                    <a:pt x="83" y="1724"/>
                  </a:cubicBezTo>
                  <a:cubicBezTo>
                    <a:pt x="99" y="1724"/>
                    <a:pt x="115" y="1716"/>
                    <a:pt x="124" y="1697"/>
                  </a:cubicBezTo>
                  <a:cubicBezTo>
                    <a:pt x="458" y="1196"/>
                    <a:pt x="758" y="596"/>
                    <a:pt x="958" y="62"/>
                  </a:cubicBezTo>
                  <a:cubicBezTo>
                    <a:pt x="958" y="39"/>
                    <a:pt x="911" y="0"/>
                    <a:pt x="8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8"/>
            <p:cNvSpPr/>
            <p:nvPr/>
          </p:nvSpPr>
          <p:spPr>
            <a:xfrm>
              <a:off x="4908900" y="238940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67" y="0"/>
                  </a:moveTo>
                  <a:cubicBezTo>
                    <a:pt x="101" y="0"/>
                    <a:pt x="1" y="67"/>
                    <a:pt x="34" y="134"/>
                  </a:cubicBezTo>
                  <a:cubicBezTo>
                    <a:pt x="34" y="167"/>
                    <a:pt x="101" y="167"/>
                    <a:pt x="134" y="200"/>
                  </a:cubicBezTo>
                  <a:cubicBezTo>
                    <a:pt x="149" y="216"/>
                    <a:pt x="167" y="222"/>
                    <a:pt x="184" y="222"/>
                  </a:cubicBezTo>
                  <a:cubicBezTo>
                    <a:pt x="240" y="222"/>
                    <a:pt x="293" y="151"/>
                    <a:pt x="267" y="100"/>
                  </a:cubicBezTo>
                  <a:cubicBezTo>
                    <a:pt x="267" y="34"/>
                    <a:pt x="201" y="34"/>
                    <a:pt x="1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8"/>
            <p:cNvSpPr/>
            <p:nvPr/>
          </p:nvSpPr>
          <p:spPr>
            <a:xfrm>
              <a:off x="4880550" y="2291200"/>
              <a:ext cx="4200" cy="5225"/>
            </a:xfrm>
            <a:custGeom>
              <a:avLst/>
              <a:gdLst/>
              <a:ahLst/>
              <a:cxnLst/>
              <a:rect l="l" t="t" r="r" b="b"/>
              <a:pathLst>
                <a:path w="168" h="209" extrusionOk="0">
                  <a:moveTo>
                    <a:pt x="71" y="0"/>
                  </a:moveTo>
                  <a:cubicBezTo>
                    <a:pt x="50" y="0"/>
                    <a:pt x="34" y="9"/>
                    <a:pt x="34" y="25"/>
                  </a:cubicBezTo>
                  <a:cubicBezTo>
                    <a:pt x="0" y="59"/>
                    <a:pt x="0" y="92"/>
                    <a:pt x="0" y="159"/>
                  </a:cubicBezTo>
                  <a:cubicBezTo>
                    <a:pt x="34" y="192"/>
                    <a:pt x="75" y="209"/>
                    <a:pt x="109" y="209"/>
                  </a:cubicBezTo>
                  <a:cubicBezTo>
                    <a:pt x="142" y="209"/>
                    <a:pt x="167" y="192"/>
                    <a:pt x="167" y="159"/>
                  </a:cubicBezTo>
                  <a:cubicBezTo>
                    <a:pt x="167" y="59"/>
                    <a:pt x="167" y="59"/>
                    <a:pt x="134" y="25"/>
                  </a:cubicBezTo>
                  <a:cubicBezTo>
                    <a:pt x="117" y="9"/>
                    <a:pt x="92" y="0"/>
                    <a:pt x="7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8"/>
            <p:cNvSpPr/>
            <p:nvPr/>
          </p:nvSpPr>
          <p:spPr>
            <a:xfrm>
              <a:off x="4957675" y="2281825"/>
              <a:ext cx="4625" cy="5125"/>
            </a:xfrm>
            <a:custGeom>
              <a:avLst/>
              <a:gdLst/>
              <a:ahLst/>
              <a:cxnLst/>
              <a:rect l="l" t="t" r="r" b="b"/>
              <a:pathLst>
                <a:path w="185" h="205" extrusionOk="0">
                  <a:moveTo>
                    <a:pt x="88" y="0"/>
                  </a:moveTo>
                  <a:cubicBezTo>
                    <a:pt x="43" y="0"/>
                    <a:pt x="1" y="33"/>
                    <a:pt x="18" y="100"/>
                  </a:cubicBezTo>
                  <a:cubicBezTo>
                    <a:pt x="18" y="172"/>
                    <a:pt x="65" y="205"/>
                    <a:pt x="110" y="205"/>
                  </a:cubicBezTo>
                  <a:cubicBezTo>
                    <a:pt x="148" y="205"/>
                    <a:pt x="184" y="180"/>
                    <a:pt x="184" y="134"/>
                  </a:cubicBezTo>
                  <a:lnTo>
                    <a:pt x="184" y="100"/>
                  </a:lnTo>
                  <a:cubicBezTo>
                    <a:pt x="184" y="33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8"/>
            <p:cNvSpPr/>
            <p:nvPr/>
          </p:nvSpPr>
          <p:spPr>
            <a:xfrm>
              <a:off x="4862650" y="2440350"/>
              <a:ext cx="5025" cy="5150"/>
            </a:xfrm>
            <a:custGeom>
              <a:avLst/>
              <a:gdLst/>
              <a:ahLst/>
              <a:cxnLst/>
              <a:rect l="l" t="t" r="r" b="b"/>
              <a:pathLst>
                <a:path w="201" h="206" extrusionOk="0">
                  <a:moveTo>
                    <a:pt x="91" y="1"/>
                  </a:moveTo>
                  <a:cubicBezTo>
                    <a:pt x="44" y="1"/>
                    <a:pt x="0" y="34"/>
                    <a:pt x="16" y="97"/>
                  </a:cubicBezTo>
                  <a:lnTo>
                    <a:pt x="16" y="130"/>
                  </a:lnTo>
                  <a:cubicBezTo>
                    <a:pt x="16" y="180"/>
                    <a:pt x="49" y="205"/>
                    <a:pt x="87" y="205"/>
                  </a:cubicBezTo>
                  <a:cubicBezTo>
                    <a:pt x="124" y="205"/>
                    <a:pt x="166" y="180"/>
                    <a:pt x="183" y="130"/>
                  </a:cubicBezTo>
                  <a:cubicBezTo>
                    <a:pt x="200" y="42"/>
                    <a:pt x="144" y="1"/>
                    <a:pt x="9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8"/>
            <p:cNvSpPr/>
            <p:nvPr/>
          </p:nvSpPr>
          <p:spPr>
            <a:xfrm>
              <a:off x="4897225" y="2456725"/>
              <a:ext cx="10025" cy="33725"/>
            </a:xfrm>
            <a:custGeom>
              <a:avLst/>
              <a:gdLst/>
              <a:ahLst/>
              <a:cxnLst/>
              <a:rect l="l" t="t" r="r" b="b"/>
              <a:pathLst>
                <a:path w="401" h="1349" extrusionOk="0">
                  <a:moveTo>
                    <a:pt x="334" y="1"/>
                  </a:moveTo>
                  <a:cubicBezTo>
                    <a:pt x="301" y="1"/>
                    <a:pt x="267" y="26"/>
                    <a:pt x="267" y="76"/>
                  </a:cubicBezTo>
                  <a:cubicBezTo>
                    <a:pt x="134" y="443"/>
                    <a:pt x="101" y="876"/>
                    <a:pt x="1" y="1243"/>
                  </a:cubicBezTo>
                  <a:cubicBezTo>
                    <a:pt x="36" y="1315"/>
                    <a:pt x="82" y="1348"/>
                    <a:pt x="116" y="1348"/>
                  </a:cubicBezTo>
                  <a:cubicBezTo>
                    <a:pt x="146" y="1348"/>
                    <a:pt x="167" y="1323"/>
                    <a:pt x="167" y="1277"/>
                  </a:cubicBezTo>
                  <a:cubicBezTo>
                    <a:pt x="267" y="910"/>
                    <a:pt x="401" y="476"/>
                    <a:pt x="401" y="76"/>
                  </a:cubicBezTo>
                  <a:cubicBezTo>
                    <a:pt x="401" y="26"/>
                    <a:pt x="367" y="1"/>
                    <a:pt x="334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8"/>
            <p:cNvSpPr/>
            <p:nvPr/>
          </p:nvSpPr>
          <p:spPr>
            <a:xfrm>
              <a:off x="4844900" y="2386325"/>
              <a:ext cx="16700" cy="17575"/>
            </a:xfrm>
            <a:custGeom>
              <a:avLst/>
              <a:gdLst/>
              <a:ahLst/>
              <a:cxnLst/>
              <a:rect l="l" t="t" r="r" b="b"/>
              <a:pathLst>
                <a:path w="668" h="703" extrusionOk="0">
                  <a:moveTo>
                    <a:pt x="49" y="1"/>
                  </a:moveTo>
                  <a:cubicBezTo>
                    <a:pt x="32" y="1"/>
                    <a:pt x="0" y="65"/>
                    <a:pt x="25" y="90"/>
                  </a:cubicBezTo>
                  <a:cubicBezTo>
                    <a:pt x="92" y="190"/>
                    <a:pt x="192" y="290"/>
                    <a:pt x="259" y="390"/>
                  </a:cubicBezTo>
                  <a:cubicBezTo>
                    <a:pt x="359" y="457"/>
                    <a:pt x="426" y="590"/>
                    <a:pt x="526" y="690"/>
                  </a:cubicBezTo>
                  <a:cubicBezTo>
                    <a:pt x="534" y="699"/>
                    <a:pt x="549" y="703"/>
                    <a:pt x="564" y="703"/>
                  </a:cubicBezTo>
                  <a:cubicBezTo>
                    <a:pt x="611" y="703"/>
                    <a:pt x="667" y="665"/>
                    <a:pt x="592" y="590"/>
                  </a:cubicBezTo>
                  <a:cubicBezTo>
                    <a:pt x="426" y="390"/>
                    <a:pt x="226" y="223"/>
                    <a:pt x="59" y="23"/>
                  </a:cubicBezTo>
                  <a:cubicBezTo>
                    <a:pt x="59" y="7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8"/>
            <p:cNvSpPr/>
            <p:nvPr/>
          </p:nvSpPr>
          <p:spPr>
            <a:xfrm>
              <a:off x="4844700" y="2514400"/>
              <a:ext cx="5850" cy="4275"/>
            </a:xfrm>
            <a:custGeom>
              <a:avLst/>
              <a:gdLst/>
              <a:ahLst/>
              <a:cxnLst/>
              <a:rect l="l" t="t" r="r" b="b"/>
              <a:pathLst>
                <a:path w="234" h="171" extrusionOk="0">
                  <a:moveTo>
                    <a:pt x="79" y="0"/>
                  </a:moveTo>
                  <a:cubicBezTo>
                    <a:pt x="1" y="0"/>
                    <a:pt x="8" y="171"/>
                    <a:pt x="100" y="171"/>
                  </a:cubicBezTo>
                  <a:cubicBezTo>
                    <a:pt x="234" y="171"/>
                    <a:pt x="234" y="4"/>
                    <a:pt x="100" y="4"/>
                  </a:cubicBezTo>
                  <a:cubicBezTo>
                    <a:pt x="92" y="1"/>
                    <a:pt x="85" y="0"/>
                    <a:pt x="79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8"/>
            <p:cNvSpPr/>
            <p:nvPr/>
          </p:nvSpPr>
          <p:spPr>
            <a:xfrm>
              <a:off x="4849900" y="2490575"/>
              <a:ext cx="27125" cy="34250"/>
            </a:xfrm>
            <a:custGeom>
              <a:avLst/>
              <a:gdLst/>
              <a:ahLst/>
              <a:cxnLst/>
              <a:rect l="l" t="t" r="r" b="b"/>
              <a:pathLst>
                <a:path w="1085" h="1370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359" y="523"/>
                    <a:pt x="626" y="957"/>
                    <a:pt x="993" y="1357"/>
                  </a:cubicBezTo>
                  <a:cubicBezTo>
                    <a:pt x="1001" y="1365"/>
                    <a:pt x="1012" y="1370"/>
                    <a:pt x="1022" y="1370"/>
                  </a:cubicBezTo>
                  <a:cubicBezTo>
                    <a:pt x="1053" y="1370"/>
                    <a:pt x="1085" y="1332"/>
                    <a:pt x="1060" y="1257"/>
                  </a:cubicBezTo>
                  <a:cubicBezTo>
                    <a:pt x="826" y="790"/>
                    <a:pt x="392" y="423"/>
                    <a:pt x="126" y="23"/>
                  </a:cubicBezTo>
                  <a:cubicBezTo>
                    <a:pt x="110" y="7"/>
                    <a:pt x="93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8"/>
            <p:cNvSpPr/>
            <p:nvPr/>
          </p:nvSpPr>
          <p:spPr>
            <a:xfrm>
              <a:off x="4942675" y="2408775"/>
              <a:ext cx="5450" cy="4550"/>
            </a:xfrm>
            <a:custGeom>
              <a:avLst/>
              <a:gdLst/>
              <a:ahLst/>
              <a:cxnLst/>
              <a:rect l="l" t="t" r="r" b="b"/>
              <a:pathLst>
                <a:path w="218" h="182" extrusionOk="0">
                  <a:moveTo>
                    <a:pt x="121" y="1"/>
                  </a:moveTo>
                  <a:cubicBezTo>
                    <a:pt x="67" y="1"/>
                    <a:pt x="0" y="42"/>
                    <a:pt x="17" y="126"/>
                  </a:cubicBezTo>
                  <a:cubicBezTo>
                    <a:pt x="56" y="165"/>
                    <a:pt x="95" y="181"/>
                    <a:pt x="121" y="181"/>
                  </a:cubicBezTo>
                  <a:cubicBezTo>
                    <a:pt x="139" y="181"/>
                    <a:pt x="151" y="173"/>
                    <a:pt x="151" y="159"/>
                  </a:cubicBezTo>
                  <a:lnTo>
                    <a:pt x="151" y="126"/>
                  </a:lnTo>
                  <a:cubicBezTo>
                    <a:pt x="217" y="42"/>
                    <a:pt x="176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8"/>
            <p:cNvSpPr/>
            <p:nvPr/>
          </p:nvSpPr>
          <p:spPr>
            <a:xfrm>
              <a:off x="4952100" y="2337450"/>
              <a:ext cx="14375" cy="31325"/>
            </a:xfrm>
            <a:custGeom>
              <a:avLst/>
              <a:gdLst/>
              <a:ahLst/>
              <a:cxnLst/>
              <a:rect l="l" t="t" r="r" b="b"/>
              <a:pathLst>
                <a:path w="575" h="1253" extrusionOk="0">
                  <a:moveTo>
                    <a:pt x="466" y="1"/>
                  </a:moveTo>
                  <a:cubicBezTo>
                    <a:pt x="456" y="1"/>
                    <a:pt x="447" y="4"/>
                    <a:pt x="441" y="10"/>
                  </a:cubicBezTo>
                  <a:cubicBezTo>
                    <a:pt x="207" y="310"/>
                    <a:pt x="107" y="744"/>
                    <a:pt x="40" y="1144"/>
                  </a:cubicBezTo>
                  <a:cubicBezTo>
                    <a:pt x="0" y="1204"/>
                    <a:pt x="32" y="1252"/>
                    <a:pt x="72" y="1252"/>
                  </a:cubicBezTo>
                  <a:cubicBezTo>
                    <a:pt x="98" y="1252"/>
                    <a:pt x="127" y="1231"/>
                    <a:pt x="141" y="1178"/>
                  </a:cubicBezTo>
                  <a:cubicBezTo>
                    <a:pt x="207" y="977"/>
                    <a:pt x="274" y="811"/>
                    <a:pt x="374" y="577"/>
                  </a:cubicBezTo>
                  <a:cubicBezTo>
                    <a:pt x="441" y="410"/>
                    <a:pt x="541" y="244"/>
                    <a:pt x="574" y="77"/>
                  </a:cubicBezTo>
                  <a:cubicBezTo>
                    <a:pt x="574" y="50"/>
                    <a:pt x="509" y="1"/>
                    <a:pt x="466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8"/>
            <p:cNvSpPr/>
            <p:nvPr/>
          </p:nvSpPr>
          <p:spPr>
            <a:xfrm>
              <a:off x="4865525" y="2334325"/>
              <a:ext cx="5050" cy="14550"/>
            </a:xfrm>
            <a:custGeom>
              <a:avLst/>
              <a:gdLst/>
              <a:ahLst/>
              <a:cxnLst/>
              <a:rect l="l" t="t" r="r" b="b"/>
              <a:pathLst>
                <a:path w="202" h="582" extrusionOk="0">
                  <a:moveTo>
                    <a:pt x="63" y="0"/>
                  </a:moveTo>
                  <a:cubicBezTo>
                    <a:pt x="43" y="0"/>
                    <a:pt x="1" y="37"/>
                    <a:pt x="1" y="102"/>
                  </a:cubicBezTo>
                  <a:cubicBezTo>
                    <a:pt x="34" y="268"/>
                    <a:pt x="34" y="435"/>
                    <a:pt x="101" y="535"/>
                  </a:cubicBezTo>
                  <a:cubicBezTo>
                    <a:pt x="131" y="565"/>
                    <a:pt x="154" y="582"/>
                    <a:pt x="171" y="582"/>
                  </a:cubicBezTo>
                  <a:cubicBezTo>
                    <a:pt x="191" y="582"/>
                    <a:pt x="201" y="557"/>
                    <a:pt x="201" y="502"/>
                  </a:cubicBezTo>
                  <a:cubicBezTo>
                    <a:pt x="201" y="335"/>
                    <a:pt x="101" y="202"/>
                    <a:pt x="68" y="35"/>
                  </a:cubicBezTo>
                  <a:cubicBezTo>
                    <a:pt x="79" y="11"/>
                    <a:pt x="75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8"/>
            <p:cNvSpPr/>
            <p:nvPr/>
          </p:nvSpPr>
          <p:spPr>
            <a:xfrm>
              <a:off x="4984800" y="2466125"/>
              <a:ext cx="6675" cy="4175"/>
            </a:xfrm>
            <a:custGeom>
              <a:avLst/>
              <a:gdLst/>
              <a:ahLst/>
              <a:cxnLst/>
              <a:rect l="l" t="t" r="r" b="b"/>
              <a:pathLst>
                <a:path w="267" h="167" extrusionOk="0">
                  <a:moveTo>
                    <a:pt x="133" y="0"/>
                  </a:moveTo>
                  <a:cubicBezTo>
                    <a:pt x="0" y="0"/>
                    <a:pt x="0" y="167"/>
                    <a:pt x="133" y="167"/>
                  </a:cubicBezTo>
                  <a:cubicBezTo>
                    <a:pt x="267" y="167"/>
                    <a:pt x="267" y="0"/>
                    <a:pt x="13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8"/>
            <p:cNvSpPr/>
            <p:nvPr/>
          </p:nvSpPr>
          <p:spPr>
            <a:xfrm>
              <a:off x="4894725" y="2538675"/>
              <a:ext cx="30050" cy="15025"/>
            </a:xfrm>
            <a:custGeom>
              <a:avLst/>
              <a:gdLst/>
              <a:ahLst/>
              <a:cxnLst/>
              <a:rect l="l" t="t" r="r" b="b"/>
              <a:pathLst>
                <a:path w="1202" h="601" extrusionOk="0">
                  <a:moveTo>
                    <a:pt x="1101" y="0"/>
                  </a:moveTo>
                  <a:cubicBezTo>
                    <a:pt x="734" y="67"/>
                    <a:pt x="401" y="300"/>
                    <a:pt x="67" y="467"/>
                  </a:cubicBezTo>
                  <a:cubicBezTo>
                    <a:pt x="0" y="467"/>
                    <a:pt x="67" y="601"/>
                    <a:pt x="101" y="601"/>
                  </a:cubicBezTo>
                  <a:cubicBezTo>
                    <a:pt x="434" y="467"/>
                    <a:pt x="868" y="334"/>
                    <a:pt x="1168" y="134"/>
                  </a:cubicBezTo>
                  <a:cubicBezTo>
                    <a:pt x="1201" y="100"/>
                    <a:pt x="1201" y="0"/>
                    <a:pt x="110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8"/>
            <p:cNvSpPr/>
            <p:nvPr/>
          </p:nvSpPr>
          <p:spPr>
            <a:xfrm>
              <a:off x="5065950" y="2272325"/>
              <a:ext cx="23100" cy="43125"/>
            </a:xfrm>
            <a:custGeom>
              <a:avLst/>
              <a:gdLst/>
              <a:ahLst/>
              <a:cxnLst/>
              <a:rect l="l" t="t" r="r" b="b"/>
              <a:pathLst>
                <a:path w="924" h="1725" extrusionOk="0">
                  <a:moveTo>
                    <a:pt x="869" y="0"/>
                  </a:moveTo>
                  <a:cubicBezTo>
                    <a:pt x="862" y="0"/>
                    <a:pt x="857" y="4"/>
                    <a:pt x="857" y="13"/>
                  </a:cubicBezTo>
                  <a:cubicBezTo>
                    <a:pt x="557" y="580"/>
                    <a:pt x="357" y="1114"/>
                    <a:pt x="23" y="1648"/>
                  </a:cubicBezTo>
                  <a:cubicBezTo>
                    <a:pt x="0" y="1670"/>
                    <a:pt x="24" y="1724"/>
                    <a:pt x="52" y="1724"/>
                  </a:cubicBezTo>
                  <a:cubicBezTo>
                    <a:pt x="65" y="1724"/>
                    <a:pt x="79" y="1713"/>
                    <a:pt x="90" y="1681"/>
                  </a:cubicBezTo>
                  <a:cubicBezTo>
                    <a:pt x="423" y="1181"/>
                    <a:pt x="724" y="614"/>
                    <a:pt x="924" y="80"/>
                  </a:cubicBezTo>
                  <a:cubicBezTo>
                    <a:pt x="924" y="31"/>
                    <a:pt x="888" y="0"/>
                    <a:pt x="869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38"/>
            <p:cNvSpPr/>
            <p:nvPr/>
          </p:nvSpPr>
          <p:spPr>
            <a:xfrm>
              <a:off x="5072650" y="2350825"/>
              <a:ext cx="7050" cy="5775"/>
            </a:xfrm>
            <a:custGeom>
              <a:avLst/>
              <a:gdLst/>
              <a:ahLst/>
              <a:cxnLst/>
              <a:rect l="l" t="t" r="r" b="b"/>
              <a:pathLst>
                <a:path w="282" h="231" extrusionOk="0">
                  <a:moveTo>
                    <a:pt x="118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55" y="176"/>
                    <a:pt x="89" y="176"/>
                    <a:pt x="122" y="209"/>
                  </a:cubicBezTo>
                  <a:cubicBezTo>
                    <a:pt x="144" y="224"/>
                    <a:pt x="165" y="231"/>
                    <a:pt x="184" y="231"/>
                  </a:cubicBezTo>
                  <a:cubicBezTo>
                    <a:pt x="247" y="231"/>
                    <a:pt x="281" y="153"/>
                    <a:pt x="255" y="75"/>
                  </a:cubicBezTo>
                  <a:cubicBezTo>
                    <a:pt x="255" y="42"/>
                    <a:pt x="222" y="42"/>
                    <a:pt x="155" y="9"/>
                  </a:cubicBezTo>
                  <a:cubicBezTo>
                    <a:pt x="143" y="3"/>
                    <a:pt x="131" y="0"/>
                    <a:pt x="11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38"/>
            <p:cNvSpPr/>
            <p:nvPr/>
          </p:nvSpPr>
          <p:spPr>
            <a:xfrm>
              <a:off x="5045675" y="2252200"/>
              <a:ext cx="4175" cy="5675"/>
            </a:xfrm>
            <a:custGeom>
              <a:avLst/>
              <a:gdLst/>
              <a:ahLst/>
              <a:cxnLst/>
              <a:rect l="l" t="t" r="r" b="b"/>
              <a:pathLst>
                <a:path w="167" h="227" extrusionOk="0">
                  <a:moveTo>
                    <a:pt x="58" y="1"/>
                  </a:moveTo>
                  <a:cubicBezTo>
                    <a:pt x="42" y="1"/>
                    <a:pt x="33" y="18"/>
                    <a:pt x="33" y="51"/>
                  </a:cubicBezTo>
                  <a:cubicBezTo>
                    <a:pt x="0" y="84"/>
                    <a:pt x="0" y="118"/>
                    <a:pt x="0" y="151"/>
                  </a:cubicBezTo>
                  <a:cubicBezTo>
                    <a:pt x="17" y="201"/>
                    <a:pt x="58" y="226"/>
                    <a:pt x="96" y="226"/>
                  </a:cubicBezTo>
                  <a:cubicBezTo>
                    <a:pt x="134" y="226"/>
                    <a:pt x="167" y="201"/>
                    <a:pt x="167" y="151"/>
                  </a:cubicBezTo>
                  <a:cubicBezTo>
                    <a:pt x="167" y="84"/>
                    <a:pt x="167" y="84"/>
                    <a:pt x="134" y="51"/>
                  </a:cubicBezTo>
                  <a:cubicBezTo>
                    <a:pt x="100" y="18"/>
                    <a:pt x="75" y="1"/>
                    <a:pt x="58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38"/>
            <p:cNvSpPr/>
            <p:nvPr/>
          </p:nvSpPr>
          <p:spPr>
            <a:xfrm>
              <a:off x="5121550" y="2243450"/>
              <a:ext cx="4625" cy="5150"/>
            </a:xfrm>
            <a:custGeom>
              <a:avLst/>
              <a:gdLst/>
              <a:ahLst/>
              <a:cxnLst/>
              <a:rect l="l" t="t" r="r" b="b"/>
              <a:pathLst>
                <a:path w="185" h="206" extrusionOk="0">
                  <a:moveTo>
                    <a:pt x="96" y="1"/>
                  </a:moveTo>
                  <a:cubicBezTo>
                    <a:pt x="51" y="1"/>
                    <a:pt x="1" y="34"/>
                    <a:pt x="1" y="101"/>
                  </a:cubicBezTo>
                  <a:cubicBezTo>
                    <a:pt x="1" y="172"/>
                    <a:pt x="48" y="205"/>
                    <a:pt x="93" y="205"/>
                  </a:cubicBezTo>
                  <a:cubicBezTo>
                    <a:pt x="131" y="205"/>
                    <a:pt x="167" y="181"/>
                    <a:pt x="167" y="134"/>
                  </a:cubicBezTo>
                  <a:lnTo>
                    <a:pt x="167" y="101"/>
                  </a:lnTo>
                  <a:cubicBezTo>
                    <a:pt x="184" y="34"/>
                    <a:pt x="142" y="1"/>
                    <a:pt x="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38"/>
            <p:cNvSpPr/>
            <p:nvPr/>
          </p:nvSpPr>
          <p:spPr>
            <a:xfrm>
              <a:off x="5026100" y="2402000"/>
              <a:ext cx="5450" cy="5150"/>
            </a:xfrm>
            <a:custGeom>
              <a:avLst/>
              <a:gdLst/>
              <a:ahLst/>
              <a:cxnLst/>
              <a:rect l="l" t="t" r="r" b="b"/>
              <a:pathLst>
                <a:path w="218" h="206" extrusionOk="0">
                  <a:moveTo>
                    <a:pt x="103" y="0"/>
                  </a:moveTo>
                  <a:cubicBezTo>
                    <a:pt x="51" y="0"/>
                    <a:pt x="0" y="34"/>
                    <a:pt x="16" y="97"/>
                  </a:cubicBezTo>
                  <a:lnTo>
                    <a:pt x="16" y="130"/>
                  </a:lnTo>
                  <a:cubicBezTo>
                    <a:pt x="49" y="180"/>
                    <a:pt x="91" y="205"/>
                    <a:pt x="124" y="205"/>
                  </a:cubicBezTo>
                  <a:cubicBezTo>
                    <a:pt x="158" y="205"/>
                    <a:pt x="183" y="180"/>
                    <a:pt x="183" y="130"/>
                  </a:cubicBezTo>
                  <a:cubicBezTo>
                    <a:pt x="218" y="42"/>
                    <a:pt x="160" y="0"/>
                    <a:pt x="10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38"/>
            <p:cNvSpPr/>
            <p:nvPr/>
          </p:nvSpPr>
          <p:spPr>
            <a:xfrm>
              <a:off x="5044825" y="2456725"/>
              <a:ext cx="9200" cy="33725"/>
            </a:xfrm>
            <a:custGeom>
              <a:avLst/>
              <a:gdLst/>
              <a:ahLst/>
              <a:cxnLst/>
              <a:rect l="l" t="t" r="r" b="b"/>
              <a:pathLst>
                <a:path w="368" h="1349" extrusionOk="0">
                  <a:moveTo>
                    <a:pt x="301" y="1"/>
                  </a:moveTo>
                  <a:cubicBezTo>
                    <a:pt x="268" y="1"/>
                    <a:pt x="234" y="26"/>
                    <a:pt x="234" y="76"/>
                  </a:cubicBezTo>
                  <a:cubicBezTo>
                    <a:pt x="101" y="443"/>
                    <a:pt x="67" y="876"/>
                    <a:pt x="1" y="1243"/>
                  </a:cubicBezTo>
                  <a:cubicBezTo>
                    <a:pt x="1" y="1315"/>
                    <a:pt x="49" y="1348"/>
                    <a:pt x="93" y="1348"/>
                  </a:cubicBezTo>
                  <a:cubicBezTo>
                    <a:pt x="132" y="1348"/>
                    <a:pt x="168" y="1323"/>
                    <a:pt x="168" y="1277"/>
                  </a:cubicBezTo>
                  <a:cubicBezTo>
                    <a:pt x="234" y="910"/>
                    <a:pt x="368" y="476"/>
                    <a:pt x="368" y="76"/>
                  </a:cubicBezTo>
                  <a:cubicBezTo>
                    <a:pt x="368" y="26"/>
                    <a:pt x="334" y="1"/>
                    <a:pt x="3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38"/>
            <p:cNvSpPr/>
            <p:nvPr/>
          </p:nvSpPr>
          <p:spPr>
            <a:xfrm>
              <a:off x="5008375" y="2347525"/>
              <a:ext cx="17675" cy="17200"/>
            </a:xfrm>
            <a:custGeom>
              <a:avLst/>
              <a:gdLst/>
              <a:ahLst/>
              <a:cxnLst/>
              <a:rect l="l" t="t" r="r" b="b"/>
              <a:pathLst>
                <a:path w="707" h="688" extrusionOk="0">
                  <a:moveTo>
                    <a:pt x="97" y="1"/>
                  </a:moveTo>
                  <a:cubicBezTo>
                    <a:pt x="42" y="1"/>
                    <a:pt x="0" y="79"/>
                    <a:pt x="58" y="107"/>
                  </a:cubicBezTo>
                  <a:cubicBezTo>
                    <a:pt x="158" y="174"/>
                    <a:pt x="225" y="308"/>
                    <a:pt x="325" y="408"/>
                  </a:cubicBezTo>
                  <a:cubicBezTo>
                    <a:pt x="391" y="474"/>
                    <a:pt x="491" y="608"/>
                    <a:pt x="558" y="674"/>
                  </a:cubicBezTo>
                  <a:cubicBezTo>
                    <a:pt x="576" y="683"/>
                    <a:pt x="596" y="688"/>
                    <a:pt x="615" y="688"/>
                  </a:cubicBezTo>
                  <a:cubicBezTo>
                    <a:pt x="666" y="688"/>
                    <a:pt x="707" y="657"/>
                    <a:pt x="658" y="608"/>
                  </a:cubicBezTo>
                  <a:cubicBezTo>
                    <a:pt x="491" y="408"/>
                    <a:pt x="291" y="207"/>
                    <a:pt x="124" y="7"/>
                  </a:cubicBezTo>
                  <a:cubicBezTo>
                    <a:pt x="115" y="3"/>
                    <a:pt x="106" y="1"/>
                    <a:pt x="97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8"/>
            <p:cNvSpPr/>
            <p:nvPr/>
          </p:nvSpPr>
          <p:spPr>
            <a:xfrm>
              <a:off x="5020650" y="2520325"/>
              <a:ext cx="5850" cy="4200"/>
            </a:xfrm>
            <a:custGeom>
              <a:avLst/>
              <a:gdLst/>
              <a:ahLst/>
              <a:cxnLst/>
              <a:rect l="l" t="t" r="r" b="b"/>
              <a:pathLst>
                <a:path w="234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34" y="1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8"/>
            <p:cNvSpPr/>
            <p:nvPr/>
          </p:nvSpPr>
          <p:spPr>
            <a:xfrm>
              <a:off x="4981125" y="2410850"/>
              <a:ext cx="27675" cy="34750"/>
            </a:xfrm>
            <a:custGeom>
              <a:avLst/>
              <a:gdLst/>
              <a:ahLst/>
              <a:cxnLst/>
              <a:rect l="l" t="t" r="r" b="b"/>
              <a:pathLst>
                <a:path w="1107" h="1390" extrusionOk="0">
                  <a:moveTo>
                    <a:pt x="57" y="1"/>
                  </a:moveTo>
                  <a:cubicBezTo>
                    <a:pt x="19" y="1"/>
                    <a:pt x="0" y="63"/>
                    <a:pt x="47" y="110"/>
                  </a:cubicBezTo>
                  <a:cubicBezTo>
                    <a:pt x="381" y="543"/>
                    <a:pt x="614" y="977"/>
                    <a:pt x="981" y="1377"/>
                  </a:cubicBezTo>
                  <a:cubicBezTo>
                    <a:pt x="998" y="1385"/>
                    <a:pt x="1014" y="1390"/>
                    <a:pt x="1029" y="1390"/>
                  </a:cubicBezTo>
                  <a:cubicBezTo>
                    <a:pt x="1075" y="1390"/>
                    <a:pt x="1106" y="1352"/>
                    <a:pt x="1081" y="1277"/>
                  </a:cubicBezTo>
                  <a:cubicBezTo>
                    <a:pt x="814" y="810"/>
                    <a:pt x="414" y="443"/>
                    <a:pt x="114" y="43"/>
                  </a:cubicBezTo>
                  <a:cubicBezTo>
                    <a:pt x="93" y="12"/>
                    <a:pt x="73" y="1"/>
                    <a:pt x="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8"/>
            <p:cNvSpPr/>
            <p:nvPr/>
          </p:nvSpPr>
          <p:spPr>
            <a:xfrm>
              <a:off x="5084850" y="2415450"/>
              <a:ext cx="5450" cy="5325"/>
            </a:xfrm>
            <a:custGeom>
              <a:avLst/>
              <a:gdLst/>
              <a:ahLst/>
              <a:cxnLst/>
              <a:rect l="l" t="t" r="r" b="b"/>
              <a:pathLst>
                <a:path w="218" h="213" extrusionOk="0">
                  <a:moveTo>
                    <a:pt x="113" y="1"/>
                  </a:moveTo>
                  <a:cubicBezTo>
                    <a:pt x="59" y="1"/>
                    <a:pt x="1" y="42"/>
                    <a:pt x="34" y="126"/>
                  </a:cubicBezTo>
                  <a:cubicBezTo>
                    <a:pt x="77" y="189"/>
                    <a:pt x="119" y="212"/>
                    <a:pt x="144" y="212"/>
                  </a:cubicBezTo>
                  <a:cubicBezTo>
                    <a:pt x="159" y="212"/>
                    <a:pt x="168" y="205"/>
                    <a:pt x="168" y="192"/>
                  </a:cubicBezTo>
                  <a:lnTo>
                    <a:pt x="168" y="126"/>
                  </a:lnTo>
                  <a:cubicBezTo>
                    <a:pt x="218" y="42"/>
                    <a:pt x="168" y="1"/>
                    <a:pt x="11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8"/>
            <p:cNvSpPr/>
            <p:nvPr/>
          </p:nvSpPr>
          <p:spPr>
            <a:xfrm>
              <a:off x="5121550" y="2342475"/>
              <a:ext cx="13375" cy="31550"/>
            </a:xfrm>
            <a:custGeom>
              <a:avLst/>
              <a:gdLst/>
              <a:ahLst/>
              <a:cxnLst/>
              <a:rect l="l" t="t" r="r" b="b"/>
              <a:pathLst>
                <a:path w="535" h="1262" extrusionOk="0">
                  <a:moveTo>
                    <a:pt x="455" y="0"/>
                  </a:moveTo>
                  <a:cubicBezTo>
                    <a:pt x="448" y="0"/>
                    <a:pt x="440" y="3"/>
                    <a:pt x="434" y="9"/>
                  </a:cubicBezTo>
                  <a:cubicBezTo>
                    <a:pt x="167" y="309"/>
                    <a:pt x="101" y="776"/>
                    <a:pt x="1" y="1143"/>
                  </a:cubicBezTo>
                  <a:cubicBezTo>
                    <a:pt x="1" y="1218"/>
                    <a:pt x="43" y="1262"/>
                    <a:pt x="80" y="1262"/>
                  </a:cubicBezTo>
                  <a:cubicBezTo>
                    <a:pt x="108" y="1262"/>
                    <a:pt x="134" y="1235"/>
                    <a:pt x="134" y="1177"/>
                  </a:cubicBezTo>
                  <a:cubicBezTo>
                    <a:pt x="167" y="977"/>
                    <a:pt x="234" y="810"/>
                    <a:pt x="334" y="610"/>
                  </a:cubicBezTo>
                  <a:cubicBezTo>
                    <a:pt x="434" y="409"/>
                    <a:pt x="501" y="243"/>
                    <a:pt x="534" y="109"/>
                  </a:cubicBezTo>
                  <a:cubicBezTo>
                    <a:pt x="534" y="55"/>
                    <a:pt x="490" y="0"/>
                    <a:pt x="455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8"/>
            <p:cNvSpPr/>
            <p:nvPr/>
          </p:nvSpPr>
          <p:spPr>
            <a:xfrm>
              <a:off x="5029825" y="2295925"/>
              <a:ext cx="5025" cy="13975"/>
            </a:xfrm>
            <a:custGeom>
              <a:avLst/>
              <a:gdLst/>
              <a:ahLst/>
              <a:cxnLst/>
              <a:rect l="l" t="t" r="r" b="b"/>
              <a:pathLst>
                <a:path w="201" h="559" extrusionOk="0">
                  <a:moveTo>
                    <a:pt x="68" y="0"/>
                  </a:moveTo>
                  <a:cubicBezTo>
                    <a:pt x="39" y="0"/>
                    <a:pt x="0" y="29"/>
                    <a:pt x="0" y="70"/>
                  </a:cubicBezTo>
                  <a:cubicBezTo>
                    <a:pt x="34" y="237"/>
                    <a:pt x="34" y="403"/>
                    <a:pt x="134" y="537"/>
                  </a:cubicBezTo>
                  <a:cubicBezTo>
                    <a:pt x="148" y="551"/>
                    <a:pt x="161" y="559"/>
                    <a:pt x="173" y="559"/>
                  </a:cubicBezTo>
                  <a:cubicBezTo>
                    <a:pt x="189" y="559"/>
                    <a:pt x="200" y="543"/>
                    <a:pt x="200" y="504"/>
                  </a:cubicBezTo>
                  <a:cubicBezTo>
                    <a:pt x="200" y="337"/>
                    <a:pt x="134" y="203"/>
                    <a:pt x="100" y="37"/>
                  </a:cubicBezTo>
                  <a:cubicBezTo>
                    <a:pt x="100" y="11"/>
                    <a:pt x="86" y="0"/>
                    <a:pt x="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8"/>
            <p:cNvSpPr/>
            <p:nvPr/>
          </p:nvSpPr>
          <p:spPr>
            <a:xfrm>
              <a:off x="5105700" y="2466125"/>
              <a:ext cx="6700" cy="4175"/>
            </a:xfrm>
            <a:custGeom>
              <a:avLst/>
              <a:gdLst/>
              <a:ahLst/>
              <a:cxnLst/>
              <a:rect l="l" t="t" r="r" b="b"/>
              <a:pathLst>
                <a:path w="268" h="167" extrusionOk="0">
                  <a:moveTo>
                    <a:pt x="134" y="0"/>
                  </a:moveTo>
                  <a:cubicBezTo>
                    <a:pt x="1" y="0"/>
                    <a:pt x="1" y="167"/>
                    <a:pt x="134" y="167"/>
                  </a:cubicBezTo>
                  <a:cubicBezTo>
                    <a:pt x="268" y="167"/>
                    <a:pt x="268" y="0"/>
                    <a:pt x="13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8"/>
            <p:cNvSpPr/>
            <p:nvPr/>
          </p:nvSpPr>
          <p:spPr>
            <a:xfrm>
              <a:off x="5082675" y="2508650"/>
              <a:ext cx="29725" cy="14650"/>
            </a:xfrm>
            <a:custGeom>
              <a:avLst/>
              <a:gdLst/>
              <a:ahLst/>
              <a:cxnLst/>
              <a:rect l="l" t="t" r="r" b="b"/>
              <a:pathLst>
                <a:path w="1189" h="586" extrusionOk="0">
                  <a:moveTo>
                    <a:pt x="1089" y="0"/>
                  </a:moveTo>
                  <a:cubicBezTo>
                    <a:pt x="722" y="67"/>
                    <a:pt x="388" y="267"/>
                    <a:pt x="55" y="434"/>
                  </a:cubicBezTo>
                  <a:cubicBezTo>
                    <a:pt x="1" y="488"/>
                    <a:pt x="12" y="586"/>
                    <a:pt x="54" y="586"/>
                  </a:cubicBezTo>
                  <a:cubicBezTo>
                    <a:pt x="64" y="586"/>
                    <a:pt x="75" y="580"/>
                    <a:pt x="88" y="567"/>
                  </a:cubicBezTo>
                  <a:cubicBezTo>
                    <a:pt x="421" y="434"/>
                    <a:pt x="855" y="334"/>
                    <a:pt x="1155" y="134"/>
                  </a:cubicBezTo>
                  <a:cubicBezTo>
                    <a:pt x="1189" y="67"/>
                    <a:pt x="1189" y="0"/>
                    <a:pt x="1089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8"/>
            <p:cNvSpPr/>
            <p:nvPr/>
          </p:nvSpPr>
          <p:spPr>
            <a:xfrm>
              <a:off x="4942500" y="2053800"/>
              <a:ext cx="23975" cy="42425"/>
            </a:xfrm>
            <a:custGeom>
              <a:avLst/>
              <a:gdLst/>
              <a:ahLst/>
              <a:cxnLst/>
              <a:rect l="l" t="t" r="r" b="b"/>
              <a:pathLst>
                <a:path w="959" h="1697" extrusionOk="0">
                  <a:moveTo>
                    <a:pt x="879" y="1"/>
                  </a:moveTo>
                  <a:cubicBezTo>
                    <a:pt x="867" y="1"/>
                    <a:pt x="858" y="5"/>
                    <a:pt x="858" y="15"/>
                  </a:cubicBezTo>
                  <a:cubicBezTo>
                    <a:pt x="591" y="548"/>
                    <a:pt x="358" y="1082"/>
                    <a:pt x="24" y="1649"/>
                  </a:cubicBezTo>
                  <a:cubicBezTo>
                    <a:pt x="1" y="1673"/>
                    <a:pt x="44" y="1696"/>
                    <a:pt x="83" y="1696"/>
                  </a:cubicBezTo>
                  <a:cubicBezTo>
                    <a:pt x="99" y="1696"/>
                    <a:pt x="114" y="1692"/>
                    <a:pt x="124" y="1682"/>
                  </a:cubicBezTo>
                  <a:cubicBezTo>
                    <a:pt x="458" y="1182"/>
                    <a:pt x="758" y="582"/>
                    <a:pt x="958" y="48"/>
                  </a:cubicBezTo>
                  <a:cubicBezTo>
                    <a:pt x="958" y="24"/>
                    <a:pt x="908" y="1"/>
                    <a:pt x="87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8"/>
            <p:cNvSpPr/>
            <p:nvPr/>
          </p:nvSpPr>
          <p:spPr>
            <a:xfrm>
              <a:off x="4958100" y="2110025"/>
              <a:ext cx="7300" cy="6025"/>
            </a:xfrm>
            <a:custGeom>
              <a:avLst/>
              <a:gdLst/>
              <a:ahLst/>
              <a:cxnLst/>
              <a:rect l="l" t="t" r="r" b="b"/>
              <a:pathLst>
                <a:path w="292" h="241" extrusionOk="0">
                  <a:moveTo>
                    <a:pt x="167" y="1"/>
                  </a:moveTo>
                  <a:cubicBezTo>
                    <a:pt x="34" y="1"/>
                    <a:pt x="1" y="101"/>
                    <a:pt x="34" y="134"/>
                  </a:cubicBezTo>
                  <a:cubicBezTo>
                    <a:pt x="34" y="167"/>
                    <a:pt x="67" y="167"/>
                    <a:pt x="134" y="234"/>
                  </a:cubicBezTo>
                  <a:cubicBezTo>
                    <a:pt x="143" y="239"/>
                    <a:pt x="153" y="241"/>
                    <a:pt x="163" y="241"/>
                  </a:cubicBezTo>
                  <a:cubicBezTo>
                    <a:pt x="225" y="241"/>
                    <a:pt x="292" y="158"/>
                    <a:pt x="234" y="101"/>
                  </a:cubicBezTo>
                  <a:cubicBezTo>
                    <a:pt x="234" y="67"/>
                    <a:pt x="201" y="67"/>
                    <a:pt x="1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8"/>
            <p:cNvSpPr/>
            <p:nvPr/>
          </p:nvSpPr>
          <p:spPr>
            <a:xfrm>
              <a:off x="4975625" y="2524700"/>
              <a:ext cx="4175" cy="4600"/>
            </a:xfrm>
            <a:custGeom>
              <a:avLst/>
              <a:gdLst/>
              <a:ahLst/>
              <a:cxnLst/>
              <a:rect l="l" t="t" r="r" b="b"/>
              <a:pathLst>
                <a:path w="167" h="184" extrusionOk="0">
                  <a:moveTo>
                    <a:pt x="71" y="0"/>
                  </a:moveTo>
                  <a:cubicBezTo>
                    <a:pt x="50" y="0"/>
                    <a:pt x="33" y="9"/>
                    <a:pt x="33" y="25"/>
                  </a:cubicBezTo>
                  <a:cubicBezTo>
                    <a:pt x="0" y="59"/>
                    <a:pt x="0" y="92"/>
                    <a:pt x="0" y="159"/>
                  </a:cubicBezTo>
                  <a:cubicBezTo>
                    <a:pt x="17" y="176"/>
                    <a:pt x="58" y="184"/>
                    <a:pt x="96" y="184"/>
                  </a:cubicBezTo>
                  <a:cubicBezTo>
                    <a:pt x="134" y="184"/>
                    <a:pt x="167" y="176"/>
                    <a:pt x="167" y="159"/>
                  </a:cubicBezTo>
                  <a:cubicBezTo>
                    <a:pt x="167" y="59"/>
                    <a:pt x="167" y="59"/>
                    <a:pt x="134" y="25"/>
                  </a:cubicBezTo>
                  <a:cubicBezTo>
                    <a:pt x="117" y="9"/>
                    <a:pt x="92" y="0"/>
                    <a:pt x="7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8"/>
            <p:cNvSpPr/>
            <p:nvPr/>
          </p:nvSpPr>
          <p:spPr>
            <a:xfrm>
              <a:off x="5142400" y="2431725"/>
              <a:ext cx="4200" cy="4500"/>
            </a:xfrm>
            <a:custGeom>
              <a:avLst/>
              <a:gdLst/>
              <a:ahLst/>
              <a:cxnLst/>
              <a:rect l="l" t="t" r="r" b="b"/>
              <a:pathLst>
                <a:path w="168" h="180" extrusionOk="0">
                  <a:moveTo>
                    <a:pt x="84" y="0"/>
                  </a:moveTo>
                  <a:cubicBezTo>
                    <a:pt x="42" y="0"/>
                    <a:pt x="1" y="25"/>
                    <a:pt x="1" y="75"/>
                  </a:cubicBezTo>
                  <a:cubicBezTo>
                    <a:pt x="1" y="147"/>
                    <a:pt x="48" y="180"/>
                    <a:pt x="93" y="180"/>
                  </a:cubicBezTo>
                  <a:cubicBezTo>
                    <a:pt x="131" y="180"/>
                    <a:pt x="167" y="155"/>
                    <a:pt x="167" y="108"/>
                  </a:cubicBezTo>
                  <a:lnTo>
                    <a:pt x="167" y="75"/>
                  </a:lnTo>
                  <a:cubicBezTo>
                    <a:pt x="167" y="25"/>
                    <a:pt x="126" y="0"/>
                    <a:pt x="8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8"/>
            <p:cNvSpPr/>
            <p:nvPr/>
          </p:nvSpPr>
          <p:spPr>
            <a:xfrm>
              <a:off x="4911850" y="21610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1" y="0"/>
                  </a:moveTo>
                  <a:cubicBezTo>
                    <a:pt x="44" y="0"/>
                    <a:pt x="0" y="33"/>
                    <a:pt x="16" y="96"/>
                  </a:cubicBezTo>
                  <a:lnTo>
                    <a:pt x="16" y="130"/>
                  </a:lnTo>
                  <a:cubicBezTo>
                    <a:pt x="16" y="180"/>
                    <a:pt x="49" y="205"/>
                    <a:pt x="87" y="205"/>
                  </a:cubicBezTo>
                  <a:cubicBezTo>
                    <a:pt x="124" y="205"/>
                    <a:pt x="166" y="180"/>
                    <a:pt x="183" y="130"/>
                  </a:cubicBezTo>
                  <a:cubicBezTo>
                    <a:pt x="200" y="42"/>
                    <a:pt x="144" y="0"/>
                    <a:pt x="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8"/>
            <p:cNvSpPr/>
            <p:nvPr/>
          </p:nvSpPr>
          <p:spPr>
            <a:xfrm>
              <a:off x="4946425" y="2178825"/>
              <a:ext cx="9200" cy="32800"/>
            </a:xfrm>
            <a:custGeom>
              <a:avLst/>
              <a:gdLst/>
              <a:ahLst/>
              <a:cxnLst/>
              <a:rect l="l" t="t" r="r" b="b"/>
              <a:pathLst>
                <a:path w="368" h="1312" extrusionOk="0">
                  <a:moveTo>
                    <a:pt x="317" y="0"/>
                  </a:moveTo>
                  <a:cubicBezTo>
                    <a:pt x="292" y="0"/>
                    <a:pt x="267" y="17"/>
                    <a:pt x="267" y="51"/>
                  </a:cubicBezTo>
                  <a:cubicBezTo>
                    <a:pt x="134" y="417"/>
                    <a:pt x="101" y="851"/>
                    <a:pt x="1" y="1218"/>
                  </a:cubicBezTo>
                  <a:cubicBezTo>
                    <a:pt x="20" y="1276"/>
                    <a:pt x="73" y="1312"/>
                    <a:pt x="114" y="1312"/>
                  </a:cubicBezTo>
                  <a:cubicBezTo>
                    <a:pt x="144" y="1312"/>
                    <a:pt x="167" y="1293"/>
                    <a:pt x="167" y="1251"/>
                  </a:cubicBezTo>
                  <a:cubicBezTo>
                    <a:pt x="267" y="884"/>
                    <a:pt x="368" y="484"/>
                    <a:pt x="368" y="51"/>
                  </a:cubicBezTo>
                  <a:cubicBezTo>
                    <a:pt x="368" y="17"/>
                    <a:pt x="342" y="0"/>
                    <a:pt x="31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8"/>
            <p:cNvSpPr/>
            <p:nvPr/>
          </p:nvSpPr>
          <p:spPr>
            <a:xfrm>
              <a:off x="4893500" y="2108025"/>
              <a:ext cx="17300" cy="17350"/>
            </a:xfrm>
            <a:custGeom>
              <a:avLst/>
              <a:gdLst/>
              <a:ahLst/>
              <a:cxnLst/>
              <a:rect l="l" t="t" r="r" b="b"/>
              <a:pathLst>
                <a:path w="692" h="694" extrusionOk="0">
                  <a:moveTo>
                    <a:pt x="66" y="1"/>
                  </a:moveTo>
                  <a:cubicBezTo>
                    <a:pt x="41" y="1"/>
                    <a:pt x="1" y="32"/>
                    <a:pt x="49" y="81"/>
                  </a:cubicBezTo>
                  <a:cubicBezTo>
                    <a:pt x="116" y="181"/>
                    <a:pt x="216" y="314"/>
                    <a:pt x="283" y="381"/>
                  </a:cubicBezTo>
                  <a:cubicBezTo>
                    <a:pt x="383" y="447"/>
                    <a:pt x="450" y="581"/>
                    <a:pt x="550" y="681"/>
                  </a:cubicBezTo>
                  <a:cubicBezTo>
                    <a:pt x="558" y="689"/>
                    <a:pt x="573" y="693"/>
                    <a:pt x="588" y="693"/>
                  </a:cubicBezTo>
                  <a:cubicBezTo>
                    <a:pt x="635" y="693"/>
                    <a:pt x="692" y="656"/>
                    <a:pt x="617" y="581"/>
                  </a:cubicBezTo>
                  <a:cubicBezTo>
                    <a:pt x="450" y="381"/>
                    <a:pt x="250" y="214"/>
                    <a:pt x="83" y="14"/>
                  </a:cubicBezTo>
                  <a:cubicBezTo>
                    <a:pt x="83" y="5"/>
                    <a:pt x="76" y="1"/>
                    <a:pt x="66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8"/>
            <p:cNvSpPr/>
            <p:nvPr/>
          </p:nvSpPr>
          <p:spPr>
            <a:xfrm>
              <a:off x="4893050" y="2235125"/>
              <a:ext cx="6700" cy="4175"/>
            </a:xfrm>
            <a:custGeom>
              <a:avLst/>
              <a:gdLst/>
              <a:ahLst/>
              <a:cxnLst/>
              <a:rect l="l" t="t" r="r" b="b"/>
              <a:pathLst>
                <a:path w="268" h="167" extrusionOk="0">
                  <a:moveTo>
                    <a:pt x="134" y="0"/>
                  </a:moveTo>
                  <a:cubicBezTo>
                    <a:pt x="1" y="0"/>
                    <a:pt x="1" y="167"/>
                    <a:pt x="134" y="167"/>
                  </a:cubicBezTo>
                  <a:cubicBezTo>
                    <a:pt x="268" y="167"/>
                    <a:pt x="268" y="0"/>
                    <a:pt x="13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8"/>
            <p:cNvSpPr/>
            <p:nvPr/>
          </p:nvSpPr>
          <p:spPr>
            <a:xfrm>
              <a:off x="4899150" y="2211550"/>
              <a:ext cx="27075" cy="34750"/>
            </a:xfrm>
            <a:custGeom>
              <a:avLst/>
              <a:gdLst/>
              <a:ahLst/>
              <a:cxnLst/>
              <a:rect l="l" t="t" r="r" b="b"/>
              <a:pathLst>
                <a:path w="1083" h="1390" extrusionOk="0">
                  <a:moveTo>
                    <a:pt x="54" y="0"/>
                  </a:moveTo>
                  <a:cubicBezTo>
                    <a:pt x="26" y="0"/>
                    <a:pt x="0" y="63"/>
                    <a:pt x="24" y="109"/>
                  </a:cubicBezTo>
                  <a:cubicBezTo>
                    <a:pt x="357" y="543"/>
                    <a:pt x="591" y="1010"/>
                    <a:pt x="991" y="1377"/>
                  </a:cubicBezTo>
                  <a:cubicBezTo>
                    <a:pt x="999" y="1385"/>
                    <a:pt x="1010" y="1389"/>
                    <a:pt x="1020" y="1389"/>
                  </a:cubicBezTo>
                  <a:cubicBezTo>
                    <a:pt x="1051" y="1389"/>
                    <a:pt x="1083" y="1352"/>
                    <a:pt x="1058" y="1277"/>
                  </a:cubicBezTo>
                  <a:cubicBezTo>
                    <a:pt x="824" y="843"/>
                    <a:pt x="391" y="443"/>
                    <a:pt x="90" y="42"/>
                  </a:cubicBezTo>
                  <a:cubicBezTo>
                    <a:pt x="80" y="12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8"/>
            <p:cNvSpPr/>
            <p:nvPr/>
          </p:nvSpPr>
          <p:spPr>
            <a:xfrm>
              <a:off x="4991450" y="2129425"/>
              <a:ext cx="5875" cy="4525"/>
            </a:xfrm>
            <a:custGeom>
              <a:avLst/>
              <a:gdLst/>
              <a:ahLst/>
              <a:cxnLst/>
              <a:rect l="l" t="t" r="r" b="b"/>
              <a:pathLst>
                <a:path w="235" h="181" extrusionOk="0">
                  <a:moveTo>
                    <a:pt x="126" y="0"/>
                  </a:moveTo>
                  <a:cubicBezTo>
                    <a:pt x="68" y="0"/>
                    <a:pt x="1" y="42"/>
                    <a:pt x="34" y="125"/>
                  </a:cubicBezTo>
                  <a:cubicBezTo>
                    <a:pt x="34" y="125"/>
                    <a:pt x="34" y="125"/>
                    <a:pt x="34" y="125"/>
                  </a:cubicBezTo>
                  <a:lnTo>
                    <a:pt x="34" y="125"/>
                  </a:lnTo>
                  <a:cubicBezTo>
                    <a:pt x="34" y="142"/>
                    <a:pt x="43" y="150"/>
                    <a:pt x="47" y="150"/>
                  </a:cubicBezTo>
                  <a:cubicBezTo>
                    <a:pt x="48" y="150"/>
                    <a:pt x="49" y="149"/>
                    <a:pt x="49" y="147"/>
                  </a:cubicBezTo>
                  <a:lnTo>
                    <a:pt x="49" y="147"/>
                  </a:lnTo>
                  <a:cubicBezTo>
                    <a:pt x="71" y="170"/>
                    <a:pt x="103" y="180"/>
                    <a:pt x="128" y="180"/>
                  </a:cubicBezTo>
                  <a:cubicBezTo>
                    <a:pt x="150" y="180"/>
                    <a:pt x="168" y="172"/>
                    <a:pt x="168" y="159"/>
                  </a:cubicBezTo>
                  <a:lnTo>
                    <a:pt x="168" y="125"/>
                  </a:lnTo>
                  <a:cubicBezTo>
                    <a:pt x="234" y="42"/>
                    <a:pt x="184" y="0"/>
                    <a:pt x="1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8"/>
            <p:cNvSpPr/>
            <p:nvPr/>
          </p:nvSpPr>
          <p:spPr>
            <a:xfrm>
              <a:off x="5000950" y="2058925"/>
              <a:ext cx="14725" cy="30725"/>
            </a:xfrm>
            <a:custGeom>
              <a:avLst/>
              <a:gdLst/>
              <a:ahLst/>
              <a:cxnLst/>
              <a:rect l="l" t="t" r="r" b="b"/>
              <a:pathLst>
                <a:path w="589" h="1229" extrusionOk="0">
                  <a:moveTo>
                    <a:pt x="479" y="1"/>
                  </a:moveTo>
                  <a:cubicBezTo>
                    <a:pt x="469" y="1"/>
                    <a:pt x="461" y="4"/>
                    <a:pt x="455" y="10"/>
                  </a:cubicBezTo>
                  <a:cubicBezTo>
                    <a:pt x="188" y="310"/>
                    <a:pt x="121" y="777"/>
                    <a:pt x="21" y="1144"/>
                  </a:cubicBezTo>
                  <a:cubicBezTo>
                    <a:pt x="0" y="1186"/>
                    <a:pt x="46" y="1228"/>
                    <a:pt x="90" y="1228"/>
                  </a:cubicBezTo>
                  <a:cubicBezTo>
                    <a:pt x="117" y="1228"/>
                    <a:pt x="142" y="1214"/>
                    <a:pt x="155" y="1177"/>
                  </a:cubicBezTo>
                  <a:cubicBezTo>
                    <a:pt x="188" y="977"/>
                    <a:pt x="288" y="810"/>
                    <a:pt x="355" y="610"/>
                  </a:cubicBezTo>
                  <a:cubicBezTo>
                    <a:pt x="455" y="443"/>
                    <a:pt x="522" y="277"/>
                    <a:pt x="588" y="110"/>
                  </a:cubicBezTo>
                  <a:cubicBezTo>
                    <a:pt x="588" y="55"/>
                    <a:pt x="522" y="1"/>
                    <a:pt x="479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8"/>
            <p:cNvSpPr/>
            <p:nvPr/>
          </p:nvSpPr>
          <p:spPr>
            <a:xfrm>
              <a:off x="4913900" y="2055325"/>
              <a:ext cx="5875" cy="14200"/>
            </a:xfrm>
            <a:custGeom>
              <a:avLst/>
              <a:gdLst/>
              <a:ahLst/>
              <a:cxnLst/>
              <a:rect l="l" t="t" r="r" b="b"/>
              <a:pathLst>
                <a:path w="235" h="568" extrusionOk="0">
                  <a:moveTo>
                    <a:pt x="70" y="0"/>
                  </a:moveTo>
                  <a:cubicBezTo>
                    <a:pt x="41" y="0"/>
                    <a:pt x="1" y="24"/>
                    <a:pt x="1" y="87"/>
                  </a:cubicBezTo>
                  <a:cubicBezTo>
                    <a:pt x="67" y="254"/>
                    <a:pt x="67" y="421"/>
                    <a:pt x="134" y="521"/>
                  </a:cubicBezTo>
                  <a:cubicBezTo>
                    <a:pt x="149" y="551"/>
                    <a:pt x="171" y="567"/>
                    <a:pt x="190" y="567"/>
                  </a:cubicBezTo>
                  <a:cubicBezTo>
                    <a:pt x="214" y="567"/>
                    <a:pt x="234" y="542"/>
                    <a:pt x="234" y="487"/>
                  </a:cubicBezTo>
                  <a:cubicBezTo>
                    <a:pt x="234" y="321"/>
                    <a:pt x="134" y="187"/>
                    <a:pt x="101" y="20"/>
                  </a:cubicBezTo>
                  <a:cubicBezTo>
                    <a:pt x="101" y="8"/>
                    <a:pt x="87" y="0"/>
                    <a:pt x="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8"/>
            <p:cNvSpPr/>
            <p:nvPr/>
          </p:nvSpPr>
          <p:spPr>
            <a:xfrm>
              <a:off x="4978950" y="2191750"/>
              <a:ext cx="5875" cy="4200"/>
            </a:xfrm>
            <a:custGeom>
              <a:avLst/>
              <a:gdLst/>
              <a:ahLst/>
              <a:cxnLst/>
              <a:rect l="l" t="t" r="r" b="b"/>
              <a:pathLst>
                <a:path w="235" h="168" extrusionOk="0">
                  <a:moveTo>
                    <a:pt x="134" y="1"/>
                  </a:moveTo>
                  <a:cubicBezTo>
                    <a:pt x="1" y="1"/>
                    <a:pt x="1" y="167"/>
                    <a:pt x="134" y="167"/>
                  </a:cubicBezTo>
                  <a:cubicBezTo>
                    <a:pt x="234" y="167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8"/>
            <p:cNvSpPr/>
            <p:nvPr/>
          </p:nvSpPr>
          <p:spPr>
            <a:xfrm>
              <a:off x="4950100" y="2233450"/>
              <a:ext cx="29700" cy="14650"/>
            </a:xfrm>
            <a:custGeom>
              <a:avLst/>
              <a:gdLst/>
              <a:ahLst/>
              <a:cxnLst/>
              <a:rect l="l" t="t" r="r" b="b"/>
              <a:pathLst>
                <a:path w="1188" h="586" extrusionOk="0">
                  <a:moveTo>
                    <a:pt x="1121" y="0"/>
                  </a:moveTo>
                  <a:cubicBezTo>
                    <a:pt x="721" y="67"/>
                    <a:pt x="387" y="301"/>
                    <a:pt x="54" y="467"/>
                  </a:cubicBezTo>
                  <a:cubicBezTo>
                    <a:pt x="0" y="494"/>
                    <a:pt x="11" y="586"/>
                    <a:pt x="70" y="586"/>
                  </a:cubicBezTo>
                  <a:cubicBezTo>
                    <a:pt x="84" y="586"/>
                    <a:pt x="101" y="580"/>
                    <a:pt x="120" y="567"/>
                  </a:cubicBezTo>
                  <a:cubicBezTo>
                    <a:pt x="421" y="467"/>
                    <a:pt x="854" y="334"/>
                    <a:pt x="1155" y="134"/>
                  </a:cubicBezTo>
                  <a:cubicBezTo>
                    <a:pt x="1188" y="67"/>
                    <a:pt x="1188" y="0"/>
                    <a:pt x="112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8"/>
            <p:cNvSpPr/>
            <p:nvPr/>
          </p:nvSpPr>
          <p:spPr>
            <a:xfrm>
              <a:off x="5095950" y="2042125"/>
              <a:ext cx="13950" cy="22775"/>
            </a:xfrm>
            <a:custGeom>
              <a:avLst/>
              <a:gdLst/>
              <a:ahLst/>
              <a:cxnLst/>
              <a:rect l="l" t="t" r="r" b="b"/>
              <a:pathLst>
                <a:path w="558" h="911" extrusionOk="0">
                  <a:moveTo>
                    <a:pt x="505" y="1"/>
                  </a:moveTo>
                  <a:cubicBezTo>
                    <a:pt x="497" y="1"/>
                    <a:pt x="491" y="5"/>
                    <a:pt x="491" y="15"/>
                  </a:cubicBezTo>
                  <a:cubicBezTo>
                    <a:pt x="391" y="148"/>
                    <a:pt x="357" y="315"/>
                    <a:pt x="257" y="448"/>
                  </a:cubicBezTo>
                  <a:cubicBezTo>
                    <a:pt x="191" y="548"/>
                    <a:pt x="91" y="682"/>
                    <a:pt x="24" y="849"/>
                  </a:cubicBezTo>
                  <a:cubicBezTo>
                    <a:pt x="1" y="872"/>
                    <a:pt x="25" y="910"/>
                    <a:pt x="65" y="910"/>
                  </a:cubicBezTo>
                  <a:cubicBezTo>
                    <a:pt x="83" y="910"/>
                    <a:pt x="103" y="903"/>
                    <a:pt x="124" y="882"/>
                  </a:cubicBezTo>
                  <a:cubicBezTo>
                    <a:pt x="291" y="648"/>
                    <a:pt x="491" y="348"/>
                    <a:pt x="558" y="48"/>
                  </a:cubicBezTo>
                  <a:cubicBezTo>
                    <a:pt x="558" y="24"/>
                    <a:pt x="524" y="1"/>
                    <a:pt x="50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8"/>
            <p:cNvSpPr/>
            <p:nvPr/>
          </p:nvSpPr>
          <p:spPr>
            <a:xfrm>
              <a:off x="5185425" y="2206875"/>
              <a:ext cx="23725" cy="43125"/>
            </a:xfrm>
            <a:custGeom>
              <a:avLst/>
              <a:gdLst/>
              <a:ahLst/>
              <a:cxnLst/>
              <a:rect l="l" t="t" r="r" b="b"/>
              <a:pathLst>
                <a:path w="949" h="1725" extrusionOk="0">
                  <a:moveTo>
                    <a:pt x="897" y="1"/>
                  </a:moveTo>
                  <a:cubicBezTo>
                    <a:pt x="888" y="1"/>
                    <a:pt x="881" y="9"/>
                    <a:pt x="881" y="29"/>
                  </a:cubicBezTo>
                  <a:cubicBezTo>
                    <a:pt x="581" y="563"/>
                    <a:pt x="381" y="1097"/>
                    <a:pt x="47" y="1630"/>
                  </a:cubicBezTo>
                  <a:cubicBezTo>
                    <a:pt x="0" y="1678"/>
                    <a:pt x="53" y="1725"/>
                    <a:pt x="88" y="1725"/>
                  </a:cubicBezTo>
                  <a:cubicBezTo>
                    <a:pt x="103" y="1725"/>
                    <a:pt x="114" y="1717"/>
                    <a:pt x="114" y="1697"/>
                  </a:cubicBezTo>
                  <a:cubicBezTo>
                    <a:pt x="448" y="1197"/>
                    <a:pt x="748" y="596"/>
                    <a:pt x="948" y="63"/>
                  </a:cubicBezTo>
                  <a:cubicBezTo>
                    <a:pt x="948" y="40"/>
                    <a:pt x="916" y="1"/>
                    <a:pt x="89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8"/>
            <p:cNvSpPr/>
            <p:nvPr/>
          </p:nvSpPr>
          <p:spPr>
            <a:xfrm>
              <a:off x="5090850" y="2083950"/>
              <a:ext cx="6350" cy="5800"/>
            </a:xfrm>
            <a:custGeom>
              <a:avLst/>
              <a:gdLst/>
              <a:ahLst/>
              <a:cxnLst/>
              <a:rect l="l" t="t" r="r" b="b"/>
              <a:pathLst>
                <a:path w="254" h="232" extrusionOk="0">
                  <a:moveTo>
                    <a:pt x="93" y="1"/>
                  </a:moveTo>
                  <a:cubicBezTo>
                    <a:pt x="41" y="1"/>
                    <a:pt x="0" y="61"/>
                    <a:pt x="28" y="143"/>
                  </a:cubicBezTo>
                  <a:cubicBezTo>
                    <a:pt x="28" y="176"/>
                    <a:pt x="61" y="176"/>
                    <a:pt x="94" y="210"/>
                  </a:cubicBezTo>
                  <a:cubicBezTo>
                    <a:pt x="118" y="225"/>
                    <a:pt x="139" y="232"/>
                    <a:pt x="158" y="232"/>
                  </a:cubicBezTo>
                  <a:cubicBezTo>
                    <a:pt x="220" y="232"/>
                    <a:pt x="253" y="161"/>
                    <a:pt x="228" y="110"/>
                  </a:cubicBezTo>
                  <a:cubicBezTo>
                    <a:pt x="228" y="43"/>
                    <a:pt x="195" y="43"/>
                    <a:pt x="128" y="9"/>
                  </a:cubicBezTo>
                  <a:cubicBezTo>
                    <a:pt x="116" y="4"/>
                    <a:pt x="104" y="1"/>
                    <a:pt x="9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8"/>
            <p:cNvSpPr/>
            <p:nvPr/>
          </p:nvSpPr>
          <p:spPr>
            <a:xfrm>
              <a:off x="5176600" y="2191125"/>
              <a:ext cx="4175" cy="5225"/>
            </a:xfrm>
            <a:custGeom>
              <a:avLst/>
              <a:gdLst/>
              <a:ahLst/>
              <a:cxnLst/>
              <a:rect l="l" t="t" r="r" b="b"/>
              <a:pathLst>
                <a:path w="167" h="209" extrusionOk="0">
                  <a:moveTo>
                    <a:pt x="88" y="1"/>
                  </a:moveTo>
                  <a:cubicBezTo>
                    <a:pt x="75" y="1"/>
                    <a:pt x="67" y="9"/>
                    <a:pt x="67" y="26"/>
                  </a:cubicBezTo>
                  <a:cubicBezTo>
                    <a:pt x="0" y="59"/>
                    <a:pt x="0" y="92"/>
                    <a:pt x="0" y="159"/>
                  </a:cubicBezTo>
                  <a:cubicBezTo>
                    <a:pt x="0" y="192"/>
                    <a:pt x="34" y="209"/>
                    <a:pt x="71" y="209"/>
                  </a:cubicBezTo>
                  <a:cubicBezTo>
                    <a:pt x="109" y="209"/>
                    <a:pt x="150" y="192"/>
                    <a:pt x="167" y="159"/>
                  </a:cubicBezTo>
                  <a:cubicBezTo>
                    <a:pt x="167" y="59"/>
                    <a:pt x="167" y="59"/>
                    <a:pt x="134" y="26"/>
                  </a:cubicBezTo>
                  <a:cubicBezTo>
                    <a:pt x="117" y="9"/>
                    <a:pt x="100" y="1"/>
                    <a:pt x="88" y="1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8"/>
            <p:cNvSpPr/>
            <p:nvPr/>
          </p:nvSpPr>
          <p:spPr>
            <a:xfrm>
              <a:off x="5221625" y="2264725"/>
              <a:ext cx="4200" cy="5650"/>
            </a:xfrm>
            <a:custGeom>
              <a:avLst/>
              <a:gdLst/>
              <a:ahLst/>
              <a:cxnLst/>
              <a:rect l="l" t="t" r="r" b="b"/>
              <a:pathLst>
                <a:path w="168" h="226" extrusionOk="0">
                  <a:moveTo>
                    <a:pt x="71" y="0"/>
                  </a:moveTo>
                  <a:cubicBezTo>
                    <a:pt x="50" y="0"/>
                    <a:pt x="34" y="17"/>
                    <a:pt x="34" y="50"/>
                  </a:cubicBezTo>
                  <a:cubicBezTo>
                    <a:pt x="0" y="84"/>
                    <a:pt x="0" y="117"/>
                    <a:pt x="0" y="150"/>
                  </a:cubicBezTo>
                  <a:cubicBezTo>
                    <a:pt x="17" y="200"/>
                    <a:pt x="59" y="225"/>
                    <a:pt x="96" y="225"/>
                  </a:cubicBezTo>
                  <a:cubicBezTo>
                    <a:pt x="134" y="225"/>
                    <a:pt x="167" y="200"/>
                    <a:pt x="167" y="150"/>
                  </a:cubicBezTo>
                  <a:cubicBezTo>
                    <a:pt x="167" y="84"/>
                    <a:pt x="167" y="84"/>
                    <a:pt x="134" y="50"/>
                  </a:cubicBezTo>
                  <a:cubicBezTo>
                    <a:pt x="117" y="17"/>
                    <a:pt x="92" y="0"/>
                    <a:pt x="71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8"/>
            <p:cNvSpPr/>
            <p:nvPr/>
          </p:nvSpPr>
          <p:spPr>
            <a:xfrm>
              <a:off x="5159925" y="2093975"/>
              <a:ext cx="5025" cy="4525"/>
            </a:xfrm>
            <a:custGeom>
              <a:avLst/>
              <a:gdLst/>
              <a:ahLst/>
              <a:cxnLst/>
              <a:rect l="l" t="t" r="r" b="b"/>
              <a:pathLst>
                <a:path w="201" h="181" extrusionOk="0">
                  <a:moveTo>
                    <a:pt x="108" y="0"/>
                  </a:moveTo>
                  <a:cubicBezTo>
                    <a:pt x="58" y="0"/>
                    <a:pt x="0" y="25"/>
                    <a:pt x="0" y="75"/>
                  </a:cubicBezTo>
                  <a:cubicBezTo>
                    <a:pt x="0" y="147"/>
                    <a:pt x="48" y="180"/>
                    <a:pt x="92" y="180"/>
                  </a:cubicBezTo>
                  <a:cubicBezTo>
                    <a:pt x="131" y="180"/>
                    <a:pt x="167" y="155"/>
                    <a:pt x="167" y="109"/>
                  </a:cubicBezTo>
                  <a:lnTo>
                    <a:pt x="167" y="75"/>
                  </a:lnTo>
                  <a:cubicBezTo>
                    <a:pt x="200" y="25"/>
                    <a:pt x="158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8"/>
            <p:cNvSpPr/>
            <p:nvPr/>
          </p:nvSpPr>
          <p:spPr>
            <a:xfrm>
              <a:off x="5199525" y="2155900"/>
              <a:ext cx="4600" cy="5125"/>
            </a:xfrm>
            <a:custGeom>
              <a:avLst/>
              <a:gdLst/>
              <a:ahLst/>
              <a:cxnLst/>
              <a:rect l="l" t="t" r="r" b="b"/>
              <a:pathLst>
                <a:path w="184" h="205" extrusionOk="0">
                  <a:moveTo>
                    <a:pt x="88" y="0"/>
                  </a:moveTo>
                  <a:cubicBezTo>
                    <a:pt x="42" y="0"/>
                    <a:pt x="0" y="34"/>
                    <a:pt x="17" y="100"/>
                  </a:cubicBezTo>
                  <a:cubicBezTo>
                    <a:pt x="17" y="172"/>
                    <a:pt x="65" y="205"/>
                    <a:pt x="110" y="205"/>
                  </a:cubicBezTo>
                  <a:cubicBezTo>
                    <a:pt x="148" y="205"/>
                    <a:pt x="184" y="180"/>
                    <a:pt x="184" y="134"/>
                  </a:cubicBezTo>
                  <a:lnTo>
                    <a:pt x="184" y="100"/>
                  </a:lnTo>
                  <a:cubicBezTo>
                    <a:pt x="184" y="34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8"/>
            <p:cNvSpPr/>
            <p:nvPr/>
          </p:nvSpPr>
          <p:spPr>
            <a:xfrm>
              <a:off x="5044050" y="2135150"/>
              <a:ext cx="5425" cy="5125"/>
            </a:xfrm>
            <a:custGeom>
              <a:avLst/>
              <a:gdLst/>
              <a:ahLst/>
              <a:cxnLst/>
              <a:rect l="l" t="t" r="r" b="b"/>
              <a:pathLst>
                <a:path w="217" h="205" extrusionOk="0">
                  <a:moveTo>
                    <a:pt x="94" y="0"/>
                  </a:moveTo>
                  <a:cubicBezTo>
                    <a:pt x="43" y="0"/>
                    <a:pt x="0" y="33"/>
                    <a:pt x="32" y="96"/>
                  </a:cubicBezTo>
                  <a:lnTo>
                    <a:pt x="32" y="130"/>
                  </a:lnTo>
                  <a:cubicBezTo>
                    <a:pt x="32" y="180"/>
                    <a:pt x="73" y="205"/>
                    <a:pt x="115" y="205"/>
                  </a:cubicBezTo>
                  <a:cubicBezTo>
                    <a:pt x="157" y="205"/>
                    <a:pt x="199" y="180"/>
                    <a:pt x="199" y="130"/>
                  </a:cubicBezTo>
                  <a:cubicBezTo>
                    <a:pt x="216" y="42"/>
                    <a:pt x="150" y="0"/>
                    <a:pt x="9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8"/>
            <p:cNvSpPr/>
            <p:nvPr/>
          </p:nvSpPr>
          <p:spPr>
            <a:xfrm>
              <a:off x="5079850" y="2151525"/>
              <a:ext cx="9200" cy="32825"/>
            </a:xfrm>
            <a:custGeom>
              <a:avLst/>
              <a:gdLst/>
              <a:ahLst/>
              <a:cxnLst/>
              <a:rect l="l" t="t" r="r" b="b"/>
              <a:pathLst>
                <a:path w="368" h="1313" extrusionOk="0">
                  <a:moveTo>
                    <a:pt x="318" y="0"/>
                  </a:moveTo>
                  <a:cubicBezTo>
                    <a:pt x="293" y="0"/>
                    <a:pt x="268" y="25"/>
                    <a:pt x="268" y="75"/>
                  </a:cubicBezTo>
                  <a:cubicBezTo>
                    <a:pt x="134" y="442"/>
                    <a:pt x="101" y="842"/>
                    <a:pt x="1" y="1243"/>
                  </a:cubicBezTo>
                  <a:cubicBezTo>
                    <a:pt x="1" y="1284"/>
                    <a:pt x="52" y="1312"/>
                    <a:pt x="99" y="1312"/>
                  </a:cubicBezTo>
                  <a:cubicBezTo>
                    <a:pt x="127" y="1312"/>
                    <a:pt x="155" y="1301"/>
                    <a:pt x="168" y="1276"/>
                  </a:cubicBezTo>
                  <a:cubicBezTo>
                    <a:pt x="268" y="909"/>
                    <a:pt x="368" y="475"/>
                    <a:pt x="368" y="75"/>
                  </a:cubicBezTo>
                  <a:cubicBezTo>
                    <a:pt x="368" y="25"/>
                    <a:pt x="343" y="0"/>
                    <a:pt x="31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8"/>
            <p:cNvSpPr/>
            <p:nvPr/>
          </p:nvSpPr>
          <p:spPr>
            <a:xfrm>
              <a:off x="5025775" y="2080675"/>
              <a:ext cx="16975" cy="17200"/>
            </a:xfrm>
            <a:custGeom>
              <a:avLst/>
              <a:gdLst/>
              <a:ahLst/>
              <a:cxnLst/>
              <a:rect l="l" t="t" r="r" b="b"/>
              <a:pathLst>
                <a:path w="679" h="688" extrusionOk="0">
                  <a:moveTo>
                    <a:pt x="90" y="0"/>
                  </a:moveTo>
                  <a:cubicBezTo>
                    <a:pt x="70" y="0"/>
                    <a:pt x="0" y="78"/>
                    <a:pt x="29" y="107"/>
                  </a:cubicBezTo>
                  <a:cubicBezTo>
                    <a:pt x="129" y="174"/>
                    <a:pt x="196" y="307"/>
                    <a:pt x="296" y="407"/>
                  </a:cubicBezTo>
                  <a:cubicBezTo>
                    <a:pt x="362" y="474"/>
                    <a:pt x="463" y="607"/>
                    <a:pt x="529" y="674"/>
                  </a:cubicBezTo>
                  <a:cubicBezTo>
                    <a:pt x="547" y="683"/>
                    <a:pt x="567" y="687"/>
                    <a:pt x="586" y="687"/>
                  </a:cubicBezTo>
                  <a:cubicBezTo>
                    <a:pt x="638" y="687"/>
                    <a:pt x="678" y="656"/>
                    <a:pt x="629" y="607"/>
                  </a:cubicBezTo>
                  <a:cubicBezTo>
                    <a:pt x="463" y="407"/>
                    <a:pt x="262" y="241"/>
                    <a:pt x="96" y="7"/>
                  </a:cubicBezTo>
                  <a:cubicBezTo>
                    <a:pt x="96" y="2"/>
                    <a:pt x="94" y="0"/>
                    <a:pt x="90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8"/>
            <p:cNvSpPr/>
            <p:nvPr/>
          </p:nvSpPr>
          <p:spPr>
            <a:xfrm>
              <a:off x="5025675" y="2209175"/>
              <a:ext cx="6675" cy="4275"/>
            </a:xfrm>
            <a:custGeom>
              <a:avLst/>
              <a:gdLst/>
              <a:ahLst/>
              <a:cxnLst/>
              <a:rect l="l" t="t" r="r" b="b"/>
              <a:pathLst>
                <a:path w="267" h="171" extrusionOk="0">
                  <a:moveTo>
                    <a:pt x="105" y="0"/>
                  </a:moveTo>
                  <a:cubicBezTo>
                    <a:pt x="0" y="0"/>
                    <a:pt x="10" y="171"/>
                    <a:pt x="133" y="171"/>
                  </a:cubicBezTo>
                  <a:cubicBezTo>
                    <a:pt x="266" y="171"/>
                    <a:pt x="266" y="4"/>
                    <a:pt x="133" y="4"/>
                  </a:cubicBezTo>
                  <a:cubicBezTo>
                    <a:pt x="123" y="1"/>
                    <a:pt x="113" y="0"/>
                    <a:pt x="105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8"/>
            <p:cNvSpPr/>
            <p:nvPr/>
          </p:nvSpPr>
          <p:spPr>
            <a:xfrm>
              <a:off x="5030875" y="2184900"/>
              <a:ext cx="27925" cy="34250"/>
            </a:xfrm>
            <a:custGeom>
              <a:avLst/>
              <a:gdLst/>
              <a:ahLst/>
              <a:cxnLst/>
              <a:rect l="l" t="t" r="r" b="b"/>
              <a:pathLst>
                <a:path w="1117" h="1370" extrusionOk="0">
                  <a:moveTo>
                    <a:pt x="108" y="1"/>
                  </a:moveTo>
                  <a:cubicBezTo>
                    <a:pt x="67" y="1"/>
                    <a:pt x="1" y="79"/>
                    <a:pt x="58" y="108"/>
                  </a:cubicBezTo>
                  <a:cubicBezTo>
                    <a:pt x="392" y="508"/>
                    <a:pt x="625" y="975"/>
                    <a:pt x="992" y="1342"/>
                  </a:cubicBezTo>
                  <a:cubicBezTo>
                    <a:pt x="1012" y="1362"/>
                    <a:pt x="1031" y="1370"/>
                    <a:pt x="1048" y="1370"/>
                  </a:cubicBezTo>
                  <a:cubicBezTo>
                    <a:pt x="1090" y="1370"/>
                    <a:pt x="1116" y="1322"/>
                    <a:pt x="1092" y="1275"/>
                  </a:cubicBezTo>
                  <a:cubicBezTo>
                    <a:pt x="826" y="808"/>
                    <a:pt x="425" y="441"/>
                    <a:pt x="125" y="8"/>
                  </a:cubicBezTo>
                  <a:cubicBezTo>
                    <a:pt x="120" y="3"/>
                    <a:pt x="114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8"/>
            <p:cNvSpPr/>
            <p:nvPr/>
          </p:nvSpPr>
          <p:spPr>
            <a:xfrm>
              <a:off x="5124900" y="2102725"/>
              <a:ext cx="5025" cy="5325"/>
            </a:xfrm>
            <a:custGeom>
              <a:avLst/>
              <a:gdLst/>
              <a:ahLst/>
              <a:cxnLst/>
              <a:rect l="l" t="t" r="r" b="b"/>
              <a:pathLst>
                <a:path w="201" h="213" extrusionOk="0">
                  <a:moveTo>
                    <a:pt x="100" y="1"/>
                  </a:moveTo>
                  <a:cubicBezTo>
                    <a:pt x="50" y="1"/>
                    <a:pt x="0" y="42"/>
                    <a:pt x="33" y="126"/>
                  </a:cubicBezTo>
                  <a:cubicBezTo>
                    <a:pt x="55" y="189"/>
                    <a:pt x="102" y="212"/>
                    <a:pt x="135" y="212"/>
                  </a:cubicBezTo>
                  <a:cubicBezTo>
                    <a:pt x="153" y="212"/>
                    <a:pt x="167" y="205"/>
                    <a:pt x="167" y="192"/>
                  </a:cubicBezTo>
                  <a:lnTo>
                    <a:pt x="167" y="126"/>
                  </a:lnTo>
                  <a:cubicBezTo>
                    <a:pt x="200" y="42"/>
                    <a:pt x="150" y="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8"/>
            <p:cNvSpPr/>
            <p:nvPr/>
          </p:nvSpPr>
          <p:spPr>
            <a:xfrm>
              <a:off x="5155225" y="2133150"/>
              <a:ext cx="13875" cy="30350"/>
            </a:xfrm>
            <a:custGeom>
              <a:avLst/>
              <a:gdLst/>
              <a:ahLst/>
              <a:cxnLst/>
              <a:rect l="l" t="t" r="r" b="b"/>
              <a:pathLst>
                <a:path w="555" h="1214" extrusionOk="0">
                  <a:moveTo>
                    <a:pt x="477" y="0"/>
                  </a:moveTo>
                  <a:cubicBezTo>
                    <a:pt x="469" y="0"/>
                    <a:pt x="461" y="3"/>
                    <a:pt x="455" y="10"/>
                  </a:cubicBezTo>
                  <a:cubicBezTo>
                    <a:pt x="188" y="310"/>
                    <a:pt x="121" y="743"/>
                    <a:pt x="21" y="1144"/>
                  </a:cubicBezTo>
                  <a:cubicBezTo>
                    <a:pt x="1" y="1185"/>
                    <a:pt x="44" y="1213"/>
                    <a:pt x="88" y="1213"/>
                  </a:cubicBezTo>
                  <a:cubicBezTo>
                    <a:pt x="115" y="1213"/>
                    <a:pt x="142" y="1203"/>
                    <a:pt x="155" y="1177"/>
                  </a:cubicBezTo>
                  <a:cubicBezTo>
                    <a:pt x="188" y="977"/>
                    <a:pt x="288" y="810"/>
                    <a:pt x="355" y="577"/>
                  </a:cubicBezTo>
                  <a:cubicBezTo>
                    <a:pt x="455" y="410"/>
                    <a:pt x="522" y="243"/>
                    <a:pt x="555" y="76"/>
                  </a:cubicBezTo>
                  <a:cubicBezTo>
                    <a:pt x="555" y="49"/>
                    <a:pt x="511" y="0"/>
                    <a:pt x="477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8"/>
            <p:cNvSpPr/>
            <p:nvPr/>
          </p:nvSpPr>
          <p:spPr>
            <a:xfrm>
              <a:off x="5054850" y="2046300"/>
              <a:ext cx="5025" cy="13425"/>
            </a:xfrm>
            <a:custGeom>
              <a:avLst/>
              <a:gdLst/>
              <a:ahLst/>
              <a:cxnLst/>
              <a:rect l="l" t="t" r="r" b="b"/>
              <a:pathLst>
                <a:path w="201" h="537" extrusionOk="0">
                  <a:moveTo>
                    <a:pt x="79" y="1"/>
                  </a:moveTo>
                  <a:cubicBezTo>
                    <a:pt x="50" y="1"/>
                    <a:pt x="0" y="24"/>
                    <a:pt x="0" y="48"/>
                  </a:cubicBezTo>
                  <a:cubicBezTo>
                    <a:pt x="33" y="215"/>
                    <a:pt x="33" y="381"/>
                    <a:pt x="133" y="515"/>
                  </a:cubicBezTo>
                  <a:cubicBezTo>
                    <a:pt x="147" y="529"/>
                    <a:pt x="161" y="537"/>
                    <a:pt x="173" y="537"/>
                  </a:cubicBezTo>
                  <a:cubicBezTo>
                    <a:pt x="189" y="537"/>
                    <a:pt x="200" y="520"/>
                    <a:pt x="200" y="481"/>
                  </a:cubicBezTo>
                  <a:cubicBezTo>
                    <a:pt x="200" y="315"/>
                    <a:pt x="133" y="181"/>
                    <a:pt x="100" y="14"/>
                  </a:cubicBezTo>
                  <a:cubicBezTo>
                    <a:pt x="100" y="5"/>
                    <a:pt x="91" y="1"/>
                    <a:pt x="7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8"/>
            <p:cNvSpPr/>
            <p:nvPr/>
          </p:nvSpPr>
          <p:spPr>
            <a:xfrm>
              <a:off x="5111575" y="2165600"/>
              <a:ext cx="5825" cy="4500"/>
            </a:xfrm>
            <a:custGeom>
              <a:avLst/>
              <a:gdLst/>
              <a:ahLst/>
              <a:cxnLst/>
              <a:rect l="l" t="t" r="r" b="b"/>
              <a:pathLst>
                <a:path w="233" h="180" extrusionOk="0">
                  <a:moveTo>
                    <a:pt x="67" y="0"/>
                  </a:moveTo>
                  <a:cubicBezTo>
                    <a:pt x="1" y="0"/>
                    <a:pt x="12" y="179"/>
                    <a:pt x="99" y="179"/>
                  </a:cubicBezTo>
                  <a:cubicBezTo>
                    <a:pt x="233" y="179"/>
                    <a:pt x="233" y="12"/>
                    <a:pt x="99" y="12"/>
                  </a:cubicBezTo>
                  <a:cubicBezTo>
                    <a:pt x="87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8"/>
            <p:cNvSpPr/>
            <p:nvPr/>
          </p:nvSpPr>
          <p:spPr>
            <a:xfrm>
              <a:off x="5082575" y="2207600"/>
              <a:ext cx="29825" cy="14375"/>
            </a:xfrm>
            <a:custGeom>
              <a:avLst/>
              <a:gdLst/>
              <a:ahLst/>
              <a:cxnLst/>
              <a:rect l="l" t="t" r="r" b="b"/>
              <a:pathLst>
                <a:path w="1193" h="575" extrusionOk="0">
                  <a:moveTo>
                    <a:pt x="1093" y="0"/>
                  </a:moveTo>
                  <a:cubicBezTo>
                    <a:pt x="726" y="67"/>
                    <a:pt x="392" y="267"/>
                    <a:pt x="59" y="434"/>
                  </a:cubicBezTo>
                  <a:cubicBezTo>
                    <a:pt x="1" y="492"/>
                    <a:pt x="18" y="574"/>
                    <a:pt x="67" y="574"/>
                  </a:cubicBezTo>
                  <a:cubicBezTo>
                    <a:pt x="74" y="574"/>
                    <a:pt x="83" y="572"/>
                    <a:pt x="92" y="567"/>
                  </a:cubicBezTo>
                  <a:cubicBezTo>
                    <a:pt x="425" y="434"/>
                    <a:pt x="859" y="334"/>
                    <a:pt x="1159" y="100"/>
                  </a:cubicBezTo>
                  <a:cubicBezTo>
                    <a:pt x="1193" y="67"/>
                    <a:pt x="1193" y="0"/>
                    <a:pt x="1093" y="0"/>
                  </a:cubicBezTo>
                  <a:close/>
                </a:path>
              </a:pathLst>
            </a:custGeom>
            <a:solidFill>
              <a:srgbClr val="FF7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8"/>
            <p:cNvSpPr/>
            <p:nvPr/>
          </p:nvSpPr>
          <p:spPr>
            <a:xfrm>
              <a:off x="5155750" y="2301825"/>
              <a:ext cx="83400" cy="190175"/>
            </a:xfrm>
            <a:custGeom>
              <a:avLst/>
              <a:gdLst/>
              <a:ahLst/>
              <a:cxnLst/>
              <a:rect l="l" t="t" r="r" b="b"/>
              <a:pathLst>
                <a:path w="3336" h="7607" extrusionOk="0">
                  <a:moveTo>
                    <a:pt x="267" y="1"/>
                  </a:moveTo>
                  <a:lnTo>
                    <a:pt x="0" y="7606"/>
                  </a:lnTo>
                  <a:cubicBezTo>
                    <a:pt x="0" y="7606"/>
                    <a:pt x="3102" y="6939"/>
                    <a:pt x="3336" y="167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Title 1">
            <a:extLst>
              <a:ext uri="{FF2B5EF4-FFF2-40B4-BE49-F238E27FC236}">
                <a16:creationId xmlns:a16="http://schemas.microsoft.com/office/drawing/2014/main" id="{EF5281B9-4CD8-4C15-A6BE-4FCA31B75FBD}"/>
              </a:ext>
            </a:extLst>
          </p:cNvPr>
          <p:cNvSpPr txBox="1">
            <a:spLocks/>
          </p:cNvSpPr>
          <p:nvPr/>
        </p:nvSpPr>
        <p:spPr>
          <a:xfrm>
            <a:off x="570616" y="327484"/>
            <a:ext cx="8002768" cy="50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a"/>
              <a:buNone/>
              <a:defRPr sz="25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US" sz="2400" u="sng" dirty="0"/>
              <a:t>Activity 4:</a:t>
            </a:r>
            <a:r>
              <a:rPr lang="en-US" sz="2400" dirty="0">
                <a:sym typeface="Nanum Gothic"/>
              </a:rPr>
              <a:t> Let’s rank these festivals in the order of popularity and present them to the whole class.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B769C36-221D-45F0-916F-7FE371BFE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900" y="1737418"/>
            <a:ext cx="2921100" cy="4461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Tet holiday</a:t>
            </a:r>
          </a:p>
        </p:txBody>
      </p:sp>
      <p:sp>
        <p:nvSpPr>
          <p:cNvPr id="285" name="Subtitle 4">
            <a:extLst>
              <a:ext uri="{FF2B5EF4-FFF2-40B4-BE49-F238E27FC236}">
                <a16:creationId xmlns:a16="http://schemas.microsoft.com/office/drawing/2014/main" id="{3F87D775-CEB1-48C6-8DD9-F058C27A6D1F}"/>
              </a:ext>
            </a:extLst>
          </p:cNvPr>
          <p:cNvSpPr txBox="1">
            <a:spLocks/>
          </p:cNvSpPr>
          <p:nvPr/>
        </p:nvSpPr>
        <p:spPr>
          <a:xfrm>
            <a:off x="3846358" y="1552941"/>
            <a:ext cx="29211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Christmas</a:t>
            </a:r>
          </a:p>
        </p:txBody>
      </p:sp>
      <p:sp>
        <p:nvSpPr>
          <p:cNvPr id="286" name="Subtitle 4">
            <a:extLst>
              <a:ext uri="{FF2B5EF4-FFF2-40B4-BE49-F238E27FC236}">
                <a16:creationId xmlns:a16="http://schemas.microsoft.com/office/drawing/2014/main" id="{D1A18619-EA36-45FE-AB30-66815DBB8FF3}"/>
              </a:ext>
            </a:extLst>
          </p:cNvPr>
          <p:cNvSpPr txBox="1">
            <a:spLocks/>
          </p:cNvSpPr>
          <p:nvPr/>
        </p:nvSpPr>
        <p:spPr>
          <a:xfrm>
            <a:off x="3723588" y="2235175"/>
            <a:ext cx="29211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Mid-autumn festival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79300C-A885-49B9-B5CC-2DF4DA7E14D6}"/>
              </a:ext>
            </a:extLst>
          </p:cNvPr>
          <p:cNvGrpSpPr/>
          <p:nvPr/>
        </p:nvGrpSpPr>
        <p:grpSpPr>
          <a:xfrm>
            <a:off x="2354901" y="3040082"/>
            <a:ext cx="5043165" cy="1673385"/>
            <a:chOff x="2893398" y="3146176"/>
            <a:chExt cx="5043165" cy="167338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E81169C-CF71-42E5-9EE1-8FBE868C1B10}"/>
                </a:ext>
              </a:extLst>
            </p:cNvPr>
            <p:cNvSpPr/>
            <p:nvPr/>
          </p:nvSpPr>
          <p:spPr>
            <a:xfrm>
              <a:off x="2893398" y="3146176"/>
              <a:ext cx="5038553" cy="1673385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29ED0F-29D7-410E-84D3-D1ED9F39C0E2}"/>
                </a:ext>
              </a:extLst>
            </p:cNvPr>
            <p:cNvSpPr txBox="1"/>
            <p:nvPr/>
          </p:nvSpPr>
          <p:spPr>
            <a:xfrm>
              <a:off x="2989384" y="3218582"/>
              <a:ext cx="4947179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Example:</a:t>
              </a:r>
            </a:p>
            <a:p>
              <a:pPr defTabSz="973138">
                <a:spcAft>
                  <a:spcPts val="600"/>
                </a:spcAft>
              </a:pPr>
              <a:r>
                <a: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Student A: </a:t>
              </a:r>
              <a:r>
                <a:rPr lang="en-US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 think the most popular festival in Vietnam is… 	…. It last longer than any other festivals.</a:t>
              </a:r>
            </a:p>
            <a:p>
              <a:pPr>
                <a:spcAft>
                  <a:spcPts val="600"/>
                </a:spcAft>
              </a:pPr>
              <a:r>
                <a: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Student B: </a:t>
              </a:r>
              <a:r>
                <a:rPr lang="en-US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Oh really? For me, … is the most popular.</a:t>
              </a:r>
            </a:p>
            <a:p>
              <a:pPr defTabSz="973138"/>
              <a:r>
                <a: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Student C: </a:t>
              </a:r>
              <a:r>
                <a:rPr lang="en-US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 don’t really think so. … is more popular 	than ….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5" grpId="0" build="p"/>
      <p:bldP spid="285" grpId="0"/>
      <p:bldP spid="2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EF26-A690-4506-B1B0-46E6E50B1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3843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8" name="Google Shape;6528;p36"/>
          <p:cNvSpPr txBox="1">
            <a:spLocks noGrp="1"/>
          </p:cNvSpPr>
          <p:nvPr>
            <p:ph type="title"/>
          </p:nvPr>
        </p:nvSpPr>
        <p:spPr>
          <a:xfrm>
            <a:off x="803322" y="799144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Objectives:</a:t>
            </a:r>
            <a:endParaRPr sz="3200" dirty="0"/>
          </a:p>
        </p:txBody>
      </p:sp>
      <p:sp>
        <p:nvSpPr>
          <p:cNvPr id="7" name="Google Shape;7228;p40">
            <a:extLst>
              <a:ext uri="{FF2B5EF4-FFF2-40B4-BE49-F238E27FC236}">
                <a16:creationId xmlns:a16="http://schemas.microsoft.com/office/drawing/2014/main" id="{0FADF60A-F044-4ED2-BF1F-11CEA1B14C6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93436" y="1557801"/>
            <a:ext cx="7128271" cy="6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/>
              <a:t>By the end of this lesson, you will be able to: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Know more about traditions and customs of the UK and Russia and can talk about them.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Give a mini talk about some cultural aspects of Viet</a:t>
            </a:r>
            <a:r>
              <a:rPr lang="en-US" altLang="zh-CN" sz="2200" b="1" dirty="0"/>
              <a:t>n</a:t>
            </a:r>
            <a:r>
              <a:rPr lang="en-US" sz="2200" b="1" dirty="0"/>
              <a:t>am.</a:t>
            </a:r>
            <a:endParaRPr sz="2200" b="1" dirty="0"/>
          </a:p>
        </p:txBody>
      </p:sp>
    </p:spTree>
    <p:extLst>
      <p:ext uri="{BB962C8B-B14F-4D97-AF65-F5344CB8AC3E}">
        <p14:creationId xmlns:p14="http://schemas.microsoft.com/office/powerpoint/2010/main" val="130251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8" name="Google Shape;6528;p36"/>
          <p:cNvSpPr txBox="1">
            <a:spLocks noGrp="1"/>
          </p:cNvSpPr>
          <p:nvPr>
            <p:ph type="title"/>
          </p:nvPr>
        </p:nvSpPr>
        <p:spPr>
          <a:xfrm>
            <a:off x="1493863" y="3001456"/>
            <a:ext cx="2928561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Superstition (n)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C3FC44-EECA-422D-AAD0-B78659E4F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355" y="262466"/>
            <a:ext cx="4583289" cy="2578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FC12AA-7AF3-4D4A-8518-573403DC7D81}"/>
              </a:ext>
            </a:extLst>
          </p:cNvPr>
          <p:cNvSpPr txBox="1"/>
          <p:nvPr/>
        </p:nvSpPr>
        <p:spPr>
          <a:xfrm>
            <a:off x="1704621" y="3511456"/>
            <a:ext cx="161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sz="1800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suːpəˈstɪʃ.ən</a:t>
            </a:r>
            <a:r>
              <a:rPr lang="en-US" sz="18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E987B-F348-43AC-8C7F-71A298243F83}"/>
              </a:ext>
            </a:extLst>
          </p:cNvPr>
          <p:cNvSpPr txBox="1"/>
          <p:nvPr/>
        </p:nvSpPr>
        <p:spPr>
          <a:xfrm>
            <a:off x="4422424" y="3142124"/>
            <a:ext cx="280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= an unscientific belief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CACFFE-EFCA-4A6D-816E-2AF49D1171B6}"/>
              </a:ext>
            </a:extLst>
          </p:cNvPr>
          <p:cNvSpPr txBox="1"/>
          <p:nvPr/>
        </p:nvSpPr>
        <p:spPr>
          <a:xfrm>
            <a:off x="1862668" y="40214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sng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en-US" sz="2000" b="1" i="0" u="sng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lack cats</a:t>
            </a:r>
            <a:r>
              <a:rPr lang="en-US" sz="20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are often considered a </a:t>
            </a:r>
            <a:r>
              <a:rPr lang="en-US" sz="2000" b="1" i="0" u="sng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superstition</a:t>
            </a:r>
            <a:r>
              <a:rPr lang="en-US" sz="20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and are often less likely to be adopted from shelters.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331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8" grpId="0"/>
      <p:bldP spid="4" grpId="0"/>
      <p:bldP spid="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8" name="Google Shape;6528;p36"/>
          <p:cNvSpPr txBox="1">
            <a:spLocks noGrp="1"/>
          </p:cNvSpPr>
          <p:nvPr>
            <p:ph type="title"/>
          </p:nvPr>
        </p:nvSpPr>
        <p:spPr>
          <a:xfrm>
            <a:off x="1341463" y="2963732"/>
            <a:ext cx="2928561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Samovar (n)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FC12AA-7AF3-4D4A-8518-573403DC7D81}"/>
              </a:ext>
            </a:extLst>
          </p:cNvPr>
          <p:cNvSpPr txBox="1"/>
          <p:nvPr/>
        </p:nvSpPr>
        <p:spPr>
          <a:xfrm>
            <a:off x="1341463" y="3494266"/>
            <a:ext cx="161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/ˈ</a:t>
            </a:r>
            <a:r>
              <a:rPr lang="en-US" sz="1800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sæməvɑːr</a:t>
            </a:r>
            <a:r>
              <a:rPr lang="en-US" sz="18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E987B-F348-43AC-8C7F-71A298243F83}"/>
              </a:ext>
            </a:extLst>
          </p:cNvPr>
          <p:cNvSpPr txBox="1"/>
          <p:nvPr/>
        </p:nvSpPr>
        <p:spPr>
          <a:xfrm>
            <a:off x="3883162" y="3142124"/>
            <a:ext cx="431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= a container used to boil water for tea.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CACFFE-EFCA-4A6D-816E-2AF49D1171B6}"/>
              </a:ext>
            </a:extLst>
          </p:cNvPr>
          <p:cNvSpPr txBox="1"/>
          <p:nvPr/>
        </p:nvSpPr>
        <p:spPr>
          <a:xfrm>
            <a:off x="2091735" y="4086677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sng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Samovars</a:t>
            </a:r>
            <a:r>
              <a:rPr lang="en-US" sz="200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are widely used in Russia</a:t>
            </a:r>
            <a:r>
              <a:rPr lang="en-US" sz="20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1AAEAC-EABF-45F5-9CD4-4AF203708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735" y="282688"/>
            <a:ext cx="4960529" cy="25781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555E47-B72D-483A-9A7F-D025669B4D1F}"/>
              </a:ext>
            </a:extLst>
          </p:cNvPr>
          <p:cNvSpPr/>
          <p:nvPr/>
        </p:nvSpPr>
        <p:spPr>
          <a:xfrm>
            <a:off x="2344614" y="1172307"/>
            <a:ext cx="1031631" cy="211015"/>
          </a:xfrm>
          <a:prstGeom prst="rect">
            <a:avLst/>
          </a:prstGeom>
          <a:solidFill>
            <a:srgbClr val="F7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9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8" grpId="0"/>
      <p:bldP spid="4" grpId="0"/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734FE-D6DD-4187-8323-F30CAD30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07" y="2088444"/>
            <a:ext cx="7708500" cy="738306"/>
          </a:xfrm>
        </p:spPr>
        <p:txBody>
          <a:bodyPr/>
          <a:lstStyle/>
          <a:p>
            <a:r>
              <a:rPr lang="en-US" sz="3200" dirty="0"/>
              <a:t>What am I thinking of?</a:t>
            </a:r>
          </a:p>
        </p:txBody>
      </p:sp>
      <p:sp>
        <p:nvSpPr>
          <p:cNvPr id="4" name="文本框 64">
            <a:extLst>
              <a:ext uri="{FF2B5EF4-FFF2-40B4-BE49-F238E27FC236}">
                <a16:creationId xmlns:a16="http://schemas.microsoft.com/office/drawing/2014/main" id="{ABB428B0-A494-45B3-A071-8DE41E95542C}"/>
              </a:ext>
            </a:extLst>
          </p:cNvPr>
          <p:cNvSpPr txBox="1"/>
          <p:nvPr/>
        </p:nvSpPr>
        <p:spPr>
          <a:xfrm>
            <a:off x="0" y="1045495"/>
            <a:ext cx="927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>
                <a:latin typeface="+mn-lt"/>
              </a:rPr>
              <a:t>Let’s play</a:t>
            </a:r>
          </a:p>
        </p:txBody>
      </p:sp>
      <p:grpSp>
        <p:nvGrpSpPr>
          <p:cNvPr id="5" name="Google Shape;9468;p69">
            <a:extLst>
              <a:ext uri="{FF2B5EF4-FFF2-40B4-BE49-F238E27FC236}">
                <a16:creationId xmlns:a16="http://schemas.microsoft.com/office/drawing/2014/main" id="{4C3AB6ED-2A12-451E-A388-F0124486C982}"/>
              </a:ext>
            </a:extLst>
          </p:cNvPr>
          <p:cNvGrpSpPr/>
          <p:nvPr/>
        </p:nvGrpSpPr>
        <p:grpSpPr>
          <a:xfrm>
            <a:off x="293568" y="173552"/>
            <a:ext cx="718050" cy="1438475"/>
            <a:chOff x="3256700" y="1439550"/>
            <a:chExt cx="718050" cy="1438475"/>
          </a:xfrm>
        </p:grpSpPr>
        <p:sp>
          <p:nvSpPr>
            <p:cNvPr id="6" name="Google Shape;9469;p69">
              <a:extLst>
                <a:ext uri="{FF2B5EF4-FFF2-40B4-BE49-F238E27FC236}">
                  <a16:creationId xmlns:a16="http://schemas.microsoft.com/office/drawing/2014/main" id="{14FB5687-36EE-4271-ADD7-3B30C3112402}"/>
                </a:ext>
              </a:extLst>
            </p:cNvPr>
            <p:cNvSpPr/>
            <p:nvPr/>
          </p:nvSpPr>
          <p:spPr>
            <a:xfrm>
              <a:off x="3501875" y="1439550"/>
              <a:ext cx="266050" cy="238975"/>
            </a:xfrm>
            <a:custGeom>
              <a:avLst/>
              <a:gdLst/>
              <a:ahLst/>
              <a:cxnLst/>
              <a:rect l="l" t="t" r="r" b="b"/>
              <a:pathLst>
                <a:path w="10642" h="9559" extrusionOk="0">
                  <a:moveTo>
                    <a:pt x="6452" y="0"/>
                  </a:moveTo>
                  <a:cubicBezTo>
                    <a:pt x="6173" y="0"/>
                    <a:pt x="5879" y="33"/>
                    <a:pt x="5572" y="97"/>
                  </a:cubicBezTo>
                  <a:cubicBezTo>
                    <a:pt x="4004" y="364"/>
                    <a:pt x="2369" y="1165"/>
                    <a:pt x="1202" y="2666"/>
                  </a:cubicBezTo>
                  <a:cubicBezTo>
                    <a:pt x="1" y="4267"/>
                    <a:pt x="134" y="6602"/>
                    <a:pt x="1502" y="7970"/>
                  </a:cubicBezTo>
                  <a:cubicBezTo>
                    <a:pt x="2403" y="8870"/>
                    <a:pt x="3637" y="9204"/>
                    <a:pt x="4738" y="9371"/>
                  </a:cubicBezTo>
                  <a:cubicBezTo>
                    <a:pt x="5103" y="9429"/>
                    <a:pt x="5661" y="9558"/>
                    <a:pt x="6327" y="9558"/>
                  </a:cubicBezTo>
                  <a:cubicBezTo>
                    <a:pt x="7180" y="9558"/>
                    <a:pt x="8211" y="9346"/>
                    <a:pt x="9241" y="8503"/>
                  </a:cubicBezTo>
                  <a:cubicBezTo>
                    <a:pt x="10642" y="7369"/>
                    <a:pt x="10075" y="4701"/>
                    <a:pt x="9741" y="3333"/>
                  </a:cubicBezTo>
                  <a:cubicBezTo>
                    <a:pt x="9708" y="3099"/>
                    <a:pt x="9641" y="2866"/>
                    <a:pt x="9541" y="2632"/>
                  </a:cubicBezTo>
                  <a:cubicBezTo>
                    <a:pt x="8954" y="871"/>
                    <a:pt x="7898" y="0"/>
                    <a:pt x="6452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470;p69">
              <a:extLst>
                <a:ext uri="{FF2B5EF4-FFF2-40B4-BE49-F238E27FC236}">
                  <a16:creationId xmlns:a16="http://schemas.microsoft.com/office/drawing/2014/main" id="{536FC3E4-AEA3-4C3F-BA30-6B265A29A1B9}"/>
                </a:ext>
              </a:extLst>
            </p:cNvPr>
            <p:cNvSpPr/>
            <p:nvPr/>
          </p:nvSpPr>
          <p:spPr>
            <a:xfrm>
              <a:off x="3498550" y="1714675"/>
              <a:ext cx="271050" cy="388625"/>
            </a:xfrm>
            <a:custGeom>
              <a:avLst/>
              <a:gdLst/>
              <a:ahLst/>
              <a:cxnLst/>
              <a:rect l="l" t="t" r="r" b="b"/>
              <a:pathLst>
                <a:path w="10842" h="15545" extrusionOk="0">
                  <a:moveTo>
                    <a:pt x="5504" y="0"/>
                  </a:moveTo>
                  <a:cubicBezTo>
                    <a:pt x="5504" y="0"/>
                    <a:pt x="868" y="100"/>
                    <a:pt x="834" y="5304"/>
                  </a:cubicBezTo>
                  <a:cubicBezTo>
                    <a:pt x="801" y="7272"/>
                    <a:pt x="1435" y="8673"/>
                    <a:pt x="2102" y="10774"/>
                  </a:cubicBezTo>
                  <a:cubicBezTo>
                    <a:pt x="434" y="11942"/>
                    <a:pt x="267" y="12342"/>
                    <a:pt x="1" y="15545"/>
                  </a:cubicBezTo>
                  <a:lnTo>
                    <a:pt x="10842" y="15511"/>
                  </a:lnTo>
                  <a:lnTo>
                    <a:pt x="10008" y="11308"/>
                  </a:lnTo>
                  <a:cubicBezTo>
                    <a:pt x="9841" y="10541"/>
                    <a:pt x="9841" y="9774"/>
                    <a:pt x="9974" y="8973"/>
                  </a:cubicBezTo>
                  <a:lnTo>
                    <a:pt x="10608" y="5037"/>
                  </a:lnTo>
                  <a:cubicBezTo>
                    <a:pt x="10608" y="2368"/>
                    <a:pt x="8473" y="134"/>
                    <a:pt x="5805" y="100"/>
                  </a:cubicBezTo>
                  <a:cubicBezTo>
                    <a:pt x="5671" y="0"/>
                    <a:pt x="5605" y="0"/>
                    <a:pt x="5504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471;p69">
              <a:extLst>
                <a:ext uri="{FF2B5EF4-FFF2-40B4-BE49-F238E27FC236}">
                  <a16:creationId xmlns:a16="http://schemas.microsoft.com/office/drawing/2014/main" id="{7A4723A2-D977-4715-B899-F00E53951985}"/>
                </a:ext>
              </a:extLst>
            </p:cNvPr>
            <p:cNvSpPr/>
            <p:nvPr/>
          </p:nvSpPr>
          <p:spPr>
            <a:xfrm>
              <a:off x="3707025" y="1739675"/>
              <a:ext cx="255225" cy="273550"/>
            </a:xfrm>
            <a:custGeom>
              <a:avLst/>
              <a:gdLst/>
              <a:ahLst/>
              <a:cxnLst/>
              <a:rect l="l" t="t" r="r" b="b"/>
              <a:pathLst>
                <a:path w="10209" h="10942" extrusionOk="0">
                  <a:moveTo>
                    <a:pt x="1" y="1"/>
                  </a:moveTo>
                  <a:lnTo>
                    <a:pt x="1769" y="5938"/>
                  </a:lnTo>
                  <a:cubicBezTo>
                    <a:pt x="2536" y="10942"/>
                    <a:pt x="4637" y="10675"/>
                    <a:pt x="6305" y="10809"/>
                  </a:cubicBezTo>
                  <a:cubicBezTo>
                    <a:pt x="6333" y="10810"/>
                    <a:pt x="6360" y="10811"/>
                    <a:pt x="6387" y="10811"/>
                  </a:cubicBezTo>
                  <a:cubicBezTo>
                    <a:pt x="8775" y="10811"/>
                    <a:pt x="7373" y="3537"/>
                    <a:pt x="7373" y="3537"/>
                  </a:cubicBezTo>
                  <a:cubicBezTo>
                    <a:pt x="7806" y="3537"/>
                    <a:pt x="8507" y="2169"/>
                    <a:pt x="8507" y="2169"/>
                  </a:cubicBezTo>
                  <a:cubicBezTo>
                    <a:pt x="8961" y="2311"/>
                    <a:pt x="9293" y="2364"/>
                    <a:pt x="9537" y="2364"/>
                  </a:cubicBezTo>
                  <a:cubicBezTo>
                    <a:pt x="10208" y="2364"/>
                    <a:pt x="10208" y="1969"/>
                    <a:pt x="10208" y="1969"/>
                  </a:cubicBezTo>
                  <a:cubicBezTo>
                    <a:pt x="10208" y="1969"/>
                    <a:pt x="8144" y="1620"/>
                    <a:pt x="7115" y="1620"/>
                  </a:cubicBezTo>
                  <a:cubicBezTo>
                    <a:pt x="6997" y="1620"/>
                    <a:pt x="6892" y="1625"/>
                    <a:pt x="6806" y="1635"/>
                  </a:cubicBezTo>
                  <a:cubicBezTo>
                    <a:pt x="5938" y="1669"/>
                    <a:pt x="5104" y="7339"/>
                    <a:pt x="5104" y="7339"/>
                  </a:cubicBezTo>
                  <a:cubicBezTo>
                    <a:pt x="5104" y="7339"/>
                    <a:pt x="4537" y="5938"/>
                    <a:pt x="4037" y="3870"/>
                  </a:cubicBezTo>
                  <a:cubicBezTo>
                    <a:pt x="3136" y="16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472;p69">
              <a:extLst>
                <a:ext uri="{FF2B5EF4-FFF2-40B4-BE49-F238E27FC236}">
                  <a16:creationId xmlns:a16="http://schemas.microsoft.com/office/drawing/2014/main" id="{6D9AD1E4-B383-450F-89B0-36997BC4319B}"/>
                </a:ext>
              </a:extLst>
            </p:cNvPr>
            <p:cNvSpPr/>
            <p:nvPr/>
          </p:nvSpPr>
          <p:spPr>
            <a:xfrm>
              <a:off x="3256700" y="1736450"/>
              <a:ext cx="296075" cy="272200"/>
            </a:xfrm>
            <a:custGeom>
              <a:avLst/>
              <a:gdLst/>
              <a:ahLst/>
              <a:cxnLst/>
              <a:rect l="l" t="t" r="r" b="b"/>
              <a:pathLst>
                <a:path w="11843" h="10888" extrusionOk="0">
                  <a:moveTo>
                    <a:pt x="6343" y="1"/>
                  </a:moveTo>
                  <a:cubicBezTo>
                    <a:pt x="4650" y="1"/>
                    <a:pt x="3017" y="226"/>
                    <a:pt x="2203" y="964"/>
                  </a:cubicBezTo>
                  <a:cubicBezTo>
                    <a:pt x="535" y="2565"/>
                    <a:pt x="2603" y="9803"/>
                    <a:pt x="2603" y="9803"/>
                  </a:cubicBezTo>
                  <a:lnTo>
                    <a:pt x="1" y="10070"/>
                  </a:lnTo>
                  <a:cubicBezTo>
                    <a:pt x="1" y="10070"/>
                    <a:pt x="1680" y="10888"/>
                    <a:pt x="3100" y="10888"/>
                  </a:cubicBezTo>
                  <a:cubicBezTo>
                    <a:pt x="4130" y="10888"/>
                    <a:pt x="5024" y="10457"/>
                    <a:pt x="5038" y="8969"/>
                  </a:cubicBezTo>
                  <a:cubicBezTo>
                    <a:pt x="5105" y="5467"/>
                    <a:pt x="4838" y="3499"/>
                    <a:pt x="4838" y="3499"/>
                  </a:cubicBezTo>
                  <a:lnTo>
                    <a:pt x="4838" y="3499"/>
                  </a:lnTo>
                  <a:lnTo>
                    <a:pt x="11609" y="4933"/>
                  </a:lnTo>
                  <a:lnTo>
                    <a:pt x="11843" y="563"/>
                  </a:lnTo>
                  <a:cubicBezTo>
                    <a:pt x="11843" y="563"/>
                    <a:pt x="9017" y="1"/>
                    <a:pt x="634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473;p69">
              <a:extLst>
                <a:ext uri="{FF2B5EF4-FFF2-40B4-BE49-F238E27FC236}">
                  <a16:creationId xmlns:a16="http://schemas.microsoft.com/office/drawing/2014/main" id="{06C8E56A-82D4-474A-8EEB-E272829850EA}"/>
                </a:ext>
              </a:extLst>
            </p:cNvPr>
            <p:cNvSpPr/>
            <p:nvPr/>
          </p:nvSpPr>
          <p:spPr>
            <a:xfrm>
              <a:off x="3338425" y="2723725"/>
              <a:ext cx="122625" cy="154300"/>
            </a:xfrm>
            <a:custGeom>
              <a:avLst/>
              <a:gdLst/>
              <a:ahLst/>
              <a:cxnLst/>
              <a:rect l="l" t="t" r="r" b="b"/>
              <a:pathLst>
                <a:path w="4905" h="6172" extrusionOk="0">
                  <a:moveTo>
                    <a:pt x="1902" y="0"/>
                  </a:moveTo>
                  <a:lnTo>
                    <a:pt x="1" y="2769"/>
                  </a:lnTo>
                  <a:lnTo>
                    <a:pt x="4437" y="6171"/>
                  </a:lnTo>
                  <a:lnTo>
                    <a:pt x="4437" y="6171"/>
                  </a:lnTo>
                  <a:lnTo>
                    <a:pt x="3770" y="3503"/>
                  </a:lnTo>
                  <a:lnTo>
                    <a:pt x="4904" y="2035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474;p69">
              <a:extLst>
                <a:ext uri="{FF2B5EF4-FFF2-40B4-BE49-F238E27FC236}">
                  <a16:creationId xmlns:a16="http://schemas.microsoft.com/office/drawing/2014/main" id="{956F8661-F7EC-4547-9CF9-96556C19BA3F}"/>
                </a:ext>
              </a:extLst>
            </p:cNvPr>
            <p:cNvSpPr/>
            <p:nvPr/>
          </p:nvSpPr>
          <p:spPr>
            <a:xfrm>
              <a:off x="3757075" y="2667850"/>
              <a:ext cx="129275" cy="133450"/>
            </a:xfrm>
            <a:custGeom>
              <a:avLst/>
              <a:gdLst/>
              <a:ahLst/>
              <a:cxnLst/>
              <a:rect l="l" t="t" r="r" b="b"/>
              <a:pathLst>
                <a:path w="5171" h="5338" extrusionOk="0">
                  <a:moveTo>
                    <a:pt x="1168" y="0"/>
                  </a:moveTo>
                  <a:lnTo>
                    <a:pt x="0" y="3103"/>
                  </a:lnTo>
                  <a:lnTo>
                    <a:pt x="5171" y="5338"/>
                  </a:lnTo>
                  <a:lnTo>
                    <a:pt x="3870" y="2902"/>
                  </a:lnTo>
                  <a:lnTo>
                    <a:pt x="4604" y="1201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475;p69">
              <a:extLst>
                <a:ext uri="{FF2B5EF4-FFF2-40B4-BE49-F238E27FC236}">
                  <a16:creationId xmlns:a16="http://schemas.microsoft.com/office/drawing/2014/main" id="{86C0414C-1DF7-41C2-9CED-44271F5492B3}"/>
                </a:ext>
              </a:extLst>
            </p:cNvPr>
            <p:cNvSpPr/>
            <p:nvPr/>
          </p:nvSpPr>
          <p:spPr>
            <a:xfrm>
              <a:off x="3360950" y="2102450"/>
              <a:ext cx="613800" cy="700525"/>
            </a:xfrm>
            <a:custGeom>
              <a:avLst/>
              <a:gdLst/>
              <a:ahLst/>
              <a:cxnLst/>
              <a:rect l="l" t="t" r="r" b="b"/>
              <a:pathLst>
                <a:path w="24552" h="28021" extrusionOk="0">
                  <a:moveTo>
                    <a:pt x="16312" y="0"/>
                  </a:moveTo>
                  <a:lnTo>
                    <a:pt x="5471" y="34"/>
                  </a:lnTo>
                  <a:lnTo>
                    <a:pt x="7206" y="14010"/>
                  </a:lnTo>
                  <a:lnTo>
                    <a:pt x="1" y="25619"/>
                  </a:lnTo>
                  <a:lnTo>
                    <a:pt x="3637" y="28020"/>
                  </a:lnTo>
                  <a:lnTo>
                    <a:pt x="12510" y="16012"/>
                  </a:lnTo>
                  <a:lnTo>
                    <a:pt x="12510" y="4370"/>
                  </a:lnTo>
                  <a:lnTo>
                    <a:pt x="19515" y="11842"/>
                  </a:lnTo>
                  <a:lnTo>
                    <a:pt x="16446" y="23884"/>
                  </a:lnTo>
                  <a:lnTo>
                    <a:pt x="20015" y="25485"/>
                  </a:lnTo>
                  <a:lnTo>
                    <a:pt x="21683" y="20281"/>
                  </a:lnTo>
                  <a:cubicBezTo>
                    <a:pt x="24118" y="11542"/>
                    <a:pt x="24551" y="10441"/>
                    <a:pt x="23050" y="8540"/>
                  </a:cubicBezTo>
                  <a:lnTo>
                    <a:pt x="16312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476;p69">
              <a:extLst>
                <a:ext uri="{FF2B5EF4-FFF2-40B4-BE49-F238E27FC236}">
                  <a16:creationId xmlns:a16="http://schemas.microsoft.com/office/drawing/2014/main" id="{C1E2B04E-5D76-46FD-8BD5-C9A347A886E1}"/>
                </a:ext>
              </a:extLst>
            </p:cNvPr>
            <p:cNvSpPr/>
            <p:nvPr/>
          </p:nvSpPr>
          <p:spPr>
            <a:xfrm>
              <a:off x="3760400" y="2739575"/>
              <a:ext cx="121675" cy="53550"/>
            </a:xfrm>
            <a:custGeom>
              <a:avLst/>
              <a:gdLst/>
              <a:ahLst/>
              <a:cxnLst/>
              <a:rect l="l" t="t" r="r" b="b"/>
              <a:pathLst>
                <a:path w="4867" h="2142" extrusionOk="0">
                  <a:moveTo>
                    <a:pt x="1" y="0"/>
                  </a:moveTo>
                  <a:cubicBezTo>
                    <a:pt x="1535" y="801"/>
                    <a:pt x="3203" y="1401"/>
                    <a:pt x="4804" y="2135"/>
                  </a:cubicBezTo>
                  <a:cubicBezTo>
                    <a:pt x="4809" y="2140"/>
                    <a:pt x="4813" y="2142"/>
                    <a:pt x="4818" y="2142"/>
                  </a:cubicBezTo>
                  <a:cubicBezTo>
                    <a:pt x="4845" y="2142"/>
                    <a:pt x="4866" y="2064"/>
                    <a:pt x="4837" y="2035"/>
                  </a:cubicBezTo>
                  <a:cubicBezTo>
                    <a:pt x="3303" y="1301"/>
                    <a:pt x="1669" y="500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477;p69">
              <a:extLst>
                <a:ext uri="{FF2B5EF4-FFF2-40B4-BE49-F238E27FC236}">
                  <a16:creationId xmlns:a16="http://schemas.microsoft.com/office/drawing/2014/main" id="{5A9150DE-6873-4CEE-9241-46F6A22E28A9}"/>
                </a:ext>
              </a:extLst>
            </p:cNvPr>
            <p:cNvSpPr/>
            <p:nvPr/>
          </p:nvSpPr>
          <p:spPr>
            <a:xfrm>
              <a:off x="3837275" y="2739225"/>
              <a:ext cx="20725" cy="8700"/>
            </a:xfrm>
            <a:custGeom>
              <a:avLst/>
              <a:gdLst/>
              <a:ahLst/>
              <a:cxnLst/>
              <a:rect l="l" t="t" r="r" b="b"/>
              <a:pathLst>
                <a:path w="829" h="348" extrusionOk="0">
                  <a:moveTo>
                    <a:pt x="20" y="0"/>
                  </a:moveTo>
                  <a:cubicBezTo>
                    <a:pt x="0" y="0"/>
                    <a:pt x="14" y="24"/>
                    <a:pt x="61" y="47"/>
                  </a:cubicBezTo>
                  <a:cubicBezTo>
                    <a:pt x="295" y="114"/>
                    <a:pt x="528" y="314"/>
                    <a:pt x="795" y="348"/>
                  </a:cubicBezTo>
                  <a:cubicBezTo>
                    <a:pt x="828" y="348"/>
                    <a:pt x="828" y="314"/>
                    <a:pt x="795" y="248"/>
                  </a:cubicBezTo>
                  <a:cubicBezTo>
                    <a:pt x="595" y="114"/>
                    <a:pt x="295" y="81"/>
                    <a:pt x="61" y="14"/>
                  </a:cubicBezTo>
                  <a:cubicBezTo>
                    <a:pt x="42" y="4"/>
                    <a:pt x="28" y="0"/>
                    <a:pt x="2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478;p69">
              <a:extLst>
                <a:ext uri="{FF2B5EF4-FFF2-40B4-BE49-F238E27FC236}">
                  <a16:creationId xmlns:a16="http://schemas.microsoft.com/office/drawing/2014/main" id="{5884162B-11A6-495B-B688-837E6DF7EB7C}"/>
                </a:ext>
              </a:extLst>
            </p:cNvPr>
            <p:cNvSpPr/>
            <p:nvPr/>
          </p:nvSpPr>
          <p:spPr>
            <a:xfrm>
              <a:off x="3839625" y="2734550"/>
              <a:ext cx="16700" cy="5875"/>
            </a:xfrm>
            <a:custGeom>
              <a:avLst/>
              <a:gdLst/>
              <a:ahLst/>
              <a:cxnLst/>
              <a:rect l="l" t="t" r="r" b="b"/>
              <a:pathLst>
                <a:path w="668" h="235" extrusionOk="0">
                  <a:moveTo>
                    <a:pt x="1" y="1"/>
                  </a:moveTo>
                  <a:cubicBezTo>
                    <a:pt x="67" y="34"/>
                    <a:pt x="201" y="68"/>
                    <a:pt x="301" y="101"/>
                  </a:cubicBezTo>
                  <a:cubicBezTo>
                    <a:pt x="401" y="168"/>
                    <a:pt x="501" y="234"/>
                    <a:pt x="634" y="234"/>
                  </a:cubicBezTo>
                  <a:cubicBezTo>
                    <a:pt x="668" y="234"/>
                    <a:pt x="668" y="201"/>
                    <a:pt x="668" y="201"/>
                  </a:cubicBezTo>
                  <a:cubicBezTo>
                    <a:pt x="568" y="168"/>
                    <a:pt x="468" y="101"/>
                    <a:pt x="368" y="68"/>
                  </a:cubicBezTo>
                  <a:cubicBezTo>
                    <a:pt x="234" y="34"/>
                    <a:pt x="134" y="34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479;p69">
              <a:extLst>
                <a:ext uri="{FF2B5EF4-FFF2-40B4-BE49-F238E27FC236}">
                  <a16:creationId xmlns:a16="http://schemas.microsoft.com/office/drawing/2014/main" id="{F16CF011-96A9-426E-B93E-B53EE92E42AF}"/>
                </a:ext>
              </a:extLst>
            </p:cNvPr>
            <p:cNvSpPr/>
            <p:nvPr/>
          </p:nvSpPr>
          <p:spPr>
            <a:xfrm>
              <a:off x="3841300" y="2752900"/>
              <a:ext cx="22525" cy="3375"/>
            </a:xfrm>
            <a:custGeom>
              <a:avLst/>
              <a:gdLst/>
              <a:ahLst/>
              <a:cxnLst/>
              <a:rect l="l" t="t" r="r" b="b"/>
              <a:pathLst>
                <a:path w="901" h="135" extrusionOk="0">
                  <a:moveTo>
                    <a:pt x="0" y="1"/>
                  </a:moveTo>
                  <a:cubicBezTo>
                    <a:pt x="267" y="34"/>
                    <a:pt x="567" y="101"/>
                    <a:pt x="801" y="134"/>
                  </a:cubicBezTo>
                  <a:cubicBezTo>
                    <a:pt x="834" y="134"/>
                    <a:pt x="901" y="34"/>
                    <a:pt x="801" y="34"/>
                  </a:cubicBezTo>
                  <a:cubicBezTo>
                    <a:pt x="567" y="1"/>
                    <a:pt x="267" y="1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480;p69">
              <a:extLst>
                <a:ext uri="{FF2B5EF4-FFF2-40B4-BE49-F238E27FC236}">
                  <a16:creationId xmlns:a16="http://schemas.microsoft.com/office/drawing/2014/main" id="{0D209D58-7325-442F-B982-AB958E2BE511}"/>
                </a:ext>
              </a:extLst>
            </p:cNvPr>
            <p:cNvSpPr/>
            <p:nvPr/>
          </p:nvSpPr>
          <p:spPr>
            <a:xfrm>
              <a:off x="3838600" y="2717325"/>
              <a:ext cx="31075" cy="25450"/>
            </a:xfrm>
            <a:custGeom>
              <a:avLst/>
              <a:gdLst/>
              <a:ahLst/>
              <a:cxnLst/>
              <a:rect l="l" t="t" r="r" b="b"/>
              <a:pathLst>
                <a:path w="1243" h="1018" extrusionOk="0">
                  <a:moveTo>
                    <a:pt x="450" y="210"/>
                  </a:moveTo>
                  <a:cubicBezTo>
                    <a:pt x="480" y="210"/>
                    <a:pt x="493" y="241"/>
                    <a:pt x="542" y="290"/>
                  </a:cubicBezTo>
                  <a:cubicBezTo>
                    <a:pt x="575" y="390"/>
                    <a:pt x="609" y="423"/>
                    <a:pt x="609" y="523"/>
                  </a:cubicBezTo>
                  <a:cubicBezTo>
                    <a:pt x="634" y="562"/>
                    <a:pt x="650" y="610"/>
                    <a:pt x="660" y="662"/>
                  </a:cubicBezTo>
                  <a:lnTo>
                    <a:pt x="660" y="662"/>
                  </a:lnTo>
                  <a:cubicBezTo>
                    <a:pt x="633" y="631"/>
                    <a:pt x="606" y="597"/>
                    <a:pt x="575" y="557"/>
                  </a:cubicBezTo>
                  <a:cubicBezTo>
                    <a:pt x="542" y="523"/>
                    <a:pt x="509" y="423"/>
                    <a:pt x="442" y="390"/>
                  </a:cubicBezTo>
                  <a:cubicBezTo>
                    <a:pt x="409" y="290"/>
                    <a:pt x="308" y="256"/>
                    <a:pt x="409" y="223"/>
                  </a:cubicBezTo>
                  <a:cubicBezTo>
                    <a:pt x="426" y="214"/>
                    <a:pt x="440" y="210"/>
                    <a:pt x="450" y="210"/>
                  </a:cubicBezTo>
                  <a:close/>
                  <a:moveTo>
                    <a:pt x="1106" y="467"/>
                  </a:moveTo>
                  <a:cubicBezTo>
                    <a:pt x="1046" y="604"/>
                    <a:pt x="961" y="713"/>
                    <a:pt x="826" y="819"/>
                  </a:cubicBezTo>
                  <a:lnTo>
                    <a:pt x="826" y="819"/>
                  </a:lnTo>
                  <a:cubicBezTo>
                    <a:pt x="826" y="818"/>
                    <a:pt x="825" y="818"/>
                    <a:pt x="825" y="818"/>
                  </a:cubicBezTo>
                  <a:lnTo>
                    <a:pt x="825" y="818"/>
                  </a:lnTo>
                  <a:cubicBezTo>
                    <a:pt x="905" y="690"/>
                    <a:pt x="992" y="573"/>
                    <a:pt x="1106" y="467"/>
                  </a:cubicBezTo>
                  <a:close/>
                  <a:moveTo>
                    <a:pt x="318" y="1"/>
                  </a:moveTo>
                  <a:cubicBezTo>
                    <a:pt x="293" y="1"/>
                    <a:pt x="267" y="7"/>
                    <a:pt x="242" y="23"/>
                  </a:cubicBezTo>
                  <a:cubicBezTo>
                    <a:pt x="0" y="184"/>
                    <a:pt x="427" y="625"/>
                    <a:pt x="639" y="844"/>
                  </a:cubicBezTo>
                  <a:lnTo>
                    <a:pt x="639" y="844"/>
                  </a:lnTo>
                  <a:cubicBezTo>
                    <a:pt x="628" y="869"/>
                    <a:pt x="618" y="896"/>
                    <a:pt x="609" y="923"/>
                  </a:cubicBezTo>
                  <a:cubicBezTo>
                    <a:pt x="647" y="982"/>
                    <a:pt x="686" y="1017"/>
                    <a:pt x="712" y="1017"/>
                  </a:cubicBezTo>
                  <a:cubicBezTo>
                    <a:pt x="730" y="1017"/>
                    <a:pt x="742" y="999"/>
                    <a:pt x="742" y="957"/>
                  </a:cubicBezTo>
                  <a:lnTo>
                    <a:pt x="842" y="957"/>
                  </a:lnTo>
                  <a:cubicBezTo>
                    <a:pt x="1042" y="790"/>
                    <a:pt x="1209" y="590"/>
                    <a:pt x="1242" y="356"/>
                  </a:cubicBezTo>
                  <a:cubicBezTo>
                    <a:pt x="1242" y="290"/>
                    <a:pt x="1209" y="256"/>
                    <a:pt x="1176" y="256"/>
                  </a:cubicBezTo>
                  <a:cubicBezTo>
                    <a:pt x="999" y="367"/>
                    <a:pt x="851" y="492"/>
                    <a:pt x="743" y="651"/>
                  </a:cubicBezTo>
                  <a:lnTo>
                    <a:pt x="743" y="651"/>
                  </a:lnTo>
                  <a:cubicBezTo>
                    <a:pt x="724" y="533"/>
                    <a:pt x="681" y="416"/>
                    <a:pt x="609" y="290"/>
                  </a:cubicBezTo>
                  <a:cubicBezTo>
                    <a:pt x="580" y="205"/>
                    <a:pt x="457" y="1"/>
                    <a:pt x="31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481;p69">
              <a:extLst>
                <a:ext uri="{FF2B5EF4-FFF2-40B4-BE49-F238E27FC236}">
                  <a16:creationId xmlns:a16="http://schemas.microsoft.com/office/drawing/2014/main" id="{C6B3B123-E53A-4D99-BFC6-6AEE0E38186C}"/>
                </a:ext>
              </a:extLst>
            </p:cNvPr>
            <p:cNvSpPr/>
            <p:nvPr/>
          </p:nvSpPr>
          <p:spPr>
            <a:xfrm>
              <a:off x="3786250" y="2709825"/>
              <a:ext cx="14350" cy="39475"/>
            </a:xfrm>
            <a:custGeom>
              <a:avLst/>
              <a:gdLst/>
              <a:ahLst/>
              <a:cxnLst/>
              <a:rect l="l" t="t" r="r" b="b"/>
              <a:pathLst>
                <a:path w="574" h="1579" extrusionOk="0">
                  <a:moveTo>
                    <a:pt x="506" y="1"/>
                  </a:moveTo>
                  <a:cubicBezTo>
                    <a:pt x="479" y="1"/>
                    <a:pt x="448" y="9"/>
                    <a:pt x="434" y="23"/>
                  </a:cubicBezTo>
                  <a:cubicBezTo>
                    <a:pt x="201" y="490"/>
                    <a:pt x="1" y="1023"/>
                    <a:pt x="1" y="1524"/>
                  </a:cubicBezTo>
                  <a:cubicBezTo>
                    <a:pt x="1" y="1563"/>
                    <a:pt x="12" y="1579"/>
                    <a:pt x="22" y="1579"/>
                  </a:cubicBezTo>
                  <a:cubicBezTo>
                    <a:pt x="28" y="1579"/>
                    <a:pt x="34" y="1571"/>
                    <a:pt x="34" y="1557"/>
                  </a:cubicBezTo>
                  <a:cubicBezTo>
                    <a:pt x="268" y="1057"/>
                    <a:pt x="334" y="556"/>
                    <a:pt x="534" y="56"/>
                  </a:cubicBezTo>
                  <a:cubicBezTo>
                    <a:pt x="574" y="17"/>
                    <a:pt x="544" y="1"/>
                    <a:pt x="50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482;p69">
              <a:extLst>
                <a:ext uri="{FF2B5EF4-FFF2-40B4-BE49-F238E27FC236}">
                  <a16:creationId xmlns:a16="http://schemas.microsoft.com/office/drawing/2014/main" id="{F507C319-07BE-4DB2-BBC0-7876C50CF221}"/>
                </a:ext>
              </a:extLst>
            </p:cNvPr>
            <p:cNvSpPr/>
            <p:nvPr/>
          </p:nvSpPr>
          <p:spPr>
            <a:xfrm>
              <a:off x="3343450" y="2787100"/>
              <a:ext cx="100775" cy="77800"/>
            </a:xfrm>
            <a:custGeom>
              <a:avLst/>
              <a:gdLst/>
              <a:ahLst/>
              <a:cxnLst/>
              <a:rect l="l" t="t" r="r" b="b"/>
              <a:pathLst>
                <a:path w="4031" h="3112" extrusionOk="0">
                  <a:moveTo>
                    <a:pt x="0" y="0"/>
                  </a:moveTo>
                  <a:lnTo>
                    <a:pt x="0" y="0"/>
                  </a:lnTo>
                  <a:cubicBezTo>
                    <a:pt x="1301" y="1101"/>
                    <a:pt x="2635" y="2102"/>
                    <a:pt x="3970" y="3103"/>
                  </a:cubicBezTo>
                  <a:cubicBezTo>
                    <a:pt x="3976" y="3109"/>
                    <a:pt x="3982" y="3112"/>
                    <a:pt x="3988" y="3112"/>
                  </a:cubicBezTo>
                  <a:cubicBezTo>
                    <a:pt x="4013" y="3112"/>
                    <a:pt x="4030" y="3057"/>
                    <a:pt x="4003" y="3003"/>
                  </a:cubicBezTo>
                  <a:cubicBezTo>
                    <a:pt x="2802" y="1935"/>
                    <a:pt x="1401" y="901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483;p69">
              <a:extLst>
                <a:ext uri="{FF2B5EF4-FFF2-40B4-BE49-F238E27FC236}">
                  <a16:creationId xmlns:a16="http://schemas.microsoft.com/office/drawing/2014/main" id="{48B4329E-DA19-46AA-8106-18E7375CB15D}"/>
                </a:ext>
              </a:extLst>
            </p:cNvPr>
            <p:cNvSpPr/>
            <p:nvPr/>
          </p:nvSpPr>
          <p:spPr>
            <a:xfrm>
              <a:off x="3411200" y="2803450"/>
              <a:ext cx="24700" cy="16375"/>
            </a:xfrm>
            <a:custGeom>
              <a:avLst/>
              <a:gdLst/>
              <a:ahLst/>
              <a:cxnLst/>
              <a:rect l="l" t="t" r="r" b="b"/>
              <a:pathLst>
                <a:path w="988" h="655" extrusionOk="0">
                  <a:moveTo>
                    <a:pt x="20" y="1"/>
                  </a:moveTo>
                  <a:cubicBezTo>
                    <a:pt x="12" y="1"/>
                    <a:pt x="1" y="31"/>
                    <a:pt x="25" y="80"/>
                  </a:cubicBezTo>
                  <a:cubicBezTo>
                    <a:pt x="292" y="314"/>
                    <a:pt x="592" y="514"/>
                    <a:pt x="926" y="647"/>
                  </a:cubicBezTo>
                  <a:cubicBezTo>
                    <a:pt x="931" y="652"/>
                    <a:pt x="936" y="654"/>
                    <a:pt x="940" y="654"/>
                  </a:cubicBezTo>
                  <a:cubicBezTo>
                    <a:pt x="968" y="654"/>
                    <a:pt x="988" y="581"/>
                    <a:pt x="959" y="581"/>
                  </a:cubicBezTo>
                  <a:cubicBezTo>
                    <a:pt x="659" y="347"/>
                    <a:pt x="326" y="247"/>
                    <a:pt x="25" y="14"/>
                  </a:cubicBezTo>
                  <a:cubicBezTo>
                    <a:pt x="25" y="5"/>
                    <a:pt x="23" y="1"/>
                    <a:pt x="2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484;p69">
              <a:extLst>
                <a:ext uri="{FF2B5EF4-FFF2-40B4-BE49-F238E27FC236}">
                  <a16:creationId xmlns:a16="http://schemas.microsoft.com/office/drawing/2014/main" id="{3646F5AA-550A-4AE7-A523-8A3C450700D5}"/>
                </a:ext>
              </a:extLst>
            </p:cNvPr>
            <p:cNvSpPr/>
            <p:nvPr/>
          </p:nvSpPr>
          <p:spPr>
            <a:xfrm>
              <a:off x="3416550" y="2795075"/>
              <a:ext cx="22350" cy="16450"/>
            </a:xfrm>
            <a:custGeom>
              <a:avLst/>
              <a:gdLst/>
              <a:ahLst/>
              <a:cxnLst/>
              <a:rect l="l" t="t" r="r" b="b"/>
              <a:pathLst>
                <a:path w="894" h="658" extrusionOk="0">
                  <a:moveTo>
                    <a:pt x="30" y="0"/>
                  </a:moveTo>
                  <a:cubicBezTo>
                    <a:pt x="15" y="0"/>
                    <a:pt x="0" y="15"/>
                    <a:pt x="45" y="15"/>
                  </a:cubicBezTo>
                  <a:cubicBezTo>
                    <a:pt x="45" y="4"/>
                    <a:pt x="37" y="0"/>
                    <a:pt x="30" y="0"/>
                  </a:cubicBezTo>
                  <a:close/>
                  <a:moveTo>
                    <a:pt x="45" y="15"/>
                  </a:moveTo>
                  <a:cubicBezTo>
                    <a:pt x="245" y="282"/>
                    <a:pt x="479" y="515"/>
                    <a:pt x="779" y="649"/>
                  </a:cubicBezTo>
                  <a:cubicBezTo>
                    <a:pt x="785" y="655"/>
                    <a:pt x="794" y="658"/>
                    <a:pt x="803" y="658"/>
                  </a:cubicBezTo>
                  <a:cubicBezTo>
                    <a:pt x="843" y="658"/>
                    <a:pt x="893" y="609"/>
                    <a:pt x="812" y="582"/>
                  </a:cubicBezTo>
                  <a:cubicBezTo>
                    <a:pt x="545" y="415"/>
                    <a:pt x="278" y="249"/>
                    <a:pt x="45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485;p69">
              <a:extLst>
                <a:ext uri="{FF2B5EF4-FFF2-40B4-BE49-F238E27FC236}">
                  <a16:creationId xmlns:a16="http://schemas.microsoft.com/office/drawing/2014/main" id="{1C5F11A5-0F1D-4008-8C07-0BD7D892D5BB}"/>
                </a:ext>
              </a:extLst>
            </p:cNvPr>
            <p:cNvSpPr/>
            <p:nvPr/>
          </p:nvSpPr>
          <p:spPr>
            <a:xfrm>
              <a:off x="3420150" y="2788975"/>
              <a:ext cx="20050" cy="16500"/>
            </a:xfrm>
            <a:custGeom>
              <a:avLst/>
              <a:gdLst/>
              <a:ahLst/>
              <a:cxnLst/>
              <a:rect l="l" t="t" r="r" b="b"/>
              <a:pathLst>
                <a:path w="802" h="660" extrusionOk="0">
                  <a:moveTo>
                    <a:pt x="26" y="1"/>
                  </a:moveTo>
                  <a:cubicBezTo>
                    <a:pt x="18" y="1"/>
                    <a:pt x="1" y="9"/>
                    <a:pt x="1" y="26"/>
                  </a:cubicBezTo>
                  <a:cubicBezTo>
                    <a:pt x="34" y="9"/>
                    <a:pt x="34" y="1"/>
                    <a:pt x="26" y="1"/>
                  </a:cubicBezTo>
                  <a:close/>
                  <a:moveTo>
                    <a:pt x="1" y="26"/>
                  </a:moveTo>
                  <a:cubicBezTo>
                    <a:pt x="101" y="159"/>
                    <a:pt x="234" y="259"/>
                    <a:pt x="335" y="392"/>
                  </a:cubicBezTo>
                  <a:cubicBezTo>
                    <a:pt x="468" y="493"/>
                    <a:pt x="601" y="593"/>
                    <a:pt x="735" y="659"/>
                  </a:cubicBezTo>
                  <a:cubicBezTo>
                    <a:pt x="768" y="659"/>
                    <a:pt x="802" y="593"/>
                    <a:pt x="768" y="559"/>
                  </a:cubicBezTo>
                  <a:cubicBezTo>
                    <a:pt x="668" y="493"/>
                    <a:pt x="501" y="426"/>
                    <a:pt x="435" y="359"/>
                  </a:cubicBezTo>
                  <a:cubicBezTo>
                    <a:pt x="301" y="226"/>
                    <a:pt x="168" y="159"/>
                    <a:pt x="1" y="2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486;p69">
              <a:extLst>
                <a:ext uri="{FF2B5EF4-FFF2-40B4-BE49-F238E27FC236}">
                  <a16:creationId xmlns:a16="http://schemas.microsoft.com/office/drawing/2014/main" id="{848843B9-9C13-4399-8FA4-9F6A711400A6}"/>
                </a:ext>
              </a:extLst>
            </p:cNvPr>
            <p:cNvSpPr/>
            <p:nvPr/>
          </p:nvSpPr>
          <p:spPr>
            <a:xfrm>
              <a:off x="3426000" y="2776250"/>
              <a:ext cx="35750" cy="30175"/>
            </a:xfrm>
            <a:custGeom>
              <a:avLst/>
              <a:gdLst/>
              <a:ahLst/>
              <a:cxnLst/>
              <a:rect l="l" t="t" r="r" b="b"/>
              <a:pathLst>
                <a:path w="1430" h="1207" extrusionOk="0">
                  <a:moveTo>
                    <a:pt x="133" y="152"/>
                  </a:moveTo>
                  <a:cubicBezTo>
                    <a:pt x="165" y="152"/>
                    <a:pt x="213" y="213"/>
                    <a:pt x="234" y="234"/>
                  </a:cubicBezTo>
                  <a:cubicBezTo>
                    <a:pt x="337" y="358"/>
                    <a:pt x="389" y="520"/>
                    <a:pt x="414" y="696"/>
                  </a:cubicBezTo>
                  <a:lnTo>
                    <a:pt x="414" y="696"/>
                  </a:lnTo>
                  <a:cubicBezTo>
                    <a:pt x="354" y="587"/>
                    <a:pt x="294" y="521"/>
                    <a:pt x="234" y="401"/>
                  </a:cubicBezTo>
                  <a:cubicBezTo>
                    <a:pt x="234" y="368"/>
                    <a:pt x="101" y="268"/>
                    <a:pt x="101" y="234"/>
                  </a:cubicBezTo>
                  <a:cubicBezTo>
                    <a:pt x="101" y="173"/>
                    <a:pt x="114" y="152"/>
                    <a:pt x="133" y="152"/>
                  </a:cubicBezTo>
                  <a:close/>
                  <a:moveTo>
                    <a:pt x="1235" y="721"/>
                  </a:moveTo>
                  <a:cubicBezTo>
                    <a:pt x="1243" y="721"/>
                    <a:pt x="1205" y="744"/>
                    <a:pt x="1135" y="768"/>
                  </a:cubicBezTo>
                  <a:cubicBezTo>
                    <a:pt x="1101" y="835"/>
                    <a:pt x="1068" y="901"/>
                    <a:pt x="1035" y="935"/>
                  </a:cubicBezTo>
                  <a:cubicBezTo>
                    <a:pt x="964" y="979"/>
                    <a:pt x="900" y="1000"/>
                    <a:pt x="841" y="1003"/>
                  </a:cubicBezTo>
                  <a:lnTo>
                    <a:pt x="841" y="1003"/>
                  </a:lnTo>
                  <a:cubicBezTo>
                    <a:pt x="961" y="902"/>
                    <a:pt x="1081" y="765"/>
                    <a:pt x="1201" y="735"/>
                  </a:cubicBezTo>
                  <a:cubicBezTo>
                    <a:pt x="1221" y="725"/>
                    <a:pt x="1232" y="721"/>
                    <a:pt x="1235" y="721"/>
                  </a:cubicBezTo>
                  <a:close/>
                  <a:moveTo>
                    <a:pt x="571" y="1015"/>
                  </a:moveTo>
                  <a:cubicBezTo>
                    <a:pt x="576" y="1020"/>
                    <a:pt x="581" y="1025"/>
                    <a:pt x="587" y="1030"/>
                  </a:cubicBezTo>
                  <a:lnTo>
                    <a:pt x="587" y="1030"/>
                  </a:lnTo>
                  <a:cubicBezTo>
                    <a:pt x="580" y="1035"/>
                    <a:pt x="573" y="1041"/>
                    <a:pt x="566" y="1046"/>
                  </a:cubicBezTo>
                  <a:lnTo>
                    <a:pt x="566" y="1046"/>
                  </a:lnTo>
                  <a:cubicBezTo>
                    <a:pt x="567" y="1043"/>
                    <a:pt x="568" y="1039"/>
                    <a:pt x="568" y="1035"/>
                  </a:cubicBezTo>
                  <a:cubicBezTo>
                    <a:pt x="569" y="1028"/>
                    <a:pt x="570" y="1022"/>
                    <a:pt x="571" y="1015"/>
                  </a:cubicBezTo>
                  <a:close/>
                  <a:moveTo>
                    <a:pt x="167" y="1"/>
                  </a:moveTo>
                  <a:cubicBezTo>
                    <a:pt x="0" y="1"/>
                    <a:pt x="0" y="101"/>
                    <a:pt x="34" y="234"/>
                  </a:cubicBezTo>
                  <a:cubicBezTo>
                    <a:pt x="67" y="368"/>
                    <a:pt x="201" y="501"/>
                    <a:pt x="267" y="601"/>
                  </a:cubicBezTo>
                  <a:cubicBezTo>
                    <a:pt x="339" y="697"/>
                    <a:pt x="377" y="775"/>
                    <a:pt x="429" y="849"/>
                  </a:cubicBezTo>
                  <a:lnTo>
                    <a:pt x="429" y="849"/>
                  </a:lnTo>
                  <a:cubicBezTo>
                    <a:pt x="433" y="910"/>
                    <a:pt x="434" y="973"/>
                    <a:pt x="434" y="1035"/>
                  </a:cubicBezTo>
                  <a:cubicBezTo>
                    <a:pt x="484" y="1052"/>
                    <a:pt x="518" y="1060"/>
                    <a:pt x="538" y="1060"/>
                  </a:cubicBezTo>
                  <a:cubicBezTo>
                    <a:pt x="542" y="1060"/>
                    <a:pt x="545" y="1060"/>
                    <a:pt x="547" y="1059"/>
                  </a:cubicBezTo>
                  <a:lnTo>
                    <a:pt x="547" y="1059"/>
                  </a:lnTo>
                  <a:cubicBezTo>
                    <a:pt x="543" y="1062"/>
                    <a:pt x="538" y="1065"/>
                    <a:pt x="534" y="1068"/>
                  </a:cubicBezTo>
                  <a:cubicBezTo>
                    <a:pt x="475" y="1098"/>
                    <a:pt x="521" y="1207"/>
                    <a:pt x="579" y="1207"/>
                  </a:cubicBezTo>
                  <a:cubicBezTo>
                    <a:pt x="586" y="1207"/>
                    <a:pt x="594" y="1205"/>
                    <a:pt x="601" y="1202"/>
                  </a:cubicBezTo>
                  <a:cubicBezTo>
                    <a:pt x="651" y="1185"/>
                    <a:pt x="693" y="1152"/>
                    <a:pt x="726" y="1118"/>
                  </a:cubicBezTo>
                  <a:lnTo>
                    <a:pt x="726" y="1118"/>
                  </a:lnTo>
                  <a:cubicBezTo>
                    <a:pt x="758" y="1130"/>
                    <a:pt x="792" y="1137"/>
                    <a:pt x="828" y="1137"/>
                  </a:cubicBezTo>
                  <a:cubicBezTo>
                    <a:pt x="872" y="1137"/>
                    <a:pt x="919" y="1126"/>
                    <a:pt x="968" y="1102"/>
                  </a:cubicBezTo>
                  <a:cubicBezTo>
                    <a:pt x="1135" y="1068"/>
                    <a:pt x="1368" y="868"/>
                    <a:pt x="1401" y="701"/>
                  </a:cubicBezTo>
                  <a:cubicBezTo>
                    <a:pt x="1429" y="591"/>
                    <a:pt x="1388" y="526"/>
                    <a:pt x="1297" y="526"/>
                  </a:cubicBezTo>
                  <a:cubicBezTo>
                    <a:pt x="1279" y="526"/>
                    <a:pt x="1258" y="529"/>
                    <a:pt x="1235" y="535"/>
                  </a:cubicBezTo>
                  <a:cubicBezTo>
                    <a:pt x="1101" y="568"/>
                    <a:pt x="968" y="701"/>
                    <a:pt x="901" y="768"/>
                  </a:cubicBezTo>
                  <a:cubicBezTo>
                    <a:pt x="822" y="827"/>
                    <a:pt x="744" y="898"/>
                    <a:pt x="672" y="959"/>
                  </a:cubicBezTo>
                  <a:lnTo>
                    <a:pt x="672" y="959"/>
                  </a:lnTo>
                  <a:cubicBezTo>
                    <a:pt x="642" y="942"/>
                    <a:pt x="613" y="920"/>
                    <a:pt x="585" y="896"/>
                  </a:cubicBezTo>
                  <a:lnTo>
                    <a:pt x="585" y="896"/>
                  </a:lnTo>
                  <a:cubicBezTo>
                    <a:pt x="598" y="731"/>
                    <a:pt x="586" y="556"/>
                    <a:pt x="534" y="401"/>
                  </a:cubicBezTo>
                  <a:cubicBezTo>
                    <a:pt x="501" y="268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487;p69">
              <a:extLst>
                <a:ext uri="{FF2B5EF4-FFF2-40B4-BE49-F238E27FC236}">
                  <a16:creationId xmlns:a16="http://schemas.microsoft.com/office/drawing/2014/main" id="{5905AB33-3DCC-4684-BF93-F06C93985D7C}"/>
                </a:ext>
              </a:extLst>
            </p:cNvPr>
            <p:cNvSpPr/>
            <p:nvPr/>
          </p:nvSpPr>
          <p:spPr>
            <a:xfrm>
              <a:off x="3363450" y="2761750"/>
              <a:ext cx="23375" cy="39550"/>
            </a:xfrm>
            <a:custGeom>
              <a:avLst/>
              <a:gdLst/>
              <a:ahLst/>
              <a:cxnLst/>
              <a:rect l="l" t="t" r="r" b="b"/>
              <a:pathLst>
                <a:path w="935" h="1582" extrusionOk="0">
                  <a:moveTo>
                    <a:pt x="894" y="1"/>
                  </a:moveTo>
                  <a:cubicBezTo>
                    <a:pt x="886" y="1"/>
                    <a:pt x="877" y="5"/>
                    <a:pt x="868" y="14"/>
                  </a:cubicBezTo>
                  <a:cubicBezTo>
                    <a:pt x="701" y="281"/>
                    <a:pt x="568" y="514"/>
                    <a:pt x="401" y="781"/>
                  </a:cubicBezTo>
                  <a:cubicBezTo>
                    <a:pt x="268" y="1014"/>
                    <a:pt x="67" y="1281"/>
                    <a:pt x="1" y="1582"/>
                  </a:cubicBezTo>
                  <a:cubicBezTo>
                    <a:pt x="368" y="1148"/>
                    <a:pt x="735" y="614"/>
                    <a:pt x="935" y="80"/>
                  </a:cubicBezTo>
                  <a:cubicBezTo>
                    <a:pt x="935" y="32"/>
                    <a:pt x="917" y="1"/>
                    <a:pt x="8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488;p69">
              <a:extLst>
                <a:ext uri="{FF2B5EF4-FFF2-40B4-BE49-F238E27FC236}">
                  <a16:creationId xmlns:a16="http://schemas.microsoft.com/office/drawing/2014/main" id="{A61F7D28-9F9A-4D76-A153-2529F3BDDAD6}"/>
                </a:ext>
              </a:extLst>
            </p:cNvPr>
            <p:cNvSpPr/>
            <p:nvPr/>
          </p:nvSpPr>
          <p:spPr>
            <a:xfrm>
              <a:off x="3398750" y="2680825"/>
              <a:ext cx="60625" cy="50550"/>
            </a:xfrm>
            <a:custGeom>
              <a:avLst/>
              <a:gdLst/>
              <a:ahLst/>
              <a:cxnLst/>
              <a:rect l="l" t="t" r="r" b="b"/>
              <a:pathLst>
                <a:path w="2425" h="2022" extrusionOk="0">
                  <a:moveTo>
                    <a:pt x="16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6" y="0"/>
                  </a:cubicBezTo>
                  <a:close/>
                  <a:moveTo>
                    <a:pt x="23" y="15"/>
                  </a:moveTo>
                  <a:cubicBezTo>
                    <a:pt x="323" y="315"/>
                    <a:pt x="690" y="415"/>
                    <a:pt x="1090" y="549"/>
                  </a:cubicBezTo>
                  <a:cubicBezTo>
                    <a:pt x="1791" y="749"/>
                    <a:pt x="2258" y="1183"/>
                    <a:pt x="2258" y="1983"/>
                  </a:cubicBezTo>
                  <a:cubicBezTo>
                    <a:pt x="2258" y="2002"/>
                    <a:pt x="2280" y="2022"/>
                    <a:pt x="2299" y="2022"/>
                  </a:cubicBezTo>
                  <a:cubicBezTo>
                    <a:pt x="2313" y="2022"/>
                    <a:pt x="2325" y="2011"/>
                    <a:pt x="2325" y="1983"/>
                  </a:cubicBezTo>
                  <a:cubicBezTo>
                    <a:pt x="2425" y="1516"/>
                    <a:pt x="2191" y="1049"/>
                    <a:pt x="1824" y="749"/>
                  </a:cubicBezTo>
                  <a:cubicBezTo>
                    <a:pt x="1324" y="382"/>
                    <a:pt x="523" y="482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489;p69">
              <a:extLst>
                <a:ext uri="{FF2B5EF4-FFF2-40B4-BE49-F238E27FC236}">
                  <a16:creationId xmlns:a16="http://schemas.microsoft.com/office/drawing/2014/main" id="{FB2641A0-13B5-4328-9FF9-20D7A701CF06}"/>
                </a:ext>
              </a:extLst>
            </p:cNvPr>
            <p:cNvSpPr/>
            <p:nvPr/>
          </p:nvSpPr>
          <p:spPr>
            <a:xfrm>
              <a:off x="3446850" y="2652650"/>
              <a:ext cx="67575" cy="57750"/>
            </a:xfrm>
            <a:custGeom>
              <a:avLst/>
              <a:gdLst/>
              <a:ahLst/>
              <a:cxnLst/>
              <a:rect l="l" t="t" r="r" b="b"/>
              <a:pathLst>
                <a:path w="2703" h="2310" extrusionOk="0">
                  <a:moveTo>
                    <a:pt x="134" y="1"/>
                  </a:moveTo>
                  <a:cubicBezTo>
                    <a:pt x="102" y="1"/>
                    <a:pt x="68" y="3"/>
                    <a:pt x="34" y="8"/>
                  </a:cubicBezTo>
                  <a:cubicBezTo>
                    <a:pt x="0" y="8"/>
                    <a:pt x="0" y="108"/>
                    <a:pt x="34" y="108"/>
                  </a:cubicBezTo>
                  <a:cubicBezTo>
                    <a:pt x="734" y="141"/>
                    <a:pt x="768" y="1276"/>
                    <a:pt x="1268" y="1676"/>
                  </a:cubicBezTo>
                  <a:cubicBezTo>
                    <a:pt x="1668" y="2009"/>
                    <a:pt x="2169" y="2176"/>
                    <a:pt x="2669" y="2310"/>
                  </a:cubicBezTo>
                  <a:cubicBezTo>
                    <a:pt x="2702" y="2310"/>
                    <a:pt x="2702" y="2276"/>
                    <a:pt x="2669" y="2276"/>
                  </a:cubicBezTo>
                  <a:cubicBezTo>
                    <a:pt x="2335" y="2143"/>
                    <a:pt x="1935" y="2009"/>
                    <a:pt x="1668" y="1809"/>
                  </a:cubicBezTo>
                  <a:cubicBezTo>
                    <a:pt x="1201" y="1509"/>
                    <a:pt x="1034" y="1175"/>
                    <a:pt x="868" y="708"/>
                  </a:cubicBezTo>
                  <a:cubicBezTo>
                    <a:pt x="713" y="369"/>
                    <a:pt x="530" y="1"/>
                    <a:pt x="1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490;p69">
              <a:extLst>
                <a:ext uri="{FF2B5EF4-FFF2-40B4-BE49-F238E27FC236}">
                  <a16:creationId xmlns:a16="http://schemas.microsoft.com/office/drawing/2014/main" id="{99FCA39B-7461-4B63-BD22-2409BE6B76B7}"/>
                </a:ext>
              </a:extLst>
            </p:cNvPr>
            <p:cNvSpPr/>
            <p:nvPr/>
          </p:nvSpPr>
          <p:spPr>
            <a:xfrm>
              <a:off x="3459450" y="2587250"/>
              <a:ext cx="80000" cy="47625"/>
            </a:xfrm>
            <a:custGeom>
              <a:avLst/>
              <a:gdLst/>
              <a:ahLst/>
              <a:cxnLst/>
              <a:rect l="l" t="t" r="r" b="b"/>
              <a:pathLst>
                <a:path w="3200" h="1905" extrusionOk="0">
                  <a:moveTo>
                    <a:pt x="8" y="26"/>
                  </a:moveTo>
                  <a:cubicBezTo>
                    <a:pt x="0" y="26"/>
                    <a:pt x="8" y="55"/>
                    <a:pt x="30" y="55"/>
                  </a:cubicBezTo>
                  <a:cubicBezTo>
                    <a:pt x="19" y="33"/>
                    <a:pt x="12" y="26"/>
                    <a:pt x="8" y="26"/>
                  </a:cubicBezTo>
                  <a:close/>
                  <a:moveTo>
                    <a:pt x="333" y="0"/>
                  </a:moveTo>
                  <a:cubicBezTo>
                    <a:pt x="238" y="0"/>
                    <a:pt x="136" y="17"/>
                    <a:pt x="30" y="55"/>
                  </a:cubicBezTo>
                  <a:cubicBezTo>
                    <a:pt x="83" y="48"/>
                    <a:pt x="134" y="45"/>
                    <a:pt x="183" y="45"/>
                  </a:cubicBezTo>
                  <a:cubicBezTo>
                    <a:pt x="1024" y="45"/>
                    <a:pt x="1264" y="1080"/>
                    <a:pt x="1831" y="1490"/>
                  </a:cubicBezTo>
                  <a:cubicBezTo>
                    <a:pt x="2144" y="1746"/>
                    <a:pt x="2554" y="1905"/>
                    <a:pt x="2957" y="1905"/>
                  </a:cubicBezTo>
                  <a:cubicBezTo>
                    <a:pt x="3027" y="1905"/>
                    <a:pt x="3097" y="1900"/>
                    <a:pt x="3166" y="1890"/>
                  </a:cubicBezTo>
                  <a:cubicBezTo>
                    <a:pt x="3199" y="1890"/>
                    <a:pt x="3199" y="1790"/>
                    <a:pt x="3166" y="1790"/>
                  </a:cubicBezTo>
                  <a:cubicBezTo>
                    <a:pt x="2599" y="1790"/>
                    <a:pt x="2165" y="1657"/>
                    <a:pt x="1731" y="1290"/>
                  </a:cubicBezTo>
                  <a:cubicBezTo>
                    <a:pt x="1498" y="1056"/>
                    <a:pt x="1364" y="756"/>
                    <a:pt x="1098" y="456"/>
                  </a:cubicBezTo>
                  <a:cubicBezTo>
                    <a:pt x="917" y="198"/>
                    <a:pt x="657" y="0"/>
                    <a:pt x="33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491;p69">
              <a:extLst>
                <a:ext uri="{FF2B5EF4-FFF2-40B4-BE49-F238E27FC236}">
                  <a16:creationId xmlns:a16="http://schemas.microsoft.com/office/drawing/2014/main" id="{2687BFFA-8F25-462C-B2E0-3058E98702C7}"/>
                </a:ext>
              </a:extLst>
            </p:cNvPr>
            <p:cNvSpPr/>
            <p:nvPr/>
          </p:nvSpPr>
          <p:spPr>
            <a:xfrm>
              <a:off x="3522775" y="2558550"/>
              <a:ext cx="67225" cy="63525"/>
            </a:xfrm>
            <a:custGeom>
              <a:avLst/>
              <a:gdLst/>
              <a:ahLst/>
              <a:cxnLst/>
              <a:rect l="l" t="t" r="r" b="b"/>
              <a:pathLst>
                <a:path w="2689" h="2541" extrusionOk="0">
                  <a:moveTo>
                    <a:pt x="363" y="0"/>
                  </a:moveTo>
                  <a:cubicBezTo>
                    <a:pt x="253" y="0"/>
                    <a:pt x="142" y="21"/>
                    <a:pt x="32" y="69"/>
                  </a:cubicBezTo>
                  <a:cubicBezTo>
                    <a:pt x="6" y="69"/>
                    <a:pt x="0" y="155"/>
                    <a:pt x="16" y="155"/>
                  </a:cubicBezTo>
                  <a:cubicBezTo>
                    <a:pt x="20" y="155"/>
                    <a:pt x="26" y="149"/>
                    <a:pt x="32" y="136"/>
                  </a:cubicBezTo>
                  <a:cubicBezTo>
                    <a:pt x="108" y="126"/>
                    <a:pt x="181" y="121"/>
                    <a:pt x="250" y="121"/>
                  </a:cubicBezTo>
                  <a:cubicBezTo>
                    <a:pt x="1576" y="121"/>
                    <a:pt x="1683" y="1870"/>
                    <a:pt x="2634" y="2504"/>
                  </a:cubicBezTo>
                  <a:cubicBezTo>
                    <a:pt x="2647" y="2530"/>
                    <a:pt x="2660" y="2541"/>
                    <a:pt x="2669" y="2541"/>
                  </a:cubicBezTo>
                  <a:cubicBezTo>
                    <a:pt x="2683" y="2541"/>
                    <a:pt x="2688" y="2512"/>
                    <a:pt x="2667" y="2471"/>
                  </a:cubicBezTo>
                  <a:cubicBezTo>
                    <a:pt x="2134" y="1937"/>
                    <a:pt x="1900" y="1237"/>
                    <a:pt x="1467" y="636"/>
                  </a:cubicBezTo>
                  <a:cubicBezTo>
                    <a:pt x="1202" y="318"/>
                    <a:pt x="789" y="0"/>
                    <a:pt x="3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492;p69">
              <a:extLst>
                <a:ext uri="{FF2B5EF4-FFF2-40B4-BE49-F238E27FC236}">
                  <a16:creationId xmlns:a16="http://schemas.microsoft.com/office/drawing/2014/main" id="{70C1BDD9-7DBE-4F2D-B923-6D24BA5E4AA2}"/>
                </a:ext>
              </a:extLst>
            </p:cNvPr>
            <p:cNvSpPr/>
            <p:nvPr/>
          </p:nvSpPr>
          <p:spPr>
            <a:xfrm>
              <a:off x="3518575" y="2485225"/>
              <a:ext cx="80075" cy="57475"/>
            </a:xfrm>
            <a:custGeom>
              <a:avLst/>
              <a:gdLst/>
              <a:ahLst/>
              <a:cxnLst/>
              <a:rect l="l" t="t" r="r" b="b"/>
              <a:pathLst>
                <a:path w="3203" h="2299" extrusionOk="0">
                  <a:moveTo>
                    <a:pt x="33" y="0"/>
                  </a:moveTo>
                  <a:cubicBezTo>
                    <a:pt x="33" y="0"/>
                    <a:pt x="0" y="0"/>
                    <a:pt x="0" y="34"/>
                  </a:cubicBezTo>
                  <a:cubicBezTo>
                    <a:pt x="67" y="1635"/>
                    <a:pt x="2869" y="634"/>
                    <a:pt x="2735" y="2235"/>
                  </a:cubicBezTo>
                  <a:cubicBezTo>
                    <a:pt x="2735" y="2272"/>
                    <a:pt x="2766" y="2298"/>
                    <a:pt x="2793" y="2298"/>
                  </a:cubicBezTo>
                  <a:cubicBezTo>
                    <a:pt x="2815" y="2298"/>
                    <a:pt x="2835" y="2280"/>
                    <a:pt x="2835" y="2235"/>
                  </a:cubicBezTo>
                  <a:cubicBezTo>
                    <a:pt x="3202" y="634"/>
                    <a:pt x="200" y="1368"/>
                    <a:pt x="3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493;p69">
              <a:extLst>
                <a:ext uri="{FF2B5EF4-FFF2-40B4-BE49-F238E27FC236}">
                  <a16:creationId xmlns:a16="http://schemas.microsoft.com/office/drawing/2014/main" id="{E3DCFA5D-0E4E-491C-AA26-5F2C07001CEB}"/>
                </a:ext>
              </a:extLst>
            </p:cNvPr>
            <p:cNvSpPr/>
            <p:nvPr/>
          </p:nvSpPr>
          <p:spPr>
            <a:xfrm>
              <a:off x="3577775" y="2461775"/>
              <a:ext cx="84225" cy="52500"/>
            </a:xfrm>
            <a:custGeom>
              <a:avLst/>
              <a:gdLst/>
              <a:ahLst/>
              <a:cxnLst/>
              <a:rect l="l" t="t" r="r" b="b"/>
              <a:pathLst>
                <a:path w="3369" h="2100" extrusionOk="0">
                  <a:moveTo>
                    <a:pt x="481" y="0"/>
                  </a:moveTo>
                  <a:cubicBezTo>
                    <a:pt x="337" y="0"/>
                    <a:pt x="187" y="33"/>
                    <a:pt x="34" y="104"/>
                  </a:cubicBezTo>
                  <a:cubicBezTo>
                    <a:pt x="0" y="138"/>
                    <a:pt x="34" y="171"/>
                    <a:pt x="67" y="171"/>
                  </a:cubicBezTo>
                  <a:cubicBezTo>
                    <a:pt x="183" y="140"/>
                    <a:pt x="291" y="125"/>
                    <a:pt x="392" y="125"/>
                  </a:cubicBezTo>
                  <a:cubicBezTo>
                    <a:pt x="1571" y="125"/>
                    <a:pt x="1813" y="2099"/>
                    <a:pt x="2970" y="2099"/>
                  </a:cubicBezTo>
                  <a:cubicBezTo>
                    <a:pt x="3082" y="2099"/>
                    <a:pt x="3204" y="2080"/>
                    <a:pt x="3336" y="2039"/>
                  </a:cubicBezTo>
                  <a:cubicBezTo>
                    <a:pt x="3341" y="2044"/>
                    <a:pt x="3345" y="2046"/>
                    <a:pt x="3348" y="2046"/>
                  </a:cubicBezTo>
                  <a:cubicBezTo>
                    <a:pt x="3368" y="2046"/>
                    <a:pt x="3360" y="1972"/>
                    <a:pt x="3303" y="1972"/>
                  </a:cubicBezTo>
                  <a:cubicBezTo>
                    <a:pt x="3206" y="1995"/>
                    <a:pt x="3115" y="2006"/>
                    <a:pt x="3031" y="2006"/>
                  </a:cubicBezTo>
                  <a:cubicBezTo>
                    <a:pt x="2125" y="2006"/>
                    <a:pt x="1872" y="792"/>
                    <a:pt x="1201" y="304"/>
                  </a:cubicBezTo>
                  <a:cubicBezTo>
                    <a:pt x="986" y="111"/>
                    <a:pt x="743" y="0"/>
                    <a:pt x="48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494;p69">
              <a:extLst>
                <a:ext uri="{FF2B5EF4-FFF2-40B4-BE49-F238E27FC236}">
                  <a16:creationId xmlns:a16="http://schemas.microsoft.com/office/drawing/2014/main" id="{528A9C56-C4A3-44AF-9912-CA27990A8C40}"/>
                </a:ext>
              </a:extLst>
            </p:cNvPr>
            <p:cNvSpPr/>
            <p:nvPr/>
          </p:nvSpPr>
          <p:spPr>
            <a:xfrm>
              <a:off x="3534400" y="2403575"/>
              <a:ext cx="93925" cy="23850"/>
            </a:xfrm>
            <a:custGeom>
              <a:avLst/>
              <a:gdLst/>
              <a:ahLst/>
              <a:cxnLst/>
              <a:rect l="l" t="t" r="r" b="b"/>
              <a:pathLst>
                <a:path w="3757" h="954" extrusionOk="0">
                  <a:moveTo>
                    <a:pt x="14" y="1"/>
                  </a:moveTo>
                  <a:cubicBezTo>
                    <a:pt x="11" y="1"/>
                    <a:pt x="1" y="27"/>
                    <a:pt x="1" y="64"/>
                  </a:cubicBezTo>
                  <a:cubicBezTo>
                    <a:pt x="16" y="19"/>
                    <a:pt x="17" y="1"/>
                    <a:pt x="14" y="1"/>
                  </a:cubicBezTo>
                  <a:close/>
                  <a:moveTo>
                    <a:pt x="1" y="64"/>
                  </a:moveTo>
                  <a:cubicBezTo>
                    <a:pt x="368" y="464"/>
                    <a:pt x="868" y="764"/>
                    <a:pt x="1402" y="831"/>
                  </a:cubicBezTo>
                  <a:cubicBezTo>
                    <a:pt x="1443" y="838"/>
                    <a:pt x="1488" y="841"/>
                    <a:pt x="1537" y="841"/>
                  </a:cubicBezTo>
                  <a:cubicBezTo>
                    <a:pt x="1948" y="841"/>
                    <a:pt x="2581" y="616"/>
                    <a:pt x="3062" y="616"/>
                  </a:cubicBezTo>
                  <a:cubicBezTo>
                    <a:pt x="3340" y="616"/>
                    <a:pt x="3568" y="692"/>
                    <a:pt x="3670" y="931"/>
                  </a:cubicBezTo>
                  <a:cubicBezTo>
                    <a:pt x="3684" y="945"/>
                    <a:pt x="3704" y="953"/>
                    <a:pt x="3719" y="953"/>
                  </a:cubicBezTo>
                  <a:cubicBezTo>
                    <a:pt x="3742" y="953"/>
                    <a:pt x="3756" y="937"/>
                    <a:pt x="3737" y="898"/>
                  </a:cubicBezTo>
                  <a:cubicBezTo>
                    <a:pt x="3683" y="573"/>
                    <a:pt x="3410" y="402"/>
                    <a:pt x="3113" y="402"/>
                  </a:cubicBezTo>
                  <a:cubicBezTo>
                    <a:pt x="3043" y="402"/>
                    <a:pt x="2973" y="412"/>
                    <a:pt x="2903" y="431"/>
                  </a:cubicBezTo>
                  <a:cubicBezTo>
                    <a:pt x="2436" y="498"/>
                    <a:pt x="2069" y="764"/>
                    <a:pt x="1569" y="764"/>
                  </a:cubicBezTo>
                  <a:cubicBezTo>
                    <a:pt x="935" y="764"/>
                    <a:pt x="401" y="464"/>
                    <a:pt x="1" y="6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495;p69">
              <a:extLst>
                <a:ext uri="{FF2B5EF4-FFF2-40B4-BE49-F238E27FC236}">
                  <a16:creationId xmlns:a16="http://schemas.microsoft.com/office/drawing/2014/main" id="{259537F2-9E65-4A31-B1C6-C38BFDBDE898}"/>
                </a:ext>
              </a:extLst>
            </p:cNvPr>
            <p:cNvSpPr/>
            <p:nvPr/>
          </p:nvSpPr>
          <p:spPr>
            <a:xfrm>
              <a:off x="3589450" y="2351000"/>
              <a:ext cx="79250" cy="22025"/>
            </a:xfrm>
            <a:custGeom>
              <a:avLst/>
              <a:gdLst/>
              <a:ahLst/>
              <a:cxnLst/>
              <a:rect l="l" t="t" r="r" b="b"/>
              <a:pathLst>
                <a:path w="3170" h="881" extrusionOk="0">
                  <a:moveTo>
                    <a:pt x="733" y="0"/>
                  </a:moveTo>
                  <a:cubicBezTo>
                    <a:pt x="307" y="0"/>
                    <a:pt x="0" y="181"/>
                    <a:pt x="0" y="699"/>
                  </a:cubicBezTo>
                  <a:cubicBezTo>
                    <a:pt x="0" y="733"/>
                    <a:pt x="34" y="749"/>
                    <a:pt x="67" y="749"/>
                  </a:cubicBezTo>
                  <a:cubicBezTo>
                    <a:pt x="101" y="749"/>
                    <a:pt x="134" y="733"/>
                    <a:pt x="134" y="699"/>
                  </a:cubicBezTo>
                  <a:cubicBezTo>
                    <a:pt x="187" y="244"/>
                    <a:pt x="607" y="111"/>
                    <a:pt x="977" y="111"/>
                  </a:cubicBezTo>
                  <a:cubicBezTo>
                    <a:pt x="1068" y="111"/>
                    <a:pt x="1156" y="119"/>
                    <a:pt x="1235" y="132"/>
                  </a:cubicBezTo>
                  <a:cubicBezTo>
                    <a:pt x="1468" y="199"/>
                    <a:pt x="1668" y="332"/>
                    <a:pt x="1835" y="366"/>
                  </a:cubicBezTo>
                  <a:cubicBezTo>
                    <a:pt x="2235" y="532"/>
                    <a:pt x="2669" y="733"/>
                    <a:pt x="3136" y="866"/>
                  </a:cubicBezTo>
                  <a:cubicBezTo>
                    <a:pt x="3147" y="877"/>
                    <a:pt x="3155" y="881"/>
                    <a:pt x="3160" y="881"/>
                  </a:cubicBezTo>
                  <a:cubicBezTo>
                    <a:pt x="3169" y="881"/>
                    <a:pt x="3169" y="866"/>
                    <a:pt x="3169" y="866"/>
                  </a:cubicBezTo>
                  <a:cubicBezTo>
                    <a:pt x="2776" y="648"/>
                    <a:pt x="1540" y="0"/>
                    <a:pt x="73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496;p69">
              <a:extLst>
                <a:ext uri="{FF2B5EF4-FFF2-40B4-BE49-F238E27FC236}">
                  <a16:creationId xmlns:a16="http://schemas.microsoft.com/office/drawing/2014/main" id="{1FB9938C-21D2-4D8A-953C-2C3C290D93DC}"/>
                </a:ext>
              </a:extLst>
            </p:cNvPr>
            <p:cNvSpPr/>
            <p:nvPr/>
          </p:nvSpPr>
          <p:spPr>
            <a:xfrm>
              <a:off x="3523825" y="2309625"/>
              <a:ext cx="106050" cy="18375"/>
            </a:xfrm>
            <a:custGeom>
              <a:avLst/>
              <a:gdLst/>
              <a:ahLst/>
              <a:cxnLst/>
              <a:rect l="l" t="t" r="r" b="b"/>
              <a:pathLst>
                <a:path w="4242" h="735" extrusionOk="0">
                  <a:moveTo>
                    <a:pt x="3337" y="1"/>
                  </a:moveTo>
                  <a:cubicBezTo>
                    <a:pt x="2515" y="1"/>
                    <a:pt x="1674" y="606"/>
                    <a:pt x="828" y="606"/>
                  </a:cubicBezTo>
                  <a:cubicBezTo>
                    <a:pt x="560" y="606"/>
                    <a:pt x="292" y="546"/>
                    <a:pt x="24" y="386"/>
                  </a:cubicBezTo>
                  <a:cubicBezTo>
                    <a:pt x="24" y="376"/>
                    <a:pt x="21" y="372"/>
                    <a:pt x="18" y="372"/>
                  </a:cubicBezTo>
                  <a:cubicBezTo>
                    <a:pt x="10" y="372"/>
                    <a:pt x="0" y="396"/>
                    <a:pt x="24" y="419"/>
                  </a:cubicBezTo>
                  <a:cubicBezTo>
                    <a:pt x="325" y="651"/>
                    <a:pt x="634" y="734"/>
                    <a:pt x="950" y="734"/>
                  </a:cubicBezTo>
                  <a:cubicBezTo>
                    <a:pt x="1759" y="734"/>
                    <a:pt x="2604" y="184"/>
                    <a:pt x="3419" y="184"/>
                  </a:cubicBezTo>
                  <a:cubicBezTo>
                    <a:pt x="3658" y="184"/>
                    <a:pt x="3894" y="231"/>
                    <a:pt x="4127" y="353"/>
                  </a:cubicBezTo>
                  <a:cubicBezTo>
                    <a:pt x="4133" y="359"/>
                    <a:pt x="4141" y="362"/>
                    <a:pt x="4150" y="362"/>
                  </a:cubicBezTo>
                  <a:cubicBezTo>
                    <a:pt x="4190" y="362"/>
                    <a:pt x="4242" y="307"/>
                    <a:pt x="4160" y="253"/>
                  </a:cubicBezTo>
                  <a:cubicBezTo>
                    <a:pt x="3888" y="69"/>
                    <a:pt x="3614" y="1"/>
                    <a:pt x="333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497;p69">
              <a:extLst>
                <a:ext uri="{FF2B5EF4-FFF2-40B4-BE49-F238E27FC236}">
                  <a16:creationId xmlns:a16="http://schemas.microsoft.com/office/drawing/2014/main" id="{CEFB7A7C-F5E3-47E8-B067-7F997171E2CA}"/>
                </a:ext>
              </a:extLst>
            </p:cNvPr>
            <p:cNvSpPr/>
            <p:nvPr/>
          </p:nvSpPr>
          <p:spPr>
            <a:xfrm>
              <a:off x="3570975" y="2241250"/>
              <a:ext cx="105225" cy="27175"/>
            </a:xfrm>
            <a:custGeom>
              <a:avLst/>
              <a:gdLst/>
              <a:ahLst/>
              <a:cxnLst/>
              <a:rect l="l" t="t" r="r" b="b"/>
              <a:pathLst>
                <a:path w="4209" h="1087" extrusionOk="0">
                  <a:moveTo>
                    <a:pt x="1390" y="1"/>
                  </a:moveTo>
                  <a:cubicBezTo>
                    <a:pt x="802" y="1"/>
                    <a:pt x="296" y="252"/>
                    <a:pt x="39" y="986"/>
                  </a:cubicBezTo>
                  <a:cubicBezTo>
                    <a:pt x="0" y="1044"/>
                    <a:pt x="29" y="1080"/>
                    <a:pt x="67" y="1080"/>
                  </a:cubicBezTo>
                  <a:cubicBezTo>
                    <a:pt x="94" y="1080"/>
                    <a:pt x="125" y="1061"/>
                    <a:pt x="139" y="1020"/>
                  </a:cubicBezTo>
                  <a:cubicBezTo>
                    <a:pt x="417" y="355"/>
                    <a:pt x="861" y="128"/>
                    <a:pt x="1370" y="128"/>
                  </a:cubicBezTo>
                  <a:cubicBezTo>
                    <a:pt x="2267" y="128"/>
                    <a:pt x="3364" y="831"/>
                    <a:pt x="4109" y="1086"/>
                  </a:cubicBezTo>
                  <a:cubicBezTo>
                    <a:pt x="4142" y="1086"/>
                    <a:pt x="4209" y="986"/>
                    <a:pt x="4142" y="986"/>
                  </a:cubicBezTo>
                  <a:cubicBezTo>
                    <a:pt x="3466" y="638"/>
                    <a:pt x="2325" y="1"/>
                    <a:pt x="139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498;p69">
              <a:extLst>
                <a:ext uri="{FF2B5EF4-FFF2-40B4-BE49-F238E27FC236}">
                  <a16:creationId xmlns:a16="http://schemas.microsoft.com/office/drawing/2014/main" id="{A1B0C51B-D9FE-4B0A-8046-52CA42430147}"/>
                </a:ext>
              </a:extLst>
            </p:cNvPr>
            <p:cNvSpPr/>
            <p:nvPr/>
          </p:nvSpPr>
          <p:spPr>
            <a:xfrm>
              <a:off x="3511950" y="2167200"/>
              <a:ext cx="112300" cy="41825"/>
            </a:xfrm>
            <a:custGeom>
              <a:avLst/>
              <a:gdLst/>
              <a:ahLst/>
              <a:cxnLst/>
              <a:rect l="l" t="t" r="r" b="b"/>
              <a:pathLst>
                <a:path w="4492" h="1673" extrusionOk="0">
                  <a:moveTo>
                    <a:pt x="3703" y="1"/>
                  </a:moveTo>
                  <a:cubicBezTo>
                    <a:pt x="3572" y="1"/>
                    <a:pt x="3436" y="27"/>
                    <a:pt x="3301" y="79"/>
                  </a:cubicBezTo>
                  <a:cubicBezTo>
                    <a:pt x="2967" y="212"/>
                    <a:pt x="2700" y="512"/>
                    <a:pt x="2433" y="746"/>
                  </a:cubicBezTo>
                  <a:cubicBezTo>
                    <a:pt x="1860" y="1292"/>
                    <a:pt x="1287" y="1592"/>
                    <a:pt x="569" y="1592"/>
                  </a:cubicBezTo>
                  <a:cubicBezTo>
                    <a:pt x="408" y="1592"/>
                    <a:pt x="241" y="1577"/>
                    <a:pt x="65" y="1546"/>
                  </a:cubicBezTo>
                  <a:cubicBezTo>
                    <a:pt x="52" y="1540"/>
                    <a:pt x="41" y="1537"/>
                    <a:pt x="33" y="1537"/>
                  </a:cubicBezTo>
                  <a:cubicBezTo>
                    <a:pt x="1" y="1537"/>
                    <a:pt x="12" y="1580"/>
                    <a:pt x="65" y="1580"/>
                  </a:cubicBezTo>
                  <a:cubicBezTo>
                    <a:pt x="305" y="1640"/>
                    <a:pt x="545" y="1673"/>
                    <a:pt x="782" y="1673"/>
                  </a:cubicBezTo>
                  <a:cubicBezTo>
                    <a:pt x="1072" y="1673"/>
                    <a:pt x="1357" y="1623"/>
                    <a:pt x="1633" y="1513"/>
                  </a:cubicBezTo>
                  <a:cubicBezTo>
                    <a:pt x="2279" y="1203"/>
                    <a:pt x="3026" y="131"/>
                    <a:pt x="3764" y="131"/>
                  </a:cubicBezTo>
                  <a:cubicBezTo>
                    <a:pt x="3978" y="131"/>
                    <a:pt x="4191" y="221"/>
                    <a:pt x="4401" y="446"/>
                  </a:cubicBezTo>
                  <a:cubicBezTo>
                    <a:pt x="4411" y="465"/>
                    <a:pt x="4424" y="473"/>
                    <a:pt x="4436" y="473"/>
                  </a:cubicBezTo>
                  <a:cubicBezTo>
                    <a:pt x="4465" y="473"/>
                    <a:pt x="4492" y="426"/>
                    <a:pt x="4468" y="379"/>
                  </a:cubicBezTo>
                  <a:cubicBezTo>
                    <a:pt x="4262" y="127"/>
                    <a:pt x="3992" y="1"/>
                    <a:pt x="370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499;p69">
              <a:extLst>
                <a:ext uri="{FF2B5EF4-FFF2-40B4-BE49-F238E27FC236}">
                  <a16:creationId xmlns:a16="http://schemas.microsoft.com/office/drawing/2014/main" id="{A0114446-BB18-4755-BDF7-77682C8361C5}"/>
                </a:ext>
              </a:extLst>
            </p:cNvPr>
            <p:cNvSpPr/>
            <p:nvPr/>
          </p:nvSpPr>
          <p:spPr>
            <a:xfrm>
              <a:off x="3706475" y="2206275"/>
              <a:ext cx="83150" cy="34150"/>
            </a:xfrm>
            <a:custGeom>
              <a:avLst/>
              <a:gdLst/>
              <a:ahLst/>
              <a:cxnLst/>
              <a:rect l="l" t="t" r="r" b="b"/>
              <a:pathLst>
                <a:path w="3326" h="1366" extrusionOk="0">
                  <a:moveTo>
                    <a:pt x="3221" y="0"/>
                  </a:moveTo>
                  <a:cubicBezTo>
                    <a:pt x="3200" y="0"/>
                    <a:pt x="3175" y="17"/>
                    <a:pt x="3158" y="50"/>
                  </a:cubicBezTo>
                  <a:cubicBezTo>
                    <a:pt x="3092" y="751"/>
                    <a:pt x="1757" y="617"/>
                    <a:pt x="1324" y="717"/>
                  </a:cubicBezTo>
                  <a:cubicBezTo>
                    <a:pt x="857" y="851"/>
                    <a:pt x="390" y="1051"/>
                    <a:pt x="23" y="1351"/>
                  </a:cubicBezTo>
                  <a:cubicBezTo>
                    <a:pt x="456" y="1118"/>
                    <a:pt x="857" y="917"/>
                    <a:pt x="1357" y="817"/>
                  </a:cubicBezTo>
                  <a:cubicBezTo>
                    <a:pt x="1791" y="717"/>
                    <a:pt x="2191" y="751"/>
                    <a:pt x="2625" y="717"/>
                  </a:cubicBezTo>
                  <a:cubicBezTo>
                    <a:pt x="2992" y="684"/>
                    <a:pt x="3325" y="484"/>
                    <a:pt x="3258" y="50"/>
                  </a:cubicBezTo>
                  <a:cubicBezTo>
                    <a:pt x="3258" y="17"/>
                    <a:pt x="3242" y="0"/>
                    <a:pt x="3221" y="0"/>
                  </a:cubicBezTo>
                  <a:close/>
                  <a:moveTo>
                    <a:pt x="23" y="1351"/>
                  </a:moveTo>
                  <a:cubicBezTo>
                    <a:pt x="1" y="1351"/>
                    <a:pt x="8" y="1366"/>
                    <a:pt x="15" y="1366"/>
                  </a:cubicBezTo>
                  <a:cubicBezTo>
                    <a:pt x="19" y="1366"/>
                    <a:pt x="23" y="1362"/>
                    <a:pt x="23" y="135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500;p69">
              <a:extLst>
                <a:ext uri="{FF2B5EF4-FFF2-40B4-BE49-F238E27FC236}">
                  <a16:creationId xmlns:a16="http://schemas.microsoft.com/office/drawing/2014/main" id="{84474A36-1621-4BA6-8466-103467DA347C}"/>
                </a:ext>
              </a:extLst>
            </p:cNvPr>
            <p:cNvSpPr/>
            <p:nvPr/>
          </p:nvSpPr>
          <p:spPr>
            <a:xfrm>
              <a:off x="3772925" y="2230475"/>
              <a:ext cx="91750" cy="24475"/>
            </a:xfrm>
            <a:custGeom>
              <a:avLst/>
              <a:gdLst/>
              <a:ahLst/>
              <a:cxnLst/>
              <a:rect l="l" t="t" r="r" b="b"/>
              <a:pathLst>
                <a:path w="3670" h="979" extrusionOk="0">
                  <a:moveTo>
                    <a:pt x="3385" y="0"/>
                  </a:moveTo>
                  <a:cubicBezTo>
                    <a:pt x="2352" y="0"/>
                    <a:pt x="1533" y="798"/>
                    <a:pt x="501" y="798"/>
                  </a:cubicBezTo>
                  <a:cubicBezTo>
                    <a:pt x="361" y="798"/>
                    <a:pt x="216" y="784"/>
                    <a:pt x="67" y="750"/>
                  </a:cubicBezTo>
                  <a:cubicBezTo>
                    <a:pt x="33" y="750"/>
                    <a:pt x="0" y="817"/>
                    <a:pt x="33" y="850"/>
                  </a:cubicBezTo>
                  <a:cubicBezTo>
                    <a:pt x="238" y="941"/>
                    <a:pt x="441" y="979"/>
                    <a:pt x="644" y="979"/>
                  </a:cubicBezTo>
                  <a:cubicBezTo>
                    <a:pt x="1632" y="979"/>
                    <a:pt x="2600" y="83"/>
                    <a:pt x="3569" y="83"/>
                  </a:cubicBezTo>
                  <a:cubicBezTo>
                    <a:pt x="3669" y="83"/>
                    <a:pt x="3669" y="16"/>
                    <a:pt x="3636" y="16"/>
                  </a:cubicBezTo>
                  <a:cubicBezTo>
                    <a:pt x="3551" y="5"/>
                    <a:pt x="3467" y="0"/>
                    <a:pt x="338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501;p69">
              <a:extLst>
                <a:ext uri="{FF2B5EF4-FFF2-40B4-BE49-F238E27FC236}">
                  <a16:creationId xmlns:a16="http://schemas.microsoft.com/office/drawing/2014/main" id="{AF6F8B9A-736E-4531-99FA-9DBCFCC5C85C}"/>
                </a:ext>
              </a:extLst>
            </p:cNvPr>
            <p:cNvSpPr/>
            <p:nvPr/>
          </p:nvSpPr>
          <p:spPr>
            <a:xfrm>
              <a:off x="3766800" y="2285275"/>
              <a:ext cx="106050" cy="30675"/>
            </a:xfrm>
            <a:custGeom>
              <a:avLst/>
              <a:gdLst/>
              <a:ahLst/>
              <a:cxnLst/>
              <a:rect l="l" t="t" r="r" b="b"/>
              <a:pathLst>
                <a:path w="4242" h="1227" extrusionOk="0">
                  <a:moveTo>
                    <a:pt x="30" y="878"/>
                  </a:moveTo>
                  <a:cubicBezTo>
                    <a:pt x="15" y="878"/>
                    <a:pt x="0" y="893"/>
                    <a:pt x="45" y="893"/>
                  </a:cubicBezTo>
                  <a:cubicBezTo>
                    <a:pt x="45" y="882"/>
                    <a:pt x="37" y="878"/>
                    <a:pt x="30" y="878"/>
                  </a:cubicBezTo>
                  <a:close/>
                  <a:moveTo>
                    <a:pt x="3549" y="1"/>
                  </a:moveTo>
                  <a:cubicBezTo>
                    <a:pt x="3362" y="1"/>
                    <a:pt x="3168" y="58"/>
                    <a:pt x="2980" y="159"/>
                  </a:cubicBezTo>
                  <a:cubicBezTo>
                    <a:pt x="2747" y="259"/>
                    <a:pt x="2580" y="426"/>
                    <a:pt x="2380" y="593"/>
                  </a:cubicBezTo>
                  <a:cubicBezTo>
                    <a:pt x="1893" y="911"/>
                    <a:pt x="1419" y="1121"/>
                    <a:pt x="924" y="1121"/>
                  </a:cubicBezTo>
                  <a:cubicBezTo>
                    <a:pt x="640" y="1121"/>
                    <a:pt x="349" y="1051"/>
                    <a:pt x="45" y="893"/>
                  </a:cubicBezTo>
                  <a:lnTo>
                    <a:pt x="45" y="893"/>
                  </a:lnTo>
                  <a:cubicBezTo>
                    <a:pt x="381" y="1100"/>
                    <a:pt x="757" y="1227"/>
                    <a:pt x="1142" y="1227"/>
                  </a:cubicBezTo>
                  <a:cubicBezTo>
                    <a:pt x="1254" y="1227"/>
                    <a:pt x="1367" y="1216"/>
                    <a:pt x="1479" y="1193"/>
                  </a:cubicBezTo>
                  <a:cubicBezTo>
                    <a:pt x="2133" y="1062"/>
                    <a:pt x="2849" y="151"/>
                    <a:pt x="3546" y="151"/>
                  </a:cubicBezTo>
                  <a:cubicBezTo>
                    <a:pt x="3738" y="151"/>
                    <a:pt x="3928" y="220"/>
                    <a:pt x="4114" y="393"/>
                  </a:cubicBezTo>
                  <a:cubicBezTo>
                    <a:pt x="4121" y="399"/>
                    <a:pt x="4130" y="402"/>
                    <a:pt x="4139" y="402"/>
                  </a:cubicBezTo>
                  <a:cubicBezTo>
                    <a:pt x="4181" y="402"/>
                    <a:pt x="4242" y="353"/>
                    <a:pt x="4215" y="326"/>
                  </a:cubicBezTo>
                  <a:cubicBezTo>
                    <a:pt x="4025" y="99"/>
                    <a:pt x="3793" y="1"/>
                    <a:pt x="35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502;p69">
              <a:extLst>
                <a:ext uri="{FF2B5EF4-FFF2-40B4-BE49-F238E27FC236}">
                  <a16:creationId xmlns:a16="http://schemas.microsoft.com/office/drawing/2014/main" id="{21A8CD9F-0621-46D5-B8FB-55BE24F086D6}"/>
                </a:ext>
              </a:extLst>
            </p:cNvPr>
            <p:cNvSpPr/>
            <p:nvPr/>
          </p:nvSpPr>
          <p:spPr>
            <a:xfrm>
              <a:off x="3831500" y="2325925"/>
              <a:ext cx="117400" cy="28525"/>
            </a:xfrm>
            <a:custGeom>
              <a:avLst/>
              <a:gdLst/>
              <a:ahLst/>
              <a:cxnLst/>
              <a:rect l="l" t="t" r="r" b="b"/>
              <a:pathLst>
                <a:path w="4696" h="1141" extrusionOk="0">
                  <a:moveTo>
                    <a:pt x="3778" y="1"/>
                  </a:moveTo>
                  <a:cubicBezTo>
                    <a:pt x="3486" y="1"/>
                    <a:pt x="3194" y="34"/>
                    <a:pt x="2894" y="101"/>
                  </a:cubicBezTo>
                  <a:cubicBezTo>
                    <a:pt x="2359" y="208"/>
                    <a:pt x="1243" y="874"/>
                    <a:pt x="548" y="874"/>
                  </a:cubicBezTo>
                  <a:cubicBezTo>
                    <a:pt x="376" y="874"/>
                    <a:pt x="231" y="834"/>
                    <a:pt x="125" y="735"/>
                  </a:cubicBezTo>
                  <a:cubicBezTo>
                    <a:pt x="108" y="726"/>
                    <a:pt x="90" y="722"/>
                    <a:pt x="74" y="722"/>
                  </a:cubicBezTo>
                  <a:cubicBezTo>
                    <a:pt x="30" y="722"/>
                    <a:pt x="1" y="753"/>
                    <a:pt x="25" y="801"/>
                  </a:cubicBezTo>
                  <a:cubicBezTo>
                    <a:pt x="208" y="1045"/>
                    <a:pt x="415" y="1140"/>
                    <a:pt x="647" y="1140"/>
                  </a:cubicBezTo>
                  <a:cubicBezTo>
                    <a:pt x="796" y="1140"/>
                    <a:pt x="956" y="1100"/>
                    <a:pt x="1126" y="1035"/>
                  </a:cubicBezTo>
                  <a:cubicBezTo>
                    <a:pt x="1660" y="801"/>
                    <a:pt x="2060" y="468"/>
                    <a:pt x="2627" y="368"/>
                  </a:cubicBezTo>
                  <a:cubicBezTo>
                    <a:pt x="3062" y="216"/>
                    <a:pt x="3497" y="163"/>
                    <a:pt x="3941" y="163"/>
                  </a:cubicBezTo>
                  <a:cubicBezTo>
                    <a:pt x="4178" y="163"/>
                    <a:pt x="4418" y="178"/>
                    <a:pt x="4662" y="201"/>
                  </a:cubicBezTo>
                  <a:cubicBezTo>
                    <a:pt x="4662" y="168"/>
                    <a:pt x="4695" y="101"/>
                    <a:pt x="4662" y="101"/>
                  </a:cubicBezTo>
                  <a:cubicBezTo>
                    <a:pt x="4362" y="34"/>
                    <a:pt x="4070" y="1"/>
                    <a:pt x="37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503;p69">
              <a:extLst>
                <a:ext uri="{FF2B5EF4-FFF2-40B4-BE49-F238E27FC236}">
                  <a16:creationId xmlns:a16="http://schemas.microsoft.com/office/drawing/2014/main" id="{BD2BF91A-A6F2-43FE-B765-CDEF9AEC72AD}"/>
                </a:ext>
              </a:extLst>
            </p:cNvPr>
            <p:cNvSpPr/>
            <p:nvPr/>
          </p:nvSpPr>
          <p:spPr>
            <a:xfrm>
              <a:off x="3848125" y="2401600"/>
              <a:ext cx="66575" cy="14025"/>
            </a:xfrm>
            <a:custGeom>
              <a:avLst/>
              <a:gdLst/>
              <a:ahLst/>
              <a:cxnLst/>
              <a:rect l="l" t="t" r="r" b="b"/>
              <a:pathLst>
                <a:path w="2663" h="561" extrusionOk="0">
                  <a:moveTo>
                    <a:pt x="41" y="0"/>
                  </a:moveTo>
                  <a:cubicBezTo>
                    <a:pt x="17" y="0"/>
                    <a:pt x="1" y="43"/>
                    <a:pt x="28" y="43"/>
                  </a:cubicBezTo>
                  <a:cubicBezTo>
                    <a:pt x="634" y="333"/>
                    <a:pt x="1366" y="561"/>
                    <a:pt x="2058" y="561"/>
                  </a:cubicBezTo>
                  <a:cubicBezTo>
                    <a:pt x="2241" y="561"/>
                    <a:pt x="2422" y="545"/>
                    <a:pt x="2596" y="510"/>
                  </a:cubicBezTo>
                  <a:cubicBezTo>
                    <a:pt x="2663" y="510"/>
                    <a:pt x="2663" y="410"/>
                    <a:pt x="2596" y="410"/>
                  </a:cubicBezTo>
                  <a:cubicBezTo>
                    <a:pt x="1695" y="376"/>
                    <a:pt x="895" y="343"/>
                    <a:pt x="61" y="9"/>
                  </a:cubicBezTo>
                  <a:cubicBezTo>
                    <a:pt x="54" y="3"/>
                    <a:pt x="48" y="0"/>
                    <a:pt x="4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504;p69">
              <a:extLst>
                <a:ext uri="{FF2B5EF4-FFF2-40B4-BE49-F238E27FC236}">
                  <a16:creationId xmlns:a16="http://schemas.microsoft.com/office/drawing/2014/main" id="{57CCBD93-3DFE-4842-A1B1-915AB4B338C0}"/>
                </a:ext>
              </a:extLst>
            </p:cNvPr>
            <p:cNvSpPr/>
            <p:nvPr/>
          </p:nvSpPr>
          <p:spPr>
            <a:xfrm>
              <a:off x="3861300" y="2475425"/>
              <a:ext cx="78425" cy="18575"/>
            </a:xfrm>
            <a:custGeom>
              <a:avLst/>
              <a:gdLst/>
              <a:ahLst/>
              <a:cxnLst/>
              <a:rect l="l" t="t" r="r" b="b"/>
              <a:pathLst>
                <a:path w="3137" h="743" extrusionOk="0">
                  <a:moveTo>
                    <a:pt x="928" y="0"/>
                  </a:moveTo>
                  <a:cubicBezTo>
                    <a:pt x="416" y="0"/>
                    <a:pt x="14" y="166"/>
                    <a:pt x="1" y="692"/>
                  </a:cubicBezTo>
                  <a:cubicBezTo>
                    <a:pt x="1" y="726"/>
                    <a:pt x="34" y="742"/>
                    <a:pt x="68" y="742"/>
                  </a:cubicBezTo>
                  <a:cubicBezTo>
                    <a:pt x="101" y="742"/>
                    <a:pt x="134" y="726"/>
                    <a:pt x="134" y="692"/>
                  </a:cubicBezTo>
                  <a:cubicBezTo>
                    <a:pt x="213" y="300"/>
                    <a:pt x="568" y="174"/>
                    <a:pt x="1010" y="174"/>
                  </a:cubicBezTo>
                  <a:cubicBezTo>
                    <a:pt x="1698" y="174"/>
                    <a:pt x="2597" y="478"/>
                    <a:pt x="3003" y="559"/>
                  </a:cubicBezTo>
                  <a:cubicBezTo>
                    <a:pt x="3103" y="559"/>
                    <a:pt x="3136" y="459"/>
                    <a:pt x="3036" y="459"/>
                  </a:cubicBezTo>
                  <a:cubicBezTo>
                    <a:pt x="2679" y="360"/>
                    <a:pt x="1683" y="0"/>
                    <a:pt x="9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505;p69">
              <a:extLst>
                <a:ext uri="{FF2B5EF4-FFF2-40B4-BE49-F238E27FC236}">
                  <a16:creationId xmlns:a16="http://schemas.microsoft.com/office/drawing/2014/main" id="{125DC27F-F1C4-4E13-843F-8788D8412CFA}"/>
                </a:ext>
              </a:extLst>
            </p:cNvPr>
            <p:cNvSpPr/>
            <p:nvPr/>
          </p:nvSpPr>
          <p:spPr>
            <a:xfrm>
              <a:off x="3814025" y="2500350"/>
              <a:ext cx="72325" cy="43675"/>
            </a:xfrm>
            <a:custGeom>
              <a:avLst/>
              <a:gdLst/>
              <a:ahLst/>
              <a:cxnLst/>
              <a:rect l="l" t="t" r="r" b="b"/>
              <a:pathLst>
                <a:path w="2893" h="1747" extrusionOk="0">
                  <a:moveTo>
                    <a:pt x="54" y="0"/>
                  </a:moveTo>
                  <a:cubicBezTo>
                    <a:pt x="26" y="0"/>
                    <a:pt x="1" y="39"/>
                    <a:pt x="24" y="62"/>
                  </a:cubicBezTo>
                  <a:cubicBezTo>
                    <a:pt x="191" y="429"/>
                    <a:pt x="424" y="729"/>
                    <a:pt x="824" y="863"/>
                  </a:cubicBezTo>
                  <a:cubicBezTo>
                    <a:pt x="1358" y="1063"/>
                    <a:pt x="2726" y="696"/>
                    <a:pt x="2659" y="1697"/>
                  </a:cubicBezTo>
                  <a:cubicBezTo>
                    <a:pt x="2659" y="1730"/>
                    <a:pt x="2676" y="1747"/>
                    <a:pt x="2697" y="1747"/>
                  </a:cubicBezTo>
                  <a:cubicBezTo>
                    <a:pt x="2717" y="1747"/>
                    <a:pt x="2743" y="1730"/>
                    <a:pt x="2759" y="1697"/>
                  </a:cubicBezTo>
                  <a:cubicBezTo>
                    <a:pt x="2893" y="1297"/>
                    <a:pt x="2659" y="1030"/>
                    <a:pt x="2326" y="896"/>
                  </a:cubicBezTo>
                  <a:cubicBezTo>
                    <a:pt x="2125" y="807"/>
                    <a:pt x="1925" y="792"/>
                    <a:pt x="1725" y="792"/>
                  </a:cubicBezTo>
                  <a:cubicBezTo>
                    <a:pt x="1625" y="792"/>
                    <a:pt x="1525" y="796"/>
                    <a:pt x="1425" y="796"/>
                  </a:cubicBezTo>
                  <a:cubicBezTo>
                    <a:pt x="858" y="763"/>
                    <a:pt x="391" y="563"/>
                    <a:pt x="91" y="29"/>
                  </a:cubicBezTo>
                  <a:cubicBezTo>
                    <a:pt x="80" y="8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506;p69">
              <a:extLst>
                <a:ext uri="{FF2B5EF4-FFF2-40B4-BE49-F238E27FC236}">
                  <a16:creationId xmlns:a16="http://schemas.microsoft.com/office/drawing/2014/main" id="{DC91EAB6-5932-46CA-9593-EC598AC6B641}"/>
                </a:ext>
              </a:extLst>
            </p:cNvPr>
            <p:cNvSpPr/>
            <p:nvPr/>
          </p:nvSpPr>
          <p:spPr>
            <a:xfrm>
              <a:off x="3823150" y="2563525"/>
              <a:ext cx="80725" cy="41800"/>
            </a:xfrm>
            <a:custGeom>
              <a:avLst/>
              <a:gdLst/>
              <a:ahLst/>
              <a:cxnLst/>
              <a:rect l="l" t="t" r="r" b="b"/>
              <a:pathLst>
                <a:path w="3229" h="1672" extrusionOk="0">
                  <a:moveTo>
                    <a:pt x="708" y="1"/>
                  </a:moveTo>
                  <a:cubicBezTo>
                    <a:pt x="444" y="1"/>
                    <a:pt x="191" y="103"/>
                    <a:pt x="26" y="371"/>
                  </a:cubicBezTo>
                  <a:cubicBezTo>
                    <a:pt x="0" y="396"/>
                    <a:pt x="33" y="460"/>
                    <a:pt x="79" y="460"/>
                  </a:cubicBezTo>
                  <a:cubicBezTo>
                    <a:pt x="94" y="460"/>
                    <a:pt x="110" y="453"/>
                    <a:pt x="126" y="437"/>
                  </a:cubicBezTo>
                  <a:cubicBezTo>
                    <a:pt x="329" y="271"/>
                    <a:pt x="522" y="202"/>
                    <a:pt x="709" y="202"/>
                  </a:cubicBezTo>
                  <a:cubicBezTo>
                    <a:pt x="1533" y="202"/>
                    <a:pt x="2231" y="1536"/>
                    <a:pt x="3128" y="1672"/>
                  </a:cubicBezTo>
                  <a:cubicBezTo>
                    <a:pt x="3195" y="1672"/>
                    <a:pt x="3228" y="1572"/>
                    <a:pt x="3161" y="1538"/>
                  </a:cubicBezTo>
                  <a:cubicBezTo>
                    <a:pt x="2327" y="1271"/>
                    <a:pt x="1994" y="437"/>
                    <a:pt x="1193" y="104"/>
                  </a:cubicBezTo>
                  <a:cubicBezTo>
                    <a:pt x="1040" y="40"/>
                    <a:pt x="872" y="1"/>
                    <a:pt x="7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507;p69">
              <a:extLst>
                <a:ext uri="{FF2B5EF4-FFF2-40B4-BE49-F238E27FC236}">
                  <a16:creationId xmlns:a16="http://schemas.microsoft.com/office/drawing/2014/main" id="{D3834FCF-E36E-4447-8799-300DD1BF8567}"/>
                </a:ext>
              </a:extLst>
            </p:cNvPr>
            <p:cNvSpPr/>
            <p:nvPr/>
          </p:nvSpPr>
          <p:spPr>
            <a:xfrm>
              <a:off x="3793175" y="2614475"/>
              <a:ext cx="71500" cy="12675"/>
            </a:xfrm>
            <a:custGeom>
              <a:avLst/>
              <a:gdLst/>
              <a:ahLst/>
              <a:cxnLst/>
              <a:rect l="l" t="t" r="r" b="b"/>
              <a:pathLst>
                <a:path w="2860" h="507" extrusionOk="0">
                  <a:moveTo>
                    <a:pt x="2259" y="1"/>
                  </a:moveTo>
                  <a:cubicBezTo>
                    <a:pt x="1992" y="1"/>
                    <a:pt x="1658" y="167"/>
                    <a:pt x="1358" y="201"/>
                  </a:cubicBezTo>
                  <a:cubicBezTo>
                    <a:pt x="1278" y="206"/>
                    <a:pt x="1200" y="209"/>
                    <a:pt x="1123" y="209"/>
                  </a:cubicBezTo>
                  <a:cubicBezTo>
                    <a:pt x="753" y="209"/>
                    <a:pt x="417" y="144"/>
                    <a:pt x="57" y="34"/>
                  </a:cubicBezTo>
                  <a:cubicBezTo>
                    <a:pt x="48" y="24"/>
                    <a:pt x="38" y="20"/>
                    <a:pt x="30" y="20"/>
                  </a:cubicBezTo>
                  <a:cubicBezTo>
                    <a:pt x="10" y="20"/>
                    <a:pt x="0" y="44"/>
                    <a:pt x="24" y="67"/>
                  </a:cubicBezTo>
                  <a:cubicBezTo>
                    <a:pt x="358" y="234"/>
                    <a:pt x="691" y="334"/>
                    <a:pt x="1058" y="334"/>
                  </a:cubicBezTo>
                  <a:cubicBezTo>
                    <a:pt x="1254" y="334"/>
                    <a:pt x="1774" y="219"/>
                    <a:pt x="2182" y="219"/>
                  </a:cubicBezTo>
                  <a:cubicBezTo>
                    <a:pt x="2467" y="219"/>
                    <a:pt x="2698" y="275"/>
                    <a:pt x="2726" y="468"/>
                  </a:cubicBezTo>
                  <a:cubicBezTo>
                    <a:pt x="2726" y="496"/>
                    <a:pt x="2750" y="506"/>
                    <a:pt x="2777" y="506"/>
                  </a:cubicBezTo>
                  <a:cubicBezTo>
                    <a:pt x="2815" y="506"/>
                    <a:pt x="2859" y="487"/>
                    <a:pt x="2859" y="468"/>
                  </a:cubicBezTo>
                  <a:cubicBezTo>
                    <a:pt x="2859" y="134"/>
                    <a:pt x="2592" y="1"/>
                    <a:pt x="225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508;p69">
              <a:extLst>
                <a:ext uri="{FF2B5EF4-FFF2-40B4-BE49-F238E27FC236}">
                  <a16:creationId xmlns:a16="http://schemas.microsoft.com/office/drawing/2014/main" id="{FAAC4963-E2F5-410F-9090-C3BE8709111F}"/>
                </a:ext>
              </a:extLst>
            </p:cNvPr>
            <p:cNvSpPr/>
            <p:nvPr/>
          </p:nvSpPr>
          <p:spPr>
            <a:xfrm>
              <a:off x="3802925" y="2664350"/>
              <a:ext cx="75925" cy="25200"/>
            </a:xfrm>
            <a:custGeom>
              <a:avLst/>
              <a:gdLst/>
              <a:ahLst/>
              <a:cxnLst/>
              <a:rect l="l" t="t" r="r" b="b"/>
              <a:pathLst>
                <a:path w="3037" h="1008" extrusionOk="0">
                  <a:moveTo>
                    <a:pt x="956" y="1"/>
                  </a:moveTo>
                  <a:cubicBezTo>
                    <a:pt x="666" y="1"/>
                    <a:pt x="376" y="55"/>
                    <a:pt x="101" y="174"/>
                  </a:cubicBezTo>
                  <a:cubicBezTo>
                    <a:pt x="1" y="207"/>
                    <a:pt x="34" y="307"/>
                    <a:pt x="134" y="307"/>
                  </a:cubicBezTo>
                  <a:cubicBezTo>
                    <a:pt x="417" y="243"/>
                    <a:pt x="694" y="210"/>
                    <a:pt x="964" y="210"/>
                  </a:cubicBezTo>
                  <a:cubicBezTo>
                    <a:pt x="1684" y="210"/>
                    <a:pt x="2354" y="450"/>
                    <a:pt x="2936" y="1008"/>
                  </a:cubicBezTo>
                  <a:cubicBezTo>
                    <a:pt x="2970" y="1008"/>
                    <a:pt x="3036" y="974"/>
                    <a:pt x="3003" y="908"/>
                  </a:cubicBezTo>
                  <a:cubicBezTo>
                    <a:pt x="2495" y="375"/>
                    <a:pt x="1724" y="1"/>
                    <a:pt x="95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509;p69">
              <a:extLst>
                <a:ext uri="{FF2B5EF4-FFF2-40B4-BE49-F238E27FC236}">
                  <a16:creationId xmlns:a16="http://schemas.microsoft.com/office/drawing/2014/main" id="{180316C0-36E4-48DD-9674-9FB1A0E6B053}"/>
                </a:ext>
              </a:extLst>
            </p:cNvPr>
            <p:cNvSpPr/>
            <p:nvPr/>
          </p:nvSpPr>
          <p:spPr>
            <a:xfrm>
              <a:off x="3668175" y="2138825"/>
              <a:ext cx="133125" cy="43975"/>
            </a:xfrm>
            <a:custGeom>
              <a:avLst/>
              <a:gdLst/>
              <a:ahLst/>
              <a:cxnLst/>
              <a:rect l="l" t="t" r="r" b="b"/>
              <a:pathLst>
                <a:path w="5325" h="1759" extrusionOk="0">
                  <a:moveTo>
                    <a:pt x="4511" y="1"/>
                  </a:moveTo>
                  <a:cubicBezTo>
                    <a:pt x="3193" y="1"/>
                    <a:pt x="2153" y="1626"/>
                    <a:pt x="787" y="1626"/>
                  </a:cubicBezTo>
                  <a:cubicBezTo>
                    <a:pt x="564" y="1626"/>
                    <a:pt x="331" y="1582"/>
                    <a:pt x="87" y="1481"/>
                  </a:cubicBezTo>
                  <a:cubicBezTo>
                    <a:pt x="74" y="1468"/>
                    <a:pt x="62" y="1462"/>
                    <a:pt x="52" y="1462"/>
                  </a:cubicBezTo>
                  <a:cubicBezTo>
                    <a:pt x="11" y="1462"/>
                    <a:pt x="0" y="1554"/>
                    <a:pt x="54" y="1581"/>
                  </a:cubicBezTo>
                  <a:cubicBezTo>
                    <a:pt x="328" y="1706"/>
                    <a:pt x="586" y="1759"/>
                    <a:pt x="835" y="1759"/>
                  </a:cubicBezTo>
                  <a:cubicBezTo>
                    <a:pt x="2198" y="1759"/>
                    <a:pt x="3241" y="162"/>
                    <a:pt x="4661" y="162"/>
                  </a:cubicBezTo>
                  <a:cubicBezTo>
                    <a:pt x="4842" y="162"/>
                    <a:pt x="5029" y="188"/>
                    <a:pt x="5224" y="246"/>
                  </a:cubicBezTo>
                  <a:cubicBezTo>
                    <a:pt x="5257" y="246"/>
                    <a:pt x="5324" y="180"/>
                    <a:pt x="5257" y="180"/>
                  </a:cubicBezTo>
                  <a:cubicBezTo>
                    <a:pt x="4997" y="54"/>
                    <a:pt x="4750" y="1"/>
                    <a:pt x="45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510;p69">
              <a:extLst>
                <a:ext uri="{FF2B5EF4-FFF2-40B4-BE49-F238E27FC236}">
                  <a16:creationId xmlns:a16="http://schemas.microsoft.com/office/drawing/2014/main" id="{7E0039EA-E105-4B54-B720-BF9F4A8B9E3B}"/>
                </a:ext>
              </a:extLst>
            </p:cNvPr>
            <p:cNvSpPr/>
            <p:nvPr/>
          </p:nvSpPr>
          <p:spPr>
            <a:xfrm>
              <a:off x="3493550" y="2122850"/>
              <a:ext cx="120950" cy="26900"/>
            </a:xfrm>
            <a:custGeom>
              <a:avLst/>
              <a:gdLst/>
              <a:ahLst/>
              <a:cxnLst/>
              <a:rect l="l" t="t" r="r" b="b"/>
              <a:pathLst>
                <a:path w="4838" h="1076" extrusionOk="0">
                  <a:moveTo>
                    <a:pt x="1614" y="1"/>
                  </a:moveTo>
                  <a:cubicBezTo>
                    <a:pt x="1066" y="1"/>
                    <a:pt x="522" y="120"/>
                    <a:pt x="0" y="285"/>
                  </a:cubicBezTo>
                  <a:cubicBezTo>
                    <a:pt x="0" y="318"/>
                    <a:pt x="0" y="352"/>
                    <a:pt x="34" y="352"/>
                  </a:cubicBezTo>
                  <a:cubicBezTo>
                    <a:pt x="509" y="238"/>
                    <a:pt x="983" y="135"/>
                    <a:pt x="1458" y="135"/>
                  </a:cubicBezTo>
                  <a:cubicBezTo>
                    <a:pt x="1817" y="135"/>
                    <a:pt x="2176" y="194"/>
                    <a:pt x="2536" y="352"/>
                  </a:cubicBezTo>
                  <a:cubicBezTo>
                    <a:pt x="3003" y="552"/>
                    <a:pt x="3369" y="985"/>
                    <a:pt x="3870" y="1052"/>
                  </a:cubicBezTo>
                  <a:cubicBezTo>
                    <a:pt x="3942" y="1068"/>
                    <a:pt x="4013" y="1075"/>
                    <a:pt x="4081" y="1075"/>
                  </a:cubicBezTo>
                  <a:cubicBezTo>
                    <a:pt x="4454" y="1075"/>
                    <a:pt x="4753" y="852"/>
                    <a:pt x="4837" y="485"/>
                  </a:cubicBezTo>
                  <a:cubicBezTo>
                    <a:pt x="4837" y="462"/>
                    <a:pt x="4790" y="423"/>
                    <a:pt x="4760" y="423"/>
                  </a:cubicBezTo>
                  <a:cubicBezTo>
                    <a:pt x="4747" y="423"/>
                    <a:pt x="4737" y="431"/>
                    <a:pt x="4737" y="452"/>
                  </a:cubicBezTo>
                  <a:cubicBezTo>
                    <a:pt x="4638" y="739"/>
                    <a:pt x="4435" y="845"/>
                    <a:pt x="4179" y="845"/>
                  </a:cubicBezTo>
                  <a:cubicBezTo>
                    <a:pt x="3487" y="845"/>
                    <a:pt x="2407" y="67"/>
                    <a:pt x="1968" y="18"/>
                  </a:cubicBezTo>
                  <a:cubicBezTo>
                    <a:pt x="1850" y="6"/>
                    <a:pt x="1732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511;p69">
              <a:extLst>
                <a:ext uri="{FF2B5EF4-FFF2-40B4-BE49-F238E27FC236}">
                  <a16:creationId xmlns:a16="http://schemas.microsoft.com/office/drawing/2014/main" id="{0CA19165-5568-40FA-91E4-21D509638985}"/>
                </a:ext>
              </a:extLst>
            </p:cNvPr>
            <p:cNvSpPr/>
            <p:nvPr/>
          </p:nvSpPr>
          <p:spPr>
            <a:xfrm>
              <a:off x="3649500" y="2106275"/>
              <a:ext cx="101275" cy="30375"/>
            </a:xfrm>
            <a:custGeom>
              <a:avLst/>
              <a:gdLst/>
              <a:ahLst/>
              <a:cxnLst/>
              <a:rect l="l" t="t" r="r" b="b"/>
              <a:pathLst>
                <a:path w="4051" h="1215" extrusionOk="0">
                  <a:moveTo>
                    <a:pt x="3977" y="0"/>
                  </a:moveTo>
                  <a:cubicBezTo>
                    <a:pt x="3962" y="0"/>
                    <a:pt x="3946" y="4"/>
                    <a:pt x="3936" y="14"/>
                  </a:cubicBezTo>
                  <a:cubicBezTo>
                    <a:pt x="3693" y="420"/>
                    <a:pt x="3361" y="543"/>
                    <a:pt x="2989" y="543"/>
                  </a:cubicBezTo>
                  <a:cubicBezTo>
                    <a:pt x="2408" y="543"/>
                    <a:pt x="1728" y="240"/>
                    <a:pt x="1140" y="240"/>
                  </a:cubicBezTo>
                  <a:cubicBezTo>
                    <a:pt x="1023" y="240"/>
                    <a:pt x="909" y="252"/>
                    <a:pt x="801" y="281"/>
                  </a:cubicBezTo>
                  <a:cubicBezTo>
                    <a:pt x="334" y="381"/>
                    <a:pt x="0" y="714"/>
                    <a:pt x="67" y="1215"/>
                  </a:cubicBezTo>
                  <a:cubicBezTo>
                    <a:pt x="100" y="1215"/>
                    <a:pt x="134" y="1215"/>
                    <a:pt x="134" y="1181"/>
                  </a:cubicBezTo>
                  <a:cubicBezTo>
                    <a:pt x="334" y="948"/>
                    <a:pt x="567" y="648"/>
                    <a:pt x="767" y="381"/>
                  </a:cubicBezTo>
                  <a:cubicBezTo>
                    <a:pt x="885" y="342"/>
                    <a:pt x="1025" y="326"/>
                    <a:pt x="1161" y="326"/>
                  </a:cubicBezTo>
                  <a:cubicBezTo>
                    <a:pt x="1257" y="326"/>
                    <a:pt x="1352" y="334"/>
                    <a:pt x="1435" y="348"/>
                  </a:cubicBezTo>
                  <a:cubicBezTo>
                    <a:pt x="1635" y="381"/>
                    <a:pt x="1801" y="414"/>
                    <a:pt x="2002" y="481"/>
                  </a:cubicBezTo>
                  <a:cubicBezTo>
                    <a:pt x="2359" y="540"/>
                    <a:pt x="2689" y="653"/>
                    <a:pt x="3017" y="653"/>
                  </a:cubicBezTo>
                  <a:cubicBezTo>
                    <a:pt x="3056" y="653"/>
                    <a:pt x="3096" y="651"/>
                    <a:pt x="3136" y="648"/>
                  </a:cubicBezTo>
                  <a:cubicBezTo>
                    <a:pt x="3569" y="614"/>
                    <a:pt x="3836" y="381"/>
                    <a:pt x="4003" y="47"/>
                  </a:cubicBezTo>
                  <a:cubicBezTo>
                    <a:pt x="4050" y="24"/>
                    <a:pt x="4014" y="0"/>
                    <a:pt x="39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512;p69">
              <a:extLst>
                <a:ext uri="{FF2B5EF4-FFF2-40B4-BE49-F238E27FC236}">
                  <a16:creationId xmlns:a16="http://schemas.microsoft.com/office/drawing/2014/main" id="{D3137C0D-FAB2-4E16-A1EB-03A94E0DB17E}"/>
                </a:ext>
              </a:extLst>
            </p:cNvPr>
            <p:cNvSpPr/>
            <p:nvPr/>
          </p:nvSpPr>
          <p:spPr>
            <a:xfrm>
              <a:off x="3441000" y="1725500"/>
              <a:ext cx="141800" cy="138475"/>
            </a:xfrm>
            <a:custGeom>
              <a:avLst/>
              <a:gdLst/>
              <a:ahLst/>
              <a:cxnLst/>
              <a:rect l="l" t="t" r="r" b="b"/>
              <a:pathLst>
                <a:path w="5672" h="5539" extrusionOk="0">
                  <a:moveTo>
                    <a:pt x="5672" y="1"/>
                  </a:moveTo>
                  <a:lnTo>
                    <a:pt x="1" y="268"/>
                  </a:lnTo>
                  <a:lnTo>
                    <a:pt x="1" y="4871"/>
                  </a:lnTo>
                  <a:lnTo>
                    <a:pt x="4471" y="5538"/>
                  </a:lnTo>
                  <a:lnTo>
                    <a:pt x="5672" y="1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513;p69">
              <a:extLst>
                <a:ext uri="{FF2B5EF4-FFF2-40B4-BE49-F238E27FC236}">
                  <a16:creationId xmlns:a16="http://schemas.microsoft.com/office/drawing/2014/main" id="{A494D2CB-BFB5-46B2-91DA-8F4A11B7D769}"/>
                </a:ext>
              </a:extLst>
            </p:cNvPr>
            <p:cNvSpPr/>
            <p:nvPr/>
          </p:nvSpPr>
          <p:spPr>
            <a:xfrm>
              <a:off x="3673675" y="1718825"/>
              <a:ext cx="140125" cy="180175"/>
            </a:xfrm>
            <a:custGeom>
              <a:avLst/>
              <a:gdLst/>
              <a:ahLst/>
              <a:cxnLst/>
              <a:rect l="l" t="t" r="r" b="b"/>
              <a:pathLst>
                <a:path w="5605" h="7207" extrusionOk="0">
                  <a:moveTo>
                    <a:pt x="1" y="1"/>
                  </a:moveTo>
                  <a:lnTo>
                    <a:pt x="3103" y="7206"/>
                  </a:lnTo>
                  <a:lnTo>
                    <a:pt x="5605" y="5338"/>
                  </a:lnTo>
                  <a:cubicBezTo>
                    <a:pt x="4537" y="3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514;p69">
              <a:extLst>
                <a:ext uri="{FF2B5EF4-FFF2-40B4-BE49-F238E27FC236}">
                  <a16:creationId xmlns:a16="http://schemas.microsoft.com/office/drawing/2014/main" id="{1C9DD209-C5B2-4D40-BE18-B556FB07D116}"/>
                </a:ext>
              </a:extLst>
            </p:cNvPr>
            <p:cNvSpPr/>
            <p:nvPr/>
          </p:nvSpPr>
          <p:spPr>
            <a:xfrm>
              <a:off x="3719550" y="1823075"/>
              <a:ext cx="42550" cy="88500"/>
            </a:xfrm>
            <a:custGeom>
              <a:avLst/>
              <a:gdLst/>
              <a:ahLst/>
              <a:cxnLst/>
              <a:rect l="l" t="t" r="r" b="b"/>
              <a:pathLst>
                <a:path w="1702" h="3540" extrusionOk="0">
                  <a:moveTo>
                    <a:pt x="34" y="1"/>
                  </a:moveTo>
                  <a:cubicBezTo>
                    <a:pt x="0" y="367"/>
                    <a:pt x="200" y="668"/>
                    <a:pt x="501" y="868"/>
                  </a:cubicBezTo>
                  <a:cubicBezTo>
                    <a:pt x="968" y="1268"/>
                    <a:pt x="1435" y="1535"/>
                    <a:pt x="1435" y="2169"/>
                  </a:cubicBezTo>
                  <a:cubicBezTo>
                    <a:pt x="1435" y="2636"/>
                    <a:pt x="1301" y="3036"/>
                    <a:pt x="1168" y="3470"/>
                  </a:cubicBezTo>
                  <a:cubicBezTo>
                    <a:pt x="1147" y="3511"/>
                    <a:pt x="1190" y="3539"/>
                    <a:pt x="1234" y="3539"/>
                  </a:cubicBezTo>
                  <a:cubicBezTo>
                    <a:pt x="1261" y="3539"/>
                    <a:pt x="1288" y="3529"/>
                    <a:pt x="1301" y="3503"/>
                  </a:cubicBezTo>
                  <a:cubicBezTo>
                    <a:pt x="1501" y="2903"/>
                    <a:pt x="1701" y="2302"/>
                    <a:pt x="1468" y="1668"/>
                  </a:cubicBezTo>
                  <a:cubicBezTo>
                    <a:pt x="1201" y="1035"/>
                    <a:pt x="34" y="80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515;p69">
              <a:extLst>
                <a:ext uri="{FF2B5EF4-FFF2-40B4-BE49-F238E27FC236}">
                  <a16:creationId xmlns:a16="http://schemas.microsoft.com/office/drawing/2014/main" id="{7A0E2F0D-737F-401E-AB77-ED4E1AFCAD72}"/>
                </a:ext>
              </a:extLst>
            </p:cNvPr>
            <p:cNvSpPr/>
            <p:nvPr/>
          </p:nvSpPr>
          <p:spPr>
            <a:xfrm>
              <a:off x="3577300" y="1897825"/>
              <a:ext cx="87850" cy="31650"/>
            </a:xfrm>
            <a:custGeom>
              <a:avLst/>
              <a:gdLst/>
              <a:ahLst/>
              <a:cxnLst/>
              <a:rect l="l" t="t" r="r" b="b"/>
              <a:pathLst>
                <a:path w="3514" h="1266" extrusionOk="0">
                  <a:moveTo>
                    <a:pt x="9" y="675"/>
                  </a:moveTo>
                  <a:lnTo>
                    <a:pt x="9" y="675"/>
                  </a:lnTo>
                  <a:cubicBezTo>
                    <a:pt x="3" y="675"/>
                    <a:pt x="0" y="694"/>
                    <a:pt x="19" y="713"/>
                  </a:cubicBezTo>
                  <a:cubicBezTo>
                    <a:pt x="19" y="685"/>
                    <a:pt x="14" y="675"/>
                    <a:pt x="9" y="675"/>
                  </a:cubicBezTo>
                  <a:close/>
                  <a:moveTo>
                    <a:pt x="3395" y="0"/>
                  </a:moveTo>
                  <a:cubicBezTo>
                    <a:pt x="3378" y="0"/>
                    <a:pt x="3364" y="4"/>
                    <a:pt x="3355" y="13"/>
                  </a:cubicBezTo>
                  <a:cubicBezTo>
                    <a:pt x="2900" y="758"/>
                    <a:pt x="2174" y="1131"/>
                    <a:pt x="1410" y="1131"/>
                  </a:cubicBezTo>
                  <a:cubicBezTo>
                    <a:pt x="944" y="1131"/>
                    <a:pt x="462" y="992"/>
                    <a:pt x="19" y="713"/>
                  </a:cubicBezTo>
                  <a:lnTo>
                    <a:pt x="19" y="713"/>
                  </a:lnTo>
                  <a:cubicBezTo>
                    <a:pt x="463" y="1092"/>
                    <a:pt x="973" y="1266"/>
                    <a:pt x="1476" y="1266"/>
                  </a:cubicBezTo>
                  <a:cubicBezTo>
                    <a:pt x="2258" y="1266"/>
                    <a:pt x="3022" y="844"/>
                    <a:pt x="3489" y="113"/>
                  </a:cubicBezTo>
                  <a:cubicBezTo>
                    <a:pt x="3514" y="38"/>
                    <a:pt x="3445" y="0"/>
                    <a:pt x="339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516;p69">
              <a:extLst>
                <a:ext uri="{FF2B5EF4-FFF2-40B4-BE49-F238E27FC236}">
                  <a16:creationId xmlns:a16="http://schemas.microsoft.com/office/drawing/2014/main" id="{ECABDBAA-019B-4A0A-80A2-8C3C77AC0E89}"/>
                </a:ext>
              </a:extLst>
            </p:cNvPr>
            <p:cNvSpPr/>
            <p:nvPr/>
          </p:nvSpPr>
          <p:spPr>
            <a:xfrm>
              <a:off x="3438500" y="1729200"/>
              <a:ext cx="13125" cy="122600"/>
            </a:xfrm>
            <a:custGeom>
              <a:avLst/>
              <a:gdLst/>
              <a:ahLst/>
              <a:cxnLst/>
              <a:rect l="l" t="t" r="r" b="b"/>
              <a:pathLst>
                <a:path w="525" h="4904" extrusionOk="0">
                  <a:moveTo>
                    <a:pt x="224" y="0"/>
                  </a:moveTo>
                  <a:cubicBezTo>
                    <a:pt x="211" y="0"/>
                    <a:pt x="201" y="14"/>
                    <a:pt x="201" y="53"/>
                  </a:cubicBezTo>
                  <a:cubicBezTo>
                    <a:pt x="1" y="1621"/>
                    <a:pt x="68" y="3289"/>
                    <a:pt x="401" y="4890"/>
                  </a:cubicBezTo>
                  <a:cubicBezTo>
                    <a:pt x="411" y="4899"/>
                    <a:pt x="426" y="4903"/>
                    <a:pt x="443" y="4903"/>
                  </a:cubicBezTo>
                  <a:cubicBezTo>
                    <a:pt x="482" y="4903"/>
                    <a:pt x="525" y="4880"/>
                    <a:pt x="501" y="4856"/>
                  </a:cubicBezTo>
                  <a:cubicBezTo>
                    <a:pt x="268" y="3222"/>
                    <a:pt x="234" y="1687"/>
                    <a:pt x="268" y="53"/>
                  </a:cubicBezTo>
                  <a:cubicBezTo>
                    <a:pt x="268" y="33"/>
                    <a:pt x="243" y="0"/>
                    <a:pt x="22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517;p69">
              <a:extLst>
                <a:ext uri="{FF2B5EF4-FFF2-40B4-BE49-F238E27FC236}">
                  <a16:creationId xmlns:a16="http://schemas.microsoft.com/office/drawing/2014/main" id="{97A5E377-EE96-4963-B6B0-E3C4475BC68A}"/>
                </a:ext>
              </a:extLst>
            </p:cNvPr>
            <p:cNvSpPr/>
            <p:nvPr/>
          </p:nvSpPr>
          <p:spPr>
            <a:xfrm>
              <a:off x="3756225" y="1847025"/>
              <a:ext cx="62425" cy="45300"/>
            </a:xfrm>
            <a:custGeom>
              <a:avLst/>
              <a:gdLst/>
              <a:ahLst/>
              <a:cxnLst/>
              <a:rect l="l" t="t" r="r" b="b"/>
              <a:pathLst>
                <a:path w="2497" h="1812" extrusionOk="0">
                  <a:moveTo>
                    <a:pt x="2394" y="1"/>
                  </a:moveTo>
                  <a:cubicBezTo>
                    <a:pt x="2384" y="1"/>
                    <a:pt x="2376" y="4"/>
                    <a:pt x="2369" y="10"/>
                  </a:cubicBezTo>
                  <a:cubicBezTo>
                    <a:pt x="1969" y="343"/>
                    <a:pt x="1502" y="677"/>
                    <a:pt x="1068" y="1011"/>
                  </a:cubicBezTo>
                  <a:cubicBezTo>
                    <a:pt x="701" y="1244"/>
                    <a:pt x="301" y="1478"/>
                    <a:pt x="1" y="1811"/>
                  </a:cubicBezTo>
                  <a:cubicBezTo>
                    <a:pt x="868" y="1411"/>
                    <a:pt x="1702" y="677"/>
                    <a:pt x="2469" y="77"/>
                  </a:cubicBezTo>
                  <a:cubicBezTo>
                    <a:pt x="2496" y="50"/>
                    <a:pt x="2436" y="1"/>
                    <a:pt x="23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518;p69">
              <a:extLst>
                <a:ext uri="{FF2B5EF4-FFF2-40B4-BE49-F238E27FC236}">
                  <a16:creationId xmlns:a16="http://schemas.microsoft.com/office/drawing/2014/main" id="{5EC63FA2-ACBB-4EF8-828A-B4965ACFDD9A}"/>
                </a:ext>
              </a:extLst>
            </p:cNvPr>
            <p:cNvSpPr/>
            <p:nvPr/>
          </p:nvSpPr>
          <p:spPr>
            <a:xfrm>
              <a:off x="3572825" y="1714600"/>
              <a:ext cx="115875" cy="68050"/>
            </a:xfrm>
            <a:custGeom>
              <a:avLst/>
              <a:gdLst/>
              <a:ahLst/>
              <a:cxnLst/>
              <a:rect l="l" t="t" r="r" b="b"/>
              <a:pathLst>
                <a:path w="4635" h="2722" extrusionOk="0">
                  <a:moveTo>
                    <a:pt x="4371" y="0"/>
                  </a:moveTo>
                  <a:cubicBezTo>
                    <a:pt x="4344" y="0"/>
                    <a:pt x="4314" y="29"/>
                    <a:pt x="4335" y="70"/>
                  </a:cubicBezTo>
                  <a:cubicBezTo>
                    <a:pt x="4535" y="1337"/>
                    <a:pt x="3734" y="2538"/>
                    <a:pt x="2400" y="2638"/>
                  </a:cubicBezTo>
                  <a:cubicBezTo>
                    <a:pt x="2359" y="2640"/>
                    <a:pt x="2319" y="2641"/>
                    <a:pt x="2279" y="2641"/>
                  </a:cubicBezTo>
                  <a:cubicBezTo>
                    <a:pt x="1011" y="2641"/>
                    <a:pt x="162" y="1631"/>
                    <a:pt x="65" y="370"/>
                  </a:cubicBezTo>
                  <a:cubicBezTo>
                    <a:pt x="65" y="353"/>
                    <a:pt x="57" y="345"/>
                    <a:pt x="48" y="345"/>
                  </a:cubicBezTo>
                  <a:cubicBezTo>
                    <a:pt x="40" y="345"/>
                    <a:pt x="32" y="353"/>
                    <a:pt x="32" y="370"/>
                  </a:cubicBezTo>
                  <a:cubicBezTo>
                    <a:pt x="1" y="1676"/>
                    <a:pt x="1014" y="2722"/>
                    <a:pt x="2259" y="2722"/>
                  </a:cubicBezTo>
                  <a:cubicBezTo>
                    <a:pt x="2350" y="2722"/>
                    <a:pt x="2441" y="2716"/>
                    <a:pt x="2533" y="2705"/>
                  </a:cubicBezTo>
                  <a:cubicBezTo>
                    <a:pt x="3868" y="2538"/>
                    <a:pt x="4635" y="1304"/>
                    <a:pt x="4401" y="36"/>
                  </a:cubicBezTo>
                  <a:cubicBezTo>
                    <a:pt x="4401" y="11"/>
                    <a:pt x="4387" y="0"/>
                    <a:pt x="43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519;p69">
              <a:extLst>
                <a:ext uri="{FF2B5EF4-FFF2-40B4-BE49-F238E27FC236}">
                  <a16:creationId xmlns:a16="http://schemas.microsoft.com/office/drawing/2014/main" id="{7B10C4CD-D2B0-409F-A747-244334C6EB40}"/>
                </a:ext>
              </a:extLst>
            </p:cNvPr>
            <p:cNvSpPr/>
            <p:nvPr/>
          </p:nvSpPr>
          <p:spPr>
            <a:xfrm>
              <a:off x="3540250" y="1455300"/>
              <a:ext cx="164275" cy="197025"/>
            </a:xfrm>
            <a:custGeom>
              <a:avLst/>
              <a:gdLst/>
              <a:ahLst/>
              <a:cxnLst/>
              <a:rect l="l" t="t" r="r" b="b"/>
              <a:pathLst>
                <a:path w="6571" h="7881" extrusionOk="0">
                  <a:moveTo>
                    <a:pt x="3398" y="0"/>
                  </a:moveTo>
                  <a:cubicBezTo>
                    <a:pt x="3377" y="0"/>
                    <a:pt x="3357" y="1"/>
                    <a:pt x="3336" y="1"/>
                  </a:cubicBezTo>
                  <a:lnTo>
                    <a:pt x="3236" y="1"/>
                  </a:lnTo>
                  <a:cubicBezTo>
                    <a:pt x="534" y="134"/>
                    <a:pt x="100" y="3303"/>
                    <a:pt x="34" y="4538"/>
                  </a:cubicBezTo>
                  <a:cubicBezTo>
                    <a:pt x="0" y="5805"/>
                    <a:pt x="201" y="7673"/>
                    <a:pt x="3803" y="7873"/>
                  </a:cubicBezTo>
                  <a:cubicBezTo>
                    <a:pt x="3879" y="7878"/>
                    <a:pt x="3953" y="7881"/>
                    <a:pt x="4024" y="7881"/>
                  </a:cubicBezTo>
                  <a:cubicBezTo>
                    <a:pt x="6321" y="7881"/>
                    <a:pt x="6571" y="5336"/>
                    <a:pt x="6538" y="3137"/>
                  </a:cubicBezTo>
                  <a:cubicBezTo>
                    <a:pt x="6538" y="1389"/>
                    <a:pt x="5137" y="0"/>
                    <a:pt x="3398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520;p69">
              <a:extLst>
                <a:ext uri="{FF2B5EF4-FFF2-40B4-BE49-F238E27FC236}">
                  <a16:creationId xmlns:a16="http://schemas.microsoft.com/office/drawing/2014/main" id="{E75E8FD7-AA2A-447D-AC12-9F3F573AD241}"/>
                </a:ext>
              </a:extLst>
            </p:cNvPr>
            <p:cNvSpPr/>
            <p:nvPr/>
          </p:nvSpPr>
          <p:spPr>
            <a:xfrm>
              <a:off x="3576950" y="1635450"/>
              <a:ext cx="96750" cy="133000"/>
            </a:xfrm>
            <a:custGeom>
              <a:avLst/>
              <a:gdLst/>
              <a:ahLst/>
              <a:cxnLst/>
              <a:rect l="l" t="t" r="r" b="b"/>
              <a:pathLst>
                <a:path w="3870" h="5320" extrusionOk="0">
                  <a:moveTo>
                    <a:pt x="200" y="0"/>
                  </a:moveTo>
                  <a:lnTo>
                    <a:pt x="33" y="3469"/>
                  </a:lnTo>
                  <a:cubicBezTo>
                    <a:pt x="0" y="4370"/>
                    <a:pt x="634" y="5171"/>
                    <a:pt x="1535" y="5304"/>
                  </a:cubicBezTo>
                  <a:cubicBezTo>
                    <a:pt x="1614" y="5314"/>
                    <a:pt x="1692" y="5320"/>
                    <a:pt x="1771" y="5320"/>
                  </a:cubicBezTo>
                  <a:cubicBezTo>
                    <a:pt x="2682" y="5320"/>
                    <a:pt x="3508" y="4622"/>
                    <a:pt x="3569" y="3669"/>
                  </a:cubicBezTo>
                  <a:lnTo>
                    <a:pt x="3870" y="16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521;p69">
              <a:extLst>
                <a:ext uri="{FF2B5EF4-FFF2-40B4-BE49-F238E27FC236}">
                  <a16:creationId xmlns:a16="http://schemas.microsoft.com/office/drawing/2014/main" id="{9C2B3908-D13A-4855-AF5A-60C790377D9B}"/>
                </a:ext>
              </a:extLst>
            </p:cNvPr>
            <p:cNvSpPr/>
            <p:nvPr/>
          </p:nvSpPr>
          <p:spPr>
            <a:xfrm>
              <a:off x="3688675" y="1550375"/>
              <a:ext cx="42125" cy="56550"/>
            </a:xfrm>
            <a:custGeom>
              <a:avLst/>
              <a:gdLst/>
              <a:ahLst/>
              <a:cxnLst/>
              <a:rect l="l" t="t" r="r" b="b"/>
              <a:pathLst>
                <a:path w="1685" h="2262" extrusionOk="0">
                  <a:moveTo>
                    <a:pt x="768" y="1"/>
                  </a:moveTo>
                  <a:cubicBezTo>
                    <a:pt x="535" y="34"/>
                    <a:pt x="1" y="201"/>
                    <a:pt x="68" y="534"/>
                  </a:cubicBezTo>
                  <a:lnTo>
                    <a:pt x="101" y="2202"/>
                  </a:lnTo>
                  <a:cubicBezTo>
                    <a:pt x="227" y="2243"/>
                    <a:pt x="348" y="2261"/>
                    <a:pt x="462" y="2261"/>
                  </a:cubicBezTo>
                  <a:cubicBezTo>
                    <a:pt x="1200" y="2261"/>
                    <a:pt x="1684" y="1490"/>
                    <a:pt x="1569" y="768"/>
                  </a:cubicBezTo>
                  <a:cubicBezTo>
                    <a:pt x="1469" y="368"/>
                    <a:pt x="1235" y="1"/>
                    <a:pt x="76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522;p69">
              <a:extLst>
                <a:ext uri="{FF2B5EF4-FFF2-40B4-BE49-F238E27FC236}">
                  <a16:creationId xmlns:a16="http://schemas.microsoft.com/office/drawing/2014/main" id="{AC830074-08B8-4494-94C7-01A862CFBE8D}"/>
                </a:ext>
              </a:extLst>
            </p:cNvPr>
            <p:cNvSpPr/>
            <p:nvPr/>
          </p:nvSpPr>
          <p:spPr>
            <a:xfrm>
              <a:off x="3586950" y="1511600"/>
              <a:ext cx="48400" cy="69875"/>
            </a:xfrm>
            <a:custGeom>
              <a:avLst/>
              <a:gdLst/>
              <a:ahLst/>
              <a:cxnLst/>
              <a:rect l="l" t="t" r="r" b="b"/>
              <a:pathLst>
                <a:path w="1936" h="2795" extrusionOk="0">
                  <a:moveTo>
                    <a:pt x="1885" y="1"/>
                  </a:moveTo>
                  <a:cubicBezTo>
                    <a:pt x="1860" y="1"/>
                    <a:pt x="1835" y="17"/>
                    <a:pt x="1835" y="51"/>
                  </a:cubicBezTo>
                  <a:cubicBezTo>
                    <a:pt x="1768" y="318"/>
                    <a:pt x="1501" y="1719"/>
                    <a:pt x="1235" y="1752"/>
                  </a:cubicBezTo>
                  <a:cubicBezTo>
                    <a:pt x="1168" y="1752"/>
                    <a:pt x="1001" y="1585"/>
                    <a:pt x="934" y="1552"/>
                  </a:cubicBezTo>
                  <a:cubicBezTo>
                    <a:pt x="884" y="1518"/>
                    <a:pt x="843" y="1502"/>
                    <a:pt x="797" y="1502"/>
                  </a:cubicBezTo>
                  <a:cubicBezTo>
                    <a:pt x="751" y="1502"/>
                    <a:pt x="701" y="1518"/>
                    <a:pt x="634" y="1552"/>
                  </a:cubicBezTo>
                  <a:cubicBezTo>
                    <a:pt x="0" y="1752"/>
                    <a:pt x="467" y="2552"/>
                    <a:pt x="801" y="2786"/>
                  </a:cubicBezTo>
                  <a:cubicBezTo>
                    <a:pt x="807" y="2792"/>
                    <a:pt x="815" y="2795"/>
                    <a:pt x="824" y="2795"/>
                  </a:cubicBezTo>
                  <a:cubicBezTo>
                    <a:pt x="866" y="2795"/>
                    <a:pt x="928" y="2735"/>
                    <a:pt x="901" y="2653"/>
                  </a:cubicBezTo>
                  <a:cubicBezTo>
                    <a:pt x="668" y="2486"/>
                    <a:pt x="467" y="2319"/>
                    <a:pt x="467" y="2052"/>
                  </a:cubicBezTo>
                  <a:cubicBezTo>
                    <a:pt x="467" y="1791"/>
                    <a:pt x="594" y="1685"/>
                    <a:pt x="749" y="1685"/>
                  </a:cubicBezTo>
                  <a:cubicBezTo>
                    <a:pt x="891" y="1685"/>
                    <a:pt x="1056" y="1775"/>
                    <a:pt x="1168" y="1919"/>
                  </a:cubicBezTo>
                  <a:cubicBezTo>
                    <a:pt x="1201" y="1935"/>
                    <a:pt x="1226" y="1944"/>
                    <a:pt x="1247" y="1944"/>
                  </a:cubicBezTo>
                  <a:cubicBezTo>
                    <a:pt x="1268" y="1944"/>
                    <a:pt x="1285" y="1935"/>
                    <a:pt x="1301" y="1919"/>
                  </a:cubicBezTo>
                  <a:cubicBezTo>
                    <a:pt x="1635" y="1385"/>
                    <a:pt x="1768" y="651"/>
                    <a:pt x="1935" y="51"/>
                  </a:cubicBezTo>
                  <a:cubicBezTo>
                    <a:pt x="1935" y="17"/>
                    <a:pt x="1910" y="1"/>
                    <a:pt x="188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523;p69">
              <a:extLst>
                <a:ext uri="{FF2B5EF4-FFF2-40B4-BE49-F238E27FC236}">
                  <a16:creationId xmlns:a16="http://schemas.microsoft.com/office/drawing/2014/main" id="{F4AE1EA5-E2B6-451E-BCB0-9E3E1247470B}"/>
                </a:ext>
              </a:extLst>
            </p:cNvPr>
            <p:cNvSpPr/>
            <p:nvPr/>
          </p:nvSpPr>
          <p:spPr>
            <a:xfrm>
              <a:off x="3660325" y="1537875"/>
              <a:ext cx="7150" cy="5575"/>
            </a:xfrm>
            <a:custGeom>
              <a:avLst/>
              <a:gdLst/>
              <a:ahLst/>
              <a:cxnLst/>
              <a:rect l="l" t="t" r="r" b="b"/>
              <a:pathLst>
                <a:path w="286" h="223" extrusionOk="0">
                  <a:moveTo>
                    <a:pt x="134" y="0"/>
                  </a:moveTo>
                  <a:cubicBezTo>
                    <a:pt x="34" y="0"/>
                    <a:pt x="1" y="67"/>
                    <a:pt x="34" y="100"/>
                  </a:cubicBezTo>
                  <a:cubicBezTo>
                    <a:pt x="34" y="167"/>
                    <a:pt x="34" y="201"/>
                    <a:pt x="68" y="201"/>
                  </a:cubicBezTo>
                  <a:cubicBezTo>
                    <a:pt x="98" y="216"/>
                    <a:pt x="126" y="222"/>
                    <a:pt x="151" y="222"/>
                  </a:cubicBezTo>
                  <a:cubicBezTo>
                    <a:pt x="238" y="222"/>
                    <a:pt x="286" y="145"/>
                    <a:pt x="234" y="67"/>
                  </a:cubicBezTo>
                  <a:cubicBezTo>
                    <a:pt x="201" y="34"/>
                    <a:pt x="168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524;p69">
              <a:extLst>
                <a:ext uri="{FF2B5EF4-FFF2-40B4-BE49-F238E27FC236}">
                  <a16:creationId xmlns:a16="http://schemas.microsoft.com/office/drawing/2014/main" id="{E01D8CB9-C369-435E-9757-A5168C20E4DE}"/>
                </a:ext>
              </a:extLst>
            </p:cNvPr>
            <p:cNvSpPr/>
            <p:nvPr/>
          </p:nvSpPr>
          <p:spPr>
            <a:xfrm>
              <a:off x="3582775" y="1527650"/>
              <a:ext cx="7350" cy="6125"/>
            </a:xfrm>
            <a:custGeom>
              <a:avLst/>
              <a:gdLst/>
              <a:ahLst/>
              <a:cxnLst/>
              <a:rect l="l" t="t" r="r" b="b"/>
              <a:pathLst>
                <a:path w="294" h="245" extrusionOk="0">
                  <a:moveTo>
                    <a:pt x="176" y="0"/>
                  </a:moveTo>
                  <a:cubicBezTo>
                    <a:pt x="163" y="0"/>
                    <a:pt x="149" y="3"/>
                    <a:pt x="134" y="9"/>
                  </a:cubicBezTo>
                  <a:cubicBezTo>
                    <a:pt x="1" y="76"/>
                    <a:pt x="1" y="176"/>
                    <a:pt x="134" y="243"/>
                  </a:cubicBezTo>
                  <a:lnTo>
                    <a:pt x="167" y="243"/>
                  </a:lnTo>
                  <a:cubicBezTo>
                    <a:pt x="174" y="244"/>
                    <a:pt x="180" y="245"/>
                    <a:pt x="186" y="245"/>
                  </a:cubicBezTo>
                  <a:cubicBezTo>
                    <a:pt x="289" y="245"/>
                    <a:pt x="293" y="0"/>
                    <a:pt x="1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525;p69">
              <a:extLst>
                <a:ext uri="{FF2B5EF4-FFF2-40B4-BE49-F238E27FC236}">
                  <a16:creationId xmlns:a16="http://schemas.microsoft.com/office/drawing/2014/main" id="{1DDCDB17-553B-40A6-9F4B-16EE8F486AB6}"/>
                </a:ext>
              </a:extLst>
            </p:cNvPr>
            <p:cNvSpPr/>
            <p:nvPr/>
          </p:nvSpPr>
          <p:spPr>
            <a:xfrm>
              <a:off x="3601325" y="1577575"/>
              <a:ext cx="54650" cy="21125"/>
            </a:xfrm>
            <a:custGeom>
              <a:avLst/>
              <a:gdLst/>
              <a:ahLst/>
              <a:cxnLst/>
              <a:rect l="l" t="t" r="r" b="b"/>
              <a:pathLst>
                <a:path w="2186" h="845" extrusionOk="0">
                  <a:moveTo>
                    <a:pt x="2137" y="1"/>
                  </a:moveTo>
                  <a:cubicBezTo>
                    <a:pt x="2125" y="1"/>
                    <a:pt x="2111" y="5"/>
                    <a:pt x="2094" y="14"/>
                  </a:cubicBezTo>
                  <a:cubicBezTo>
                    <a:pt x="1827" y="347"/>
                    <a:pt x="1494" y="614"/>
                    <a:pt x="1027" y="647"/>
                  </a:cubicBezTo>
                  <a:cubicBezTo>
                    <a:pt x="897" y="662"/>
                    <a:pt x="755" y="682"/>
                    <a:pt x="614" y="682"/>
                  </a:cubicBezTo>
                  <a:cubicBezTo>
                    <a:pt x="428" y="682"/>
                    <a:pt x="244" y="647"/>
                    <a:pt x="93" y="514"/>
                  </a:cubicBezTo>
                  <a:cubicBezTo>
                    <a:pt x="84" y="506"/>
                    <a:pt x="74" y="501"/>
                    <a:pt x="63" y="501"/>
                  </a:cubicBezTo>
                  <a:cubicBezTo>
                    <a:pt x="32" y="501"/>
                    <a:pt x="1" y="539"/>
                    <a:pt x="26" y="614"/>
                  </a:cubicBezTo>
                  <a:cubicBezTo>
                    <a:pt x="129" y="799"/>
                    <a:pt x="371" y="845"/>
                    <a:pt x="612" y="845"/>
                  </a:cubicBezTo>
                  <a:cubicBezTo>
                    <a:pt x="762" y="845"/>
                    <a:pt x="911" y="827"/>
                    <a:pt x="1027" y="814"/>
                  </a:cubicBezTo>
                  <a:cubicBezTo>
                    <a:pt x="1527" y="747"/>
                    <a:pt x="1860" y="481"/>
                    <a:pt x="2161" y="114"/>
                  </a:cubicBezTo>
                  <a:cubicBezTo>
                    <a:pt x="2186" y="39"/>
                    <a:pt x="2173" y="1"/>
                    <a:pt x="213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526;p69">
              <a:extLst>
                <a:ext uri="{FF2B5EF4-FFF2-40B4-BE49-F238E27FC236}">
                  <a16:creationId xmlns:a16="http://schemas.microsoft.com/office/drawing/2014/main" id="{93651A2A-8B71-47CE-BAD9-F898B6A2036E}"/>
                </a:ext>
              </a:extLst>
            </p:cNvPr>
            <p:cNvSpPr/>
            <p:nvPr/>
          </p:nvSpPr>
          <p:spPr>
            <a:xfrm>
              <a:off x="3648650" y="1573375"/>
              <a:ext cx="13375" cy="16025"/>
            </a:xfrm>
            <a:custGeom>
              <a:avLst/>
              <a:gdLst/>
              <a:ahLst/>
              <a:cxnLst/>
              <a:rect l="l" t="t" r="r" b="b"/>
              <a:pathLst>
                <a:path w="535" h="641" extrusionOk="0">
                  <a:moveTo>
                    <a:pt x="129" y="0"/>
                  </a:moveTo>
                  <a:cubicBezTo>
                    <a:pt x="99" y="0"/>
                    <a:pt x="68" y="5"/>
                    <a:pt x="34" y="15"/>
                  </a:cubicBezTo>
                  <a:cubicBezTo>
                    <a:pt x="1" y="15"/>
                    <a:pt x="1" y="115"/>
                    <a:pt x="34" y="115"/>
                  </a:cubicBezTo>
                  <a:cubicBezTo>
                    <a:pt x="168" y="115"/>
                    <a:pt x="268" y="148"/>
                    <a:pt x="334" y="282"/>
                  </a:cubicBezTo>
                  <a:cubicBezTo>
                    <a:pt x="434" y="348"/>
                    <a:pt x="468" y="482"/>
                    <a:pt x="468" y="615"/>
                  </a:cubicBezTo>
                  <a:cubicBezTo>
                    <a:pt x="468" y="632"/>
                    <a:pt x="485" y="640"/>
                    <a:pt x="501" y="640"/>
                  </a:cubicBezTo>
                  <a:cubicBezTo>
                    <a:pt x="518" y="640"/>
                    <a:pt x="535" y="632"/>
                    <a:pt x="535" y="615"/>
                  </a:cubicBezTo>
                  <a:cubicBezTo>
                    <a:pt x="505" y="375"/>
                    <a:pt x="394" y="0"/>
                    <a:pt x="12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527;p69">
              <a:extLst>
                <a:ext uri="{FF2B5EF4-FFF2-40B4-BE49-F238E27FC236}">
                  <a16:creationId xmlns:a16="http://schemas.microsoft.com/office/drawing/2014/main" id="{F036CF84-9784-4E7F-AC5A-3BDD75EFA87A}"/>
                </a:ext>
              </a:extLst>
            </p:cNvPr>
            <p:cNvSpPr/>
            <p:nvPr/>
          </p:nvSpPr>
          <p:spPr>
            <a:xfrm>
              <a:off x="3526900" y="1446325"/>
              <a:ext cx="222700" cy="122425"/>
            </a:xfrm>
            <a:custGeom>
              <a:avLst/>
              <a:gdLst/>
              <a:ahLst/>
              <a:cxnLst/>
              <a:rect l="l" t="t" r="r" b="b"/>
              <a:pathLst>
                <a:path w="8908" h="4897" extrusionOk="0">
                  <a:moveTo>
                    <a:pt x="3540" y="0"/>
                  </a:moveTo>
                  <a:cubicBezTo>
                    <a:pt x="2893" y="0"/>
                    <a:pt x="2229" y="81"/>
                    <a:pt x="1669" y="227"/>
                  </a:cubicBezTo>
                  <a:cubicBezTo>
                    <a:pt x="735" y="460"/>
                    <a:pt x="1" y="1094"/>
                    <a:pt x="67" y="1794"/>
                  </a:cubicBezTo>
                  <a:cubicBezTo>
                    <a:pt x="134" y="2128"/>
                    <a:pt x="401" y="2461"/>
                    <a:pt x="868" y="2562"/>
                  </a:cubicBezTo>
                  <a:cubicBezTo>
                    <a:pt x="906" y="2565"/>
                    <a:pt x="944" y="2567"/>
                    <a:pt x="983" y="2567"/>
                  </a:cubicBezTo>
                  <a:cubicBezTo>
                    <a:pt x="1322" y="2567"/>
                    <a:pt x="1693" y="2441"/>
                    <a:pt x="1902" y="2261"/>
                  </a:cubicBezTo>
                  <a:cubicBezTo>
                    <a:pt x="2169" y="2061"/>
                    <a:pt x="2336" y="1761"/>
                    <a:pt x="2469" y="1527"/>
                  </a:cubicBezTo>
                  <a:lnTo>
                    <a:pt x="2469" y="1527"/>
                  </a:lnTo>
                  <a:cubicBezTo>
                    <a:pt x="2369" y="1794"/>
                    <a:pt x="2302" y="2128"/>
                    <a:pt x="2536" y="2361"/>
                  </a:cubicBezTo>
                  <a:cubicBezTo>
                    <a:pt x="2669" y="2450"/>
                    <a:pt x="2841" y="2493"/>
                    <a:pt x="3020" y="2493"/>
                  </a:cubicBezTo>
                  <a:cubicBezTo>
                    <a:pt x="3246" y="2493"/>
                    <a:pt x="3484" y="2425"/>
                    <a:pt x="3670" y="2295"/>
                  </a:cubicBezTo>
                  <a:cubicBezTo>
                    <a:pt x="3970" y="2095"/>
                    <a:pt x="4137" y="1794"/>
                    <a:pt x="4204" y="1527"/>
                  </a:cubicBezTo>
                  <a:lnTo>
                    <a:pt x="4204" y="1527"/>
                  </a:lnTo>
                  <a:cubicBezTo>
                    <a:pt x="4170" y="1894"/>
                    <a:pt x="4204" y="2361"/>
                    <a:pt x="4671" y="2595"/>
                  </a:cubicBezTo>
                  <a:cubicBezTo>
                    <a:pt x="4804" y="2667"/>
                    <a:pt x="4959" y="2701"/>
                    <a:pt x="5121" y="2701"/>
                  </a:cubicBezTo>
                  <a:cubicBezTo>
                    <a:pt x="5407" y="2701"/>
                    <a:pt x="5716" y="2598"/>
                    <a:pt x="5972" y="2428"/>
                  </a:cubicBezTo>
                  <a:lnTo>
                    <a:pt x="5972" y="2428"/>
                  </a:lnTo>
                  <a:cubicBezTo>
                    <a:pt x="5872" y="2895"/>
                    <a:pt x="5905" y="3396"/>
                    <a:pt x="6138" y="3796"/>
                  </a:cubicBezTo>
                  <a:cubicBezTo>
                    <a:pt x="6372" y="4396"/>
                    <a:pt x="6972" y="4897"/>
                    <a:pt x="7639" y="4897"/>
                  </a:cubicBezTo>
                  <a:cubicBezTo>
                    <a:pt x="8240" y="4897"/>
                    <a:pt x="8907" y="4296"/>
                    <a:pt x="8874" y="3696"/>
                  </a:cubicBezTo>
                  <a:lnTo>
                    <a:pt x="6806" y="427"/>
                  </a:lnTo>
                  <a:cubicBezTo>
                    <a:pt x="6710" y="546"/>
                    <a:pt x="6411" y="648"/>
                    <a:pt x="6150" y="648"/>
                  </a:cubicBezTo>
                  <a:cubicBezTo>
                    <a:pt x="6046" y="648"/>
                    <a:pt x="5948" y="632"/>
                    <a:pt x="5872" y="593"/>
                  </a:cubicBezTo>
                  <a:cubicBezTo>
                    <a:pt x="5471" y="427"/>
                    <a:pt x="5138" y="193"/>
                    <a:pt x="4671" y="93"/>
                  </a:cubicBezTo>
                  <a:cubicBezTo>
                    <a:pt x="4318" y="30"/>
                    <a:pt x="3932" y="0"/>
                    <a:pt x="3540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5" name="Google Shape;818;p49">
            <a:extLst>
              <a:ext uri="{FF2B5EF4-FFF2-40B4-BE49-F238E27FC236}">
                <a16:creationId xmlns:a16="http://schemas.microsoft.com/office/drawing/2014/main" id="{954A5CF1-4D70-4EAD-A72F-D2F0D78806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436771"/>
              </p:ext>
            </p:extLst>
          </p:nvPr>
        </p:nvGraphicFramePr>
        <p:xfrm>
          <a:off x="931543" y="1501383"/>
          <a:ext cx="7545144" cy="290731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15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5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3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Englebert"/>
                          <a:ea typeface="Englebert"/>
                          <a:cs typeface="Englebert"/>
                          <a:sym typeface="Englebert"/>
                        </a:rPr>
                        <a:t>Black cats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CN" sz="2000" b="1" i="0" u="none" strike="noStrike" cap="none" dirty="0">
                          <a:solidFill>
                            <a:schemeClr val="tx1"/>
                          </a:solidFill>
                          <a:latin typeface="Englebert"/>
                          <a:cs typeface="+mn-ea"/>
                          <a:sym typeface="+mn-lt"/>
                        </a:rPr>
                        <a:t>Pay attention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Englebert"/>
                          <a:cs typeface="Arial"/>
                          <a:sym typeface="Arial"/>
                        </a:rPr>
                        <a:t>Magpie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3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Englebert"/>
                          <a:ea typeface="Englebert"/>
                          <a:cs typeface="Englebert"/>
                          <a:sym typeface="Englebert"/>
                        </a:rPr>
                        <a:t>Superstition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CN" sz="2000" b="1" i="0" u="none" strike="noStrike" cap="none" dirty="0">
                          <a:solidFill>
                            <a:schemeClr val="tx1"/>
                          </a:solidFill>
                          <a:latin typeface="Englebert"/>
                          <a:cs typeface="+mn-ea"/>
                          <a:sym typeface="+mn-lt"/>
                        </a:rPr>
                        <a:t>Table manners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Englebert"/>
                          <a:sym typeface="Arial"/>
                        </a:rPr>
                        <a:t>Break a mirror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3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Englebert"/>
                          <a:ea typeface="Englebert"/>
                          <a:cs typeface="Englebert"/>
                          <a:sym typeface="Englebert"/>
                        </a:rPr>
                        <a:t>Fish and chips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Englebert"/>
                          <a:sym typeface="Arial"/>
                        </a:rPr>
                        <a:t>Knife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sz="2000" b="1" i="0" u="none" strike="noStrike" cap="none" dirty="0">
                          <a:solidFill>
                            <a:schemeClr val="tx1"/>
                          </a:solidFill>
                          <a:latin typeface="Englebert"/>
                          <a:cs typeface="+mn-ea"/>
                          <a:sym typeface="+mn-lt"/>
                        </a:rPr>
                        <a:t>Tradition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853668"/>
                  </a:ext>
                </a:extLst>
              </a:tr>
              <a:tr h="5793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Englebert"/>
                          <a:ea typeface="Englebert"/>
                          <a:cs typeface="Englebert"/>
                          <a:sym typeface="Englebert"/>
                        </a:rPr>
                        <a:t>Figure skating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Englebert"/>
                          <a:sym typeface="Arial"/>
                        </a:rPr>
                        <a:t>Fork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Englebert"/>
                          <a:sym typeface="Arial"/>
                        </a:rPr>
                        <a:t>Whistle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879899"/>
                  </a:ext>
                </a:extLst>
              </a:tr>
              <a:tr h="58985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Englebert"/>
                          <a:ea typeface="Englebert"/>
                          <a:cs typeface="Englebert"/>
                          <a:sym typeface="Englebert"/>
                        </a:rPr>
                        <a:t>Samovar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Englebert"/>
                          <a:sym typeface="Arial"/>
                        </a:rPr>
                        <a:t>Spoon</a:t>
                      </a:r>
                      <a:endParaRPr sz="2000" b="1" i="0" u="none" strike="noStrike" cap="none" dirty="0">
                        <a:solidFill>
                          <a:schemeClr val="tx1"/>
                        </a:solidFill>
                        <a:latin typeface="Englebert"/>
                        <a:ea typeface="Englebert"/>
                        <a:cs typeface="Englebert"/>
                        <a:sym typeface="Engleber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Englebert"/>
                          <a:sym typeface="Arial"/>
                        </a:rPr>
                        <a:t>Scatter</a:t>
                      </a:r>
                      <a:endParaRPr sz="2000" b="1" i="0" u="none" strike="noStrike" cap="none" dirty="0">
                        <a:solidFill>
                          <a:schemeClr val="tx1"/>
                        </a:solidFill>
                        <a:latin typeface="Englebert"/>
                        <a:ea typeface="Englebert"/>
                        <a:cs typeface="Englebert"/>
                        <a:sym typeface="Engleber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57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34568E-6 L 1.94444E-6 -0.1737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2" name="Google Shape;7012;p40"/>
          <p:cNvGrpSpPr/>
          <p:nvPr/>
        </p:nvGrpSpPr>
        <p:grpSpPr>
          <a:xfrm>
            <a:off x="7706691" y="779133"/>
            <a:ext cx="982400" cy="1809250"/>
            <a:chOff x="6601775" y="1650925"/>
            <a:chExt cx="982400" cy="1809250"/>
          </a:xfrm>
        </p:grpSpPr>
        <p:sp>
          <p:nvSpPr>
            <p:cNvPr id="7013" name="Google Shape;7013;p40"/>
            <p:cNvSpPr/>
            <p:nvPr/>
          </p:nvSpPr>
          <p:spPr>
            <a:xfrm>
              <a:off x="6601775" y="3199975"/>
              <a:ext cx="203500" cy="143450"/>
            </a:xfrm>
            <a:custGeom>
              <a:avLst/>
              <a:gdLst/>
              <a:ahLst/>
              <a:cxnLst/>
              <a:rect l="l" t="t" r="r" b="b"/>
              <a:pathLst>
                <a:path w="8140" h="5738" extrusionOk="0">
                  <a:moveTo>
                    <a:pt x="4771" y="0"/>
                  </a:moveTo>
                  <a:lnTo>
                    <a:pt x="3670" y="2202"/>
                  </a:lnTo>
                  <a:lnTo>
                    <a:pt x="1" y="2369"/>
                  </a:lnTo>
                  <a:lnTo>
                    <a:pt x="5938" y="5738"/>
                  </a:lnTo>
                  <a:lnTo>
                    <a:pt x="7973" y="2569"/>
                  </a:lnTo>
                  <a:lnTo>
                    <a:pt x="8140" y="2669"/>
                  </a:lnTo>
                  <a:lnTo>
                    <a:pt x="4771" y="0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40"/>
            <p:cNvSpPr/>
            <p:nvPr/>
          </p:nvSpPr>
          <p:spPr>
            <a:xfrm>
              <a:off x="7055425" y="3295875"/>
              <a:ext cx="153475" cy="164300"/>
            </a:xfrm>
            <a:custGeom>
              <a:avLst/>
              <a:gdLst/>
              <a:ahLst/>
              <a:cxnLst/>
              <a:rect l="l" t="t" r="r" b="b"/>
              <a:pathLst>
                <a:path w="6139" h="6572" extrusionOk="0">
                  <a:moveTo>
                    <a:pt x="4804" y="0"/>
                  </a:moveTo>
                  <a:lnTo>
                    <a:pt x="701" y="1335"/>
                  </a:lnTo>
                  <a:lnTo>
                    <a:pt x="1902" y="3403"/>
                  </a:lnTo>
                  <a:lnTo>
                    <a:pt x="1" y="6572"/>
                  </a:lnTo>
                  <a:lnTo>
                    <a:pt x="6139" y="3536"/>
                  </a:lnTo>
                  <a:lnTo>
                    <a:pt x="4637" y="67"/>
                  </a:lnTo>
                  <a:lnTo>
                    <a:pt x="4804" y="0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40"/>
            <p:cNvSpPr/>
            <p:nvPr/>
          </p:nvSpPr>
          <p:spPr>
            <a:xfrm>
              <a:off x="6697675" y="2610375"/>
              <a:ext cx="606300" cy="762250"/>
            </a:xfrm>
            <a:custGeom>
              <a:avLst/>
              <a:gdLst/>
              <a:ahLst/>
              <a:cxnLst/>
              <a:rect l="l" t="t" r="r" b="b"/>
              <a:pathLst>
                <a:path w="24252" h="30490" extrusionOk="0">
                  <a:moveTo>
                    <a:pt x="13877" y="1"/>
                  </a:moveTo>
                  <a:lnTo>
                    <a:pt x="1" y="25119"/>
                  </a:lnTo>
                  <a:lnTo>
                    <a:pt x="3203" y="27787"/>
                  </a:lnTo>
                  <a:cubicBezTo>
                    <a:pt x="3203" y="27787"/>
                    <a:pt x="14678" y="9274"/>
                    <a:pt x="15478" y="8040"/>
                  </a:cubicBezTo>
                  <a:cubicBezTo>
                    <a:pt x="16059" y="7204"/>
                    <a:pt x="16477" y="6708"/>
                    <a:pt x="16847" y="6708"/>
                  </a:cubicBezTo>
                  <a:cubicBezTo>
                    <a:pt x="17009" y="6708"/>
                    <a:pt x="17161" y="6803"/>
                    <a:pt x="17313" y="7006"/>
                  </a:cubicBezTo>
                  <a:cubicBezTo>
                    <a:pt x="17813" y="7673"/>
                    <a:pt x="12710" y="16579"/>
                    <a:pt x="12309" y="18514"/>
                  </a:cubicBezTo>
                  <a:cubicBezTo>
                    <a:pt x="11876" y="20482"/>
                    <a:pt x="15512" y="30489"/>
                    <a:pt x="15512" y="30489"/>
                  </a:cubicBezTo>
                  <a:lnTo>
                    <a:pt x="19681" y="28888"/>
                  </a:lnTo>
                  <a:cubicBezTo>
                    <a:pt x="19681" y="28888"/>
                    <a:pt x="16212" y="20082"/>
                    <a:pt x="16379" y="19115"/>
                  </a:cubicBezTo>
                  <a:cubicBezTo>
                    <a:pt x="16546" y="18181"/>
                    <a:pt x="24151" y="4838"/>
                    <a:pt x="24251" y="4638"/>
                  </a:cubicBezTo>
                  <a:lnTo>
                    <a:pt x="13877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40"/>
            <p:cNvSpPr/>
            <p:nvPr/>
          </p:nvSpPr>
          <p:spPr>
            <a:xfrm>
              <a:off x="7021250" y="2271575"/>
              <a:ext cx="407800" cy="476425"/>
            </a:xfrm>
            <a:custGeom>
              <a:avLst/>
              <a:gdLst/>
              <a:ahLst/>
              <a:cxnLst/>
              <a:rect l="l" t="t" r="r" b="b"/>
              <a:pathLst>
                <a:path w="16312" h="19057" extrusionOk="0">
                  <a:moveTo>
                    <a:pt x="10616" y="0"/>
                  </a:moveTo>
                  <a:cubicBezTo>
                    <a:pt x="6137" y="0"/>
                    <a:pt x="0" y="14320"/>
                    <a:pt x="0" y="14320"/>
                  </a:cubicBezTo>
                  <a:lnTo>
                    <a:pt x="11542" y="19057"/>
                  </a:lnTo>
                  <a:lnTo>
                    <a:pt x="15611" y="6615"/>
                  </a:lnTo>
                  <a:cubicBezTo>
                    <a:pt x="16312" y="5013"/>
                    <a:pt x="15478" y="2512"/>
                    <a:pt x="13510" y="1311"/>
                  </a:cubicBezTo>
                  <a:cubicBezTo>
                    <a:pt x="12909" y="977"/>
                    <a:pt x="12242" y="610"/>
                    <a:pt x="11508" y="210"/>
                  </a:cubicBezTo>
                  <a:cubicBezTo>
                    <a:pt x="11220" y="67"/>
                    <a:pt x="10922" y="0"/>
                    <a:pt x="10616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40"/>
            <p:cNvSpPr/>
            <p:nvPr/>
          </p:nvSpPr>
          <p:spPr>
            <a:xfrm>
              <a:off x="7155500" y="1650925"/>
              <a:ext cx="131800" cy="191425"/>
            </a:xfrm>
            <a:custGeom>
              <a:avLst/>
              <a:gdLst/>
              <a:ahLst/>
              <a:cxnLst/>
              <a:rect l="l" t="t" r="r" b="b"/>
              <a:pathLst>
                <a:path w="5272" h="7657" extrusionOk="0">
                  <a:moveTo>
                    <a:pt x="3078" y="1"/>
                  </a:moveTo>
                  <a:cubicBezTo>
                    <a:pt x="2975" y="1"/>
                    <a:pt x="2903" y="151"/>
                    <a:pt x="2903" y="151"/>
                  </a:cubicBezTo>
                  <a:lnTo>
                    <a:pt x="2703" y="2987"/>
                  </a:lnTo>
                  <a:cubicBezTo>
                    <a:pt x="2703" y="2987"/>
                    <a:pt x="2569" y="2553"/>
                    <a:pt x="2369" y="2386"/>
                  </a:cubicBezTo>
                  <a:cubicBezTo>
                    <a:pt x="2354" y="2379"/>
                    <a:pt x="2336" y="2375"/>
                    <a:pt x="2316" y="2375"/>
                  </a:cubicBezTo>
                  <a:cubicBezTo>
                    <a:pt x="2104" y="2375"/>
                    <a:pt x="1681" y="2798"/>
                    <a:pt x="1612" y="2798"/>
                  </a:cubicBezTo>
                  <a:cubicBezTo>
                    <a:pt x="1605" y="2798"/>
                    <a:pt x="1602" y="2794"/>
                    <a:pt x="1602" y="2787"/>
                  </a:cubicBezTo>
                  <a:cubicBezTo>
                    <a:pt x="1602" y="2755"/>
                    <a:pt x="1562" y="2740"/>
                    <a:pt x="1495" y="2740"/>
                  </a:cubicBezTo>
                  <a:cubicBezTo>
                    <a:pt x="1282" y="2740"/>
                    <a:pt x="790" y="2892"/>
                    <a:pt x="434" y="3120"/>
                  </a:cubicBezTo>
                  <a:cubicBezTo>
                    <a:pt x="1" y="3420"/>
                    <a:pt x="868" y="5455"/>
                    <a:pt x="868" y="5455"/>
                  </a:cubicBezTo>
                  <a:lnTo>
                    <a:pt x="768" y="6656"/>
                  </a:lnTo>
                  <a:lnTo>
                    <a:pt x="3070" y="7657"/>
                  </a:lnTo>
                  <a:lnTo>
                    <a:pt x="3236" y="6690"/>
                  </a:lnTo>
                  <a:cubicBezTo>
                    <a:pt x="3236" y="6690"/>
                    <a:pt x="3503" y="6122"/>
                    <a:pt x="3870" y="5322"/>
                  </a:cubicBezTo>
                  <a:cubicBezTo>
                    <a:pt x="4237" y="4521"/>
                    <a:pt x="5271" y="3220"/>
                    <a:pt x="5071" y="2820"/>
                  </a:cubicBezTo>
                  <a:cubicBezTo>
                    <a:pt x="5049" y="2780"/>
                    <a:pt x="5020" y="2762"/>
                    <a:pt x="4986" y="2762"/>
                  </a:cubicBezTo>
                  <a:cubicBezTo>
                    <a:pt x="4704" y="2762"/>
                    <a:pt x="4045" y="3961"/>
                    <a:pt x="3837" y="4021"/>
                  </a:cubicBezTo>
                  <a:cubicBezTo>
                    <a:pt x="3830" y="4023"/>
                    <a:pt x="3824" y="4025"/>
                    <a:pt x="3817" y="4025"/>
                  </a:cubicBezTo>
                  <a:cubicBezTo>
                    <a:pt x="3572" y="4025"/>
                    <a:pt x="3603" y="2153"/>
                    <a:pt x="3603" y="2153"/>
                  </a:cubicBezTo>
                  <a:cubicBezTo>
                    <a:pt x="3462" y="355"/>
                    <a:pt x="3235" y="1"/>
                    <a:pt x="307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40"/>
            <p:cNvSpPr/>
            <p:nvPr/>
          </p:nvSpPr>
          <p:spPr>
            <a:xfrm>
              <a:off x="7092125" y="1799800"/>
              <a:ext cx="193500" cy="557925"/>
            </a:xfrm>
            <a:custGeom>
              <a:avLst/>
              <a:gdLst/>
              <a:ahLst/>
              <a:cxnLst/>
              <a:rect l="l" t="t" r="r" b="b"/>
              <a:pathLst>
                <a:path w="7740" h="22317" extrusionOk="0">
                  <a:moveTo>
                    <a:pt x="3169" y="1"/>
                  </a:moveTo>
                  <a:cubicBezTo>
                    <a:pt x="3169" y="1"/>
                    <a:pt x="34" y="8640"/>
                    <a:pt x="34" y="8974"/>
                  </a:cubicBezTo>
                  <a:cubicBezTo>
                    <a:pt x="1" y="9307"/>
                    <a:pt x="201" y="9574"/>
                    <a:pt x="401" y="11075"/>
                  </a:cubicBezTo>
                  <a:cubicBezTo>
                    <a:pt x="668" y="12576"/>
                    <a:pt x="3436" y="22317"/>
                    <a:pt x="3436" y="22317"/>
                  </a:cubicBezTo>
                  <a:lnTo>
                    <a:pt x="7739" y="19381"/>
                  </a:lnTo>
                  <a:cubicBezTo>
                    <a:pt x="7739" y="19381"/>
                    <a:pt x="4504" y="9674"/>
                    <a:pt x="4570" y="8540"/>
                  </a:cubicBezTo>
                  <a:cubicBezTo>
                    <a:pt x="4671" y="7406"/>
                    <a:pt x="6405" y="968"/>
                    <a:pt x="6405" y="968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40"/>
            <p:cNvSpPr/>
            <p:nvPr/>
          </p:nvSpPr>
          <p:spPr>
            <a:xfrm>
              <a:off x="7278100" y="2354375"/>
              <a:ext cx="306075" cy="382925"/>
            </a:xfrm>
            <a:custGeom>
              <a:avLst/>
              <a:gdLst/>
              <a:ahLst/>
              <a:cxnLst/>
              <a:rect l="l" t="t" r="r" b="b"/>
              <a:pathLst>
                <a:path w="12243" h="15317" extrusionOk="0">
                  <a:moveTo>
                    <a:pt x="5070" y="0"/>
                  </a:moveTo>
                  <a:lnTo>
                    <a:pt x="3803" y="4904"/>
                  </a:lnTo>
                  <a:cubicBezTo>
                    <a:pt x="3803" y="4904"/>
                    <a:pt x="6105" y="9240"/>
                    <a:pt x="5638" y="10508"/>
                  </a:cubicBezTo>
                  <a:cubicBezTo>
                    <a:pt x="5508" y="10851"/>
                    <a:pt x="5101" y="10975"/>
                    <a:pt x="4583" y="10975"/>
                  </a:cubicBezTo>
                  <a:cubicBezTo>
                    <a:pt x="3237" y="10975"/>
                    <a:pt x="1134" y="10141"/>
                    <a:pt x="1134" y="10141"/>
                  </a:cubicBezTo>
                  <a:lnTo>
                    <a:pt x="0" y="13343"/>
                  </a:lnTo>
                  <a:cubicBezTo>
                    <a:pt x="0" y="13343"/>
                    <a:pt x="2296" y="15316"/>
                    <a:pt x="5086" y="15316"/>
                  </a:cubicBezTo>
                  <a:cubicBezTo>
                    <a:pt x="6101" y="15316"/>
                    <a:pt x="7181" y="15055"/>
                    <a:pt x="8239" y="14344"/>
                  </a:cubicBezTo>
                  <a:cubicBezTo>
                    <a:pt x="12242" y="11642"/>
                    <a:pt x="5070" y="0"/>
                    <a:pt x="5070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40"/>
            <p:cNvSpPr/>
            <p:nvPr/>
          </p:nvSpPr>
          <p:spPr>
            <a:xfrm>
              <a:off x="7315125" y="2451100"/>
              <a:ext cx="87250" cy="252550"/>
            </a:xfrm>
            <a:custGeom>
              <a:avLst/>
              <a:gdLst/>
              <a:ahLst/>
              <a:cxnLst/>
              <a:rect l="l" t="t" r="r" b="b"/>
              <a:pathLst>
                <a:path w="3490" h="10102" extrusionOk="0">
                  <a:moveTo>
                    <a:pt x="3489" y="1"/>
                  </a:moveTo>
                  <a:cubicBezTo>
                    <a:pt x="2455" y="3370"/>
                    <a:pt x="1288" y="6705"/>
                    <a:pt x="20" y="10008"/>
                  </a:cubicBezTo>
                  <a:cubicBezTo>
                    <a:pt x="1" y="10066"/>
                    <a:pt x="38" y="10102"/>
                    <a:pt x="72" y="10102"/>
                  </a:cubicBezTo>
                  <a:cubicBezTo>
                    <a:pt x="97" y="10102"/>
                    <a:pt x="120" y="10083"/>
                    <a:pt x="120" y="10041"/>
                  </a:cubicBezTo>
                  <a:cubicBezTo>
                    <a:pt x="1488" y="6805"/>
                    <a:pt x="2589" y="3436"/>
                    <a:pt x="34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40"/>
            <p:cNvSpPr/>
            <p:nvPr/>
          </p:nvSpPr>
          <p:spPr>
            <a:xfrm>
              <a:off x="7163025" y="1820475"/>
              <a:ext cx="83950" cy="25600"/>
            </a:xfrm>
            <a:custGeom>
              <a:avLst/>
              <a:gdLst/>
              <a:ahLst/>
              <a:cxnLst/>
              <a:rect l="l" t="t" r="r" b="b"/>
              <a:pathLst>
                <a:path w="3358" h="1024" extrusionOk="0">
                  <a:moveTo>
                    <a:pt x="43" y="1"/>
                  </a:moveTo>
                  <a:cubicBezTo>
                    <a:pt x="1" y="1"/>
                    <a:pt x="4" y="83"/>
                    <a:pt x="33" y="141"/>
                  </a:cubicBezTo>
                  <a:cubicBezTo>
                    <a:pt x="1101" y="408"/>
                    <a:pt x="2235" y="875"/>
                    <a:pt x="3336" y="1008"/>
                  </a:cubicBezTo>
                  <a:cubicBezTo>
                    <a:pt x="2335" y="541"/>
                    <a:pt x="1167" y="308"/>
                    <a:pt x="67" y="8"/>
                  </a:cubicBezTo>
                  <a:cubicBezTo>
                    <a:pt x="57" y="3"/>
                    <a:pt x="50" y="1"/>
                    <a:pt x="43" y="1"/>
                  </a:cubicBezTo>
                  <a:close/>
                  <a:moveTo>
                    <a:pt x="3336" y="1008"/>
                  </a:moveTo>
                  <a:cubicBezTo>
                    <a:pt x="3336" y="1019"/>
                    <a:pt x="3339" y="1023"/>
                    <a:pt x="3343" y="1023"/>
                  </a:cubicBezTo>
                  <a:cubicBezTo>
                    <a:pt x="3350" y="1023"/>
                    <a:pt x="3358" y="1008"/>
                    <a:pt x="3336" y="100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40"/>
            <p:cNvSpPr/>
            <p:nvPr/>
          </p:nvSpPr>
          <p:spPr>
            <a:xfrm>
              <a:off x="7177175" y="18156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67"/>
                    <a:pt x="34" y="101"/>
                  </a:cubicBezTo>
                  <a:lnTo>
                    <a:pt x="168" y="101"/>
                  </a:lnTo>
                  <a:cubicBezTo>
                    <a:pt x="201" y="101"/>
                    <a:pt x="201" y="67"/>
                    <a:pt x="168" y="34"/>
                  </a:cubicBezTo>
                  <a:cubicBezTo>
                    <a:pt x="134" y="0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40"/>
            <p:cNvSpPr/>
            <p:nvPr/>
          </p:nvSpPr>
          <p:spPr>
            <a:xfrm>
              <a:off x="6763875" y="2789675"/>
              <a:ext cx="315775" cy="503800"/>
            </a:xfrm>
            <a:custGeom>
              <a:avLst/>
              <a:gdLst/>
              <a:ahLst/>
              <a:cxnLst/>
              <a:rect l="l" t="t" r="r" b="b"/>
              <a:pathLst>
                <a:path w="12631" h="20152" extrusionOk="0">
                  <a:moveTo>
                    <a:pt x="12630" y="1"/>
                  </a:moveTo>
                  <a:cubicBezTo>
                    <a:pt x="8027" y="6439"/>
                    <a:pt x="3824" y="13110"/>
                    <a:pt x="21" y="20082"/>
                  </a:cubicBezTo>
                  <a:cubicBezTo>
                    <a:pt x="1" y="20123"/>
                    <a:pt x="44" y="20151"/>
                    <a:pt x="87" y="20151"/>
                  </a:cubicBezTo>
                  <a:cubicBezTo>
                    <a:pt x="115" y="20151"/>
                    <a:pt x="142" y="20141"/>
                    <a:pt x="155" y="20115"/>
                  </a:cubicBezTo>
                  <a:cubicBezTo>
                    <a:pt x="3891" y="13177"/>
                    <a:pt x="8060" y="6439"/>
                    <a:pt x="126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40"/>
            <p:cNvSpPr/>
            <p:nvPr/>
          </p:nvSpPr>
          <p:spPr>
            <a:xfrm>
              <a:off x="7410050" y="2624000"/>
              <a:ext cx="42350" cy="43950"/>
            </a:xfrm>
            <a:custGeom>
              <a:avLst/>
              <a:gdLst/>
              <a:ahLst/>
              <a:cxnLst/>
              <a:rect l="l" t="t" r="r" b="b"/>
              <a:pathLst>
                <a:path w="1694" h="1758" extrusionOk="0">
                  <a:moveTo>
                    <a:pt x="36" y="0"/>
                  </a:moveTo>
                  <a:cubicBezTo>
                    <a:pt x="14" y="0"/>
                    <a:pt x="1" y="64"/>
                    <a:pt x="26" y="90"/>
                  </a:cubicBezTo>
                  <a:cubicBezTo>
                    <a:pt x="660" y="557"/>
                    <a:pt x="1193" y="1124"/>
                    <a:pt x="1694" y="1758"/>
                  </a:cubicBezTo>
                  <a:cubicBezTo>
                    <a:pt x="1227" y="1090"/>
                    <a:pt x="726" y="523"/>
                    <a:pt x="59" y="23"/>
                  </a:cubicBezTo>
                  <a:cubicBezTo>
                    <a:pt x="51" y="7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40"/>
            <p:cNvSpPr/>
            <p:nvPr/>
          </p:nvSpPr>
          <p:spPr>
            <a:xfrm>
              <a:off x="7415700" y="2628025"/>
              <a:ext cx="16700" cy="32425"/>
            </a:xfrm>
            <a:custGeom>
              <a:avLst/>
              <a:gdLst/>
              <a:ahLst/>
              <a:cxnLst/>
              <a:rect l="l" t="t" r="r" b="b"/>
              <a:pathLst>
                <a:path w="668" h="1297" extrusionOk="0">
                  <a:moveTo>
                    <a:pt x="63" y="0"/>
                  </a:moveTo>
                  <a:cubicBezTo>
                    <a:pt x="32" y="0"/>
                    <a:pt x="0" y="39"/>
                    <a:pt x="0" y="62"/>
                  </a:cubicBezTo>
                  <a:cubicBezTo>
                    <a:pt x="67" y="262"/>
                    <a:pt x="167" y="462"/>
                    <a:pt x="300" y="696"/>
                  </a:cubicBezTo>
                  <a:cubicBezTo>
                    <a:pt x="400" y="896"/>
                    <a:pt x="500" y="1096"/>
                    <a:pt x="601" y="1296"/>
                  </a:cubicBezTo>
                  <a:cubicBezTo>
                    <a:pt x="634" y="1296"/>
                    <a:pt x="667" y="1296"/>
                    <a:pt x="667" y="1263"/>
                  </a:cubicBezTo>
                  <a:cubicBezTo>
                    <a:pt x="601" y="1063"/>
                    <a:pt x="467" y="863"/>
                    <a:pt x="400" y="596"/>
                  </a:cubicBezTo>
                  <a:cubicBezTo>
                    <a:pt x="300" y="396"/>
                    <a:pt x="234" y="195"/>
                    <a:pt x="100" y="29"/>
                  </a:cubicBezTo>
                  <a:cubicBezTo>
                    <a:pt x="90" y="8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40"/>
            <p:cNvSpPr/>
            <p:nvPr/>
          </p:nvSpPr>
          <p:spPr>
            <a:xfrm>
              <a:off x="7266425" y="2043150"/>
              <a:ext cx="170150" cy="229175"/>
            </a:xfrm>
            <a:custGeom>
              <a:avLst/>
              <a:gdLst/>
              <a:ahLst/>
              <a:cxnLst/>
              <a:rect l="l" t="t" r="r" b="b"/>
              <a:pathLst>
                <a:path w="6806" h="9167" extrusionOk="0">
                  <a:moveTo>
                    <a:pt x="4100" y="0"/>
                  </a:moveTo>
                  <a:cubicBezTo>
                    <a:pt x="4064" y="0"/>
                    <a:pt x="3860" y="74"/>
                    <a:pt x="3803" y="74"/>
                  </a:cubicBezTo>
                  <a:cubicBezTo>
                    <a:pt x="3670" y="48"/>
                    <a:pt x="3540" y="36"/>
                    <a:pt x="3413" y="36"/>
                  </a:cubicBezTo>
                  <a:cubicBezTo>
                    <a:pt x="1885" y="36"/>
                    <a:pt x="814" y="1810"/>
                    <a:pt x="567" y="3443"/>
                  </a:cubicBezTo>
                  <a:cubicBezTo>
                    <a:pt x="134" y="5744"/>
                    <a:pt x="0" y="8113"/>
                    <a:pt x="2402" y="8913"/>
                  </a:cubicBezTo>
                  <a:cubicBezTo>
                    <a:pt x="2930" y="9090"/>
                    <a:pt x="3396" y="9167"/>
                    <a:pt x="3806" y="9167"/>
                  </a:cubicBezTo>
                  <a:cubicBezTo>
                    <a:pt x="6110" y="9167"/>
                    <a:pt x="6643" y="6716"/>
                    <a:pt x="6672" y="5611"/>
                  </a:cubicBezTo>
                  <a:cubicBezTo>
                    <a:pt x="6805" y="2242"/>
                    <a:pt x="6805" y="507"/>
                    <a:pt x="4103" y="7"/>
                  </a:cubicBezTo>
                  <a:cubicBezTo>
                    <a:pt x="4108" y="2"/>
                    <a:pt x="4107" y="0"/>
                    <a:pt x="410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40"/>
            <p:cNvSpPr/>
            <p:nvPr/>
          </p:nvSpPr>
          <p:spPr>
            <a:xfrm>
              <a:off x="7407350" y="2139525"/>
              <a:ext cx="5250" cy="4325"/>
            </a:xfrm>
            <a:custGeom>
              <a:avLst/>
              <a:gdLst/>
              <a:ahLst/>
              <a:cxnLst/>
              <a:rect l="l" t="t" r="r" b="b"/>
              <a:pathLst>
                <a:path w="210" h="173" extrusionOk="0">
                  <a:moveTo>
                    <a:pt x="79" y="0"/>
                  </a:moveTo>
                  <a:cubicBezTo>
                    <a:pt x="39" y="0"/>
                    <a:pt x="1" y="35"/>
                    <a:pt x="1" y="88"/>
                  </a:cubicBezTo>
                  <a:cubicBezTo>
                    <a:pt x="1" y="121"/>
                    <a:pt x="1" y="121"/>
                    <a:pt x="67" y="121"/>
                  </a:cubicBezTo>
                  <a:cubicBezTo>
                    <a:pt x="92" y="158"/>
                    <a:pt x="121" y="172"/>
                    <a:pt x="144" y="172"/>
                  </a:cubicBezTo>
                  <a:cubicBezTo>
                    <a:pt x="185" y="172"/>
                    <a:pt x="210" y="130"/>
                    <a:pt x="167" y="88"/>
                  </a:cubicBezTo>
                  <a:cubicBezTo>
                    <a:pt x="152" y="26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40"/>
            <p:cNvSpPr/>
            <p:nvPr/>
          </p:nvSpPr>
          <p:spPr>
            <a:xfrm>
              <a:off x="7332625" y="2132600"/>
              <a:ext cx="7050" cy="5175"/>
            </a:xfrm>
            <a:custGeom>
              <a:avLst/>
              <a:gdLst/>
              <a:ahLst/>
              <a:cxnLst/>
              <a:rect l="l" t="t" r="r" b="b"/>
              <a:pathLst>
                <a:path w="282" h="207" extrusionOk="0">
                  <a:moveTo>
                    <a:pt x="144" y="1"/>
                  </a:moveTo>
                  <a:cubicBezTo>
                    <a:pt x="54" y="1"/>
                    <a:pt x="0" y="126"/>
                    <a:pt x="121" y="198"/>
                  </a:cubicBezTo>
                  <a:cubicBezTo>
                    <a:pt x="133" y="204"/>
                    <a:pt x="146" y="207"/>
                    <a:pt x="158" y="207"/>
                  </a:cubicBezTo>
                  <a:cubicBezTo>
                    <a:pt x="219" y="207"/>
                    <a:pt x="282" y="147"/>
                    <a:pt x="254" y="65"/>
                  </a:cubicBezTo>
                  <a:cubicBezTo>
                    <a:pt x="217" y="19"/>
                    <a:pt x="178" y="1"/>
                    <a:pt x="14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40"/>
            <p:cNvSpPr/>
            <p:nvPr/>
          </p:nvSpPr>
          <p:spPr>
            <a:xfrm>
              <a:off x="7285600" y="2239275"/>
              <a:ext cx="100925" cy="136800"/>
            </a:xfrm>
            <a:custGeom>
              <a:avLst/>
              <a:gdLst/>
              <a:ahLst/>
              <a:cxnLst/>
              <a:rect l="l" t="t" r="r" b="b"/>
              <a:pathLst>
                <a:path w="4037" h="5472" extrusionOk="0">
                  <a:moveTo>
                    <a:pt x="334" y="1"/>
                  </a:moveTo>
                  <a:lnTo>
                    <a:pt x="67" y="3570"/>
                  </a:lnTo>
                  <a:cubicBezTo>
                    <a:pt x="0" y="4604"/>
                    <a:pt x="834" y="5471"/>
                    <a:pt x="1868" y="5471"/>
                  </a:cubicBezTo>
                  <a:cubicBezTo>
                    <a:pt x="2802" y="5471"/>
                    <a:pt x="3603" y="4804"/>
                    <a:pt x="3670" y="3904"/>
                  </a:cubicBezTo>
                  <a:lnTo>
                    <a:pt x="4037" y="36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40"/>
            <p:cNvSpPr/>
            <p:nvPr/>
          </p:nvSpPr>
          <p:spPr>
            <a:xfrm>
              <a:off x="7363975" y="2128575"/>
              <a:ext cx="28400" cy="57600"/>
            </a:xfrm>
            <a:custGeom>
              <a:avLst/>
              <a:gdLst/>
              <a:ahLst/>
              <a:cxnLst/>
              <a:rect l="l" t="t" r="r" b="b"/>
              <a:pathLst>
                <a:path w="1136" h="2304" extrusionOk="0">
                  <a:moveTo>
                    <a:pt x="264" y="1"/>
                  </a:moveTo>
                  <a:cubicBezTo>
                    <a:pt x="243" y="1"/>
                    <a:pt x="218" y="9"/>
                    <a:pt x="201" y="26"/>
                  </a:cubicBezTo>
                  <a:cubicBezTo>
                    <a:pt x="134" y="593"/>
                    <a:pt x="68" y="1193"/>
                    <a:pt x="1" y="1827"/>
                  </a:cubicBezTo>
                  <a:cubicBezTo>
                    <a:pt x="1" y="1854"/>
                    <a:pt x="23" y="1903"/>
                    <a:pt x="49" y="1903"/>
                  </a:cubicBezTo>
                  <a:cubicBezTo>
                    <a:pt x="55" y="1903"/>
                    <a:pt x="61" y="1900"/>
                    <a:pt x="68" y="1894"/>
                  </a:cubicBezTo>
                  <a:cubicBezTo>
                    <a:pt x="191" y="1863"/>
                    <a:pt x="485" y="1690"/>
                    <a:pt x="634" y="1690"/>
                  </a:cubicBezTo>
                  <a:cubicBezTo>
                    <a:pt x="647" y="1690"/>
                    <a:pt x="658" y="1691"/>
                    <a:pt x="668" y="1694"/>
                  </a:cubicBezTo>
                  <a:cubicBezTo>
                    <a:pt x="735" y="1727"/>
                    <a:pt x="601" y="1827"/>
                    <a:pt x="568" y="1894"/>
                  </a:cubicBezTo>
                  <a:cubicBezTo>
                    <a:pt x="501" y="1994"/>
                    <a:pt x="401" y="2094"/>
                    <a:pt x="335" y="2194"/>
                  </a:cubicBezTo>
                  <a:cubicBezTo>
                    <a:pt x="265" y="2240"/>
                    <a:pt x="308" y="2303"/>
                    <a:pt x="375" y="2303"/>
                  </a:cubicBezTo>
                  <a:cubicBezTo>
                    <a:pt x="404" y="2303"/>
                    <a:pt x="438" y="2291"/>
                    <a:pt x="468" y="2261"/>
                  </a:cubicBezTo>
                  <a:cubicBezTo>
                    <a:pt x="568" y="2127"/>
                    <a:pt x="1135" y="1760"/>
                    <a:pt x="902" y="1527"/>
                  </a:cubicBezTo>
                  <a:cubicBezTo>
                    <a:pt x="862" y="1472"/>
                    <a:pt x="804" y="1450"/>
                    <a:pt x="736" y="1450"/>
                  </a:cubicBezTo>
                  <a:cubicBezTo>
                    <a:pt x="564" y="1450"/>
                    <a:pt x="330" y="1589"/>
                    <a:pt x="175" y="1673"/>
                  </a:cubicBezTo>
                  <a:lnTo>
                    <a:pt x="175" y="1673"/>
                  </a:lnTo>
                  <a:cubicBezTo>
                    <a:pt x="206" y="1138"/>
                    <a:pt x="239" y="553"/>
                    <a:pt x="301" y="26"/>
                  </a:cubicBezTo>
                  <a:cubicBezTo>
                    <a:pt x="301" y="9"/>
                    <a:pt x="285" y="1"/>
                    <a:pt x="26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40"/>
            <p:cNvSpPr/>
            <p:nvPr/>
          </p:nvSpPr>
          <p:spPr>
            <a:xfrm>
              <a:off x="7244400" y="2124650"/>
              <a:ext cx="47900" cy="58425"/>
            </a:xfrm>
            <a:custGeom>
              <a:avLst/>
              <a:gdLst/>
              <a:ahLst/>
              <a:cxnLst/>
              <a:rect l="l" t="t" r="r" b="b"/>
              <a:pathLst>
                <a:path w="1916" h="2337" extrusionOk="0">
                  <a:moveTo>
                    <a:pt x="1013" y="0"/>
                  </a:moveTo>
                  <a:cubicBezTo>
                    <a:pt x="640" y="0"/>
                    <a:pt x="337" y="355"/>
                    <a:pt x="247" y="683"/>
                  </a:cubicBezTo>
                  <a:cubicBezTo>
                    <a:pt x="0" y="1424"/>
                    <a:pt x="439" y="2336"/>
                    <a:pt x="1246" y="2336"/>
                  </a:cubicBezTo>
                  <a:cubicBezTo>
                    <a:pt x="1311" y="2336"/>
                    <a:pt x="1378" y="2330"/>
                    <a:pt x="1448" y="2318"/>
                  </a:cubicBezTo>
                  <a:lnTo>
                    <a:pt x="1782" y="650"/>
                  </a:lnTo>
                  <a:cubicBezTo>
                    <a:pt x="1915" y="316"/>
                    <a:pt x="1415" y="49"/>
                    <a:pt x="1148" y="16"/>
                  </a:cubicBezTo>
                  <a:cubicBezTo>
                    <a:pt x="1102" y="5"/>
                    <a:pt x="1057" y="0"/>
                    <a:pt x="1013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40"/>
            <p:cNvSpPr/>
            <p:nvPr/>
          </p:nvSpPr>
          <p:spPr>
            <a:xfrm>
              <a:off x="7344350" y="2185175"/>
              <a:ext cx="40300" cy="21425"/>
            </a:xfrm>
            <a:custGeom>
              <a:avLst/>
              <a:gdLst/>
              <a:ahLst/>
              <a:cxnLst/>
              <a:rect l="l" t="t" r="r" b="b"/>
              <a:pathLst>
                <a:path w="1612" h="857" extrusionOk="0">
                  <a:moveTo>
                    <a:pt x="32" y="0"/>
                  </a:moveTo>
                  <a:cubicBezTo>
                    <a:pt x="12" y="0"/>
                    <a:pt x="0" y="27"/>
                    <a:pt x="19" y="63"/>
                  </a:cubicBezTo>
                  <a:cubicBezTo>
                    <a:pt x="152" y="397"/>
                    <a:pt x="286" y="731"/>
                    <a:pt x="653" y="831"/>
                  </a:cubicBezTo>
                  <a:cubicBezTo>
                    <a:pt x="712" y="849"/>
                    <a:pt x="773" y="857"/>
                    <a:pt x="834" y="857"/>
                  </a:cubicBezTo>
                  <a:cubicBezTo>
                    <a:pt x="1113" y="857"/>
                    <a:pt x="1395" y="683"/>
                    <a:pt x="1587" y="464"/>
                  </a:cubicBezTo>
                  <a:cubicBezTo>
                    <a:pt x="1612" y="438"/>
                    <a:pt x="1599" y="375"/>
                    <a:pt x="1547" y="375"/>
                  </a:cubicBezTo>
                  <a:cubicBezTo>
                    <a:pt x="1531" y="375"/>
                    <a:pt x="1511" y="381"/>
                    <a:pt x="1486" y="397"/>
                  </a:cubicBezTo>
                  <a:cubicBezTo>
                    <a:pt x="1270" y="551"/>
                    <a:pt x="1054" y="734"/>
                    <a:pt x="759" y="734"/>
                  </a:cubicBezTo>
                  <a:cubicBezTo>
                    <a:pt x="735" y="734"/>
                    <a:pt x="711" y="733"/>
                    <a:pt x="686" y="731"/>
                  </a:cubicBezTo>
                  <a:cubicBezTo>
                    <a:pt x="352" y="630"/>
                    <a:pt x="186" y="330"/>
                    <a:pt x="85" y="63"/>
                  </a:cubicBezTo>
                  <a:cubicBezTo>
                    <a:pt x="70" y="18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40"/>
            <p:cNvSpPr/>
            <p:nvPr/>
          </p:nvSpPr>
          <p:spPr>
            <a:xfrm>
              <a:off x="7335025" y="2181750"/>
              <a:ext cx="21300" cy="11175"/>
            </a:xfrm>
            <a:custGeom>
              <a:avLst/>
              <a:gdLst/>
              <a:ahLst/>
              <a:cxnLst/>
              <a:rect l="l" t="t" r="r" b="b"/>
              <a:pathLst>
                <a:path w="852" h="447" extrusionOk="0">
                  <a:moveTo>
                    <a:pt x="544" y="1"/>
                  </a:moveTo>
                  <a:cubicBezTo>
                    <a:pt x="325" y="1"/>
                    <a:pt x="122" y="149"/>
                    <a:pt x="25" y="367"/>
                  </a:cubicBezTo>
                  <a:cubicBezTo>
                    <a:pt x="0" y="416"/>
                    <a:pt x="65" y="447"/>
                    <a:pt x="102" y="447"/>
                  </a:cubicBezTo>
                  <a:cubicBezTo>
                    <a:pt x="115" y="447"/>
                    <a:pt x="125" y="443"/>
                    <a:pt x="125" y="434"/>
                  </a:cubicBezTo>
                  <a:cubicBezTo>
                    <a:pt x="201" y="257"/>
                    <a:pt x="372" y="176"/>
                    <a:pt x="552" y="176"/>
                  </a:cubicBezTo>
                  <a:cubicBezTo>
                    <a:pt x="610" y="176"/>
                    <a:pt x="669" y="184"/>
                    <a:pt x="725" y="200"/>
                  </a:cubicBezTo>
                  <a:cubicBezTo>
                    <a:pt x="736" y="204"/>
                    <a:pt x="746" y="206"/>
                    <a:pt x="756" y="206"/>
                  </a:cubicBezTo>
                  <a:cubicBezTo>
                    <a:pt x="832" y="206"/>
                    <a:pt x="851" y="97"/>
                    <a:pt x="792" y="67"/>
                  </a:cubicBezTo>
                  <a:cubicBezTo>
                    <a:pt x="710" y="22"/>
                    <a:pt x="626" y="1"/>
                    <a:pt x="54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40"/>
            <p:cNvSpPr/>
            <p:nvPr/>
          </p:nvSpPr>
          <p:spPr>
            <a:xfrm>
              <a:off x="7281425" y="2033825"/>
              <a:ext cx="160975" cy="109575"/>
            </a:xfrm>
            <a:custGeom>
              <a:avLst/>
              <a:gdLst/>
              <a:ahLst/>
              <a:cxnLst/>
              <a:rect l="l" t="t" r="r" b="b"/>
              <a:pathLst>
                <a:path w="6439" h="4383" extrusionOk="0">
                  <a:moveTo>
                    <a:pt x="3574" y="0"/>
                  </a:moveTo>
                  <a:cubicBezTo>
                    <a:pt x="2900" y="0"/>
                    <a:pt x="2217" y="193"/>
                    <a:pt x="1635" y="513"/>
                  </a:cubicBezTo>
                  <a:cubicBezTo>
                    <a:pt x="1135" y="814"/>
                    <a:pt x="634" y="1181"/>
                    <a:pt x="368" y="1681"/>
                  </a:cubicBezTo>
                  <a:cubicBezTo>
                    <a:pt x="167" y="2148"/>
                    <a:pt x="101" y="2648"/>
                    <a:pt x="34" y="3115"/>
                  </a:cubicBezTo>
                  <a:cubicBezTo>
                    <a:pt x="1" y="3349"/>
                    <a:pt x="1" y="3582"/>
                    <a:pt x="34" y="3849"/>
                  </a:cubicBezTo>
                  <a:cubicBezTo>
                    <a:pt x="101" y="4116"/>
                    <a:pt x="267" y="4316"/>
                    <a:pt x="501" y="4383"/>
                  </a:cubicBezTo>
                  <a:lnTo>
                    <a:pt x="634" y="2515"/>
                  </a:lnTo>
                  <a:cubicBezTo>
                    <a:pt x="668" y="2281"/>
                    <a:pt x="701" y="1948"/>
                    <a:pt x="868" y="1781"/>
                  </a:cubicBezTo>
                  <a:cubicBezTo>
                    <a:pt x="972" y="1677"/>
                    <a:pt x="1106" y="1639"/>
                    <a:pt x="1235" y="1639"/>
                  </a:cubicBezTo>
                  <a:cubicBezTo>
                    <a:pt x="1438" y="1639"/>
                    <a:pt x="1628" y="1733"/>
                    <a:pt x="1668" y="1814"/>
                  </a:cubicBezTo>
                  <a:cubicBezTo>
                    <a:pt x="1802" y="2181"/>
                    <a:pt x="1969" y="2548"/>
                    <a:pt x="2236" y="2815"/>
                  </a:cubicBezTo>
                  <a:cubicBezTo>
                    <a:pt x="2454" y="2985"/>
                    <a:pt x="2742" y="3102"/>
                    <a:pt x="3025" y="3102"/>
                  </a:cubicBezTo>
                  <a:cubicBezTo>
                    <a:pt x="3131" y="3102"/>
                    <a:pt x="3236" y="3085"/>
                    <a:pt x="3336" y="3049"/>
                  </a:cubicBezTo>
                  <a:cubicBezTo>
                    <a:pt x="3672" y="2957"/>
                    <a:pt x="3924" y="2558"/>
                    <a:pt x="3837" y="2235"/>
                  </a:cubicBezTo>
                  <a:lnTo>
                    <a:pt x="3837" y="2235"/>
                  </a:lnTo>
                  <a:cubicBezTo>
                    <a:pt x="3969" y="2568"/>
                    <a:pt x="4161" y="2872"/>
                    <a:pt x="4437" y="3149"/>
                  </a:cubicBezTo>
                  <a:cubicBezTo>
                    <a:pt x="4562" y="3299"/>
                    <a:pt x="4744" y="3430"/>
                    <a:pt x="4939" y="3430"/>
                  </a:cubicBezTo>
                  <a:cubicBezTo>
                    <a:pt x="5004" y="3430"/>
                    <a:pt x="5071" y="3415"/>
                    <a:pt x="5138" y="3382"/>
                  </a:cubicBezTo>
                  <a:cubicBezTo>
                    <a:pt x="5271" y="3315"/>
                    <a:pt x="5338" y="3149"/>
                    <a:pt x="5338" y="3015"/>
                  </a:cubicBezTo>
                  <a:cubicBezTo>
                    <a:pt x="5338" y="2848"/>
                    <a:pt x="5271" y="2715"/>
                    <a:pt x="5204" y="2548"/>
                  </a:cubicBezTo>
                  <a:lnTo>
                    <a:pt x="5204" y="2548"/>
                  </a:lnTo>
                  <a:cubicBezTo>
                    <a:pt x="5338" y="2848"/>
                    <a:pt x="5505" y="3149"/>
                    <a:pt x="5771" y="3382"/>
                  </a:cubicBezTo>
                  <a:cubicBezTo>
                    <a:pt x="5799" y="3437"/>
                    <a:pt x="5848" y="3491"/>
                    <a:pt x="5920" y="3491"/>
                  </a:cubicBezTo>
                  <a:cubicBezTo>
                    <a:pt x="5936" y="3491"/>
                    <a:pt x="5953" y="3488"/>
                    <a:pt x="5972" y="3482"/>
                  </a:cubicBezTo>
                  <a:cubicBezTo>
                    <a:pt x="6005" y="3482"/>
                    <a:pt x="6038" y="3382"/>
                    <a:pt x="6105" y="3349"/>
                  </a:cubicBezTo>
                  <a:cubicBezTo>
                    <a:pt x="6439" y="2648"/>
                    <a:pt x="6338" y="1748"/>
                    <a:pt x="5871" y="1147"/>
                  </a:cubicBezTo>
                  <a:cubicBezTo>
                    <a:pt x="5438" y="513"/>
                    <a:pt x="4671" y="80"/>
                    <a:pt x="3870" y="13"/>
                  </a:cubicBezTo>
                  <a:cubicBezTo>
                    <a:pt x="3772" y="4"/>
                    <a:pt x="3673" y="0"/>
                    <a:pt x="357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40"/>
            <p:cNvSpPr/>
            <p:nvPr/>
          </p:nvSpPr>
          <p:spPr>
            <a:xfrm>
              <a:off x="7298950" y="2249300"/>
              <a:ext cx="83400" cy="23850"/>
            </a:xfrm>
            <a:custGeom>
              <a:avLst/>
              <a:gdLst/>
              <a:ahLst/>
              <a:cxnLst/>
              <a:rect l="l" t="t" r="r" b="b"/>
              <a:pathLst>
                <a:path w="3336" h="954" extrusionOk="0">
                  <a:moveTo>
                    <a:pt x="134" y="0"/>
                  </a:moveTo>
                  <a:cubicBezTo>
                    <a:pt x="67" y="0"/>
                    <a:pt x="0" y="34"/>
                    <a:pt x="67" y="34"/>
                  </a:cubicBezTo>
                  <a:cubicBezTo>
                    <a:pt x="723" y="589"/>
                    <a:pt x="1570" y="953"/>
                    <a:pt x="2449" y="953"/>
                  </a:cubicBezTo>
                  <a:cubicBezTo>
                    <a:pt x="2732" y="953"/>
                    <a:pt x="3018" y="915"/>
                    <a:pt x="3302" y="834"/>
                  </a:cubicBezTo>
                  <a:cubicBezTo>
                    <a:pt x="3336" y="834"/>
                    <a:pt x="3336" y="734"/>
                    <a:pt x="3302" y="734"/>
                  </a:cubicBezTo>
                  <a:cubicBezTo>
                    <a:pt x="3008" y="785"/>
                    <a:pt x="2719" y="812"/>
                    <a:pt x="2438" y="812"/>
                  </a:cubicBezTo>
                  <a:cubicBezTo>
                    <a:pt x="1605" y="812"/>
                    <a:pt x="832" y="574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40"/>
            <p:cNvSpPr/>
            <p:nvPr/>
          </p:nvSpPr>
          <p:spPr>
            <a:xfrm>
              <a:off x="7348975" y="2216900"/>
              <a:ext cx="30050" cy="34075"/>
            </a:xfrm>
            <a:custGeom>
              <a:avLst/>
              <a:gdLst/>
              <a:ahLst/>
              <a:cxnLst/>
              <a:rect l="l" t="t" r="r" b="b"/>
              <a:pathLst>
                <a:path w="1202" h="1363" extrusionOk="0">
                  <a:moveTo>
                    <a:pt x="403" y="0"/>
                  </a:moveTo>
                  <a:cubicBezTo>
                    <a:pt x="361" y="0"/>
                    <a:pt x="290" y="39"/>
                    <a:pt x="267" y="62"/>
                  </a:cubicBezTo>
                  <a:cubicBezTo>
                    <a:pt x="234" y="129"/>
                    <a:pt x="167" y="195"/>
                    <a:pt x="134" y="295"/>
                  </a:cubicBezTo>
                  <a:cubicBezTo>
                    <a:pt x="101" y="462"/>
                    <a:pt x="1" y="629"/>
                    <a:pt x="1" y="829"/>
                  </a:cubicBezTo>
                  <a:cubicBezTo>
                    <a:pt x="1" y="896"/>
                    <a:pt x="1" y="996"/>
                    <a:pt x="101" y="1063"/>
                  </a:cubicBezTo>
                  <a:cubicBezTo>
                    <a:pt x="126" y="1138"/>
                    <a:pt x="207" y="1175"/>
                    <a:pt x="274" y="1175"/>
                  </a:cubicBezTo>
                  <a:cubicBezTo>
                    <a:pt x="297" y="1175"/>
                    <a:pt x="317" y="1171"/>
                    <a:pt x="334" y="1163"/>
                  </a:cubicBezTo>
                  <a:cubicBezTo>
                    <a:pt x="388" y="1145"/>
                    <a:pt x="422" y="1099"/>
                    <a:pt x="432" y="1054"/>
                  </a:cubicBezTo>
                  <a:lnTo>
                    <a:pt x="432" y="1054"/>
                  </a:lnTo>
                  <a:cubicBezTo>
                    <a:pt x="434" y="1078"/>
                    <a:pt x="434" y="1104"/>
                    <a:pt x="434" y="1129"/>
                  </a:cubicBezTo>
                  <a:lnTo>
                    <a:pt x="434" y="1296"/>
                  </a:lnTo>
                  <a:cubicBezTo>
                    <a:pt x="468" y="1330"/>
                    <a:pt x="501" y="1363"/>
                    <a:pt x="601" y="1363"/>
                  </a:cubicBezTo>
                  <a:cubicBezTo>
                    <a:pt x="634" y="1363"/>
                    <a:pt x="634" y="1330"/>
                    <a:pt x="668" y="1296"/>
                  </a:cubicBezTo>
                  <a:cubicBezTo>
                    <a:pt x="734" y="1196"/>
                    <a:pt x="734" y="1063"/>
                    <a:pt x="768" y="963"/>
                  </a:cubicBezTo>
                  <a:cubicBezTo>
                    <a:pt x="768" y="1029"/>
                    <a:pt x="768" y="1063"/>
                    <a:pt x="801" y="1163"/>
                  </a:cubicBezTo>
                  <a:cubicBezTo>
                    <a:pt x="834" y="1229"/>
                    <a:pt x="901" y="1296"/>
                    <a:pt x="968" y="1296"/>
                  </a:cubicBezTo>
                  <a:cubicBezTo>
                    <a:pt x="1068" y="1296"/>
                    <a:pt x="1101" y="1163"/>
                    <a:pt x="1135" y="1063"/>
                  </a:cubicBezTo>
                  <a:cubicBezTo>
                    <a:pt x="1168" y="829"/>
                    <a:pt x="1201" y="562"/>
                    <a:pt x="1101" y="362"/>
                  </a:cubicBezTo>
                  <a:cubicBezTo>
                    <a:pt x="960" y="164"/>
                    <a:pt x="746" y="14"/>
                    <a:pt x="542" y="14"/>
                  </a:cubicBezTo>
                  <a:cubicBezTo>
                    <a:pt x="505" y="14"/>
                    <a:pt x="469" y="19"/>
                    <a:pt x="434" y="29"/>
                  </a:cubicBezTo>
                  <a:cubicBezTo>
                    <a:pt x="434" y="8"/>
                    <a:pt x="421" y="0"/>
                    <a:pt x="4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39" name="Google Shape;7039;p40"/>
          <p:cNvSpPr/>
          <p:nvPr/>
        </p:nvSpPr>
        <p:spPr>
          <a:xfrm rot="12502990">
            <a:off x="1411887" y="948430"/>
            <a:ext cx="693798" cy="1269339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7040" name="Google Shape;7040;p40"/>
          <p:cNvGrpSpPr/>
          <p:nvPr/>
        </p:nvGrpSpPr>
        <p:grpSpPr>
          <a:xfrm>
            <a:off x="940809" y="2939530"/>
            <a:ext cx="742225" cy="1554100"/>
            <a:chOff x="7561625" y="125650"/>
            <a:chExt cx="742225" cy="1554100"/>
          </a:xfrm>
        </p:grpSpPr>
        <p:sp>
          <p:nvSpPr>
            <p:cNvPr id="7041" name="Google Shape;7041;p40"/>
            <p:cNvSpPr/>
            <p:nvPr/>
          </p:nvSpPr>
          <p:spPr>
            <a:xfrm>
              <a:off x="7741750" y="125650"/>
              <a:ext cx="170125" cy="159750"/>
            </a:xfrm>
            <a:custGeom>
              <a:avLst/>
              <a:gdLst/>
              <a:ahLst/>
              <a:cxnLst/>
              <a:rect l="l" t="t" r="r" b="b"/>
              <a:pathLst>
                <a:path w="6805" h="6390" extrusionOk="0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40"/>
            <p:cNvSpPr/>
            <p:nvPr/>
          </p:nvSpPr>
          <p:spPr>
            <a:xfrm>
              <a:off x="8016125" y="1526275"/>
              <a:ext cx="194325" cy="146800"/>
            </a:xfrm>
            <a:custGeom>
              <a:avLst/>
              <a:gdLst/>
              <a:ahLst/>
              <a:cxnLst/>
              <a:rect l="l" t="t" r="r" b="b"/>
              <a:pathLst>
                <a:path w="7773" h="5872" extrusionOk="0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40"/>
            <p:cNvSpPr/>
            <p:nvPr/>
          </p:nvSpPr>
          <p:spPr>
            <a:xfrm>
              <a:off x="7561625" y="1505425"/>
              <a:ext cx="145975" cy="174325"/>
            </a:xfrm>
            <a:custGeom>
              <a:avLst/>
              <a:gdLst/>
              <a:ahLst/>
              <a:cxnLst/>
              <a:rect l="l" t="t" r="r" b="b"/>
              <a:pathLst>
                <a:path w="5839" h="6973" extrusionOk="0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40"/>
            <p:cNvSpPr/>
            <p:nvPr/>
          </p:nvSpPr>
          <p:spPr>
            <a:xfrm>
              <a:off x="7604050" y="907500"/>
              <a:ext cx="92700" cy="138450"/>
            </a:xfrm>
            <a:custGeom>
              <a:avLst/>
              <a:gdLst/>
              <a:ahLst/>
              <a:cxnLst/>
              <a:rect l="l" t="t" r="r" b="b"/>
              <a:pathLst>
                <a:path w="3708" h="5538" extrusionOk="0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40"/>
            <p:cNvSpPr/>
            <p:nvPr/>
          </p:nvSpPr>
          <p:spPr>
            <a:xfrm>
              <a:off x="8178725" y="540725"/>
              <a:ext cx="125125" cy="87425"/>
            </a:xfrm>
            <a:custGeom>
              <a:avLst/>
              <a:gdLst/>
              <a:ahLst/>
              <a:cxnLst/>
              <a:rect l="l" t="t" r="r" b="b"/>
              <a:pathLst>
                <a:path w="5005" h="3497" extrusionOk="0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40"/>
            <p:cNvSpPr/>
            <p:nvPr/>
          </p:nvSpPr>
          <p:spPr>
            <a:xfrm>
              <a:off x="8217925" y="565575"/>
              <a:ext cx="16800" cy="43625"/>
            </a:xfrm>
            <a:custGeom>
              <a:avLst/>
              <a:gdLst/>
              <a:ahLst/>
              <a:cxnLst/>
              <a:rect l="l" t="t" r="r" b="b"/>
              <a:pathLst>
                <a:path w="672" h="1745" extrusionOk="0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40"/>
            <p:cNvSpPr/>
            <p:nvPr/>
          </p:nvSpPr>
          <p:spPr>
            <a:xfrm>
              <a:off x="7863500" y="390200"/>
              <a:ext cx="351125" cy="313250"/>
            </a:xfrm>
            <a:custGeom>
              <a:avLst/>
              <a:gdLst/>
              <a:ahLst/>
              <a:cxnLst/>
              <a:rect l="l" t="t" r="r" b="b"/>
              <a:pathLst>
                <a:path w="14045" h="12530" extrusionOk="0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40"/>
            <p:cNvSpPr/>
            <p:nvPr/>
          </p:nvSpPr>
          <p:spPr>
            <a:xfrm>
              <a:off x="7582475" y="784075"/>
              <a:ext cx="386975" cy="816450"/>
            </a:xfrm>
            <a:custGeom>
              <a:avLst/>
              <a:gdLst/>
              <a:ahLst/>
              <a:cxnLst/>
              <a:rect l="l" t="t" r="r" b="b"/>
              <a:pathLst>
                <a:path w="15479" h="32658" extrusionOk="0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40"/>
            <p:cNvSpPr/>
            <p:nvPr/>
          </p:nvSpPr>
          <p:spPr>
            <a:xfrm>
              <a:off x="7697550" y="749050"/>
              <a:ext cx="422825" cy="871475"/>
            </a:xfrm>
            <a:custGeom>
              <a:avLst/>
              <a:gdLst/>
              <a:ahLst/>
              <a:cxnLst/>
              <a:rect l="l" t="t" r="r" b="b"/>
              <a:pathLst>
                <a:path w="16913" h="34859" extrusionOk="0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40"/>
            <p:cNvSpPr/>
            <p:nvPr/>
          </p:nvSpPr>
          <p:spPr>
            <a:xfrm>
              <a:off x="7699225" y="386300"/>
              <a:ext cx="269375" cy="432825"/>
            </a:xfrm>
            <a:custGeom>
              <a:avLst/>
              <a:gdLst/>
              <a:ahLst/>
              <a:cxnLst/>
              <a:rect l="l" t="t" r="r" b="b"/>
              <a:pathLst>
                <a:path w="10775" h="17313" extrusionOk="0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40"/>
            <p:cNvSpPr/>
            <p:nvPr/>
          </p:nvSpPr>
          <p:spPr>
            <a:xfrm>
              <a:off x="7762600" y="161975"/>
              <a:ext cx="146800" cy="176175"/>
            </a:xfrm>
            <a:custGeom>
              <a:avLst/>
              <a:gdLst/>
              <a:ahLst/>
              <a:cxnLst/>
              <a:rect l="l" t="t" r="r" b="b"/>
              <a:pathLst>
                <a:path w="5872" h="7047" extrusionOk="0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40"/>
            <p:cNvSpPr/>
            <p:nvPr/>
          </p:nvSpPr>
          <p:spPr>
            <a:xfrm>
              <a:off x="7790950" y="322925"/>
              <a:ext cx="87600" cy="119075"/>
            </a:xfrm>
            <a:custGeom>
              <a:avLst/>
              <a:gdLst/>
              <a:ahLst/>
              <a:cxnLst/>
              <a:rect l="l" t="t" r="r" b="b"/>
              <a:pathLst>
                <a:path w="3504" h="4763" extrusionOk="0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40"/>
            <p:cNvSpPr/>
            <p:nvPr/>
          </p:nvSpPr>
          <p:spPr>
            <a:xfrm>
              <a:off x="7739700" y="248700"/>
              <a:ext cx="37100" cy="50500"/>
            </a:xfrm>
            <a:custGeom>
              <a:avLst/>
              <a:gdLst/>
              <a:ahLst/>
              <a:cxnLst/>
              <a:rect l="l" t="t" r="r" b="b"/>
              <a:pathLst>
                <a:path w="1484" h="2020" extrusionOk="0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40"/>
            <p:cNvSpPr/>
            <p:nvPr/>
          </p:nvSpPr>
          <p:spPr>
            <a:xfrm>
              <a:off x="7795025" y="237025"/>
              <a:ext cx="7625" cy="5575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40"/>
            <p:cNvSpPr/>
            <p:nvPr/>
          </p:nvSpPr>
          <p:spPr>
            <a:xfrm>
              <a:off x="7864700" y="226800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40"/>
            <p:cNvSpPr/>
            <p:nvPr/>
          </p:nvSpPr>
          <p:spPr>
            <a:xfrm>
              <a:off x="7806175" y="272325"/>
              <a:ext cx="49650" cy="18650"/>
            </a:xfrm>
            <a:custGeom>
              <a:avLst/>
              <a:gdLst/>
              <a:ahLst/>
              <a:cxnLst/>
              <a:rect l="l" t="t" r="r" b="b"/>
              <a:pathLst>
                <a:path w="1986" h="746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40"/>
            <p:cNvSpPr/>
            <p:nvPr/>
          </p:nvSpPr>
          <p:spPr>
            <a:xfrm>
              <a:off x="7801800" y="269000"/>
              <a:ext cx="13375" cy="14325"/>
            </a:xfrm>
            <a:custGeom>
              <a:avLst/>
              <a:gdLst/>
              <a:ahLst/>
              <a:cxnLst/>
              <a:rect l="l" t="t" r="r" b="b"/>
              <a:pathLst>
                <a:path w="535" h="573" extrusionOk="0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40"/>
            <p:cNvSpPr/>
            <p:nvPr/>
          </p:nvSpPr>
          <p:spPr>
            <a:xfrm>
              <a:off x="7832650" y="223875"/>
              <a:ext cx="28375" cy="46700"/>
            </a:xfrm>
            <a:custGeom>
              <a:avLst/>
              <a:gdLst/>
              <a:ahLst/>
              <a:cxnLst/>
              <a:rect l="l" t="t" r="r" b="b"/>
              <a:pathLst>
                <a:path w="1135" h="1868" extrusionOk="0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40"/>
            <p:cNvSpPr/>
            <p:nvPr/>
          </p:nvSpPr>
          <p:spPr>
            <a:xfrm>
              <a:off x="7631675" y="431800"/>
              <a:ext cx="188475" cy="522425"/>
            </a:xfrm>
            <a:custGeom>
              <a:avLst/>
              <a:gdLst/>
              <a:ahLst/>
              <a:cxnLst/>
              <a:rect l="l" t="t" r="r" b="b"/>
              <a:pathLst>
                <a:path w="7539" h="20897" extrusionOk="0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40"/>
            <p:cNvSpPr/>
            <p:nvPr/>
          </p:nvSpPr>
          <p:spPr>
            <a:xfrm>
              <a:off x="7780950" y="870175"/>
              <a:ext cx="287725" cy="714850"/>
            </a:xfrm>
            <a:custGeom>
              <a:avLst/>
              <a:gdLst/>
              <a:ahLst/>
              <a:cxnLst/>
              <a:rect l="l" t="t" r="r" b="b"/>
              <a:pathLst>
                <a:path w="11509" h="28594" extrusionOk="0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40"/>
            <p:cNvSpPr/>
            <p:nvPr/>
          </p:nvSpPr>
          <p:spPr>
            <a:xfrm>
              <a:off x="8089500" y="1579425"/>
              <a:ext cx="38225" cy="27925"/>
            </a:xfrm>
            <a:custGeom>
              <a:avLst/>
              <a:gdLst/>
              <a:ahLst/>
              <a:cxnLst/>
              <a:rect l="l" t="t" r="r" b="b"/>
              <a:pathLst>
                <a:path w="1529" h="1117" extrusionOk="0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40"/>
            <p:cNvSpPr/>
            <p:nvPr/>
          </p:nvSpPr>
          <p:spPr>
            <a:xfrm>
              <a:off x="8100075" y="1584325"/>
              <a:ext cx="32600" cy="29075"/>
            </a:xfrm>
            <a:custGeom>
              <a:avLst/>
              <a:gdLst/>
              <a:ahLst/>
              <a:cxnLst/>
              <a:rect l="l" t="t" r="r" b="b"/>
              <a:pathLst>
                <a:path w="1304" h="1163" extrusionOk="0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40"/>
            <p:cNvSpPr/>
            <p:nvPr/>
          </p:nvSpPr>
          <p:spPr>
            <a:xfrm>
              <a:off x="8087000" y="1543875"/>
              <a:ext cx="55375" cy="44975"/>
            </a:xfrm>
            <a:custGeom>
              <a:avLst/>
              <a:gdLst/>
              <a:ahLst/>
              <a:cxnLst/>
              <a:rect l="l" t="t" r="r" b="b"/>
              <a:pathLst>
                <a:path w="2215" h="1799" extrusionOk="0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40"/>
            <p:cNvSpPr/>
            <p:nvPr/>
          </p:nvSpPr>
          <p:spPr>
            <a:xfrm>
              <a:off x="7563300" y="1578800"/>
              <a:ext cx="134050" cy="84600"/>
            </a:xfrm>
            <a:custGeom>
              <a:avLst/>
              <a:gdLst/>
              <a:ahLst/>
              <a:cxnLst/>
              <a:rect l="l" t="t" r="r" b="b"/>
              <a:pathLst>
                <a:path w="5362" h="3384" extrusionOk="0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40"/>
            <p:cNvSpPr/>
            <p:nvPr/>
          </p:nvSpPr>
          <p:spPr>
            <a:xfrm>
              <a:off x="7645450" y="1592675"/>
              <a:ext cx="36300" cy="23700"/>
            </a:xfrm>
            <a:custGeom>
              <a:avLst/>
              <a:gdLst/>
              <a:ahLst/>
              <a:cxnLst/>
              <a:rect l="l" t="t" r="r" b="b"/>
              <a:pathLst>
                <a:path w="1452" h="948" extrusionOk="0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40"/>
            <p:cNvSpPr/>
            <p:nvPr/>
          </p:nvSpPr>
          <p:spPr>
            <a:xfrm>
              <a:off x="7647775" y="1586800"/>
              <a:ext cx="21450" cy="13725"/>
            </a:xfrm>
            <a:custGeom>
              <a:avLst/>
              <a:gdLst/>
              <a:ahLst/>
              <a:cxnLst/>
              <a:rect l="l" t="t" r="r" b="b"/>
              <a:pathLst>
                <a:path w="858" h="549" extrusionOk="0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40"/>
            <p:cNvSpPr/>
            <p:nvPr/>
          </p:nvSpPr>
          <p:spPr>
            <a:xfrm>
              <a:off x="7648350" y="1570175"/>
              <a:ext cx="34225" cy="27075"/>
            </a:xfrm>
            <a:custGeom>
              <a:avLst/>
              <a:gdLst/>
              <a:ahLst/>
              <a:cxnLst/>
              <a:rect l="l" t="t" r="r" b="b"/>
              <a:pathLst>
                <a:path w="1369" h="1083" extrusionOk="0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40"/>
            <p:cNvSpPr/>
            <p:nvPr/>
          </p:nvSpPr>
          <p:spPr>
            <a:xfrm>
              <a:off x="8056150" y="1587750"/>
              <a:ext cx="145800" cy="80900"/>
            </a:xfrm>
            <a:custGeom>
              <a:avLst/>
              <a:gdLst/>
              <a:ahLst/>
              <a:cxnLst/>
              <a:rect l="l" t="t" r="r" b="b"/>
              <a:pathLst>
                <a:path w="5832" h="3236" extrusionOk="0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40"/>
            <p:cNvSpPr/>
            <p:nvPr/>
          </p:nvSpPr>
          <p:spPr>
            <a:xfrm>
              <a:off x="7632500" y="1179325"/>
              <a:ext cx="174025" cy="387550"/>
            </a:xfrm>
            <a:custGeom>
              <a:avLst/>
              <a:gdLst/>
              <a:ahLst/>
              <a:cxnLst/>
              <a:rect l="l" t="t" r="r" b="b"/>
              <a:pathLst>
                <a:path w="6961" h="15502" extrusionOk="0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40"/>
            <p:cNvSpPr/>
            <p:nvPr/>
          </p:nvSpPr>
          <p:spPr>
            <a:xfrm>
              <a:off x="7745925" y="833775"/>
              <a:ext cx="63800" cy="49800"/>
            </a:xfrm>
            <a:custGeom>
              <a:avLst/>
              <a:gdLst/>
              <a:ahLst/>
              <a:cxnLst/>
              <a:rect l="l" t="t" r="r" b="b"/>
              <a:pathLst>
                <a:path w="2552" h="1992" extrusionOk="0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40"/>
            <p:cNvSpPr/>
            <p:nvPr/>
          </p:nvSpPr>
          <p:spPr>
            <a:xfrm>
              <a:off x="7792625" y="331250"/>
              <a:ext cx="73400" cy="10475"/>
            </a:xfrm>
            <a:custGeom>
              <a:avLst/>
              <a:gdLst/>
              <a:ahLst/>
              <a:cxnLst/>
              <a:rect l="l" t="t" r="r" b="b"/>
              <a:pathLst>
                <a:path w="2936" h="419" extrusionOk="0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40"/>
            <p:cNvSpPr/>
            <p:nvPr/>
          </p:nvSpPr>
          <p:spPr>
            <a:xfrm>
              <a:off x="7713400" y="453000"/>
              <a:ext cx="90100" cy="500400"/>
            </a:xfrm>
            <a:custGeom>
              <a:avLst/>
              <a:gdLst/>
              <a:ahLst/>
              <a:cxnLst/>
              <a:rect l="l" t="t" r="r" b="b"/>
              <a:pathLst>
                <a:path w="3604" h="20016" extrusionOk="0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40"/>
            <p:cNvSpPr/>
            <p:nvPr/>
          </p:nvSpPr>
          <p:spPr>
            <a:xfrm>
              <a:off x="7986100" y="590275"/>
              <a:ext cx="28150" cy="51575"/>
            </a:xfrm>
            <a:custGeom>
              <a:avLst/>
              <a:gdLst/>
              <a:ahLst/>
              <a:cxnLst/>
              <a:rect l="l" t="t" r="r" b="b"/>
              <a:pathLst>
                <a:path w="1126" h="2063" extrusionOk="0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40"/>
            <p:cNvSpPr/>
            <p:nvPr/>
          </p:nvSpPr>
          <p:spPr>
            <a:xfrm>
              <a:off x="7640875" y="788075"/>
              <a:ext cx="95075" cy="27725"/>
            </a:xfrm>
            <a:custGeom>
              <a:avLst/>
              <a:gdLst/>
              <a:ahLst/>
              <a:cxnLst/>
              <a:rect l="l" t="t" r="r" b="b"/>
              <a:pathLst>
                <a:path w="3803" h="1109" extrusionOk="0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40"/>
            <p:cNvSpPr/>
            <p:nvPr/>
          </p:nvSpPr>
          <p:spPr>
            <a:xfrm>
              <a:off x="7631075" y="846450"/>
              <a:ext cx="95350" cy="33725"/>
            </a:xfrm>
            <a:custGeom>
              <a:avLst/>
              <a:gdLst/>
              <a:ahLst/>
              <a:cxnLst/>
              <a:rect l="l" t="t" r="r" b="b"/>
              <a:pathLst>
                <a:path w="3814" h="1349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40"/>
            <p:cNvSpPr/>
            <p:nvPr/>
          </p:nvSpPr>
          <p:spPr>
            <a:xfrm>
              <a:off x="7636800" y="818625"/>
              <a:ext cx="95800" cy="30525"/>
            </a:xfrm>
            <a:custGeom>
              <a:avLst/>
              <a:gdLst/>
              <a:ahLst/>
              <a:cxnLst/>
              <a:rect l="l" t="t" r="r" b="b"/>
              <a:pathLst>
                <a:path w="3832" h="1221" extrusionOk="0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40"/>
            <p:cNvSpPr/>
            <p:nvPr/>
          </p:nvSpPr>
          <p:spPr>
            <a:xfrm>
              <a:off x="7755100" y="725700"/>
              <a:ext cx="213500" cy="23375"/>
            </a:xfrm>
            <a:custGeom>
              <a:avLst/>
              <a:gdLst/>
              <a:ahLst/>
              <a:cxnLst/>
              <a:rect l="l" t="t" r="r" b="b"/>
              <a:pathLst>
                <a:path w="8540" h="935" extrusionOk="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40"/>
            <p:cNvSpPr/>
            <p:nvPr/>
          </p:nvSpPr>
          <p:spPr>
            <a:xfrm>
              <a:off x="7764275" y="682325"/>
              <a:ext cx="209350" cy="18375"/>
            </a:xfrm>
            <a:custGeom>
              <a:avLst/>
              <a:gdLst/>
              <a:ahLst/>
              <a:cxnLst/>
              <a:rect l="l" t="t" r="r" b="b"/>
              <a:pathLst>
                <a:path w="8374" h="735" extrusionOk="0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40"/>
            <p:cNvSpPr/>
            <p:nvPr/>
          </p:nvSpPr>
          <p:spPr>
            <a:xfrm>
              <a:off x="7747600" y="762400"/>
              <a:ext cx="221850" cy="23375"/>
            </a:xfrm>
            <a:custGeom>
              <a:avLst/>
              <a:gdLst/>
              <a:ahLst/>
              <a:cxnLst/>
              <a:rect l="l" t="t" r="r" b="b"/>
              <a:pathLst>
                <a:path w="8874" h="935" extrusionOk="0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40"/>
            <p:cNvSpPr/>
            <p:nvPr/>
          </p:nvSpPr>
          <p:spPr>
            <a:xfrm>
              <a:off x="8107850" y="573925"/>
              <a:ext cx="31725" cy="84600"/>
            </a:xfrm>
            <a:custGeom>
              <a:avLst/>
              <a:gdLst/>
              <a:ahLst/>
              <a:cxnLst/>
              <a:rect l="l" t="t" r="r" b="b"/>
              <a:pathLst>
                <a:path w="1269" h="3384" extrusionOk="0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40"/>
            <p:cNvSpPr/>
            <p:nvPr/>
          </p:nvSpPr>
          <p:spPr>
            <a:xfrm>
              <a:off x="8131200" y="562250"/>
              <a:ext cx="45650" cy="87425"/>
            </a:xfrm>
            <a:custGeom>
              <a:avLst/>
              <a:gdLst/>
              <a:ahLst/>
              <a:cxnLst/>
              <a:rect l="l" t="t" r="r" b="b"/>
              <a:pathLst>
                <a:path w="1826" h="3497" extrusionOk="0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40"/>
            <p:cNvSpPr/>
            <p:nvPr/>
          </p:nvSpPr>
          <p:spPr>
            <a:xfrm>
              <a:off x="8077000" y="582125"/>
              <a:ext cx="37325" cy="92575"/>
            </a:xfrm>
            <a:custGeom>
              <a:avLst/>
              <a:gdLst/>
              <a:ahLst/>
              <a:cxnLst/>
              <a:rect l="l" t="t" r="r" b="b"/>
              <a:pathLst>
                <a:path w="1493" h="3703" extrusionOk="0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27" name="Google Shape;7227;p40"/>
          <p:cNvSpPr txBox="1">
            <a:spLocks noGrp="1"/>
          </p:cNvSpPr>
          <p:nvPr>
            <p:ph type="ctrTitle" idx="4294967295"/>
          </p:nvPr>
        </p:nvSpPr>
        <p:spPr>
          <a:xfrm>
            <a:off x="439106" y="159659"/>
            <a:ext cx="8068185" cy="638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/>
              <a:t>Activity 1:</a:t>
            </a:r>
            <a:r>
              <a:rPr lang="en" sz="2400" dirty="0"/>
              <a:t> </a:t>
            </a:r>
            <a:r>
              <a:rPr lang="en" sz="2400" dirty="0">
                <a:sym typeface="Nanum Gothic"/>
              </a:rPr>
              <a:t>Do the quiz, using your background 		knowledge</a:t>
            </a:r>
            <a:endParaRPr sz="2400" dirty="0">
              <a:sym typeface="Nanum Gothic"/>
            </a:endParaRPr>
          </a:p>
        </p:txBody>
      </p:sp>
      <p:sp>
        <p:nvSpPr>
          <p:cNvPr id="7228" name="Google Shape;7228;p40"/>
          <p:cNvSpPr txBox="1">
            <a:spLocks noGrp="1"/>
          </p:cNvSpPr>
          <p:nvPr>
            <p:ph type="subTitle" idx="4294967295"/>
          </p:nvPr>
        </p:nvSpPr>
        <p:spPr>
          <a:xfrm>
            <a:off x="1731194" y="1214528"/>
            <a:ext cx="6833435" cy="638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1. The sandwich was invented in ...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a. Russia			b. The UK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2. People believe that black cats will bring bad luck in ...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a. Russia			b. The UK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3. In ... it is believed that the bride should wear ‘something borrowed, something blue, something old and something new’, for good luck.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a. Russia			b. The UK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4. People in ... believe that ‘money goes to money’.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a. Russia			b. The UK</a:t>
            </a:r>
            <a:endParaRPr sz="1600" b="1" dirty="0"/>
          </a:p>
        </p:txBody>
      </p:sp>
      <p:grpSp>
        <p:nvGrpSpPr>
          <p:cNvPr id="219" name="Google Shape;7771;p53">
            <a:extLst>
              <a:ext uri="{FF2B5EF4-FFF2-40B4-BE49-F238E27FC236}">
                <a16:creationId xmlns:a16="http://schemas.microsoft.com/office/drawing/2014/main" id="{E5E728AE-2E2F-4094-8C03-BD92D1A006C8}"/>
              </a:ext>
            </a:extLst>
          </p:cNvPr>
          <p:cNvGrpSpPr/>
          <p:nvPr/>
        </p:nvGrpSpPr>
        <p:grpSpPr>
          <a:xfrm>
            <a:off x="8020814" y="3460400"/>
            <a:ext cx="701054" cy="1400065"/>
            <a:chOff x="3025700" y="1324225"/>
            <a:chExt cx="1529425" cy="3041075"/>
          </a:xfrm>
        </p:grpSpPr>
        <p:sp>
          <p:nvSpPr>
            <p:cNvPr id="220" name="Google Shape;7772;p53">
              <a:extLst>
                <a:ext uri="{FF2B5EF4-FFF2-40B4-BE49-F238E27FC236}">
                  <a16:creationId xmlns:a16="http://schemas.microsoft.com/office/drawing/2014/main" id="{A1262117-A20D-42C7-8499-A25040BA7967}"/>
                </a:ext>
              </a:extLst>
            </p:cNvPr>
            <p:cNvSpPr/>
            <p:nvPr/>
          </p:nvSpPr>
          <p:spPr>
            <a:xfrm>
              <a:off x="3250000" y="4040825"/>
              <a:ext cx="466175" cy="266900"/>
            </a:xfrm>
            <a:custGeom>
              <a:avLst/>
              <a:gdLst/>
              <a:ahLst/>
              <a:cxnLst/>
              <a:rect l="l" t="t" r="r" b="b"/>
              <a:pathLst>
                <a:path w="18647" h="10676" extrusionOk="0">
                  <a:moveTo>
                    <a:pt x="10341" y="1"/>
                  </a:moveTo>
                  <a:lnTo>
                    <a:pt x="9841" y="5972"/>
                  </a:lnTo>
                  <a:lnTo>
                    <a:pt x="0" y="10675"/>
                  </a:lnTo>
                  <a:lnTo>
                    <a:pt x="18647" y="9441"/>
                  </a:lnTo>
                  <a:lnTo>
                    <a:pt x="17179" y="4638"/>
                  </a:lnTo>
                  <a:lnTo>
                    <a:pt x="10341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773;p53">
              <a:extLst>
                <a:ext uri="{FF2B5EF4-FFF2-40B4-BE49-F238E27FC236}">
                  <a16:creationId xmlns:a16="http://schemas.microsoft.com/office/drawing/2014/main" id="{69AB92AD-4A2E-415F-BDEE-9587B3876249}"/>
                </a:ext>
              </a:extLst>
            </p:cNvPr>
            <p:cNvSpPr/>
            <p:nvPr/>
          </p:nvSpPr>
          <p:spPr>
            <a:xfrm>
              <a:off x="3482650" y="2707375"/>
              <a:ext cx="926525" cy="1461900"/>
            </a:xfrm>
            <a:custGeom>
              <a:avLst/>
              <a:gdLst/>
              <a:ahLst/>
              <a:cxnLst/>
              <a:rect l="l" t="t" r="r" b="b"/>
              <a:pathLst>
                <a:path w="37061" h="58476" extrusionOk="0">
                  <a:moveTo>
                    <a:pt x="22884" y="1"/>
                  </a:moveTo>
                  <a:lnTo>
                    <a:pt x="1835" y="2102"/>
                  </a:lnTo>
                  <a:lnTo>
                    <a:pt x="1" y="58476"/>
                  </a:lnTo>
                  <a:lnTo>
                    <a:pt x="7873" y="57942"/>
                  </a:lnTo>
                  <a:cubicBezTo>
                    <a:pt x="7873" y="57942"/>
                    <a:pt x="13032" y="7655"/>
                    <a:pt x="14369" y="7655"/>
                  </a:cubicBezTo>
                  <a:cubicBezTo>
                    <a:pt x="14384" y="7655"/>
                    <a:pt x="14398" y="7661"/>
                    <a:pt x="14411" y="7673"/>
                  </a:cubicBezTo>
                  <a:cubicBezTo>
                    <a:pt x="15712" y="8807"/>
                    <a:pt x="29422" y="57108"/>
                    <a:pt x="29422" y="57108"/>
                  </a:cubicBezTo>
                  <a:lnTo>
                    <a:pt x="37061" y="56608"/>
                  </a:lnTo>
                  <a:lnTo>
                    <a:pt x="22884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774;p53">
              <a:extLst>
                <a:ext uri="{FF2B5EF4-FFF2-40B4-BE49-F238E27FC236}">
                  <a16:creationId xmlns:a16="http://schemas.microsoft.com/office/drawing/2014/main" id="{D435A5B0-46CF-4CEA-A6C9-81DF080D2AEC}"/>
                </a:ext>
              </a:extLst>
            </p:cNvPr>
            <p:cNvSpPr/>
            <p:nvPr/>
          </p:nvSpPr>
          <p:spPr>
            <a:xfrm>
              <a:off x="4218175" y="4095875"/>
              <a:ext cx="336950" cy="269425"/>
            </a:xfrm>
            <a:custGeom>
              <a:avLst/>
              <a:gdLst/>
              <a:ahLst/>
              <a:cxnLst/>
              <a:rect l="l" t="t" r="r" b="b"/>
              <a:pathLst>
                <a:path w="13478" h="10777" extrusionOk="0">
                  <a:moveTo>
                    <a:pt x="7573" y="0"/>
                  </a:moveTo>
                  <a:lnTo>
                    <a:pt x="1" y="1602"/>
                  </a:lnTo>
                  <a:lnTo>
                    <a:pt x="1635" y="7072"/>
                  </a:lnTo>
                  <a:lnTo>
                    <a:pt x="11709" y="10675"/>
                  </a:lnTo>
                  <a:cubicBezTo>
                    <a:pt x="11860" y="10739"/>
                    <a:pt x="12011" y="10776"/>
                    <a:pt x="12162" y="10776"/>
                  </a:cubicBezTo>
                  <a:cubicBezTo>
                    <a:pt x="12244" y="10776"/>
                    <a:pt x="12327" y="10765"/>
                    <a:pt x="12410" y="10741"/>
                  </a:cubicBezTo>
                  <a:cubicBezTo>
                    <a:pt x="13177" y="10508"/>
                    <a:pt x="13477" y="9507"/>
                    <a:pt x="12843" y="8940"/>
                  </a:cubicBezTo>
                  <a:cubicBezTo>
                    <a:pt x="11642" y="7773"/>
                    <a:pt x="9975" y="6105"/>
                    <a:pt x="9441" y="4804"/>
                  </a:cubicBezTo>
                  <a:cubicBezTo>
                    <a:pt x="8474" y="2636"/>
                    <a:pt x="7573" y="0"/>
                    <a:pt x="7573" y="0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775;p53">
              <a:extLst>
                <a:ext uri="{FF2B5EF4-FFF2-40B4-BE49-F238E27FC236}">
                  <a16:creationId xmlns:a16="http://schemas.microsoft.com/office/drawing/2014/main" id="{D02A2F28-FB50-4194-9C6B-8ED65F3ACAD6}"/>
                </a:ext>
              </a:extLst>
            </p:cNvPr>
            <p:cNvSpPr/>
            <p:nvPr/>
          </p:nvSpPr>
          <p:spPr>
            <a:xfrm>
              <a:off x="4091900" y="3486875"/>
              <a:ext cx="120100" cy="41225"/>
            </a:xfrm>
            <a:custGeom>
              <a:avLst/>
              <a:gdLst/>
              <a:ahLst/>
              <a:cxnLst/>
              <a:rect l="l" t="t" r="r" b="b"/>
              <a:pathLst>
                <a:path w="4804" h="1649" extrusionOk="0">
                  <a:moveTo>
                    <a:pt x="4657" y="0"/>
                  </a:moveTo>
                  <a:cubicBezTo>
                    <a:pt x="4596" y="0"/>
                    <a:pt x="4533" y="35"/>
                    <a:pt x="4518" y="110"/>
                  </a:cubicBezTo>
                  <a:cubicBezTo>
                    <a:pt x="4246" y="1102"/>
                    <a:pt x="3567" y="1396"/>
                    <a:pt x="2772" y="1396"/>
                  </a:cubicBezTo>
                  <a:cubicBezTo>
                    <a:pt x="1910" y="1396"/>
                    <a:pt x="912" y="1051"/>
                    <a:pt x="148" y="877"/>
                  </a:cubicBezTo>
                  <a:cubicBezTo>
                    <a:pt x="130" y="868"/>
                    <a:pt x="113" y="864"/>
                    <a:pt x="98" y="864"/>
                  </a:cubicBezTo>
                  <a:cubicBezTo>
                    <a:pt x="9" y="864"/>
                    <a:pt x="0" y="1020"/>
                    <a:pt x="115" y="1077"/>
                  </a:cubicBezTo>
                  <a:cubicBezTo>
                    <a:pt x="896" y="1281"/>
                    <a:pt x="1988" y="1649"/>
                    <a:pt x="2925" y="1649"/>
                  </a:cubicBezTo>
                  <a:cubicBezTo>
                    <a:pt x="3829" y="1649"/>
                    <a:pt x="4588" y="1306"/>
                    <a:pt x="4785" y="143"/>
                  </a:cubicBezTo>
                  <a:cubicBezTo>
                    <a:pt x="4803" y="51"/>
                    <a:pt x="4731" y="0"/>
                    <a:pt x="46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776;p53">
              <a:extLst>
                <a:ext uri="{FF2B5EF4-FFF2-40B4-BE49-F238E27FC236}">
                  <a16:creationId xmlns:a16="http://schemas.microsoft.com/office/drawing/2014/main" id="{C11DDA18-C6C0-4044-9AA1-DDA90B836D8C}"/>
                </a:ext>
              </a:extLst>
            </p:cNvPr>
            <p:cNvSpPr/>
            <p:nvPr/>
          </p:nvSpPr>
          <p:spPr>
            <a:xfrm>
              <a:off x="3521375" y="3568500"/>
              <a:ext cx="118375" cy="34600"/>
            </a:xfrm>
            <a:custGeom>
              <a:avLst/>
              <a:gdLst/>
              <a:ahLst/>
              <a:cxnLst/>
              <a:rect l="l" t="t" r="r" b="b"/>
              <a:pathLst>
                <a:path w="4735" h="1384" extrusionOk="0">
                  <a:moveTo>
                    <a:pt x="123" y="0"/>
                  </a:moveTo>
                  <a:cubicBezTo>
                    <a:pt x="62" y="0"/>
                    <a:pt x="0" y="152"/>
                    <a:pt x="86" y="180"/>
                  </a:cubicBezTo>
                  <a:cubicBezTo>
                    <a:pt x="749" y="512"/>
                    <a:pt x="2332" y="1384"/>
                    <a:pt x="3472" y="1384"/>
                  </a:cubicBezTo>
                  <a:cubicBezTo>
                    <a:pt x="4054" y="1384"/>
                    <a:pt x="4521" y="1157"/>
                    <a:pt x="4690" y="514"/>
                  </a:cubicBezTo>
                  <a:cubicBezTo>
                    <a:pt x="4734" y="425"/>
                    <a:pt x="4675" y="381"/>
                    <a:pt x="4601" y="381"/>
                  </a:cubicBezTo>
                  <a:cubicBezTo>
                    <a:pt x="4564" y="381"/>
                    <a:pt x="4523" y="392"/>
                    <a:pt x="4489" y="414"/>
                  </a:cubicBezTo>
                  <a:cubicBezTo>
                    <a:pt x="4186" y="908"/>
                    <a:pt x="3724" y="1089"/>
                    <a:pt x="3201" y="1089"/>
                  </a:cubicBezTo>
                  <a:cubicBezTo>
                    <a:pt x="2171" y="1089"/>
                    <a:pt x="905" y="390"/>
                    <a:pt x="153" y="14"/>
                  </a:cubicBezTo>
                  <a:cubicBezTo>
                    <a:pt x="144" y="4"/>
                    <a:pt x="134" y="0"/>
                    <a:pt x="1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777;p53">
              <a:extLst>
                <a:ext uri="{FF2B5EF4-FFF2-40B4-BE49-F238E27FC236}">
                  <a16:creationId xmlns:a16="http://schemas.microsoft.com/office/drawing/2014/main" id="{9DE7C364-9932-4601-ACC5-22871659E6BC}"/>
                </a:ext>
              </a:extLst>
            </p:cNvPr>
            <p:cNvSpPr/>
            <p:nvPr/>
          </p:nvSpPr>
          <p:spPr>
            <a:xfrm>
              <a:off x="3769525" y="2741850"/>
              <a:ext cx="86750" cy="163100"/>
            </a:xfrm>
            <a:custGeom>
              <a:avLst/>
              <a:gdLst/>
              <a:ahLst/>
              <a:cxnLst/>
              <a:rect l="l" t="t" r="r" b="b"/>
              <a:pathLst>
                <a:path w="3470" h="6524" extrusionOk="0">
                  <a:moveTo>
                    <a:pt x="164" y="0"/>
                  </a:moveTo>
                  <a:cubicBezTo>
                    <a:pt x="88" y="0"/>
                    <a:pt x="1" y="61"/>
                    <a:pt x="1" y="123"/>
                  </a:cubicBezTo>
                  <a:cubicBezTo>
                    <a:pt x="67" y="990"/>
                    <a:pt x="368" y="1791"/>
                    <a:pt x="601" y="2625"/>
                  </a:cubicBezTo>
                  <a:cubicBezTo>
                    <a:pt x="868" y="3492"/>
                    <a:pt x="1068" y="4459"/>
                    <a:pt x="1502" y="5260"/>
                  </a:cubicBezTo>
                  <a:cubicBezTo>
                    <a:pt x="1818" y="5921"/>
                    <a:pt x="2357" y="6508"/>
                    <a:pt x="3077" y="6508"/>
                  </a:cubicBezTo>
                  <a:cubicBezTo>
                    <a:pt x="3192" y="6508"/>
                    <a:pt x="3312" y="6493"/>
                    <a:pt x="3436" y="6461"/>
                  </a:cubicBezTo>
                  <a:cubicBezTo>
                    <a:pt x="1869" y="6127"/>
                    <a:pt x="1568" y="4659"/>
                    <a:pt x="1202" y="3358"/>
                  </a:cubicBezTo>
                  <a:cubicBezTo>
                    <a:pt x="868" y="2258"/>
                    <a:pt x="534" y="1190"/>
                    <a:pt x="268" y="89"/>
                  </a:cubicBezTo>
                  <a:cubicBezTo>
                    <a:pt x="255" y="25"/>
                    <a:pt x="212" y="0"/>
                    <a:pt x="164" y="0"/>
                  </a:cubicBezTo>
                  <a:close/>
                  <a:moveTo>
                    <a:pt x="3436" y="6461"/>
                  </a:moveTo>
                  <a:cubicBezTo>
                    <a:pt x="3436" y="6497"/>
                    <a:pt x="3457" y="6524"/>
                    <a:pt x="3464" y="6524"/>
                  </a:cubicBezTo>
                  <a:cubicBezTo>
                    <a:pt x="3470" y="6524"/>
                    <a:pt x="3467" y="6506"/>
                    <a:pt x="3436" y="646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778;p53">
              <a:extLst>
                <a:ext uri="{FF2B5EF4-FFF2-40B4-BE49-F238E27FC236}">
                  <a16:creationId xmlns:a16="http://schemas.microsoft.com/office/drawing/2014/main" id="{6EC59832-CC36-4A63-B2AB-9743560F3D3A}"/>
                </a:ext>
              </a:extLst>
            </p:cNvPr>
            <p:cNvSpPr/>
            <p:nvPr/>
          </p:nvSpPr>
          <p:spPr>
            <a:xfrm>
              <a:off x="3305025" y="4236800"/>
              <a:ext cx="391975" cy="48400"/>
            </a:xfrm>
            <a:custGeom>
              <a:avLst/>
              <a:gdLst/>
              <a:ahLst/>
              <a:cxnLst/>
              <a:rect l="l" t="t" r="r" b="b"/>
              <a:pathLst>
                <a:path w="15679" h="1936" extrusionOk="0">
                  <a:moveTo>
                    <a:pt x="15579" y="1"/>
                  </a:moveTo>
                  <a:cubicBezTo>
                    <a:pt x="10408" y="368"/>
                    <a:pt x="5204" y="1202"/>
                    <a:pt x="101" y="1835"/>
                  </a:cubicBezTo>
                  <a:cubicBezTo>
                    <a:pt x="1" y="1835"/>
                    <a:pt x="67" y="1936"/>
                    <a:pt x="101" y="1936"/>
                  </a:cubicBezTo>
                  <a:cubicBezTo>
                    <a:pt x="2636" y="1769"/>
                    <a:pt x="5138" y="1302"/>
                    <a:pt x="7673" y="1102"/>
                  </a:cubicBezTo>
                  <a:cubicBezTo>
                    <a:pt x="10308" y="868"/>
                    <a:pt x="12943" y="368"/>
                    <a:pt x="15579" y="168"/>
                  </a:cubicBezTo>
                  <a:cubicBezTo>
                    <a:pt x="15679" y="168"/>
                    <a:pt x="15645" y="1"/>
                    <a:pt x="1557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779;p53">
              <a:extLst>
                <a:ext uri="{FF2B5EF4-FFF2-40B4-BE49-F238E27FC236}">
                  <a16:creationId xmlns:a16="http://schemas.microsoft.com/office/drawing/2014/main" id="{CAE5BC10-D216-42A1-8727-05DD71D96A15}"/>
                </a:ext>
              </a:extLst>
            </p:cNvPr>
            <p:cNvSpPr/>
            <p:nvPr/>
          </p:nvSpPr>
          <p:spPr>
            <a:xfrm>
              <a:off x="3440950" y="4218975"/>
              <a:ext cx="23925" cy="29750"/>
            </a:xfrm>
            <a:custGeom>
              <a:avLst/>
              <a:gdLst/>
              <a:ahLst/>
              <a:cxnLst/>
              <a:rect l="l" t="t" r="r" b="b"/>
              <a:pathLst>
                <a:path w="957" h="1190" extrusionOk="0">
                  <a:moveTo>
                    <a:pt x="82" y="0"/>
                  </a:moveTo>
                  <a:cubicBezTo>
                    <a:pt x="37" y="0"/>
                    <a:pt x="1" y="31"/>
                    <a:pt x="1" y="80"/>
                  </a:cubicBezTo>
                  <a:cubicBezTo>
                    <a:pt x="134" y="314"/>
                    <a:pt x="234" y="514"/>
                    <a:pt x="401" y="714"/>
                  </a:cubicBezTo>
                  <a:cubicBezTo>
                    <a:pt x="535" y="881"/>
                    <a:pt x="668" y="1081"/>
                    <a:pt x="835" y="1181"/>
                  </a:cubicBezTo>
                  <a:cubicBezTo>
                    <a:pt x="841" y="1187"/>
                    <a:pt x="849" y="1190"/>
                    <a:pt x="859" y="1190"/>
                  </a:cubicBezTo>
                  <a:cubicBezTo>
                    <a:pt x="899" y="1190"/>
                    <a:pt x="956" y="1135"/>
                    <a:pt x="902" y="1081"/>
                  </a:cubicBezTo>
                  <a:cubicBezTo>
                    <a:pt x="802" y="914"/>
                    <a:pt x="635" y="747"/>
                    <a:pt x="501" y="580"/>
                  </a:cubicBezTo>
                  <a:cubicBezTo>
                    <a:pt x="368" y="414"/>
                    <a:pt x="234" y="213"/>
                    <a:pt x="134" y="13"/>
                  </a:cubicBezTo>
                  <a:cubicBezTo>
                    <a:pt x="117" y="4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780;p53">
              <a:extLst>
                <a:ext uri="{FF2B5EF4-FFF2-40B4-BE49-F238E27FC236}">
                  <a16:creationId xmlns:a16="http://schemas.microsoft.com/office/drawing/2014/main" id="{9E5B7980-1A30-4D53-AB1C-96E6A14DDD89}"/>
                </a:ext>
              </a:extLst>
            </p:cNvPr>
            <p:cNvSpPr/>
            <p:nvPr/>
          </p:nvSpPr>
          <p:spPr>
            <a:xfrm>
              <a:off x="3451425" y="4210625"/>
              <a:ext cx="27525" cy="27600"/>
            </a:xfrm>
            <a:custGeom>
              <a:avLst/>
              <a:gdLst/>
              <a:ahLst/>
              <a:cxnLst/>
              <a:rect l="l" t="t" r="r" b="b"/>
              <a:pathLst>
                <a:path w="1101" h="1104" extrusionOk="0">
                  <a:moveTo>
                    <a:pt x="93" y="1"/>
                  </a:moveTo>
                  <a:cubicBezTo>
                    <a:pt x="59" y="1"/>
                    <a:pt x="0" y="32"/>
                    <a:pt x="49" y="80"/>
                  </a:cubicBezTo>
                  <a:cubicBezTo>
                    <a:pt x="116" y="314"/>
                    <a:pt x="282" y="481"/>
                    <a:pt x="416" y="648"/>
                  </a:cubicBezTo>
                  <a:cubicBezTo>
                    <a:pt x="583" y="814"/>
                    <a:pt x="749" y="1014"/>
                    <a:pt x="950" y="1081"/>
                  </a:cubicBezTo>
                  <a:cubicBezTo>
                    <a:pt x="973" y="1097"/>
                    <a:pt x="994" y="1103"/>
                    <a:pt x="1013" y="1103"/>
                  </a:cubicBezTo>
                  <a:cubicBezTo>
                    <a:pt x="1073" y="1103"/>
                    <a:pt x="1101" y="1032"/>
                    <a:pt x="1050" y="981"/>
                  </a:cubicBezTo>
                  <a:cubicBezTo>
                    <a:pt x="916" y="814"/>
                    <a:pt x="716" y="681"/>
                    <a:pt x="583" y="547"/>
                  </a:cubicBezTo>
                  <a:cubicBezTo>
                    <a:pt x="416" y="381"/>
                    <a:pt x="249" y="214"/>
                    <a:pt x="116" y="14"/>
                  </a:cubicBezTo>
                  <a:cubicBezTo>
                    <a:pt x="116" y="5"/>
                    <a:pt x="106" y="1"/>
                    <a:pt x="9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781;p53">
              <a:extLst>
                <a:ext uri="{FF2B5EF4-FFF2-40B4-BE49-F238E27FC236}">
                  <a16:creationId xmlns:a16="http://schemas.microsoft.com/office/drawing/2014/main" id="{BF9F4AD2-FF0A-47B9-8C3F-E5DA025C1885}"/>
                </a:ext>
              </a:extLst>
            </p:cNvPr>
            <p:cNvSpPr/>
            <p:nvPr/>
          </p:nvSpPr>
          <p:spPr>
            <a:xfrm>
              <a:off x="3470425" y="4200700"/>
              <a:ext cx="29575" cy="29200"/>
            </a:xfrm>
            <a:custGeom>
              <a:avLst/>
              <a:gdLst/>
              <a:ahLst/>
              <a:cxnLst/>
              <a:rect l="l" t="t" r="r" b="b"/>
              <a:pathLst>
                <a:path w="1183" h="1168" extrusionOk="0">
                  <a:moveTo>
                    <a:pt x="63" y="0"/>
                  </a:moveTo>
                  <a:cubicBezTo>
                    <a:pt x="24" y="0"/>
                    <a:pt x="0" y="54"/>
                    <a:pt x="23" y="77"/>
                  </a:cubicBezTo>
                  <a:cubicBezTo>
                    <a:pt x="223" y="277"/>
                    <a:pt x="390" y="477"/>
                    <a:pt x="557" y="711"/>
                  </a:cubicBezTo>
                  <a:cubicBezTo>
                    <a:pt x="690" y="878"/>
                    <a:pt x="857" y="1078"/>
                    <a:pt x="1057" y="1145"/>
                  </a:cubicBezTo>
                  <a:cubicBezTo>
                    <a:pt x="1081" y="1161"/>
                    <a:pt x="1101" y="1167"/>
                    <a:pt x="1118" y="1167"/>
                  </a:cubicBezTo>
                  <a:cubicBezTo>
                    <a:pt x="1169" y="1167"/>
                    <a:pt x="1182" y="1103"/>
                    <a:pt x="1157" y="1078"/>
                  </a:cubicBezTo>
                  <a:cubicBezTo>
                    <a:pt x="1024" y="878"/>
                    <a:pt x="823" y="744"/>
                    <a:pt x="657" y="578"/>
                  </a:cubicBezTo>
                  <a:cubicBezTo>
                    <a:pt x="490" y="377"/>
                    <a:pt x="323" y="211"/>
                    <a:pt x="123" y="44"/>
                  </a:cubicBezTo>
                  <a:cubicBezTo>
                    <a:pt x="102" y="12"/>
                    <a:pt x="81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782;p53">
              <a:extLst>
                <a:ext uri="{FF2B5EF4-FFF2-40B4-BE49-F238E27FC236}">
                  <a16:creationId xmlns:a16="http://schemas.microsoft.com/office/drawing/2014/main" id="{E76EC1A8-4F50-43D1-9E4C-DA901CD1D394}"/>
                </a:ext>
              </a:extLst>
            </p:cNvPr>
            <p:cNvSpPr/>
            <p:nvPr/>
          </p:nvSpPr>
          <p:spPr>
            <a:xfrm>
              <a:off x="3407600" y="4127425"/>
              <a:ext cx="76350" cy="72500"/>
            </a:xfrm>
            <a:custGeom>
              <a:avLst/>
              <a:gdLst/>
              <a:ahLst/>
              <a:cxnLst/>
              <a:rect l="l" t="t" r="r" b="b"/>
              <a:pathLst>
                <a:path w="3054" h="2900" extrusionOk="0">
                  <a:moveTo>
                    <a:pt x="1662" y="317"/>
                  </a:moveTo>
                  <a:lnTo>
                    <a:pt x="1662" y="317"/>
                  </a:lnTo>
                  <a:cubicBezTo>
                    <a:pt x="2002" y="825"/>
                    <a:pt x="2500" y="1797"/>
                    <a:pt x="2220" y="2299"/>
                  </a:cubicBezTo>
                  <a:lnTo>
                    <a:pt x="2220" y="2299"/>
                  </a:lnTo>
                  <a:cubicBezTo>
                    <a:pt x="2057" y="2213"/>
                    <a:pt x="1900" y="2118"/>
                    <a:pt x="1744" y="2024"/>
                  </a:cubicBezTo>
                  <a:lnTo>
                    <a:pt x="1744" y="2024"/>
                  </a:lnTo>
                  <a:cubicBezTo>
                    <a:pt x="1497" y="1498"/>
                    <a:pt x="1482" y="831"/>
                    <a:pt x="1662" y="317"/>
                  </a:cubicBezTo>
                  <a:close/>
                  <a:moveTo>
                    <a:pt x="1911" y="2306"/>
                  </a:moveTo>
                  <a:cubicBezTo>
                    <a:pt x="1974" y="2342"/>
                    <a:pt x="2038" y="2376"/>
                    <a:pt x="2102" y="2408"/>
                  </a:cubicBezTo>
                  <a:cubicBezTo>
                    <a:pt x="2108" y="2411"/>
                    <a:pt x="2115" y="2415"/>
                    <a:pt x="2121" y="2418"/>
                  </a:cubicBezTo>
                  <a:lnTo>
                    <a:pt x="2121" y="2418"/>
                  </a:lnTo>
                  <a:cubicBezTo>
                    <a:pt x="2097" y="2436"/>
                    <a:pt x="2071" y="2451"/>
                    <a:pt x="2043" y="2464"/>
                  </a:cubicBezTo>
                  <a:lnTo>
                    <a:pt x="2043" y="2464"/>
                  </a:lnTo>
                  <a:cubicBezTo>
                    <a:pt x="1995" y="2414"/>
                    <a:pt x="1951" y="2362"/>
                    <a:pt x="1911" y="2306"/>
                  </a:cubicBezTo>
                  <a:close/>
                  <a:moveTo>
                    <a:pt x="195" y="1575"/>
                  </a:moveTo>
                  <a:cubicBezTo>
                    <a:pt x="679" y="1600"/>
                    <a:pt x="1092" y="1826"/>
                    <a:pt x="1499" y="2066"/>
                  </a:cubicBezTo>
                  <a:lnTo>
                    <a:pt x="1499" y="2066"/>
                  </a:lnTo>
                  <a:cubicBezTo>
                    <a:pt x="1567" y="2228"/>
                    <a:pt x="1655" y="2378"/>
                    <a:pt x="1765" y="2511"/>
                  </a:cubicBezTo>
                  <a:lnTo>
                    <a:pt x="1765" y="2511"/>
                  </a:lnTo>
                  <a:cubicBezTo>
                    <a:pt x="1203" y="2497"/>
                    <a:pt x="364" y="1983"/>
                    <a:pt x="195" y="1575"/>
                  </a:cubicBezTo>
                  <a:close/>
                  <a:moveTo>
                    <a:pt x="1705" y="1"/>
                  </a:moveTo>
                  <a:cubicBezTo>
                    <a:pt x="1657" y="1"/>
                    <a:pt x="1607" y="20"/>
                    <a:pt x="1568" y="39"/>
                  </a:cubicBezTo>
                  <a:cubicBezTo>
                    <a:pt x="1318" y="540"/>
                    <a:pt x="1246" y="1230"/>
                    <a:pt x="1415" y="1826"/>
                  </a:cubicBezTo>
                  <a:lnTo>
                    <a:pt x="1415" y="1826"/>
                  </a:lnTo>
                  <a:cubicBezTo>
                    <a:pt x="1019" y="1596"/>
                    <a:pt x="615" y="1407"/>
                    <a:pt x="134" y="1407"/>
                  </a:cubicBezTo>
                  <a:cubicBezTo>
                    <a:pt x="34" y="1407"/>
                    <a:pt x="1" y="1507"/>
                    <a:pt x="1" y="1540"/>
                  </a:cubicBezTo>
                  <a:cubicBezTo>
                    <a:pt x="29" y="2131"/>
                    <a:pt x="1125" y="2817"/>
                    <a:pt x="1848" y="2817"/>
                  </a:cubicBezTo>
                  <a:cubicBezTo>
                    <a:pt x="1926" y="2817"/>
                    <a:pt x="2001" y="2809"/>
                    <a:pt x="2069" y="2792"/>
                  </a:cubicBezTo>
                  <a:lnTo>
                    <a:pt x="2069" y="2792"/>
                  </a:lnTo>
                  <a:cubicBezTo>
                    <a:pt x="2111" y="2821"/>
                    <a:pt x="2156" y="2849"/>
                    <a:pt x="2202" y="2875"/>
                  </a:cubicBezTo>
                  <a:cubicBezTo>
                    <a:pt x="2225" y="2892"/>
                    <a:pt x="2246" y="2899"/>
                    <a:pt x="2265" y="2899"/>
                  </a:cubicBezTo>
                  <a:cubicBezTo>
                    <a:pt x="2351" y="2899"/>
                    <a:pt x="2383" y="2740"/>
                    <a:pt x="2310" y="2680"/>
                  </a:cubicBezTo>
                  <a:lnTo>
                    <a:pt x="2310" y="2680"/>
                  </a:lnTo>
                  <a:cubicBezTo>
                    <a:pt x="3054" y="2164"/>
                    <a:pt x="2122" y="551"/>
                    <a:pt x="1802" y="39"/>
                  </a:cubicBezTo>
                  <a:cubicBezTo>
                    <a:pt x="1774" y="11"/>
                    <a:pt x="1740" y="1"/>
                    <a:pt x="170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783;p53">
              <a:extLst>
                <a:ext uri="{FF2B5EF4-FFF2-40B4-BE49-F238E27FC236}">
                  <a16:creationId xmlns:a16="http://schemas.microsoft.com/office/drawing/2014/main" id="{2B7BF33E-BA6D-49D6-818B-022753E6BEA7}"/>
                </a:ext>
              </a:extLst>
            </p:cNvPr>
            <p:cNvSpPr/>
            <p:nvPr/>
          </p:nvSpPr>
          <p:spPr>
            <a:xfrm>
              <a:off x="4414450" y="4258000"/>
              <a:ext cx="49775" cy="28150"/>
            </a:xfrm>
            <a:custGeom>
              <a:avLst/>
              <a:gdLst/>
              <a:ahLst/>
              <a:cxnLst/>
              <a:rect l="l" t="t" r="r" b="b"/>
              <a:pathLst>
                <a:path w="1991" h="1126" extrusionOk="0">
                  <a:moveTo>
                    <a:pt x="1893" y="0"/>
                  </a:moveTo>
                  <a:cubicBezTo>
                    <a:pt x="1872" y="0"/>
                    <a:pt x="1848" y="8"/>
                    <a:pt x="1823" y="20"/>
                  </a:cubicBezTo>
                  <a:cubicBezTo>
                    <a:pt x="1590" y="320"/>
                    <a:pt x="1323" y="454"/>
                    <a:pt x="989" y="621"/>
                  </a:cubicBezTo>
                  <a:cubicBezTo>
                    <a:pt x="723" y="754"/>
                    <a:pt x="389" y="821"/>
                    <a:pt x="122" y="987"/>
                  </a:cubicBezTo>
                  <a:cubicBezTo>
                    <a:pt x="1" y="987"/>
                    <a:pt x="100" y="1125"/>
                    <a:pt x="194" y="1125"/>
                  </a:cubicBezTo>
                  <a:cubicBezTo>
                    <a:pt x="204" y="1125"/>
                    <a:pt x="213" y="1124"/>
                    <a:pt x="222" y="1121"/>
                  </a:cubicBezTo>
                  <a:cubicBezTo>
                    <a:pt x="623" y="854"/>
                    <a:pt x="1990" y="754"/>
                    <a:pt x="1957" y="87"/>
                  </a:cubicBezTo>
                  <a:cubicBezTo>
                    <a:pt x="1957" y="23"/>
                    <a:pt x="1930" y="0"/>
                    <a:pt x="189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784;p53">
              <a:extLst>
                <a:ext uri="{FF2B5EF4-FFF2-40B4-BE49-F238E27FC236}">
                  <a16:creationId xmlns:a16="http://schemas.microsoft.com/office/drawing/2014/main" id="{718A3F98-2027-4CF1-9A0B-416D00E60A96}"/>
                </a:ext>
              </a:extLst>
            </p:cNvPr>
            <p:cNvSpPr/>
            <p:nvPr/>
          </p:nvSpPr>
          <p:spPr>
            <a:xfrm>
              <a:off x="4388850" y="4238750"/>
              <a:ext cx="61000" cy="39325"/>
            </a:xfrm>
            <a:custGeom>
              <a:avLst/>
              <a:gdLst/>
              <a:ahLst/>
              <a:cxnLst/>
              <a:rect l="l" t="t" r="r" b="b"/>
              <a:pathLst>
                <a:path w="2440" h="1573" extrusionOk="0">
                  <a:moveTo>
                    <a:pt x="2330" y="1"/>
                  </a:moveTo>
                  <a:cubicBezTo>
                    <a:pt x="2313" y="1"/>
                    <a:pt x="2296" y="7"/>
                    <a:pt x="2280" y="23"/>
                  </a:cubicBezTo>
                  <a:cubicBezTo>
                    <a:pt x="1913" y="256"/>
                    <a:pt x="1613" y="557"/>
                    <a:pt x="1246" y="757"/>
                  </a:cubicBezTo>
                  <a:lnTo>
                    <a:pt x="112" y="1391"/>
                  </a:lnTo>
                  <a:cubicBezTo>
                    <a:pt x="0" y="1446"/>
                    <a:pt x="53" y="1573"/>
                    <a:pt x="131" y="1573"/>
                  </a:cubicBezTo>
                  <a:cubicBezTo>
                    <a:pt x="147" y="1573"/>
                    <a:pt x="163" y="1568"/>
                    <a:pt x="179" y="1557"/>
                  </a:cubicBezTo>
                  <a:cubicBezTo>
                    <a:pt x="913" y="1124"/>
                    <a:pt x="1947" y="890"/>
                    <a:pt x="2414" y="123"/>
                  </a:cubicBezTo>
                  <a:cubicBezTo>
                    <a:pt x="2439" y="72"/>
                    <a:pt x="2386" y="1"/>
                    <a:pt x="23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785;p53">
              <a:extLst>
                <a:ext uri="{FF2B5EF4-FFF2-40B4-BE49-F238E27FC236}">
                  <a16:creationId xmlns:a16="http://schemas.microsoft.com/office/drawing/2014/main" id="{57CEF8F9-F43A-48F1-9FBB-1A42A2637C02}"/>
                </a:ext>
              </a:extLst>
            </p:cNvPr>
            <p:cNvSpPr/>
            <p:nvPr/>
          </p:nvSpPr>
          <p:spPr>
            <a:xfrm>
              <a:off x="4368850" y="4224200"/>
              <a:ext cx="51775" cy="29025"/>
            </a:xfrm>
            <a:custGeom>
              <a:avLst/>
              <a:gdLst/>
              <a:ahLst/>
              <a:cxnLst/>
              <a:rect l="l" t="t" r="r" b="b"/>
              <a:pathLst>
                <a:path w="2071" h="1161" extrusionOk="0">
                  <a:moveTo>
                    <a:pt x="1932" y="0"/>
                  </a:moveTo>
                  <a:cubicBezTo>
                    <a:pt x="1925" y="0"/>
                    <a:pt x="1919" y="1"/>
                    <a:pt x="1913" y="4"/>
                  </a:cubicBezTo>
                  <a:cubicBezTo>
                    <a:pt x="1279" y="271"/>
                    <a:pt x="645" y="638"/>
                    <a:pt x="78" y="1005"/>
                  </a:cubicBezTo>
                  <a:cubicBezTo>
                    <a:pt x="1" y="1083"/>
                    <a:pt x="43" y="1160"/>
                    <a:pt x="97" y="1160"/>
                  </a:cubicBezTo>
                  <a:cubicBezTo>
                    <a:pt x="113" y="1160"/>
                    <a:pt x="130" y="1154"/>
                    <a:pt x="145" y="1139"/>
                  </a:cubicBezTo>
                  <a:cubicBezTo>
                    <a:pt x="745" y="805"/>
                    <a:pt x="1446" y="605"/>
                    <a:pt x="1980" y="171"/>
                  </a:cubicBezTo>
                  <a:cubicBezTo>
                    <a:pt x="2071" y="141"/>
                    <a:pt x="1996" y="0"/>
                    <a:pt x="19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786;p53">
              <a:extLst>
                <a:ext uri="{FF2B5EF4-FFF2-40B4-BE49-F238E27FC236}">
                  <a16:creationId xmlns:a16="http://schemas.microsoft.com/office/drawing/2014/main" id="{D6C5E31A-E3B3-4CA7-8035-CB92610C8CF9}"/>
                </a:ext>
              </a:extLst>
            </p:cNvPr>
            <p:cNvSpPr/>
            <p:nvPr/>
          </p:nvSpPr>
          <p:spPr>
            <a:xfrm>
              <a:off x="4322700" y="4154475"/>
              <a:ext cx="73725" cy="72450"/>
            </a:xfrm>
            <a:custGeom>
              <a:avLst/>
              <a:gdLst/>
              <a:ahLst/>
              <a:cxnLst/>
              <a:rect l="l" t="t" r="r" b="b"/>
              <a:pathLst>
                <a:path w="2949" h="2898" extrusionOk="0">
                  <a:moveTo>
                    <a:pt x="2406" y="271"/>
                  </a:moveTo>
                  <a:cubicBezTo>
                    <a:pt x="2531" y="271"/>
                    <a:pt x="2615" y="480"/>
                    <a:pt x="2658" y="759"/>
                  </a:cubicBezTo>
                  <a:cubicBezTo>
                    <a:pt x="2758" y="1226"/>
                    <a:pt x="2725" y="1659"/>
                    <a:pt x="2425" y="2060"/>
                  </a:cubicBezTo>
                  <a:cubicBezTo>
                    <a:pt x="2322" y="2188"/>
                    <a:pt x="2195" y="2297"/>
                    <a:pt x="2052" y="2384"/>
                  </a:cubicBezTo>
                  <a:lnTo>
                    <a:pt x="2052" y="2384"/>
                  </a:lnTo>
                  <a:cubicBezTo>
                    <a:pt x="1795" y="1789"/>
                    <a:pt x="1830" y="1087"/>
                    <a:pt x="2158" y="492"/>
                  </a:cubicBezTo>
                  <a:cubicBezTo>
                    <a:pt x="2253" y="336"/>
                    <a:pt x="2336" y="271"/>
                    <a:pt x="2406" y="271"/>
                  </a:cubicBezTo>
                  <a:close/>
                  <a:moveTo>
                    <a:pt x="333" y="2083"/>
                  </a:moveTo>
                  <a:cubicBezTo>
                    <a:pt x="399" y="2083"/>
                    <a:pt x="504" y="2111"/>
                    <a:pt x="623" y="2126"/>
                  </a:cubicBezTo>
                  <a:cubicBezTo>
                    <a:pt x="1027" y="2187"/>
                    <a:pt x="1395" y="2345"/>
                    <a:pt x="1755" y="2528"/>
                  </a:cubicBezTo>
                  <a:lnTo>
                    <a:pt x="1755" y="2528"/>
                  </a:lnTo>
                  <a:cubicBezTo>
                    <a:pt x="1560" y="2599"/>
                    <a:pt x="1352" y="2637"/>
                    <a:pt x="1146" y="2637"/>
                  </a:cubicBezTo>
                  <a:cubicBezTo>
                    <a:pt x="978" y="2637"/>
                    <a:pt x="812" y="2612"/>
                    <a:pt x="657" y="2560"/>
                  </a:cubicBezTo>
                  <a:cubicBezTo>
                    <a:pt x="523" y="2493"/>
                    <a:pt x="423" y="2427"/>
                    <a:pt x="323" y="2293"/>
                  </a:cubicBezTo>
                  <a:cubicBezTo>
                    <a:pt x="231" y="2127"/>
                    <a:pt x="251" y="2083"/>
                    <a:pt x="333" y="2083"/>
                  </a:cubicBezTo>
                  <a:close/>
                  <a:moveTo>
                    <a:pt x="2390" y="1"/>
                  </a:moveTo>
                  <a:cubicBezTo>
                    <a:pt x="2268" y="1"/>
                    <a:pt x="2124" y="93"/>
                    <a:pt x="1958" y="325"/>
                  </a:cubicBezTo>
                  <a:cubicBezTo>
                    <a:pt x="1657" y="776"/>
                    <a:pt x="1432" y="1641"/>
                    <a:pt x="1635" y="2256"/>
                  </a:cubicBezTo>
                  <a:lnTo>
                    <a:pt x="1635" y="2256"/>
                  </a:lnTo>
                  <a:cubicBezTo>
                    <a:pt x="1241" y="2058"/>
                    <a:pt x="831" y="1905"/>
                    <a:pt x="398" y="1905"/>
                  </a:cubicBezTo>
                  <a:cubicBezTo>
                    <a:pt x="307" y="1905"/>
                    <a:pt x="216" y="1912"/>
                    <a:pt x="123" y="1926"/>
                  </a:cubicBezTo>
                  <a:cubicBezTo>
                    <a:pt x="90" y="1926"/>
                    <a:pt x="56" y="1960"/>
                    <a:pt x="56" y="2060"/>
                  </a:cubicBezTo>
                  <a:cubicBezTo>
                    <a:pt x="1" y="2639"/>
                    <a:pt x="631" y="2853"/>
                    <a:pt x="1152" y="2853"/>
                  </a:cubicBezTo>
                  <a:cubicBezTo>
                    <a:pt x="1261" y="2853"/>
                    <a:pt x="1365" y="2844"/>
                    <a:pt x="1457" y="2827"/>
                  </a:cubicBezTo>
                  <a:cubicBezTo>
                    <a:pt x="1626" y="2809"/>
                    <a:pt x="1783" y="2769"/>
                    <a:pt x="1927" y="2710"/>
                  </a:cubicBezTo>
                  <a:lnTo>
                    <a:pt x="1927" y="2710"/>
                  </a:lnTo>
                  <a:cubicBezTo>
                    <a:pt x="1947" y="2728"/>
                    <a:pt x="1969" y="2744"/>
                    <a:pt x="1991" y="2760"/>
                  </a:cubicBezTo>
                  <a:cubicBezTo>
                    <a:pt x="2013" y="2775"/>
                    <a:pt x="2038" y="2781"/>
                    <a:pt x="2063" y="2781"/>
                  </a:cubicBezTo>
                  <a:cubicBezTo>
                    <a:pt x="2101" y="2781"/>
                    <a:pt x="2138" y="2766"/>
                    <a:pt x="2162" y="2740"/>
                  </a:cubicBezTo>
                  <a:lnTo>
                    <a:pt x="2162" y="2740"/>
                  </a:lnTo>
                  <a:cubicBezTo>
                    <a:pt x="2260" y="2792"/>
                    <a:pt x="2358" y="2844"/>
                    <a:pt x="2458" y="2894"/>
                  </a:cubicBezTo>
                  <a:cubicBezTo>
                    <a:pt x="2461" y="2897"/>
                    <a:pt x="2464" y="2898"/>
                    <a:pt x="2468" y="2898"/>
                  </a:cubicBezTo>
                  <a:cubicBezTo>
                    <a:pt x="2508" y="2898"/>
                    <a:pt x="2582" y="2757"/>
                    <a:pt x="2491" y="2727"/>
                  </a:cubicBezTo>
                  <a:cubicBezTo>
                    <a:pt x="2395" y="2674"/>
                    <a:pt x="2299" y="2620"/>
                    <a:pt x="2202" y="2565"/>
                  </a:cubicBezTo>
                  <a:lnTo>
                    <a:pt x="2202" y="2565"/>
                  </a:lnTo>
                  <a:cubicBezTo>
                    <a:pt x="2681" y="2247"/>
                    <a:pt x="2948" y="1685"/>
                    <a:pt x="2925" y="1059"/>
                  </a:cubicBezTo>
                  <a:cubicBezTo>
                    <a:pt x="2877" y="625"/>
                    <a:pt x="2707" y="1"/>
                    <a:pt x="239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7787;p53">
              <a:extLst>
                <a:ext uri="{FF2B5EF4-FFF2-40B4-BE49-F238E27FC236}">
                  <a16:creationId xmlns:a16="http://schemas.microsoft.com/office/drawing/2014/main" id="{3740335B-56AF-472F-8817-8F3FF5C3AB34}"/>
                </a:ext>
              </a:extLst>
            </p:cNvPr>
            <p:cNvSpPr/>
            <p:nvPr/>
          </p:nvSpPr>
          <p:spPr>
            <a:xfrm>
              <a:off x="4279900" y="4250150"/>
              <a:ext cx="260825" cy="98700"/>
            </a:xfrm>
            <a:custGeom>
              <a:avLst/>
              <a:gdLst/>
              <a:ahLst/>
              <a:cxnLst/>
              <a:rect l="l" t="t" r="r" b="b"/>
              <a:pathLst>
                <a:path w="10433" h="3948" extrusionOk="0">
                  <a:moveTo>
                    <a:pt x="67" y="1"/>
                  </a:moveTo>
                  <a:cubicBezTo>
                    <a:pt x="34" y="1"/>
                    <a:pt x="0" y="101"/>
                    <a:pt x="34" y="101"/>
                  </a:cubicBezTo>
                  <a:cubicBezTo>
                    <a:pt x="2435" y="1602"/>
                    <a:pt x="5004" y="2736"/>
                    <a:pt x="7672" y="3570"/>
                  </a:cubicBezTo>
                  <a:cubicBezTo>
                    <a:pt x="8041" y="3675"/>
                    <a:pt x="8836" y="3947"/>
                    <a:pt x="9456" y="3947"/>
                  </a:cubicBezTo>
                  <a:cubicBezTo>
                    <a:pt x="10014" y="3947"/>
                    <a:pt x="10432" y="3727"/>
                    <a:pt x="10274" y="2969"/>
                  </a:cubicBezTo>
                  <a:cubicBezTo>
                    <a:pt x="10274" y="2936"/>
                    <a:pt x="10233" y="2919"/>
                    <a:pt x="10195" y="2919"/>
                  </a:cubicBezTo>
                  <a:cubicBezTo>
                    <a:pt x="10158" y="2919"/>
                    <a:pt x="10124" y="2936"/>
                    <a:pt x="10141" y="2969"/>
                  </a:cubicBezTo>
                  <a:cubicBezTo>
                    <a:pt x="10196" y="3462"/>
                    <a:pt x="9833" y="3645"/>
                    <a:pt x="9263" y="3645"/>
                  </a:cubicBezTo>
                  <a:cubicBezTo>
                    <a:pt x="7750" y="3645"/>
                    <a:pt x="4770" y="2353"/>
                    <a:pt x="4237" y="2135"/>
                  </a:cubicBezTo>
                  <a:cubicBezTo>
                    <a:pt x="2836" y="1502"/>
                    <a:pt x="1468" y="7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7788;p53">
              <a:extLst>
                <a:ext uri="{FF2B5EF4-FFF2-40B4-BE49-F238E27FC236}">
                  <a16:creationId xmlns:a16="http://schemas.microsoft.com/office/drawing/2014/main" id="{0349DDEA-3EE6-44FE-B26F-8EC5C3DD3B35}"/>
                </a:ext>
              </a:extLst>
            </p:cNvPr>
            <p:cNvSpPr/>
            <p:nvPr/>
          </p:nvSpPr>
          <p:spPr>
            <a:xfrm>
              <a:off x="3025700" y="1937675"/>
              <a:ext cx="522875" cy="582100"/>
            </a:xfrm>
            <a:custGeom>
              <a:avLst/>
              <a:gdLst/>
              <a:ahLst/>
              <a:cxnLst/>
              <a:rect l="l" t="t" r="r" b="b"/>
              <a:pathLst>
                <a:path w="20915" h="23284" extrusionOk="0">
                  <a:moveTo>
                    <a:pt x="16411" y="0"/>
                  </a:moveTo>
                  <a:cubicBezTo>
                    <a:pt x="16411" y="0"/>
                    <a:pt x="2167" y="10041"/>
                    <a:pt x="800" y="14410"/>
                  </a:cubicBezTo>
                  <a:cubicBezTo>
                    <a:pt x="0" y="16942"/>
                    <a:pt x="4258" y="23267"/>
                    <a:pt x="4236" y="23283"/>
                  </a:cubicBezTo>
                  <a:lnTo>
                    <a:pt x="4236" y="23283"/>
                  </a:lnTo>
                  <a:lnTo>
                    <a:pt x="8105" y="22049"/>
                  </a:lnTo>
                  <a:lnTo>
                    <a:pt x="6637" y="16245"/>
                  </a:lnTo>
                  <a:lnTo>
                    <a:pt x="20914" y="9173"/>
                  </a:lnTo>
                  <a:lnTo>
                    <a:pt x="16411" y="0"/>
                  </a:lnTo>
                  <a:close/>
                  <a:moveTo>
                    <a:pt x="4236" y="23283"/>
                  </a:moveTo>
                  <a:lnTo>
                    <a:pt x="4235" y="23283"/>
                  </a:lnTo>
                  <a:cubicBezTo>
                    <a:pt x="4236" y="23283"/>
                    <a:pt x="4236" y="23283"/>
                    <a:pt x="4236" y="23283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7789;p53">
              <a:extLst>
                <a:ext uri="{FF2B5EF4-FFF2-40B4-BE49-F238E27FC236}">
                  <a16:creationId xmlns:a16="http://schemas.microsoft.com/office/drawing/2014/main" id="{4781E67E-93D6-4BC6-AA65-A6C94F3AE179}"/>
                </a:ext>
              </a:extLst>
            </p:cNvPr>
            <p:cNvSpPr/>
            <p:nvPr/>
          </p:nvSpPr>
          <p:spPr>
            <a:xfrm>
              <a:off x="3441800" y="1812725"/>
              <a:ext cx="684675" cy="994750"/>
            </a:xfrm>
            <a:custGeom>
              <a:avLst/>
              <a:gdLst/>
              <a:ahLst/>
              <a:cxnLst/>
              <a:rect l="l" t="t" r="r" b="b"/>
              <a:pathLst>
                <a:path w="27387" h="39790" extrusionOk="0">
                  <a:moveTo>
                    <a:pt x="15266" y="0"/>
                  </a:moveTo>
                  <a:cubicBezTo>
                    <a:pt x="13271" y="0"/>
                    <a:pt x="10732" y="377"/>
                    <a:pt x="7205" y="1295"/>
                  </a:cubicBezTo>
                  <a:cubicBezTo>
                    <a:pt x="7205" y="1295"/>
                    <a:pt x="0" y="1362"/>
                    <a:pt x="2035" y="19442"/>
                  </a:cubicBezTo>
                  <a:lnTo>
                    <a:pt x="1668" y="39790"/>
                  </a:lnTo>
                  <a:lnTo>
                    <a:pt x="27387" y="35853"/>
                  </a:lnTo>
                  <a:cubicBezTo>
                    <a:pt x="27387" y="35853"/>
                    <a:pt x="22817" y="2363"/>
                    <a:pt x="21215" y="1529"/>
                  </a:cubicBezTo>
                  <a:cubicBezTo>
                    <a:pt x="19506" y="627"/>
                    <a:pt x="17839" y="0"/>
                    <a:pt x="15266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7790;p53">
              <a:extLst>
                <a:ext uri="{FF2B5EF4-FFF2-40B4-BE49-F238E27FC236}">
                  <a16:creationId xmlns:a16="http://schemas.microsoft.com/office/drawing/2014/main" id="{544674D7-6010-4F3F-BF0F-2B03E1FABA2C}"/>
                </a:ext>
              </a:extLst>
            </p:cNvPr>
            <p:cNvSpPr/>
            <p:nvPr/>
          </p:nvSpPr>
          <p:spPr>
            <a:xfrm>
              <a:off x="3211625" y="1854050"/>
              <a:ext cx="382800" cy="500600"/>
            </a:xfrm>
            <a:custGeom>
              <a:avLst/>
              <a:gdLst/>
              <a:ahLst/>
              <a:cxnLst/>
              <a:rect l="l" t="t" r="r" b="b"/>
              <a:pathLst>
                <a:path w="15312" h="20024" extrusionOk="0">
                  <a:moveTo>
                    <a:pt x="14848" y="0"/>
                  </a:moveTo>
                  <a:cubicBezTo>
                    <a:pt x="14836" y="0"/>
                    <a:pt x="14824" y="3"/>
                    <a:pt x="14811" y="9"/>
                  </a:cubicBezTo>
                  <a:cubicBezTo>
                    <a:pt x="5805" y="2278"/>
                    <a:pt x="1" y="9716"/>
                    <a:pt x="1" y="9716"/>
                  </a:cubicBezTo>
                  <a:lnTo>
                    <a:pt x="12009" y="20024"/>
                  </a:lnTo>
                  <a:lnTo>
                    <a:pt x="15312" y="676"/>
                  </a:lnTo>
                  <a:cubicBezTo>
                    <a:pt x="15249" y="676"/>
                    <a:pt x="15039" y="0"/>
                    <a:pt x="14848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7791;p53">
              <a:extLst>
                <a:ext uri="{FF2B5EF4-FFF2-40B4-BE49-F238E27FC236}">
                  <a16:creationId xmlns:a16="http://schemas.microsoft.com/office/drawing/2014/main" id="{7505E54C-48BB-4712-8FBE-BB080642CE3F}"/>
                </a:ext>
              </a:extLst>
            </p:cNvPr>
            <p:cNvSpPr/>
            <p:nvPr/>
          </p:nvSpPr>
          <p:spPr>
            <a:xfrm>
              <a:off x="3571050" y="1417300"/>
              <a:ext cx="282725" cy="394025"/>
            </a:xfrm>
            <a:custGeom>
              <a:avLst/>
              <a:gdLst/>
              <a:ahLst/>
              <a:cxnLst/>
              <a:rect l="l" t="t" r="r" b="b"/>
              <a:pathLst>
                <a:path w="11309" h="15761" extrusionOk="0">
                  <a:moveTo>
                    <a:pt x="5004" y="0"/>
                  </a:moveTo>
                  <a:lnTo>
                    <a:pt x="1" y="634"/>
                  </a:lnTo>
                  <a:cubicBezTo>
                    <a:pt x="1" y="634"/>
                    <a:pt x="301" y="5170"/>
                    <a:pt x="601" y="8039"/>
                  </a:cubicBezTo>
                  <a:cubicBezTo>
                    <a:pt x="935" y="10908"/>
                    <a:pt x="1302" y="13843"/>
                    <a:pt x="1468" y="14043"/>
                  </a:cubicBezTo>
                  <a:cubicBezTo>
                    <a:pt x="1771" y="14346"/>
                    <a:pt x="3299" y="15760"/>
                    <a:pt x="5228" y="15760"/>
                  </a:cubicBezTo>
                  <a:cubicBezTo>
                    <a:pt x="5639" y="15760"/>
                    <a:pt x="6067" y="15697"/>
                    <a:pt x="6505" y="15545"/>
                  </a:cubicBezTo>
                  <a:cubicBezTo>
                    <a:pt x="8974" y="14711"/>
                    <a:pt x="11309" y="13310"/>
                    <a:pt x="11209" y="12142"/>
                  </a:cubicBezTo>
                  <a:cubicBezTo>
                    <a:pt x="11142" y="10975"/>
                    <a:pt x="10008" y="2135"/>
                    <a:pt x="10008" y="2135"/>
                  </a:cubicBezTo>
                  <a:lnTo>
                    <a:pt x="5004" y="0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7792;p53">
              <a:extLst>
                <a:ext uri="{FF2B5EF4-FFF2-40B4-BE49-F238E27FC236}">
                  <a16:creationId xmlns:a16="http://schemas.microsoft.com/office/drawing/2014/main" id="{8ABA7CF9-9702-4E4F-9A48-3F5AEFE1E39F}"/>
                </a:ext>
              </a:extLst>
            </p:cNvPr>
            <p:cNvSpPr/>
            <p:nvPr/>
          </p:nvSpPr>
          <p:spPr>
            <a:xfrm>
              <a:off x="3581900" y="1722500"/>
              <a:ext cx="326075" cy="198675"/>
            </a:xfrm>
            <a:custGeom>
              <a:avLst/>
              <a:gdLst/>
              <a:ahLst/>
              <a:cxnLst/>
              <a:rect l="l" t="t" r="r" b="b"/>
              <a:pathLst>
                <a:path w="13043" h="7947" extrusionOk="0">
                  <a:moveTo>
                    <a:pt x="10174" y="1"/>
                  </a:moveTo>
                  <a:lnTo>
                    <a:pt x="1168" y="635"/>
                  </a:lnTo>
                  <a:lnTo>
                    <a:pt x="1835" y="4804"/>
                  </a:lnTo>
                  <a:lnTo>
                    <a:pt x="0" y="5271"/>
                  </a:lnTo>
                  <a:lnTo>
                    <a:pt x="200" y="5471"/>
                  </a:lnTo>
                  <a:cubicBezTo>
                    <a:pt x="1823" y="7138"/>
                    <a:pt x="3946" y="7946"/>
                    <a:pt x="6057" y="7946"/>
                  </a:cubicBezTo>
                  <a:cubicBezTo>
                    <a:pt x="8763" y="7946"/>
                    <a:pt x="11450" y="6619"/>
                    <a:pt x="13043" y="4070"/>
                  </a:cubicBezTo>
                  <a:lnTo>
                    <a:pt x="11008" y="3437"/>
                  </a:lnTo>
                  <a:lnTo>
                    <a:pt x="10174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7793;p53">
              <a:extLst>
                <a:ext uri="{FF2B5EF4-FFF2-40B4-BE49-F238E27FC236}">
                  <a16:creationId xmlns:a16="http://schemas.microsoft.com/office/drawing/2014/main" id="{6B7C8F84-E92C-4088-8DC0-C56F4869A034}"/>
                </a:ext>
              </a:extLst>
            </p:cNvPr>
            <p:cNvSpPr/>
            <p:nvPr/>
          </p:nvSpPr>
          <p:spPr>
            <a:xfrm>
              <a:off x="3433825" y="1324225"/>
              <a:ext cx="414350" cy="249875"/>
            </a:xfrm>
            <a:custGeom>
              <a:avLst/>
              <a:gdLst/>
              <a:ahLst/>
              <a:cxnLst/>
              <a:rect l="l" t="t" r="r" b="b"/>
              <a:pathLst>
                <a:path w="16574" h="9995" extrusionOk="0">
                  <a:moveTo>
                    <a:pt x="853" y="721"/>
                  </a:moveTo>
                  <a:lnTo>
                    <a:pt x="853" y="721"/>
                  </a:lnTo>
                  <a:cubicBezTo>
                    <a:pt x="835" y="739"/>
                    <a:pt x="818" y="775"/>
                    <a:pt x="800" y="811"/>
                  </a:cubicBezTo>
                  <a:lnTo>
                    <a:pt x="800" y="811"/>
                  </a:lnTo>
                  <a:cubicBezTo>
                    <a:pt x="817" y="781"/>
                    <a:pt x="835" y="751"/>
                    <a:pt x="853" y="721"/>
                  </a:cubicBezTo>
                  <a:close/>
                  <a:moveTo>
                    <a:pt x="2460" y="0"/>
                  </a:moveTo>
                  <a:cubicBezTo>
                    <a:pt x="1838" y="0"/>
                    <a:pt x="1260" y="238"/>
                    <a:pt x="769" y="867"/>
                  </a:cubicBezTo>
                  <a:lnTo>
                    <a:pt x="769" y="867"/>
                  </a:lnTo>
                  <a:cubicBezTo>
                    <a:pt x="779" y="851"/>
                    <a:pt x="790" y="831"/>
                    <a:pt x="800" y="811"/>
                  </a:cubicBezTo>
                  <a:lnTo>
                    <a:pt x="800" y="811"/>
                  </a:lnTo>
                  <a:cubicBezTo>
                    <a:pt x="787" y="833"/>
                    <a:pt x="774" y="854"/>
                    <a:pt x="762" y="876"/>
                  </a:cubicBezTo>
                  <a:lnTo>
                    <a:pt x="762" y="876"/>
                  </a:lnTo>
                  <a:cubicBezTo>
                    <a:pt x="759" y="880"/>
                    <a:pt x="756" y="884"/>
                    <a:pt x="753" y="888"/>
                  </a:cubicBezTo>
                  <a:cubicBezTo>
                    <a:pt x="755" y="886"/>
                    <a:pt x="757" y="883"/>
                    <a:pt x="759" y="881"/>
                  </a:cubicBezTo>
                  <a:lnTo>
                    <a:pt x="759" y="881"/>
                  </a:lnTo>
                  <a:cubicBezTo>
                    <a:pt x="226" y="1812"/>
                    <a:pt x="0" y="2620"/>
                    <a:pt x="253" y="3756"/>
                  </a:cubicBezTo>
                  <a:cubicBezTo>
                    <a:pt x="453" y="4724"/>
                    <a:pt x="920" y="5591"/>
                    <a:pt x="1620" y="6292"/>
                  </a:cubicBezTo>
                  <a:cubicBezTo>
                    <a:pt x="2117" y="6835"/>
                    <a:pt x="2864" y="7077"/>
                    <a:pt x="3602" y="7077"/>
                  </a:cubicBezTo>
                  <a:cubicBezTo>
                    <a:pt x="3905" y="7077"/>
                    <a:pt x="4207" y="7037"/>
                    <a:pt x="4489" y="6959"/>
                  </a:cubicBezTo>
                  <a:cubicBezTo>
                    <a:pt x="5123" y="6792"/>
                    <a:pt x="5656" y="6425"/>
                    <a:pt x="6257" y="6225"/>
                  </a:cubicBezTo>
                  <a:cubicBezTo>
                    <a:pt x="6569" y="6100"/>
                    <a:pt x="6894" y="6001"/>
                    <a:pt x="7224" y="6001"/>
                  </a:cubicBezTo>
                  <a:cubicBezTo>
                    <a:pt x="7423" y="6001"/>
                    <a:pt x="7624" y="6037"/>
                    <a:pt x="7825" y="6125"/>
                  </a:cubicBezTo>
                  <a:cubicBezTo>
                    <a:pt x="8192" y="6292"/>
                    <a:pt x="8492" y="6558"/>
                    <a:pt x="8825" y="6792"/>
                  </a:cubicBezTo>
                  <a:cubicBezTo>
                    <a:pt x="9530" y="7291"/>
                    <a:pt x="10226" y="7506"/>
                    <a:pt x="10936" y="7506"/>
                  </a:cubicBezTo>
                  <a:cubicBezTo>
                    <a:pt x="11604" y="7506"/>
                    <a:pt x="12284" y="7315"/>
                    <a:pt x="12995" y="6992"/>
                  </a:cubicBezTo>
                  <a:cubicBezTo>
                    <a:pt x="13410" y="6811"/>
                    <a:pt x="13732" y="6731"/>
                    <a:pt x="13986" y="6731"/>
                  </a:cubicBezTo>
                  <a:cubicBezTo>
                    <a:pt x="15364" y="6731"/>
                    <a:pt x="14724" y="9065"/>
                    <a:pt x="15964" y="9994"/>
                  </a:cubicBezTo>
                  <a:cubicBezTo>
                    <a:pt x="16445" y="8851"/>
                    <a:pt x="16574" y="5048"/>
                    <a:pt x="14709" y="5048"/>
                  </a:cubicBezTo>
                  <a:cubicBezTo>
                    <a:pt x="14507" y="5048"/>
                    <a:pt x="14281" y="5093"/>
                    <a:pt x="14029" y="5191"/>
                  </a:cubicBezTo>
                  <a:cubicBezTo>
                    <a:pt x="13962" y="3756"/>
                    <a:pt x="13362" y="1522"/>
                    <a:pt x="11694" y="1388"/>
                  </a:cubicBezTo>
                  <a:cubicBezTo>
                    <a:pt x="11635" y="1384"/>
                    <a:pt x="11577" y="1382"/>
                    <a:pt x="11519" y="1382"/>
                  </a:cubicBezTo>
                  <a:cubicBezTo>
                    <a:pt x="10332" y="1382"/>
                    <a:pt x="9544" y="2228"/>
                    <a:pt x="8297" y="2228"/>
                  </a:cubicBezTo>
                  <a:cubicBezTo>
                    <a:pt x="8146" y="2228"/>
                    <a:pt x="7990" y="2216"/>
                    <a:pt x="7825" y="2189"/>
                  </a:cubicBezTo>
                  <a:cubicBezTo>
                    <a:pt x="6304" y="1870"/>
                    <a:pt x="4207" y="0"/>
                    <a:pt x="2460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7794;p53">
              <a:extLst>
                <a:ext uri="{FF2B5EF4-FFF2-40B4-BE49-F238E27FC236}">
                  <a16:creationId xmlns:a16="http://schemas.microsoft.com/office/drawing/2014/main" id="{89BDAFE4-A19B-4868-97C4-ACB7B73DCE50}"/>
                </a:ext>
              </a:extLst>
            </p:cNvPr>
            <p:cNvSpPr/>
            <p:nvPr/>
          </p:nvSpPr>
          <p:spPr>
            <a:xfrm>
              <a:off x="3820400" y="1546650"/>
              <a:ext cx="50900" cy="73350"/>
            </a:xfrm>
            <a:custGeom>
              <a:avLst/>
              <a:gdLst/>
              <a:ahLst/>
              <a:cxnLst/>
              <a:rect l="l" t="t" r="r" b="b"/>
              <a:pathLst>
                <a:path w="2036" h="2934" extrusionOk="0">
                  <a:moveTo>
                    <a:pt x="1026" y="0"/>
                  </a:moveTo>
                  <a:cubicBezTo>
                    <a:pt x="658" y="0"/>
                    <a:pt x="256" y="335"/>
                    <a:pt x="0" y="964"/>
                  </a:cubicBezTo>
                  <a:lnTo>
                    <a:pt x="367" y="2698"/>
                  </a:lnTo>
                  <a:cubicBezTo>
                    <a:pt x="647" y="2798"/>
                    <a:pt x="902" y="2934"/>
                    <a:pt x="1155" y="2934"/>
                  </a:cubicBezTo>
                  <a:cubicBezTo>
                    <a:pt x="1325" y="2934"/>
                    <a:pt x="1494" y="2873"/>
                    <a:pt x="1668" y="2698"/>
                  </a:cubicBezTo>
                  <a:cubicBezTo>
                    <a:pt x="2035" y="2331"/>
                    <a:pt x="1969" y="1464"/>
                    <a:pt x="1835" y="964"/>
                  </a:cubicBezTo>
                  <a:cubicBezTo>
                    <a:pt x="1704" y="310"/>
                    <a:pt x="1381" y="0"/>
                    <a:pt x="1026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7795;p53">
              <a:extLst>
                <a:ext uri="{FF2B5EF4-FFF2-40B4-BE49-F238E27FC236}">
                  <a16:creationId xmlns:a16="http://schemas.microsoft.com/office/drawing/2014/main" id="{48F077F7-4815-49A7-A83E-4F9C3DA032ED}"/>
                </a:ext>
              </a:extLst>
            </p:cNvPr>
            <p:cNvSpPr/>
            <p:nvPr/>
          </p:nvSpPr>
          <p:spPr>
            <a:xfrm>
              <a:off x="3546875" y="1581925"/>
              <a:ext cx="47550" cy="74025"/>
            </a:xfrm>
            <a:custGeom>
              <a:avLst/>
              <a:gdLst/>
              <a:ahLst/>
              <a:cxnLst/>
              <a:rect l="l" t="t" r="r" b="b"/>
              <a:pathLst>
                <a:path w="1902" h="2961" extrusionOk="0">
                  <a:moveTo>
                    <a:pt x="818" y="1"/>
                  </a:moveTo>
                  <a:cubicBezTo>
                    <a:pt x="424" y="1"/>
                    <a:pt x="102" y="350"/>
                    <a:pt x="67" y="1087"/>
                  </a:cubicBezTo>
                  <a:cubicBezTo>
                    <a:pt x="0" y="1588"/>
                    <a:pt x="67" y="2455"/>
                    <a:pt x="467" y="2788"/>
                  </a:cubicBezTo>
                  <a:cubicBezTo>
                    <a:pt x="625" y="2912"/>
                    <a:pt x="768" y="2960"/>
                    <a:pt x="905" y="2960"/>
                  </a:cubicBezTo>
                  <a:cubicBezTo>
                    <a:pt x="1175" y="2960"/>
                    <a:pt x="1426" y="2776"/>
                    <a:pt x="1735" y="2622"/>
                  </a:cubicBezTo>
                  <a:lnTo>
                    <a:pt x="1902" y="820"/>
                  </a:lnTo>
                  <a:cubicBezTo>
                    <a:pt x="1586" y="283"/>
                    <a:pt x="1172" y="1"/>
                    <a:pt x="818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7796;p53">
              <a:extLst>
                <a:ext uri="{FF2B5EF4-FFF2-40B4-BE49-F238E27FC236}">
                  <a16:creationId xmlns:a16="http://schemas.microsoft.com/office/drawing/2014/main" id="{250DA492-5B0E-4CC7-8174-8D96051BA1B5}"/>
                </a:ext>
              </a:extLst>
            </p:cNvPr>
            <p:cNvSpPr/>
            <p:nvPr/>
          </p:nvSpPr>
          <p:spPr>
            <a:xfrm>
              <a:off x="3667425" y="1547375"/>
              <a:ext cx="47925" cy="88750"/>
            </a:xfrm>
            <a:custGeom>
              <a:avLst/>
              <a:gdLst/>
              <a:ahLst/>
              <a:cxnLst/>
              <a:rect l="l" t="t" r="r" b="b"/>
              <a:pathLst>
                <a:path w="1917" h="3550" extrusionOk="0">
                  <a:moveTo>
                    <a:pt x="182" y="1"/>
                  </a:moveTo>
                  <a:cubicBezTo>
                    <a:pt x="182" y="1"/>
                    <a:pt x="115" y="101"/>
                    <a:pt x="149" y="168"/>
                  </a:cubicBezTo>
                  <a:cubicBezTo>
                    <a:pt x="550" y="908"/>
                    <a:pt x="1151" y="1506"/>
                    <a:pt x="1529" y="2252"/>
                  </a:cubicBezTo>
                  <a:lnTo>
                    <a:pt x="1529" y="2252"/>
                  </a:lnTo>
                  <a:cubicBezTo>
                    <a:pt x="1039" y="2372"/>
                    <a:pt x="0" y="2424"/>
                    <a:pt x="149" y="3136"/>
                  </a:cubicBezTo>
                  <a:cubicBezTo>
                    <a:pt x="253" y="3476"/>
                    <a:pt x="766" y="3550"/>
                    <a:pt x="1160" y="3550"/>
                  </a:cubicBezTo>
                  <a:cubicBezTo>
                    <a:pt x="1270" y="3550"/>
                    <a:pt x="1370" y="3544"/>
                    <a:pt x="1449" y="3537"/>
                  </a:cubicBezTo>
                  <a:cubicBezTo>
                    <a:pt x="1583" y="3537"/>
                    <a:pt x="1616" y="3337"/>
                    <a:pt x="1449" y="3303"/>
                  </a:cubicBezTo>
                  <a:cubicBezTo>
                    <a:pt x="1283" y="3303"/>
                    <a:pt x="682" y="3303"/>
                    <a:pt x="582" y="3136"/>
                  </a:cubicBezTo>
                  <a:cubicBezTo>
                    <a:pt x="249" y="2703"/>
                    <a:pt x="1616" y="2536"/>
                    <a:pt x="1783" y="2469"/>
                  </a:cubicBezTo>
                  <a:cubicBezTo>
                    <a:pt x="1850" y="2436"/>
                    <a:pt x="1916" y="2336"/>
                    <a:pt x="1850" y="2269"/>
                  </a:cubicBezTo>
                  <a:cubicBezTo>
                    <a:pt x="1449" y="1435"/>
                    <a:pt x="682" y="835"/>
                    <a:pt x="18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7797;p53">
              <a:extLst>
                <a:ext uri="{FF2B5EF4-FFF2-40B4-BE49-F238E27FC236}">
                  <a16:creationId xmlns:a16="http://schemas.microsoft.com/office/drawing/2014/main" id="{822B3A53-C826-40F9-8E4F-C6A94914B389}"/>
                </a:ext>
              </a:extLst>
            </p:cNvPr>
            <p:cNvSpPr/>
            <p:nvPr/>
          </p:nvSpPr>
          <p:spPr>
            <a:xfrm>
              <a:off x="3751900" y="1558525"/>
              <a:ext cx="9925" cy="8175"/>
            </a:xfrm>
            <a:custGeom>
              <a:avLst/>
              <a:gdLst/>
              <a:ahLst/>
              <a:cxnLst/>
              <a:rect l="l" t="t" r="r" b="b"/>
              <a:pathLst>
                <a:path w="397" h="327" extrusionOk="0">
                  <a:moveTo>
                    <a:pt x="157" y="1"/>
                  </a:moveTo>
                  <a:cubicBezTo>
                    <a:pt x="65" y="1"/>
                    <a:pt x="0" y="103"/>
                    <a:pt x="72" y="222"/>
                  </a:cubicBezTo>
                  <a:cubicBezTo>
                    <a:pt x="105" y="255"/>
                    <a:pt x="139" y="322"/>
                    <a:pt x="205" y="322"/>
                  </a:cubicBezTo>
                  <a:cubicBezTo>
                    <a:pt x="214" y="325"/>
                    <a:pt x="223" y="326"/>
                    <a:pt x="232" y="326"/>
                  </a:cubicBezTo>
                  <a:cubicBezTo>
                    <a:pt x="322" y="326"/>
                    <a:pt x="397" y="180"/>
                    <a:pt x="305" y="89"/>
                  </a:cubicBezTo>
                  <a:cubicBezTo>
                    <a:pt x="305" y="89"/>
                    <a:pt x="305" y="55"/>
                    <a:pt x="272" y="55"/>
                  </a:cubicBezTo>
                  <a:cubicBezTo>
                    <a:pt x="234" y="17"/>
                    <a:pt x="193" y="1"/>
                    <a:pt x="1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7798;p53">
              <a:extLst>
                <a:ext uri="{FF2B5EF4-FFF2-40B4-BE49-F238E27FC236}">
                  <a16:creationId xmlns:a16="http://schemas.microsoft.com/office/drawing/2014/main" id="{9DC5D014-8301-4B6E-A3A9-A391ABD891F6}"/>
                </a:ext>
              </a:extLst>
            </p:cNvPr>
            <p:cNvSpPr/>
            <p:nvPr/>
          </p:nvSpPr>
          <p:spPr>
            <a:xfrm>
              <a:off x="3621250" y="1573275"/>
              <a:ext cx="12375" cy="8325"/>
            </a:xfrm>
            <a:custGeom>
              <a:avLst/>
              <a:gdLst/>
              <a:ahLst/>
              <a:cxnLst/>
              <a:rect l="l" t="t" r="r" b="b"/>
              <a:pathLst>
                <a:path w="495" h="333" extrusionOk="0">
                  <a:moveTo>
                    <a:pt x="256" y="0"/>
                  </a:moveTo>
                  <a:cubicBezTo>
                    <a:pt x="113" y="0"/>
                    <a:pt x="0" y="306"/>
                    <a:pt x="294" y="332"/>
                  </a:cubicBezTo>
                  <a:cubicBezTo>
                    <a:pt x="461" y="332"/>
                    <a:pt x="494" y="166"/>
                    <a:pt x="428" y="99"/>
                  </a:cubicBezTo>
                  <a:lnTo>
                    <a:pt x="361" y="66"/>
                  </a:lnTo>
                  <a:cubicBezTo>
                    <a:pt x="328" y="19"/>
                    <a:pt x="291" y="0"/>
                    <a:pt x="25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7799;p53">
              <a:extLst>
                <a:ext uri="{FF2B5EF4-FFF2-40B4-BE49-F238E27FC236}">
                  <a16:creationId xmlns:a16="http://schemas.microsoft.com/office/drawing/2014/main" id="{3B2B23E6-0544-44BD-B20D-B73014EF76C5}"/>
                </a:ext>
              </a:extLst>
            </p:cNvPr>
            <p:cNvSpPr/>
            <p:nvPr/>
          </p:nvSpPr>
          <p:spPr>
            <a:xfrm>
              <a:off x="3653450" y="1628425"/>
              <a:ext cx="118525" cy="60300"/>
            </a:xfrm>
            <a:custGeom>
              <a:avLst/>
              <a:gdLst/>
              <a:ahLst/>
              <a:cxnLst/>
              <a:rect l="l" t="t" r="r" b="b"/>
              <a:pathLst>
                <a:path w="4741" h="2412" extrusionOk="0">
                  <a:moveTo>
                    <a:pt x="4046" y="1"/>
                  </a:moveTo>
                  <a:cubicBezTo>
                    <a:pt x="3865" y="1"/>
                    <a:pt x="3663" y="72"/>
                    <a:pt x="3476" y="228"/>
                  </a:cubicBezTo>
                  <a:lnTo>
                    <a:pt x="3209" y="528"/>
                  </a:lnTo>
                  <a:cubicBezTo>
                    <a:pt x="2909" y="762"/>
                    <a:pt x="2576" y="1129"/>
                    <a:pt x="2175" y="1129"/>
                  </a:cubicBezTo>
                  <a:cubicBezTo>
                    <a:pt x="1842" y="1129"/>
                    <a:pt x="1575" y="928"/>
                    <a:pt x="1308" y="862"/>
                  </a:cubicBezTo>
                  <a:cubicBezTo>
                    <a:pt x="1185" y="827"/>
                    <a:pt x="1034" y="805"/>
                    <a:pt x="880" y="805"/>
                  </a:cubicBezTo>
                  <a:cubicBezTo>
                    <a:pt x="451" y="805"/>
                    <a:pt x="0" y="971"/>
                    <a:pt x="74" y="1462"/>
                  </a:cubicBezTo>
                  <a:cubicBezTo>
                    <a:pt x="234" y="2149"/>
                    <a:pt x="1243" y="2412"/>
                    <a:pt x="2076" y="2412"/>
                  </a:cubicBezTo>
                  <a:cubicBezTo>
                    <a:pt x="2456" y="2412"/>
                    <a:pt x="2800" y="2357"/>
                    <a:pt x="3009" y="2263"/>
                  </a:cubicBezTo>
                  <a:cubicBezTo>
                    <a:pt x="3576" y="2029"/>
                    <a:pt x="4243" y="1529"/>
                    <a:pt x="4510" y="928"/>
                  </a:cubicBezTo>
                  <a:cubicBezTo>
                    <a:pt x="4740" y="354"/>
                    <a:pt x="4447" y="1"/>
                    <a:pt x="4046" y="1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7800;p53">
              <a:extLst>
                <a:ext uri="{FF2B5EF4-FFF2-40B4-BE49-F238E27FC236}">
                  <a16:creationId xmlns:a16="http://schemas.microsoft.com/office/drawing/2014/main" id="{D67C9F62-DF68-4B60-A4E6-5B512A14F738}"/>
                </a:ext>
              </a:extLst>
            </p:cNvPr>
            <p:cNvSpPr/>
            <p:nvPr/>
          </p:nvSpPr>
          <p:spPr>
            <a:xfrm>
              <a:off x="4033050" y="1866775"/>
              <a:ext cx="503725" cy="523725"/>
            </a:xfrm>
            <a:custGeom>
              <a:avLst/>
              <a:gdLst/>
              <a:ahLst/>
              <a:cxnLst/>
              <a:rect l="l" t="t" r="r" b="b"/>
              <a:pathLst>
                <a:path w="20149" h="20949" extrusionOk="0">
                  <a:moveTo>
                    <a:pt x="1" y="1"/>
                  </a:moveTo>
                  <a:lnTo>
                    <a:pt x="1568" y="12243"/>
                  </a:lnTo>
                  <a:lnTo>
                    <a:pt x="13377" y="12543"/>
                  </a:lnTo>
                  <a:lnTo>
                    <a:pt x="12509" y="20949"/>
                  </a:lnTo>
                  <a:lnTo>
                    <a:pt x="16846" y="19781"/>
                  </a:lnTo>
                  <a:cubicBezTo>
                    <a:pt x="16846" y="19748"/>
                    <a:pt x="20148" y="12843"/>
                    <a:pt x="19314" y="10241"/>
                  </a:cubicBezTo>
                  <a:cubicBezTo>
                    <a:pt x="17913" y="587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7801;p53">
              <a:extLst>
                <a:ext uri="{FF2B5EF4-FFF2-40B4-BE49-F238E27FC236}">
                  <a16:creationId xmlns:a16="http://schemas.microsoft.com/office/drawing/2014/main" id="{762BA534-539E-47FF-B197-BBAA4EF3ECD7}"/>
                </a:ext>
              </a:extLst>
            </p:cNvPr>
            <p:cNvSpPr/>
            <p:nvPr/>
          </p:nvSpPr>
          <p:spPr>
            <a:xfrm>
              <a:off x="3907950" y="1823425"/>
              <a:ext cx="310250" cy="492025"/>
            </a:xfrm>
            <a:custGeom>
              <a:avLst/>
              <a:gdLst/>
              <a:ahLst/>
              <a:cxnLst/>
              <a:rect l="l" t="t" r="r" b="b"/>
              <a:pathLst>
                <a:path w="12410" h="19681" extrusionOk="0">
                  <a:moveTo>
                    <a:pt x="1" y="0"/>
                  </a:moveTo>
                  <a:lnTo>
                    <a:pt x="4671" y="19681"/>
                  </a:lnTo>
                  <a:lnTo>
                    <a:pt x="12410" y="3836"/>
                  </a:lnTo>
                  <a:cubicBezTo>
                    <a:pt x="4938" y="7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7802;p53">
              <a:extLst>
                <a:ext uri="{FF2B5EF4-FFF2-40B4-BE49-F238E27FC236}">
                  <a16:creationId xmlns:a16="http://schemas.microsoft.com/office/drawing/2014/main" id="{FFE02BA9-66D6-4DF1-814F-3DEFDF169711}"/>
                </a:ext>
              </a:extLst>
            </p:cNvPr>
            <p:cNvSpPr/>
            <p:nvPr/>
          </p:nvSpPr>
          <p:spPr>
            <a:xfrm>
              <a:off x="4000525" y="2025700"/>
              <a:ext cx="46725" cy="311650"/>
            </a:xfrm>
            <a:custGeom>
              <a:avLst/>
              <a:gdLst/>
              <a:ahLst/>
              <a:cxnLst/>
              <a:rect l="l" t="t" r="r" b="b"/>
              <a:pathLst>
                <a:path w="1869" h="12466" extrusionOk="0">
                  <a:moveTo>
                    <a:pt x="25" y="0"/>
                  </a:moveTo>
                  <a:cubicBezTo>
                    <a:pt x="15" y="0"/>
                    <a:pt x="1" y="15"/>
                    <a:pt x="1" y="15"/>
                  </a:cubicBezTo>
                  <a:cubicBezTo>
                    <a:pt x="501" y="4151"/>
                    <a:pt x="1101" y="8321"/>
                    <a:pt x="1769" y="12390"/>
                  </a:cubicBezTo>
                  <a:cubicBezTo>
                    <a:pt x="1769" y="12440"/>
                    <a:pt x="1794" y="12465"/>
                    <a:pt x="1819" y="12465"/>
                  </a:cubicBezTo>
                  <a:cubicBezTo>
                    <a:pt x="1844" y="12465"/>
                    <a:pt x="1869" y="12440"/>
                    <a:pt x="1869" y="12390"/>
                  </a:cubicBezTo>
                  <a:cubicBezTo>
                    <a:pt x="1468" y="8254"/>
                    <a:pt x="935" y="4051"/>
                    <a:pt x="34" y="15"/>
                  </a:cubicBezTo>
                  <a:cubicBezTo>
                    <a:pt x="34" y="4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7803;p53">
              <a:extLst>
                <a:ext uri="{FF2B5EF4-FFF2-40B4-BE49-F238E27FC236}">
                  <a16:creationId xmlns:a16="http://schemas.microsoft.com/office/drawing/2014/main" id="{E4ADF5AC-1487-40D4-9216-732576092317}"/>
                </a:ext>
              </a:extLst>
            </p:cNvPr>
            <p:cNvSpPr/>
            <p:nvPr/>
          </p:nvSpPr>
          <p:spPr>
            <a:xfrm>
              <a:off x="3466825" y="2004850"/>
              <a:ext cx="47550" cy="311650"/>
            </a:xfrm>
            <a:custGeom>
              <a:avLst/>
              <a:gdLst/>
              <a:ahLst/>
              <a:cxnLst/>
              <a:rect l="l" t="t" r="r" b="b"/>
              <a:pathLst>
                <a:path w="1902" h="12466" extrusionOk="0">
                  <a:moveTo>
                    <a:pt x="25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500" y="4151"/>
                    <a:pt x="1101" y="8321"/>
                    <a:pt x="1768" y="12390"/>
                  </a:cubicBezTo>
                  <a:cubicBezTo>
                    <a:pt x="1768" y="12440"/>
                    <a:pt x="1810" y="12466"/>
                    <a:pt x="1843" y="12466"/>
                  </a:cubicBezTo>
                  <a:cubicBezTo>
                    <a:pt x="1876" y="12466"/>
                    <a:pt x="1901" y="12440"/>
                    <a:pt x="1868" y="12390"/>
                  </a:cubicBezTo>
                  <a:cubicBezTo>
                    <a:pt x="1468" y="8254"/>
                    <a:pt x="934" y="4051"/>
                    <a:pt x="33" y="15"/>
                  </a:cubicBezTo>
                  <a:cubicBezTo>
                    <a:pt x="33" y="4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7804;p53">
              <a:extLst>
                <a:ext uri="{FF2B5EF4-FFF2-40B4-BE49-F238E27FC236}">
                  <a16:creationId xmlns:a16="http://schemas.microsoft.com/office/drawing/2014/main" id="{04015F56-CD6F-49DB-9B34-7CDF4102332A}"/>
                </a:ext>
              </a:extLst>
            </p:cNvPr>
            <p:cNvSpPr/>
            <p:nvPr/>
          </p:nvSpPr>
          <p:spPr>
            <a:xfrm>
              <a:off x="3695300" y="1766700"/>
              <a:ext cx="116775" cy="29225"/>
            </a:xfrm>
            <a:custGeom>
              <a:avLst/>
              <a:gdLst/>
              <a:ahLst/>
              <a:cxnLst/>
              <a:rect l="l" t="t" r="r" b="b"/>
              <a:pathLst>
                <a:path w="4671" h="1169" extrusionOk="0">
                  <a:moveTo>
                    <a:pt x="4671" y="1"/>
                  </a:moveTo>
                  <a:cubicBezTo>
                    <a:pt x="3136" y="268"/>
                    <a:pt x="1569" y="601"/>
                    <a:pt x="34" y="1035"/>
                  </a:cubicBezTo>
                  <a:cubicBezTo>
                    <a:pt x="1" y="1035"/>
                    <a:pt x="1" y="1168"/>
                    <a:pt x="34" y="1168"/>
                  </a:cubicBezTo>
                  <a:cubicBezTo>
                    <a:pt x="1569" y="935"/>
                    <a:pt x="3136" y="668"/>
                    <a:pt x="4671" y="34"/>
                  </a:cubicBezTo>
                  <a:lnTo>
                    <a:pt x="467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7805;p53">
              <a:extLst>
                <a:ext uri="{FF2B5EF4-FFF2-40B4-BE49-F238E27FC236}">
                  <a16:creationId xmlns:a16="http://schemas.microsoft.com/office/drawing/2014/main" id="{CC68D236-15C0-42E6-A7C7-F617C7CDE36D}"/>
                </a:ext>
              </a:extLst>
            </p:cNvPr>
            <p:cNvSpPr/>
            <p:nvPr/>
          </p:nvSpPr>
          <p:spPr>
            <a:xfrm>
              <a:off x="3228300" y="2071100"/>
              <a:ext cx="1081650" cy="637975"/>
            </a:xfrm>
            <a:custGeom>
              <a:avLst/>
              <a:gdLst/>
              <a:ahLst/>
              <a:cxnLst/>
              <a:rect l="l" t="t" r="r" b="b"/>
              <a:pathLst>
                <a:path w="43266" h="25519" extrusionOk="0">
                  <a:moveTo>
                    <a:pt x="41697" y="0"/>
                  </a:moveTo>
                  <a:lnTo>
                    <a:pt x="1" y="3536"/>
                  </a:lnTo>
                  <a:lnTo>
                    <a:pt x="1469" y="25518"/>
                  </a:lnTo>
                  <a:lnTo>
                    <a:pt x="43265" y="21882"/>
                  </a:lnTo>
                  <a:lnTo>
                    <a:pt x="41697" y="0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7806;p53">
              <a:extLst>
                <a:ext uri="{FF2B5EF4-FFF2-40B4-BE49-F238E27FC236}">
                  <a16:creationId xmlns:a16="http://schemas.microsoft.com/office/drawing/2014/main" id="{5EB25034-D5CD-4383-B2DE-EB5E42545F87}"/>
                </a:ext>
              </a:extLst>
            </p:cNvPr>
            <p:cNvSpPr/>
            <p:nvPr/>
          </p:nvSpPr>
          <p:spPr>
            <a:xfrm>
              <a:off x="3262500" y="2586450"/>
              <a:ext cx="1047450" cy="122625"/>
            </a:xfrm>
            <a:custGeom>
              <a:avLst/>
              <a:gdLst/>
              <a:ahLst/>
              <a:cxnLst/>
              <a:rect l="l" t="t" r="r" b="b"/>
              <a:pathLst>
                <a:path w="41898" h="4905" extrusionOk="0">
                  <a:moveTo>
                    <a:pt x="41830" y="1"/>
                  </a:moveTo>
                  <a:lnTo>
                    <a:pt x="1" y="3503"/>
                  </a:lnTo>
                  <a:lnTo>
                    <a:pt x="101" y="4904"/>
                  </a:lnTo>
                  <a:lnTo>
                    <a:pt x="41897" y="1268"/>
                  </a:lnTo>
                  <a:lnTo>
                    <a:pt x="41830" y="1"/>
                  </a:lnTo>
                  <a:close/>
                </a:path>
              </a:pathLst>
            </a:custGeom>
            <a:solidFill>
              <a:srgbClr val="E9C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7807;p53">
              <a:extLst>
                <a:ext uri="{FF2B5EF4-FFF2-40B4-BE49-F238E27FC236}">
                  <a16:creationId xmlns:a16="http://schemas.microsoft.com/office/drawing/2014/main" id="{6941F487-5A6C-4F6D-83C6-3978AB7F1973}"/>
                </a:ext>
              </a:extLst>
            </p:cNvPr>
            <p:cNvSpPr/>
            <p:nvPr/>
          </p:nvSpPr>
          <p:spPr>
            <a:xfrm>
              <a:off x="4145625" y="2315700"/>
              <a:ext cx="312300" cy="213550"/>
            </a:xfrm>
            <a:custGeom>
              <a:avLst/>
              <a:gdLst/>
              <a:ahLst/>
              <a:cxnLst/>
              <a:rect l="l" t="t" r="r" b="b"/>
              <a:pathLst>
                <a:path w="12492" h="8542" extrusionOk="0">
                  <a:moveTo>
                    <a:pt x="9680" y="0"/>
                  </a:moveTo>
                  <a:cubicBezTo>
                    <a:pt x="9646" y="0"/>
                    <a:pt x="9610" y="8"/>
                    <a:pt x="9574" y="23"/>
                  </a:cubicBezTo>
                  <a:cubicBezTo>
                    <a:pt x="9403" y="148"/>
                    <a:pt x="9042" y="178"/>
                    <a:pt x="8475" y="178"/>
                  </a:cubicBezTo>
                  <a:cubicBezTo>
                    <a:pt x="7948" y="178"/>
                    <a:pt x="7243" y="152"/>
                    <a:pt x="6347" y="152"/>
                  </a:cubicBezTo>
                  <a:cubicBezTo>
                    <a:pt x="6143" y="152"/>
                    <a:pt x="5929" y="153"/>
                    <a:pt x="5705" y="157"/>
                  </a:cubicBezTo>
                  <a:cubicBezTo>
                    <a:pt x="5705" y="157"/>
                    <a:pt x="5872" y="2792"/>
                    <a:pt x="5371" y="2959"/>
                  </a:cubicBezTo>
                  <a:cubicBezTo>
                    <a:pt x="3503" y="3559"/>
                    <a:pt x="401" y="3793"/>
                    <a:pt x="501" y="4326"/>
                  </a:cubicBezTo>
                  <a:cubicBezTo>
                    <a:pt x="534" y="4626"/>
                    <a:pt x="1702" y="4702"/>
                    <a:pt x="2861" y="4702"/>
                  </a:cubicBezTo>
                  <a:cubicBezTo>
                    <a:pt x="4020" y="4702"/>
                    <a:pt x="5171" y="4626"/>
                    <a:pt x="5171" y="4626"/>
                  </a:cubicBezTo>
                  <a:lnTo>
                    <a:pt x="5171" y="4626"/>
                  </a:lnTo>
                  <a:cubicBezTo>
                    <a:pt x="5171" y="4627"/>
                    <a:pt x="1" y="5794"/>
                    <a:pt x="101" y="6361"/>
                  </a:cubicBezTo>
                  <a:cubicBezTo>
                    <a:pt x="172" y="6656"/>
                    <a:pt x="609" y="6764"/>
                    <a:pt x="1210" y="6764"/>
                  </a:cubicBezTo>
                  <a:cubicBezTo>
                    <a:pt x="2847" y="6764"/>
                    <a:pt x="5704" y="5961"/>
                    <a:pt x="5705" y="5961"/>
                  </a:cubicBezTo>
                  <a:lnTo>
                    <a:pt x="5705" y="5961"/>
                  </a:lnTo>
                  <a:cubicBezTo>
                    <a:pt x="5704" y="5961"/>
                    <a:pt x="1735" y="7195"/>
                    <a:pt x="2002" y="7862"/>
                  </a:cubicBezTo>
                  <a:cubicBezTo>
                    <a:pt x="2033" y="7986"/>
                    <a:pt x="2160" y="8046"/>
                    <a:pt x="2397" y="8046"/>
                  </a:cubicBezTo>
                  <a:cubicBezTo>
                    <a:pt x="2925" y="8046"/>
                    <a:pt x="3998" y="7748"/>
                    <a:pt x="5772" y="7195"/>
                  </a:cubicBezTo>
                  <a:cubicBezTo>
                    <a:pt x="5872" y="7195"/>
                    <a:pt x="5905" y="7162"/>
                    <a:pt x="6005" y="7128"/>
                  </a:cubicBezTo>
                  <a:lnTo>
                    <a:pt x="6005" y="7128"/>
                  </a:lnTo>
                  <a:cubicBezTo>
                    <a:pt x="5071" y="7662"/>
                    <a:pt x="4170" y="8196"/>
                    <a:pt x="4204" y="8429"/>
                  </a:cubicBezTo>
                  <a:cubicBezTo>
                    <a:pt x="4234" y="8508"/>
                    <a:pt x="4373" y="8542"/>
                    <a:pt x="4584" y="8542"/>
                  </a:cubicBezTo>
                  <a:cubicBezTo>
                    <a:pt x="5535" y="8542"/>
                    <a:pt x="7949" y="7856"/>
                    <a:pt x="8440" y="7529"/>
                  </a:cubicBezTo>
                  <a:cubicBezTo>
                    <a:pt x="10775" y="6161"/>
                    <a:pt x="12276" y="1758"/>
                    <a:pt x="12276" y="1758"/>
                  </a:cubicBezTo>
                  <a:cubicBezTo>
                    <a:pt x="12276" y="1758"/>
                    <a:pt x="12492" y="436"/>
                    <a:pt x="12123" y="436"/>
                  </a:cubicBezTo>
                  <a:cubicBezTo>
                    <a:pt x="12082" y="436"/>
                    <a:pt x="12033" y="453"/>
                    <a:pt x="11976" y="490"/>
                  </a:cubicBezTo>
                  <a:cubicBezTo>
                    <a:pt x="11817" y="614"/>
                    <a:pt x="11556" y="653"/>
                    <a:pt x="11227" y="653"/>
                  </a:cubicBezTo>
                  <a:cubicBezTo>
                    <a:pt x="10933" y="653"/>
                    <a:pt x="10585" y="622"/>
                    <a:pt x="10208" y="590"/>
                  </a:cubicBezTo>
                  <a:cubicBezTo>
                    <a:pt x="10039" y="224"/>
                    <a:pt x="9870" y="0"/>
                    <a:pt x="9680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7808;p53">
              <a:extLst>
                <a:ext uri="{FF2B5EF4-FFF2-40B4-BE49-F238E27FC236}">
                  <a16:creationId xmlns:a16="http://schemas.microsoft.com/office/drawing/2014/main" id="{7A519930-8EE3-434E-8B42-729FB3F8F8BB}"/>
                </a:ext>
              </a:extLst>
            </p:cNvPr>
            <p:cNvSpPr/>
            <p:nvPr/>
          </p:nvSpPr>
          <p:spPr>
            <a:xfrm>
              <a:off x="3104900" y="2407175"/>
              <a:ext cx="325250" cy="198350"/>
            </a:xfrm>
            <a:custGeom>
              <a:avLst/>
              <a:gdLst/>
              <a:ahLst/>
              <a:cxnLst/>
              <a:rect l="l" t="t" r="r" b="b"/>
              <a:pathLst>
                <a:path w="13010" h="7934" extrusionOk="0">
                  <a:moveTo>
                    <a:pt x="5637" y="0"/>
                  </a:moveTo>
                  <a:lnTo>
                    <a:pt x="5637" y="0"/>
                  </a:lnTo>
                  <a:cubicBezTo>
                    <a:pt x="3503" y="667"/>
                    <a:pt x="133" y="901"/>
                    <a:pt x="67" y="2502"/>
                  </a:cubicBezTo>
                  <a:cubicBezTo>
                    <a:pt x="0" y="3836"/>
                    <a:pt x="2669" y="7305"/>
                    <a:pt x="5337" y="7906"/>
                  </a:cubicBezTo>
                  <a:cubicBezTo>
                    <a:pt x="5472" y="7924"/>
                    <a:pt x="5701" y="7933"/>
                    <a:pt x="5987" y="7933"/>
                  </a:cubicBezTo>
                  <a:cubicBezTo>
                    <a:pt x="7260" y="7933"/>
                    <a:pt x="9640" y="7747"/>
                    <a:pt x="9640" y="7339"/>
                  </a:cubicBezTo>
                  <a:cubicBezTo>
                    <a:pt x="9640" y="7139"/>
                    <a:pt x="8606" y="6905"/>
                    <a:pt x="7572" y="6672"/>
                  </a:cubicBezTo>
                  <a:lnTo>
                    <a:pt x="7772" y="6672"/>
                  </a:lnTo>
                  <a:cubicBezTo>
                    <a:pt x="10508" y="6605"/>
                    <a:pt x="11608" y="6471"/>
                    <a:pt x="11608" y="6104"/>
                  </a:cubicBezTo>
                  <a:cubicBezTo>
                    <a:pt x="11636" y="5516"/>
                    <a:pt x="8699" y="5469"/>
                    <a:pt x="7758" y="5469"/>
                  </a:cubicBezTo>
                  <a:cubicBezTo>
                    <a:pt x="7579" y="5469"/>
                    <a:pt x="7472" y="5471"/>
                    <a:pt x="7472" y="5471"/>
                  </a:cubicBezTo>
                  <a:cubicBezTo>
                    <a:pt x="7472" y="5471"/>
                    <a:pt x="13009" y="5170"/>
                    <a:pt x="12909" y="4103"/>
                  </a:cubicBezTo>
                  <a:cubicBezTo>
                    <a:pt x="12875" y="3895"/>
                    <a:pt x="12224" y="3827"/>
                    <a:pt x="11389" y="3827"/>
                  </a:cubicBezTo>
                  <a:cubicBezTo>
                    <a:pt x="9811" y="3827"/>
                    <a:pt x="7572" y="4070"/>
                    <a:pt x="7572" y="4070"/>
                  </a:cubicBezTo>
                  <a:cubicBezTo>
                    <a:pt x="7572" y="4070"/>
                    <a:pt x="12009" y="2902"/>
                    <a:pt x="11909" y="2302"/>
                  </a:cubicBezTo>
                  <a:cubicBezTo>
                    <a:pt x="11860" y="2026"/>
                    <a:pt x="10956" y="1947"/>
                    <a:pt x="9811" y="1947"/>
                  </a:cubicBezTo>
                  <a:cubicBezTo>
                    <a:pt x="8605" y="1947"/>
                    <a:pt x="7131" y="2034"/>
                    <a:pt x="6104" y="2068"/>
                  </a:cubicBezTo>
                  <a:cubicBezTo>
                    <a:pt x="5604" y="2068"/>
                    <a:pt x="5637" y="0"/>
                    <a:pt x="5637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8A88CF12-8E6A-4C09-9D0F-8E65055F2DA2}"/>
              </a:ext>
            </a:extLst>
          </p:cNvPr>
          <p:cNvSpPr/>
          <p:nvPr/>
        </p:nvSpPr>
        <p:spPr>
          <a:xfrm>
            <a:off x="4454694" y="1719910"/>
            <a:ext cx="351925" cy="35192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A91219CB-5468-41AF-A468-AF17AD96A3FE}"/>
              </a:ext>
            </a:extLst>
          </p:cNvPr>
          <p:cNvSpPr/>
          <p:nvPr/>
        </p:nvSpPr>
        <p:spPr>
          <a:xfrm>
            <a:off x="1683034" y="2471216"/>
            <a:ext cx="351925" cy="35192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934ABDF5-ED87-48E4-AA93-83FC527ED907}"/>
              </a:ext>
            </a:extLst>
          </p:cNvPr>
          <p:cNvSpPr/>
          <p:nvPr/>
        </p:nvSpPr>
        <p:spPr>
          <a:xfrm>
            <a:off x="4454694" y="3524893"/>
            <a:ext cx="351925" cy="35192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E4AEC0B8-DB04-4494-A932-5A1ED6A7B010}"/>
              </a:ext>
            </a:extLst>
          </p:cNvPr>
          <p:cNvSpPr/>
          <p:nvPr/>
        </p:nvSpPr>
        <p:spPr>
          <a:xfrm>
            <a:off x="1683034" y="4280088"/>
            <a:ext cx="351925" cy="35192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2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7" grpId="0"/>
      <p:bldP spid="7228" grpId="0" uiExpand="1" build="p"/>
      <p:bldP spid="2" grpId="0" animBg="1"/>
      <p:bldP spid="258" grpId="0" animBg="1"/>
      <p:bldP spid="259" grpId="0" animBg="1"/>
      <p:bldP spid="2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4" name="Google Shape;6534;p37"/>
          <p:cNvSpPr/>
          <p:nvPr/>
        </p:nvSpPr>
        <p:spPr>
          <a:xfrm rot="10537066" flipH="1">
            <a:off x="2249864" y="1127126"/>
            <a:ext cx="4644269" cy="2889249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535" name="Google Shape;6535;p37"/>
          <p:cNvSpPr txBox="1">
            <a:spLocks noGrp="1"/>
          </p:cNvSpPr>
          <p:nvPr>
            <p:ph type="ctrTitle"/>
          </p:nvPr>
        </p:nvSpPr>
        <p:spPr>
          <a:xfrm>
            <a:off x="2601450" y="1518900"/>
            <a:ext cx="3941100" cy="10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Whoa!</a:t>
            </a:r>
            <a:endParaRPr dirty="0"/>
          </a:p>
        </p:txBody>
      </p:sp>
      <p:sp>
        <p:nvSpPr>
          <p:cNvPr id="6536" name="Google Shape;6536;p37"/>
          <p:cNvSpPr txBox="1">
            <a:spLocks noGrp="1"/>
          </p:cNvSpPr>
          <p:nvPr>
            <p:ph type="subTitle" idx="1"/>
          </p:nvPr>
        </p:nvSpPr>
        <p:spPr>
          <a:xfrm>
            <a:off x="3033899" y="2895284"/>
            <a:ext cx="3076200" cy="547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Well done! Bravo!</a:t>
            </a:r>
            <a:endParaRPr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DC54-26E8-456E-8B4B-36DEAFD0EC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7040" y="186408"/>
            <a:ext cx="5959475" cy="505253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sz="2400" u="sng" dirty="0"/>
              <a:t>Activity 2:</a:t>
            </a:r>
            <a:r>
              <a:rPr lang="en-US" sz="2400" dirty="0">
                <a:sym typeface="Nanum Gothic"/>
              </a:rPr>
              <a:t> Work in groups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8504B6-C461-4C4B-B908-CC174CC3F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20" t="23463" r="7532" b="13828"/>
          <a:stretch/>
        </p:blipFill>
        <p:spPr>
          <a:xfrm>
            <a:off x="4485642" y="691660"/>
            <a:ext cx="4455909" cy="39624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966578-C31B-468B-89BF-93B1E27A0C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08" t="13429" r="13846" b="15425"/>
          <a:stretch/>
        </p:blipFill>
        <p:spPr>
          <a:xfrm>
            <a:off x="636269" y="715101"/>
            <a:ext cx="3680143" cy="434926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C86F797-DDB8-4F09-B96A-F4E61B7D193C}"/>
              </a:ext>
            </a:extLst>
          </p:cNvPr>
          <p:cNvSpPr/>
          <p:nvPr/>
        </p:nvSpPr>
        <p:spPr>
          <a:xfrm>
            <a:off x="636271" y="703381"/>
            <a:ext cx="3680142" cy="44401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E96171-7D4A-456E-AA66-0FF49065931F}"/>
              </a:ext>
            </a:extLst>
          </p:cNvPr>
          <p:cNvSpPr/>
          <p:nvPr/>
        </p:nvSpPr>
        <p:spPr>
          <a:xfrm>
            <a:off x="4485642" y="691659"/>
            <a:ext cx="4455909" cy="41265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4F0EE78-E827-43C3-BECA-A860B1841A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58" t="39425" r="42949" b="23178"/>
          <a:stretch/>
        </p:blipFill>
        <p:spPr>
          <a:xfrm>
            <a:off x="2026163" y="1084382"/>
            <a:ext cx="4580499" cy="192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DC54-26E8-456E-8B4B-36DEAFD0EC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7040" y="186408"/>
            <a:ext cx="5959475" cy="505253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sz="2400" u="sng" dirty="0"/>
              <a:t>Activity 2:</a:t>
            </a:r>
            <a:r>
              <a:rPr lang="en-US" sz="2400" dirty="0">
                <a:sym typeface="Nanum Gothic"/>
              </a:rPr>
              <a:t> Work in groups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2966578-C31B-468B-89BF-93B1E27A0C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08" t="13429" r="13846" b="15425"/>
          <a:stretch/>
        </p:blipFill>
        <p:spPr>
          <a:xfrm>
            <a:off x="636270" y="691660"/>
            <a:ext cx="3680143" cy="434926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C86F797-DDB8-4F09-B96A-F4E61B7D193C}"/>
              </a:ext>
            </a:extLst>
          </p:cNvPr>
          <p:cNvSpPr/>
          <p:nvPr/>
        </p:nvSpPr>
        <p:spPr>
          <a:xfrm>
            <a:off x="636270" y="691660"/>
            <a:ext cx="3680143" cy="4349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C64B7-B9E4-4729-9536-48CC6CA5AF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58" t="39425" r="42949" b="23178"/>
          <a:stretch/>
        </p:blipFill>
        <p:spPr>
          <a:xfrm>
            <a:off x="4485643" y="943705"/>
            <a:ext cx="4580499" cy="192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5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</p:bldLst>
  </p:timing>
</p:sld>
</file>

<file path=ppt/theme/theme1.xml><?xml version="1.0" encoding="utf-8"?>
<a:theme xmlns:a="http://schemas.openxmlformats.org/drawingml/2006/main" name="People Pattern by Slidesgo">
  <a:themeElements>
    <a:clrScheme name="Simple Light">
      <a:dk1>
        <a:srgbClr val="3E4459"/>
      </a:dk1>
      <a:lt1>
        <a:srgbClr val="FFFFFF"/>
      </a:lt1>
      <a:dk2>
        <a:srgbClr val="CDDFEC"/>
      </a:dk2>
      <a:lt2>
        <a:srgbClr val="6C8A9C"/>
      </a:lt2>
      <a:accent1>
        <a:srgbClr val="FFE0A5"/>
      </a:accent1>
      <a:accent2>
        <a:srgbClr val="F77D6B"/>
      </a:accent2>
      <a:accent3>
        <a:srgbClr val="C15755"/>
      </a:accent3>
      <a:accent4>
        <a:srgbClr val="8E7A6E"/>
      </a:accent4>
      <a:accent5>
        <a:srgbClr val="002C68"/>
      </a:accent5>
      <a:accent6>
        <a:srgbClr val="E9C6B3"/>
      </a:accent6>
      <a:hlink>
        <a:srgbClr val="F77D6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373</Words>
  <Application>Microsoft Office PowerPoint</Application>
  <PresentationFormat>On-screen Show (16:9)</PresentationFormat>
  <Paragraphs>57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Jua</vt:lpstr>
      <vt:lpstr>Tahoma</vt:lpstr>
      <vt:lpstr>Englebert</vt:lpstr>
      <vt:lpstr>Nanum Gothic</vt:lpstr>
      <vt:lpstr>arial</vt:lpstr>
      <vt:lpstr>arial</vt:lpstr>
      <vt:lpstr>People Pattern by Slidesgo</vt:lpstr>
      <vt:lpstr>Unit7: Cultural Diversity</vt:lpstr>
      <vt:lpstr>Objectives:</vt:lpstr>
      <vt:lpstr>Superstition (n)</vt:lpstr>
      <vt:lpstr>Samovar (n)</vt:lpstr>
      <vt:lpstr>What am I thinking of?</vt:lpstr>
      <vt:lpstr>Activity 1: Do the quiz, using your background   knowledge</vt:lpstr>
      <vt:lpstr>Whoa!</vt:lpstr>
      <vt:lpstr>Activity 2: Work in groups</vt:lpstr>
      <vt:lpstr>Activity 2: Work in groups</vt:lpstr>
      <vt:lpstr>Activity 2: Work in groups</vt:lpstr>
      <vt:lpstr>Activity 3:</vt:lpstr>
      <vt:lpstr>Activity 3: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Unit7: Cultural Diversity</dc:title>
  <cp:lastModifiedBy>Tran Ha Minh Chau</cp:lastModifiedBy>
  <cp:revision>15</cp:revision>
  <dcterms:modified xsi:type="dcterms:W3CDTF">2021-12-26T04:32:32Z</dcterms:modified>
</cp:coreProperties>
</file>